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7"/>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5" r:id="rId24"/>
    <p:sldId id="304" r:id="rId25"/>
    <p:sldId id="30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5"/>
            <p14:sldId id="304"/>
            <p14:sldId id="306"/>
          </p14:sldIdLst>
        </p14:section>
        <p14:section name="Search for 3D Models" id="{6844172C-9703-4DC7-908A-C23538616A3C}">
          <p14:sldIdLst/>
        </p14:section>
        <p14:section name="Insert a 3D Model from a File" id="{66737F24-1C36-4DF4-A00F-927A3F1468AC}">
          <p14:sldIdLst/>
        </p14:section>
        <p14:section name="Position and Rotate Your 3D Model" id="{A08F0015-E7F5-4E26-BBAF-AEE4F9A16AD2}">
          <p14:sldIdLst/>
        </p14:section>
        <p14:section name="Animate Your 3D Model" id="{B62868DA-F525-4AC5-9E3E-39ECA0154BBD}">
          <p14:sldIdLst/>
        </p14:section>
        <p14:section name="Learn More" id="{62756D7E-964E-493A-83A1-13BC0B6B5E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8" autoAdjust="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5529E-F358-409B-A713-04C8E937AA4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ID"/>
        </a:p>
      </dgm:t>
    </dgm:pt>
    <dgm:pt modelId="{41529F9C-F9F0-4F63-9460-2C05D5083F5A}">
      <dgm:prSet phldrT="[Text]"/>
      <dgm:spPr/>
      <dgm:t>
        <a:bodyPr/>
        <a:lstStyle/>
        <a:p>
          <a:r>
            <a:rPr lang="en-US" dirty="0"/>
            <a:t>Hypertrophy</a:t>
          </a:r>
          <a:endParaRPr lang="en-ID" dirty="0"/>
        </a:p>
      </dgm:t>
    </dgm:pt>
    <dgm:pt modelId="{CE25D56C-A62C-4E89-A2DA-6D3244707C87}" type="parTrans" cxnId="{B3CB5058-B006-443E-993F-2384471979B0}">
      <dgm:prSet/>
      <dgm:spPr/>
      <dgm:t>
        <a:bodyPr/>
        <a:lstStyle/>
        <a:p>
          <a:endParaRPr lang="en-ID"/>
        </a:p>
      </dgm:t>
    </dgm:pt>
    <dgm:pt modelId="{F5FF6A5B-A3B7-498A-A557-04C0542AE223}" type="sibTrans" cxnId="{B3CB5058-B006-443E-993F-2384471979B0}">
      <dgm:prSet/>
      <dgm:spPr/>
      <dgm:t>
        <a:bodyPr/>
        <a:lstStyle/>
        <a:p>
          <a:endParaRPr lang="en-ID"/>
        </a:p>
      </dgm:t>
    </dgm:pt>
    <dgm:pt modelId="{51147CA8-C68A-4DA7-9AB7-CE333EB8D084}">
      <dgm:prSet phldrT="[Text]"/>
      <dgm:spPr/>
      <dgm:t>
        <a:bodyPr/>
        <a:lstStyle/>
        <a:p>
          <a:r>
            <a:rPr lang="en-US" dirty="0"/>
            <a:t>Hypertrophy is increase in the size of cells. Increased workload leads to increased protein synthesis &amp; increased size &amp; number of intracellular organelles which, in turn, leads to increased cell size</a:t>
          </a:r>
          <a:endParaRPr lang="en-ID" dirty="0"/>
        </a:p>
      </dgm:t>
    </dgm:pt>
    <dgm:pt modelId="{34168A2A-CBC5-428A-A2AF-EFB3B33B3A6B}" type="parTrans" cxnId="{84A4183C-5783-445C-91DE-3AAA135D0E59}">
      <dgm:prSet/>
      <dgm:spPr/>
      <dgm:t>
        <a:bodyPr/>
        <a:lstStyle/>
        <a:p>
          <a:endParaRPr lang="en-ID"/>
        </a:p>
      </dgm:t>
    </dgm:pt>
    <dgm:pt modelId="{C20FF26B-9E78-4FC3-9FEA-E11B7B6F0547}" type="sibTrans" cxnId="{84A4183C-5783-445C-91DE-3AAA135D0E59}">
      <dgm:prSet/>
      <dgm:spPr/>
      <dgm:t>
        <a:bodyPr/>
        <a:lstStyle/>
        <a:p>
          <a:endParaRPr lang="en-ID"/>
        </a:p>
      </dgm:t>
    </dgm:pt>
    <dgm:pt modelId="{566C77EC-089A-48E3-9DBD-C850596ED83E}">
      <dgm:prSet phldrT="[Text]"/>
      <dgm:spPr/>
      <dgm:t>
        <a:bodyPr/>
        <a:lstStyle/>
        <a:p>
          <a:r>
            <a:rPr lang="en-US" dirty="0"/>
            <a:t>The increased cell size leads to increased size of the </a:t>
          </a:r>
          <a:r>
            <a:rPr lang="en-ID" dirty="0"/>
            <a:t>organ.</a:t>
          </a:r>
        </a:p>
      </dgm:t>
    </dgm:pt>
    <dgm:pt modelId="{A56C28AC-9572-49D8-B4A7-DE50C4369C77}" type="parTrans" cxnId="{F860BFA3-6227-4952-A835-DED608830494}">
      <dgm:prSet/>
      <dgm:spPr/>
      <dgm:t>
        <a:bodyPr/>
        <a:lstStyle/>
        <a:p>
          <a:endParaRPr lang="en-ID"/>
        </a:p>
      </dgm:t>
    </dgm:pt>
    <dgm:pt modelId="{EA629884-2CB3-4AD0-B55E-C8BE0B42A6F2}" type="sibTrans" cxnId="{F860BFA3-6227-4952-A835-DED608830494}">
      <dgm:prSet/>
      <dgm:spPr/>
      <dgm:t>
        <a:bodyPr/>
        <a:lstStyle/>
        <a:p>
          <a:endParaRPr lang="en-ID"/>
        </a:p>
      </dgm:t>
    </dgm:pt>
    <dgm:pt modelId="{C77738C9-AE4B-4C63-8FA7-08AAA6381798}">
      <dgm:prSet phldrT="[Text]"/>
      <dgm:spPr/>
      <dgm:t>
        <a:bodyPr/>
        <a:lstStyle/>
        <a:p>
          <a:r>
            <a:rPr lang="en-US" dirty="0"/>
            <a:t>Examples: the enlargement of the left ventricle in hypertensive heart disease &amp; the increase in skeletal muscle during </a:t>
          </a:r>
          <a:r>
            <a:rPr lang="en-US" dirty="0" err="1"/>
            <a:t>sternous</a:t>
          </a:r>
          <a:r>
            <a:rPr lang="en-US" dirty="0"/>
            <a:t> exercise</a:t>
          </a:r>
          <a:endParaRPr lang="en-ID" dirty="0"/>
        </a:p>
      </dgm:t>
    </dgm:pt>
    <dgm:pt modelId="{044EDDEC-3BA2-4DE5-9EFD-FA497759CAE0}" type="parTrans" cxnId="{1E26BBD1-2283-4B52-80C7-B34DA337AE9C}">
      <dgm:prSet/>
      <dgm:spPr/>
      <dgm:t>
        <a:bodyPr/>
        <a:lstStyle/>
        <a:p>
          <a:endParaRPr lang="en-ID"/>
        </a:p>
      </dgm:t>
    </dgm:pt>
    <dgm:pt modelId="{B9FB7875-082A-4F7C-89BC-2B756D43FC78}" type="sibTrans" cxnId="{1E26BBD1-2283-4B52-80C7-B34DA337AE9C}">
      <dgm:prSet/>
      <dgm:spPr/>
      <dgm:t>
        <a:bodyPr/>
        <a:lstStyle/>
        <a:p>
          <a:endParaRPr lang="en-ID"/>
        </a:p>
      </dgm:t>
    </dgm:pt>
    <dgm:pt modelId="{407B0AD8-ACCA-4363-B8A7-F20EC509DB48}" type="pres">
      <dgm:prSet presAssocID="{11F5529E-F358-409B-A713-04C8E937AA45}" presName="linear" presStyleCnt="0">
        <dgm:presLayoutVars>
          <dgm:dir/>
          <dgm:animLvl val="lvl"/>
          <dgm:resizeHandles val="exact"/>
        </dgm:presLayoutVars>
      </dgm:prSet>
      <dgm:spPr/>
    </dgm:pt>
    <dgm:pt modelId="{6B262844-D255-4533-AC0B-21BCD0B174FA}" type="pres">
      <dgm:prSet presAssocID="{41529F9C-F9F0-4F63-9460-2C05D5083F5A}" presName="parentLin" presStyleCnt="0"/>
      <dgm:spPr/>
    </dgm:pt>
    <dgm:pt modelId="{86F88AF9-E9AA-4990-BC34-B7E16146DCC0}" type="pres">
      <dgm:prSet presAssocID="{41529F9C-F9F0-4F63-9460-2C05D5083F5A}" presName="parentLeftMargin" presStyleLbl="node1" presStyleIdx="0" presStyleCnt="1"/>
      <dgm:spPr/>
    </dgm:pt>
    <dgm:pt modelId="{A77C60A8-18B9-4873-991D-4B0FC17CC60B}" type="pres">
      <dgm:prSet presAssocID="{41529F9C-F9F0-4F63-9460-2C05D5083F5A}" presName="parentText" presStyleLbl="node1" presStyleIdx="0" presStyleCnt="1">
        <dgm:presLayoutVars>
          <dgm:chMax val="0"/>
          <dgm:bulletEnabled val="1"/>
        </dgm:presLayoutVars>
      </dgm:prSet>
      <dgm:spPr/>
    </dgm:pt>
    <dgm:pt modelId="{1CF76D52-8B4F-4472-BE9D-CBCAB0505D7D}" type="pres">
      <dgm:prSet presAssocID="{41529F9C-F9F0-4F63-9460-2C05D5083F5A}" presName="negativeSpace" presStyleCnt="0"/>
      <dgm:spPr/>
    </dgm:pt>
    <dgm:pt modelId="{0F575C55-2760-4312-8055-9717472437BC}" type="pres">
      <dgm:prSet presAssocID="{41529F9C-F9F0-4F63-9460-2C05D5083F5A}" presName="childText" presStyleLbl="conFgAcc1" presStyleIdx="0" presStyleCnt="1" custLinFactNeighborX="-296" custLinFactNeighborY="4400">
        <dgm:presLayoutVars>
          <dgm:bulletEnabled val="1"/>
        </dgm:presLayoutVars>
      </dgm:prSet>
      <dgm:spPr/>
    </dgm:pt>
  </dgm:ptLst>
  <dgm:cxnLst>
    <dgm:cxn modelId="{9C825C02-087B-4BB3-9399-D7E435F4A52C}" type="presOf" srcId="{41529F9C-F9F0-4F63-9460-2C05D5083F5A}" destId="{A77C60A8-18B9-4873-991D-4B0FC17CC60B}" srcOrd="1" destOrd="0" presId="urn:microsoft.com/office/officeart/2005/8/layout/list1"/>
    <dgm:cxn modelId="{227C0B10-11CC-445C-8554-55C889AF3569}" type="presOf" srcId="{C77738C9-AE4B-4C63-8FA7-08AAA6381798}" destId="{0F575C55-2760-4312-8055-9717472437BC}" srcOrd="0" destOrd="2" presId="urn:microsoft.com/office/officeart/2005/8/layout/list1"/>
    <dgm:cxn modelId="{84A4183C-5783-445C-91DE-3AAA135D0E59}" srcId="{41529F9C-F9F0-4F63-9460-2C05D5083F5A}" destId="{51147CA8-C68A-4DA7-9AB7-CE333EB8D084}" srcOrd="0" destOrd="0" parTransId="{34168A2A-CBC5-428A-A2AF-EFB3B33B3A6B}" sibTransId="{C20FF26B-9E78-4FC3-9FEA-E11B7B6F0547}"/>
    <dgm:cxn modelId="{81B88650-52B0-46D7-AB04-76F017D68764}" type="presOf" srcId="{11F5529E-F358-409B-A713-04C8E937AA45}" destId="{407B0AD8-ACCA-4363-B8A7-F20EC509DB48}" srcOrd="0" destOrd="0" presId="urn:microsoft.com/office/officeart/2005/8/layout/list1"/>
    <dgm:cxn modelId="{B3CB5058-B006-443E-993F-2384471979B0}" srcId="{11F5529E-F358-409B-A713-04C8E937AA45}" destId="{41529F9C-F9F0-4F63-9460-2C05D5083F5A}" srcOrd="0" destOrd="0" parTransId="{CE25D56C-A62C-4E89-A2DA-6D3244707C87}" sibTransId="{F5FF6A5B-A3B7-498A-A557-04C0542AE223}"/>
    <dgm:cxn modelId="{F860BFA3-6227-4952-A835-DED608830494}" srcId="{41529F9C-F9F0-4F63-9460-2C05D5083F5A}" destId="{566C77EC-089A-48E3-9DBD-C850596ED83E}" srcOrd="1" destOrd="0" parTransId="{A56C28AC-9572-49D8-B4A7-DE50C4369C77}" sibTransId="{EA629884-2CB3-4AD0-B55E-C8BE0B42A6F2}"/>
    <dgm:cxn modelId="{1D51F9AF-4B7B-43B2-B363-BFCF8E96673E}" type="presOf" srcId="{41529F9C-F9F0-4F63-9460-2C05D5083F5A}" destId="{86F88AF9-E9AA-4990-BC34-B7E16146DCC0}" srcOrd="0" destOrd="0" presId="urn:microsoft.com/office/officeart/2005/8/layout/list1"/>
    <dgm:cxn modelId="{1E26BBD1-2283-4B52-80C7-B34DA337AE9C}" srcId="{41529F9C-F9F0-4F63-9460-2C05D5083F5A}" destId="{C77738C9-AE4B-4C63-8FA7-08AAA6381798}" srcOrd="2" destOrd="0" parTransId="{044EDDEC-3BA2-4DE5-9EFD-FA497759CAE0}" sibTransId="{B9FB7875-082A-4F7C-89BC-2B756D43FC78}"/>
    <dgm:cxn modelId="{1AB436D5-8F54-442C-BAC2-EC716FCE14B4}" type="presOf" srcId="{51147CA8-C68A-4DA7-9AB7-CE333EB8D084}" destId="{0F575C55-2760-4312-8055-9717472437BC}" srcOrd="0" destOrd="0" presId="urn:microsoft.com/office/officeart/2005/8/layout/list1"/>
    <dgm:cxn modelId="{481638ED-0D18-48B4-811A-0F6AE9E09929}" type="presOf" srcId="{566C77EC-089A-48E3-9DBD-C850596ED83E}" destId="{0F575C55-2760-4312-8055-9717472437BC}" srcOrd="0" destOrd="1" presId="urn:microsoft.com/office/officeart/2005/8/layout/list1"/>
    <dgm:cxn modelId="{8FC6907B-9013-4FEE-86A5-E8049C55CB64}" type="presParOf" srcId="{407B0AD8-ACCA-4363-B8A7-F20EC509DB48}" destId="{6B262844-D255-4533-AC0B-21BCD0B174FA}" srcOrd="0" destOrd="0" presId="urn:microsoft.com/office/officeart/2005/8/layout/list1"/>
    <dgm:cxn modelId="{80B711EB-0F21-4FFC-809A-891FFABD5E4F}" type="presParOf" srcId="{6B262844-D255-4533-AC0B-21BCD0B174FA}" destId="{86F88AF9-E9AA-4990-BC34-B7E16146DCC0}" srcOrd="0" destOrd="0" presId="urn:microsoft.com/office/officeart/2005/8/layout/list1"/>
    <dgm:cxn modelId="{FF4E56B7-087F-42E0-A36F-E327FDF183AA}" type="presParOf" srcId="{6B262844-D255-4533-AC0B-21BCD0B174FA}" destId="{A77C60A8-18B9-4873-991D-4B0FC17CC60B}" srcOrd="1" destOrd="0" presId="urn:microsoft.com/office/officeart/2005/8/layout/list1"/>
    <dgm:cxn modelId="{B43D01C6-C784-4D12-8ED3-B39CB932A8FC}" type="presParOf" srcId="{407B0AD8-ACCA-4363-B8A7-F20EC509DB48}" destId="{1CF76D52-8B4F-4472-BE9D-CBCAB0505D7D}" srcOrd="1" destOrd="0" presId="urn:microsoft.com/office/officeart/2005/8/layout/list1"/>
    <dgm:cxn modelId="{5C97517E-1D9C-451E-B0BE-F9A6D456174D}" type="presParOf" srcId="{407B0AD8-ACCA-4363-B8A7-F20EC509DB48}" destId="{0F575C55-2760-4312-8055-9717472437B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C22F0B-BB96-4CE2-9A15-95646E6913F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ID"/>
        </a:p>
      </dgm:t>
    </dgm:pt>
    <dgm:pt modelId="{E872EC56-CE6A-43A6-B5CA-B08FC3AA7083}">
      <dgm:prSet phldrT="[Text]"/>
      <dgm:spPr/>
      <dgm:t>
        <a:bodyPr/>
        <a:lstStyle/>
        <a:p>
          <a:r>
            <a:rPr lang="en-US" dirty="0"/>
            <a:t>Early (reversible) stages of hypoxic cell injury </a:t>
          </a:r>
          <a:endParaRPr lang="en-ID" dirty="0"/>
        </a:p>
      </dgm:t>
    </dgm:pt>
    <dgm:pt modelId="{280D2405-8939-41F9-BF6F-2116A19B8A82}" type="parTrans" cxnId="{388CA0EF-E6F0-4A6E-B0F5-7DA58DB4C6FB}">
      <dgm:prSet/>
      <dgm:spPr/>
      <dgm:t>
        <a:bodyPr/>
        <a:lstStyle/>
        <a:p>
          <a:endParaRPr lang="en-ID"/>
        </a:p>
      </dgm:t>
    </dgm:pt>
    <dgm:pt modelId="{BD9A14EB-BAAE-477A-A3DD-BE58440D05DF}" type="sibTrans" cxnId="{388CA0EF-E6F0-4A6E-B0F5-7DA58DB4C6FB}">
      <dgm:prSet/>
      <dgm:spPr/>
      <dgm:t>
        <a:bodyPr/>
        <a:lstStyle/>
        <a:p>
          <a:endParaRPr lang="en-ID"/>
        </a:p>
      </dgm:t>
    </dgm:pt>
    <dgm:pt modelId="{50FC2EB6-9749-42B9-B924-90FC14DE3056}">
      <dgm:prSet phldrT="[Text]"/>
      <dgm:spPr/>
      <dgm:t>
        <a:bodyPr/>
        <a:lstStyle/>
        <a:p>
          <a:r>
            <a:rPr lang="en-US" dirty="0"/>
            <a:t>Late (irreversible) stages of hypoxic cell injury. </a:t>
          </a:r>
          <a:endParaRPr lang="en-ID" dirty="0"/>
        </a:p>
      </dgm:t>
    </dgm:pt>
    <dgm:pt modelId="{22FA7049-6713-421E-B9DE-35CD2892E723}" type="parTrans" cxnId="{A4450855-E2BA-4E62-A84A-FD9D1E4D74F3}">
      <dgm:prSet/>
      <dgm:spPr/>
      <dgm:t>
        <a:bodyPr/>
        <a:lstStyle/>
        <a:p>
          <a:endParaRPr lang="en-ID"/>
        </a:p>
      </dgm:t>
    </dgm:pt>
    <dgm:pt modelId="{A7DD30F9-58E3-4342-8183-BBC407218CB4}" type="sibTrans" cxnId="{A4450855-E2BA-4E62-A84A-FD9D1E4D74F3}">
      <dgm:prSet/>
      <dgm:spPr/>
      <dgm:t>
        <a:bodyPr/>
        <a:lstStyle/>
        <a:p>
          <a:endParaRPr lang="en-ID"/>
        </a:p>
      </dgm:t>
    </dgm:pt>
    <dgm:pt modelId="{B6B01CCF-DDFF-4DAC-9A8D-1D1BCC12F917}">
      <dgm:prSet/>
      <dgm:spPr/>
      <dgm:t>
        <a:bodyPr/>
        <a:lstStyle/>
        <a:p>
          <a:r>
            <a:rPr lang="en-US" dirty="0"/>
            <a:t>At this stage, hypoxia results in decreased oxidative phosphorylation &amp; ATP synthesis. </a:t>
          </a:r>
          <a:endParaRPr lang="en-ID" dirty="0"/>
        </a:p>
      </dgm:t>
    </dgm:pt>
    <dgm:pt modelId="{C46046EE-C6AD-43E8-8648-D55A8F540AED}" type="parTrans" cxnId="{A41DB7EF-10DF-4C51-91F4-9FABF49E3045}">
      <dgm:prSet/>
      <dgm:spPr/>
      <dgm:t>
        <a:bodyPr/>
        <a:lstStyle/>
        <a:p>
          <a:endParaRPr lang="en-ID"/>
        </a:p>
      </dgm:t>
    </dgm:pt>
    <dgm:pt modelId="{A3340153-8D62-48D8-8875-CD92182661AF}" type="sibTrans" cxnId="{A41DB7EF-10DF-4C51-91F4-9FABF49E3045}">
      <dgm:prSet/>
      <dgm:spPr/>
      <dgm:t>
        <a:bodyPr/>
        <a:lstStyle/>
        <a:p>
          <a:endParaRPr lang="en-ID"/>
        </a:p>
      </dgm:t>
    </dgm:pt>
    <dgm:pt modelId="{89B32479-74EB-4F7B-B75F-FB75331425DF}">
      <dgm:prSet/>
      <dgm:spPr/>
      <dgm:t>
        <a:bodyPr/>
        <a:lstStyle/>
        <a:p>
          <a:r>
            <a:rPr lang="en-US" dirty="0"/>
            <a:t>Failure of the cell membrane Na – K pump, which leads to increased </a:t>
          </a:r>
          <a:r>
            <a:rPr lang="en-ID" dirty="0"/>
            <a:t>intracellular Na &amp; water, which cause cellular &amp; organelle swelling </a:t>
          </a:r>
          <a:r>
            <a:rPr lang="en-ID" dirty="0">
              <a:sym typeface="Wingdings" panose="05000000000000000000" pitchFamily="2" charset="2"/>
            </a:rPr>
            <a:t> </a:t>
          </a:r>
          <a:r>
            <a:rPr lang="en-ID" dirty="0"/>
            <a:t>Cellular </a:t>
          </a:r>
          <a:r>
            <a:rPr lang="en-US" dirty="0"/>
            <a:t>swelling</a:t>
          </a:r>
          <a:endParaRPr lang="en-ID" dirty="0"/>
        </a:p>
      </dgm:t>
    </dgm:pt>
    <dgm:pt modelId="{0006A3E6-92AA-47B8-9C36-039C2AD21972}" type="parTrans" cxnId="{416137E9-F719-4BBC-8D65-1ABC0091F23D}">
      <dgm:prSet/>
      <dgm:spPr/>
      <dgm:t>
        <a:bodyPr/>
        <a:lstStyle/>
        <a:p>
          <a:endParaRPr lang="en-ID"/>
        </a:p>
      </dgm:t>
    </dgm:pt>
    <dgm:pt modelId="{B5DA8B4D-BA34-4F07-B117-A21850FD4A2E}" type="sibTrans" cxnId="{416137E9-F719-4BBC-8D65-1ABC0091F23D}">
      <dgm:prSet/>
      <dgm:spPr/>
      <dgm:t>
        <a:bodyPr/>
        <a:lstStyle/>
        <a:p>
          <a:endParaRPr lang="en-ID"/>
        </a:p>
      </dgm:t>
    </dgm:pt>
    <dgm:pt modelId="{F5B83EFF-AE9C-4423-9F82-C380A982D36C}">
      <dgm:prSet/>
      <dgm:spPr/>
      <dgm:t>
        <a:bodyPr/>
        <a:lstStyle/>
        <a:p>
          <a:r>
            <a:rPr lang="en-US" dirty="0"/>
            <a:t>Disaggregation of ribosomes &amp; failure of protein synthesis.</a:t>
          </a:r>
          <a:endParaRPr lang="en-ID" dirty="0"/>
        </a:p>
      </dgm:t>
    </dgm:pt>
    <dgm:pt modelId="{6B0BA0EB-E271-4FA3-B99D-43301F8FE72D}" type="parTrans" cxnId="{2A842CA6-DB43-4190-9F6B-887299376EAD}">
      <dgm:prSet/>
      <dgm:spPr/>
      <dgm:t>
        <a:bodyPr/>
        <a:lstStyle/>
        <a:p>
          <a:endParaRPr lang="en-ID"/>
        </a:p>
      </dgm:t>
    </dgm:pt>
    <dgm:pt modelId="{71CFE1C3-E487-4D7A-8C99-6ED7DC7134AE}" type="sibTrans" cxnId="{2A842CA6-DB43-4190-9F6B-887299376EAD}">
      <dgm:prSet/>
      <dgm:spPr/>
      <dgm:t>
        <a:bodyPr/>
        <a:lstStyle/>
        <a:p>
          <a:endParaRPr lang="en-ID"/>
        </a:p>
      </dgm:t>
    </dgm:pt>
    <dgm:pt modelId="{65D25482-5EE5-43F9-93F3-3929C2896728}">
      <dgm:prSet/>
      <dgm:spPr/>
      <dgm:t>
        <a:bodyPr/>
        <a:lstStyle/>
        <a:p>
          <a:r>
            <a:rPr lang="en-US" dirty="0"/>
            <a:t>Decreased ATP leads to: </a:t>
          </a:r>
          <a:endParaRPr lang="en-ID" dirty="0"/>
        </a:p>
      </dgm:t>
    </dgm:pt>
    <dgm:pt modelId="{6DD3FF79-587D-4660-93E2-F4593ED21B35}" type="parTrans" cxnId="{E1607499-A968-4887-A988-EBEE657A8C50}">
      <dgm:prSet/>
      <dgm:spPr/>
      <dgm:t>
        <a:bodyPr/>
        <a:lstStyle/>
        <a:p>
          <a:endParaRPr lang="en-ID"/>
        </a:p>
      </dgm:t>
    </dgm:pt>
    <dgm:pt modelId="{CA938B2A-355F-4AD7-9DB9-AF48A339A752}" type="sibTrans" cxnId="{E1607499-A968-4887-A988-EBEE657A8C50}">
      <dgm:prSet/>
      <dgm:spPr/>
      <dgm:t>
        <a:bodyPr/>
        <a:lstStyle/>
        <a:p>
          <a:endParaRPr lang="en-ID"/>
        </a:p>
      </dgm:t>
    </dgm:pt>
    <dgm:pt modelId="{2FBD8A5F-A933-4658-931F-E68A85D48745}">
      <dgm:prSet/>
      <dgm:spPr/>
      <dgm:t>
        <a:bodyPr/>
        <a:lstStyle/>
        <a:p>
          <a:r>
            <a:rPr lang="en-US" dirty="0"/>
            <a:t>This is caused by severe or prolonged injury. </a:t>
          </a:r>
          <a:endParaRPr lang="en-ID" dirty="0"/>
        </a:p>
      </dgm:t>
    </dgm:pt>
    <dgm:pt modelId="{E7007411-6AA6-4BCF-B0FB-BDDFB991FF41}" type="parTrans" cxnId="{D9D9658C-2D8F-4AD3-AE87-E03C17A7A5EA}">
      <dgm:prSet/>
      <dgm:spPr/>
      <dgm:t>
        <a:bodyPr/>
        <a:lstStyle/>
        <a:p>
          <a:endParaRPr lang="en-ID"/>
        </a:p>
      </dgm:t>
    </dgm:pt>
    <dgm:pt modelId="{539287F6-6E4F-4D26-A18C-5336AA5746F6}" type="sibTrans" cxnId="{D9D9658C-2D8F-4AD3-AE87-E03C17A7A5EA}">
      <dgm:prSet/>
      <dgm:spPr/>
      <dgm:t>
        <a:bodyPr/>
        <a:lstStyle/>
        <a:p>
          <a:endParaRPr lang="en-ID"/>
        </a:p>
      </dgm:t>
    </dgm:pt>
    <dgm:pt modelId="{85C73CB1-6CE2-410D-B840-92853783299B}">
      <dgm:prSet/>
      <dgm:spPr/>
      <dgm:t>
        <a:bodyPr/>
        <a:lstStyle/>
        <a:p>
          <a:r>
            <a:rPr lang="en-US" dirty="0"/>
            <a:t>It is caused by massive calcium influx &amp; very low pH, which lead to activation of enzymes, which damage the cell membrane&amp; organelle membranes. </a:t>
          </a:r>
          <a:endParaRPr lang="en-ID" dirty="0"/>
        </a:p>
      </dgm:t>
    </dgm:pt>
    <dgm:pt modelId="{DC552C9F-DEDD-4A2D-89D6-D302644768E6}" type="parTrans" cxnId="{86C30E21-D5F2-46A6-ABE1-90C548B16924}">
      <dgm:prSet/>
      <dgm:spPr/>
      <dgm:t>
        <a:bodyPr/>
        <a:lstStyle/>
        <a:p>
          <a:endParaRPr lang="en-ID"/>
        </a:p>
      </dgm:t>
    </dgm:pt>
    <dgm:pt modelId="{E34F6461-EB93-49D6-9CF6-D3EB835EA862}" type="sibTrans" cxnId="{86C30E21-D5F2-46A6-ABE1-90C548B16924}">
      <dgm:prSet/>
      <dgm:spPr/>
      <dgm:t>
        <a:bodyPr/>
        <a:lstStyle/>
        <a:p>
          <a:endParaRPr lang="en-ID"/>
        </a:p>
      </dgm:t>
    </dgm:pt>
    <dgm:pt modelId="{B387BE48-B8F6-4776-897A-EDDB3C76C096}">
      <dgm:prSet/>
      <dgm:spPr/>
      <dgm:t>
        <a:bodyPr/>
        <a:lstStyle/>
        <a:p>
          <a:r>
            <a:rPr lang="en-US" dirty="0"/>
            <a:t>Irreversible damage to the cells </a:t>
          </a:r>
          <a:r>
            <a:rPr lang="en-US" dirty="0">
              <a:sym typeface="Wingdings" panose="05000000000000000000" pitchFamily="2" charset="2"/>
            </a:rPr>
            <a:t> </a:t>
          </a:r>
          <a:r>
            <a:rPr lang="en-US" dirty="0"/>
            <a:t>the cell is destined to die</a:t>
          </a:r>
          <a:endParaRPr lang="en-ID" dirty="0"/>
        </a:p>
      </dgm:t>
    </dgm:pt>
    <dgm:pt modelId="{26794586-7F03-471B-ABCE-64CB8A9358DC}" type="parTrans" cxnId="{6ACC4A4C-2B63-4308-9FFA-DA13ADDB6CA2}">
      <dgm:prSet/>
      <dgm:spPr/>
      <dgm:t>
        <a:bodyPr/>
        <a:lstStyle/>
        <a:p>
          <a:endParaRPr lang="en-ID"/>
        </a:p>
      </dgm:t>
    </dgm:pt>
    <dgm:pt modelId="{255A1B6D-4059-4380-82D6-D5D5D19DC02D}" type="sibTrans" cxnId="{6ACC4A4C-2B63-4308-9FFA-DA13ADDB6CA2}">
      <dgm:prSet/>
      <dgm:spPr/>
      <dgm:t>
        <a:bodyPr/>
        <a:lstStyle/>
        <a:p>
          <a:endParaRPr lang="en-ID"/>
        </a:p>
      </dgm:t>
    </dgm:pt>
    <dgm:pt modelId="{635D4EA8-0CFB-4604-9DEE-FDCCFF79DCEC}" type="pres">
      <dgm:prSet presAssocID="{3EC22F0B-BB96-4CE2-9A15-95646E6913FB}" presName="linear" presStyleCnt="0">
        <dgm:presLayoutVars>
          <dgm:animLvl val="lvl"/>
          <dgm:resizeHandles val="exact"/>
        </dgm:presLayoutVars>
      </dgm:prSet>
      <dgm:spPr/>
    </dgm:pt>
    <dgm:pt modelId="{04F8B6A6-23E5-4904-9D4B-6C69E5060B05}" type="pres">
      <dgm:prSet presAssocID="{E872EC56-CE6A-43A6-B5CA-B08FC3AA7083}" presName="parentText" presStyleLbl="node1" presStyleIdx="0" presStyleCnt="2">
        <dgm:presLayoutVars>
          <dgm:chMax val="0"/>
          <dgm:bulletEnabled val="1"/>
        </dgm:presLayoutVars>
      </dgm:prSet>
      <dgm:spPr/>
    </dgm:pt>
    <dgm:pt modelId="{0DA698B2-FF80-4E0F-9B77-0B8AC8ABDB70}" type="pres">
      <dgm:prSet presAssocID="{E872EC56-CE6A-43A6-B5CA-B08FC3AA7083}" presName="childText" presStyleLbl="revTx" presStyleIdx="0" presStyleCnt="2" custLinFactNeighborX="234">
        <dgm:presLayoutVars>
          <dgm:bulletEnabled val="1"/>
        </dgm:presLayoutVars>
      </dgm:prSet>
      <dgm:spPr/>
    </dgm:pt>
    <dgm:pt modelId="{C063B41A-AEDE-4644-8889-978D6E1F837D}" type="pres">
      <dgm:prSet presAssocID="{50FC2EB6-9749-42B9-B924-90FC14DE3056}" presName="parentText" presStyleLbl="node1" presStyleIdx="1" presStyleCnt="2">
        <dgm:presLayoutVars>
          <dgm:chMax val="0"/>
          <dgm:bulletEnabled val="1"/>
        </dgm:presLayoutVars>
      </dgm:prSet>
      <dgm:spPr/>
    </dgm:pt>
    <dgm:pt modelId="{68C313DE-EB7D-4EED-A380-A5FC43DB8A22}" type="pres">
      <dgm:prSet presAssocID="{50FC2EB6-9749-42B9-B924-90FC14DE3056}" presName="childText" presStyleLbl="revTx" presStyleIdx="1" presStyleCnt="2">
        <dgm:presLayoutVars>
          <dgm:bulletEnabled val="1"/>
        </dgm:presLayoutVars>
      </dgm:prSet>
      <dgm:spPr/>
    </dgm:pt>
  </dgm:ptLst>
  <dgm:cxnLst>
    <dgm:cxn modelId="{86C30E21-D5F2-46A6-ABE1-90C548B16924}" srcId="{50FC2EB6-9749-42B9-B924-90FC14DE3056}" destId="{85C73CB1-6CE2-410D-B840-92853783299B}" srcOrd="1" destOrd="0" parTransId="{DC552C9F-DEDD-4A2D-89D6-D302644768E6}" sibTransId="{E34F6461-EB93-49D6-9CF6-D3EB835EA862}"/>
    <dgm:cxn modelId="{426E9426-C841-4C4B-9D63-AFE253ECF045}" type="presOf" srcId="{B387BE48-B8F6-4776-897A-EDDB3C76C096}" destId="{68C313DE-EB7D-4EED-A380-A5FC43DB8A22}" srcOrd="0" destOrd="2" presId="urn:microsoft.com/office/officeart/2005/8/layout/vList2"/>
    <dgm:cxn modelId="{11C04D35-1976-41D4-B4B8-949072BA50E4}" type="presOf" srcId="{85C73CB1-6CE2-410D-B840-92853783299B}" destId="{68C313DE-EB7D-4EED-A380-A5FC43DB8A22}" srcOrd="0" destOrd="1" presId="urn:microsoft.com/office/officeart/2005/8/layout/vList2"/>
    <dgm:cxn modelId="{4DA3395B-5952-4C0B-877A-CBDF8113FE0A}" type="presOf" srcId="{F5B83EFF-AE9C-4423-9F82-C380A982D36C}" destId="{0DA698B2-FF80-4E0F-9B77-0B8AC8ABDB70}" srcOrd="0" destOrd="3" presId="urn:microsoft.com/office/officeart/2005/8/layout/vList2"/>
    <dgm:cxn modelId="{6ACC4A4C-2B63-4308-9FFA-DA13ADDB6CA2}" srcId="{50FC2EB6-9749-42B9-B924-90FC14DE3056}" destId="{B387BE48-B8F6-4776-897A-EDDB3C76C096}" srcOrd="2" destOrd="0" parTransId="{26794586-7F03-471B-ABCE-64CB8A9358DC}" sibTransId="{255A1B6D-4059-4380-82D6-D5D5D19DC02D}"/>
    <dgm:cxn modelId="{9C942A70-EA01-4E1E-83F6-A7469C1B46B8}" type="presOf" srcId="{2FBD8A5F-A933-4658-931F-E68A85D48745}" destId="{68C313DE-EB7D-4EED-A380-A5FC43DB8A22}" srcOrd="0" destOrd="0" presId="urn:microsoft.com/office/officeart/2005/8/layout/vList2"/>
    <dgm:cxn modelId="{EA77B474-8352-4303-A5DB-7AFE22017CC1}" type="presOf" srcId="{65D25482-5EE5-43F9-93F3-3929C2896728}" destId="{0DA698B2-FF80-4E0F-9B77-0B8AC8ABDB70}" srcOrd="0" destOrd="1" presId="urn:microsoft.com/office/officeart/2005/8/layout/vList2"/>
    <dgm:cxn modelId="{A4450855-E2BA-4E62-A84A-FD9D1E4D74F3}" srcId="{3EC22F0B-BB96-4CE2-9A15-95646E6913FB}" destId="{50FC2EB6-9749-42B9-B924-90FC14DE3056}" srcOrd="1" destOrd="0" parTransId="{22FA7049-6713-421E-B9DE-35CD2892E723}" sibTransId="{A7DD30F9-58E3-4342-8183-BBC407218CB4}"/>
    <dgm:cxn modelId="{BF764885-0770-4FAD-9926-2D4A36FB1AD7}" type="presOf" srcId="{89B32479-74EB-4F7B-B75F-FB75331425DF}" destId="{0DA698B2-FF80-4E0F-9B77-0B8AC8ABDB70}" srcOrd="0" destOrd="2" presId="urn:microsoft.com/office/officeart/2005/8/layout/vList2"/>
    <dgm:cxn modelId="{868E5C8B-8358-4C43-A4FB-1E29942BF7C0}" type="presOf" srcId="{3EC22F0B-BB96-4CE2-9A15-95646E6913FB}" destId="{635D4EA8-0CFB-4604-9DEE-FDCCFF79DCEC}" srcOrd="0" destOrd="0" presId="urn:microsoft.com/office/officeart/2005/8/layout/vList2"/>
    <dgm:cxn modelId="{D9D9658C-2D8F-4AD3-AE87-E03C17A7A5EA}" srcId="{50FC2EB6-9749-42B9-B924-90FC14DE3056}" destId="{2FBD8A5F-A933-4658-931F-E68A85D48745}" srcOrd="0" destOrd="0" parTransId="{E7007411-6AA6-4BCF-B0FB-BDDFB991FF41}" sibTransId="{539287F6-6E4F-4D26-A18C-5336AA5746F6}"/>
    <dgm:cxn modelId="{63A14D97-315E-4809-B6E7-C4947E6911DD}" type="presOf" srcId="{E872EC56-CE6A-43A6-B5CA-B08FC3AA7083}" destId="{04F8B6A6-23E5-4904-9D4B-6C69E5060B05}" srcOrd="0" destOrd="0" presId="urn:microsoft.com/office/officeart/2005/8/layout/vList2"/>
    <dgm:cxn modelId="{E1607499-A968-4887-A988-EBEE657A8C50}" srcId="{E872EC56-CE6A-43A6-B5CA-B08FC3AA7083}" destId="{65D25482-5EE5-43F9-93F3-3929C2896728}" srcOrd="1" destOrd="0" parTransId="{6DD3FF79-587D-4660-93E2-F4593ED21B35}" sibTransId="{CA938B2A-355F-4AD7-9DB9-AF48A339A752}"/>
    <dgm:cxn modelId="{2A842CA6-DB43-4190-9F6B-887299376EAD}" srcId="{E872EC56-CE6A-43A6-B5CA-B08FC3AA7083}" destId="{F5B83EFF-AE9C-4423-9F82-C380A982D36C}" srcOrd="2" destOrd="0" parTransId="{6B0BA0EB-E271-4FA3-B99D-43301F8FE72D}" sibTransId="{71CFE1C3-E487-4D7A-8C99-6ED7DC7134AE}"/>
    <dgm:cxn modelId="{32DAF3C0-C288-4431-A906-0D07AC5088A4}" type="presOf" srcId="{50FC2EB6-9749-42B9-B924-90FC14DE3056}" destId="{C063B41A-AEDE-4644-8889-978D6E1F837D}" srcOrd="0" destOrd="0" presId="urn:microsoft.com/office/officeart/2005/8/layout/vList2"/>
    <dgm:cxn modelId="{EC903ADC-E883-4701-8CFE-ECB8E3EBFC37}" type="presOf" srcId="{B6B01CCF-DDFF-4DAC-9A8D-1D1BCC12F917}" destId="{0DA698B2-FF80-4E0F-9B77-0B8AC8ABDB70}" srcOrd="0" destOrd="0" presId="urn:microsoft.com/office/officeart/2005/8/layout/vList2"/>
    <dgm:cxn modelId="{416137E9-F719-4BBC-8D65-1ABC0091F23D}" srcId="{65D25482-5EE5-43F9-93F3-3929C2896728}" destId="{89B32479-74EB-4F7B-B75F-FB75331425DF}" srcOrd="0" destOrd="0" parTransId="{0006A3E6-92AA-47B8-9C36-039C2AD21972}" sibTransId="{B5DA8B4D-BA34-4F07-B117-A21850FD4A2E}"/>
    <dgm:cxn modelId="{388CA0EF-E6F0-4A6E-B0F5-7DA58DB4C6FB}" srcId="{3EC22F0B-BB96-4CE2-9A15-95646E6913FB}" destId="{E872EC56-CE6A-43A6-B5CA-B08FC3AA7083}" srcOrd="0" destOrd="0" parTransId="{280D2405-8939-41F9-BF6F-2116A19B8A82}" sibTransId="{BD9A14EB-BAAE-477A-A3DD-BE58440D05DF}"/>
    <dgm:cxn modelId="{A41DB7EF-10DF-4C51-91F4-9FABF49E3045}" srcId="{E872EC56-CE6A-43A6-B5CA-B08FC3AA7083}" destId="{B6B01CCF-DDFF-4DAC-9A8D-1D1BCC12F917}" srcOrd="0" destOrd="0" parTransId="{C46046EE-C6AD-43E8-8648-D55A8F540AED}" sibTransId="{A3340153-8D62-48D8-8875-CD92182661AF}"/>
    <dgm:cxn modelId="{5835ECD9-05A3-4800-8E98-12CC76B5DAB9}" type="presParOf" srcId="{635D4EA8-0CFB-4604-9DEE-FDCCFF79DCEC}" destId="{04F8B6A6-23E5-4904-9D4B-6C69E5060B05}" srcOrd="0" destOrd="0" presId="urn:microsoft.com/office/officeart/2005/8/layout/vList2"/>
    <dgm:cxn modelId="{DFB25CE7-96E6-45AC-9B8C-556B13107E9A}" type="presParOf" srcId="{635D4EA8-0CFB-4604-9DEE-FDCCFF79DCEC}" destId="{0DA698B2-FF80-4E0F-9B77-0B8AC8ABDB70}" srcOrd="1" destOrd="0" presId="urn:microsoft.com/office/officeart/2005/8/layout/vList2"/>
    <dgm:cxn modelId="{F1C578D3-8927-49E7-93E1-02B38BDF73C5}" type="presParOf" srcId="{635D4EA8-0CFB-4604-9DEE-FDCCFF79DCEC}" destId="{C063B41A-AEDE-4644-8889-978D6E1F837D}" srcOrd="2" destOrd="0" presId="urn:microsoft.com/office/officeart/2005/8/layout/vList2"/>
    <dgm:cxn modelId="{C9E79EBF-1C7E-4D57-AB61-B16CD34D232F}" type="presParOf" srcId="{635D4EA8-0CFB-4604-9DEE-FDCCFF79DCEC}" destId="{68C313DE-EB7D-4EED-A380-A5FC43DB8A2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034B68-39E0-472C-B19E-BDDA5EEAB52D}"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ID"/>
        </a:p>
      </dgm:t>
    </dgm:pt>
    <dgm:pt modelId="{5017A6F4-EBB3-4315-ADC0-1393AD179CCD}">
      <dgm:prSet phldrT="[Text]"/>
      <dgm:spPr/>
      <dgm:t>
        <a:bodyPr/>
        <a:lstStyle/>
        <a:p>
          <a:r>
            <a:rPr lang="en-ID" dirty="0"/>
            <a:t>Coagulative necrosis </a:t>
          </a:r>
        </a:p>
      </dgm:t>
    </dgm:pt>
    <dgm:pt modelId="{8EA19587-7F8C-4772-8AC3-3A89548BD8B0}" type="parTrans" cxnId="{C9DCCD46-5C01-4B63-911D-74DEAE908FE5}">
      <dgm:prSet/>
      <dgm:spPr/>
      <dgm:t>
        <a:bodyPr/>
        <a:lstStyle/>
        <a:p>
          <a:endParaRPr lang="en-ID"/>
        </a:p>
      </dgm:t>
    </dgm:pt>
    <dgm:pt modelId="{CE144CED-7D5C-456C-BFEE-33BDE374A5D4}" type="sibTrans" cxnId="{C9DCCD46-5C01-4B63-911D-74DEAE908FE5}">
      <dgm:prSet/>
      <dgm:spPr/>
      <dgm:t>
        <a:bodyPr/>
        <a:lstStyle/>
        <a:p>
          <a:endParaRPr lang="en-ID"/>
        </a:p>
      </dgm:t>
    </dgm:pt>
    <dgm:pt modelId="{82419DFA-FA6E-48FC-88DF-2FAE749D989D}">
      <dgm:prSet/>
      <dgm:spPr/>
      <dgm:t>
        <a:bodyPr/>
        <a:lstStyle/>
        <a:p>
          <a:r>
            <a:rPr lang="en-ID" dirty="0"/>
            <a:t>Liquefactive necrosis </a:t>
          </a:r>
        </a:p>
      </dgm:t>
    </dgm:pt>
    <dgm:pt modelId="{04B6FFA3-25F9-449D-B06B-762C095E95EE}" type="parTrans" cxnId="{6B431142-E961-46CE-B7DB-39C918FEFD71}">
      <dgm:prSet/>
      <dgm:spPr/>
      <dgm:t>
        <a:bodyPr/>
        <a:lstStyle/>
        <a:p>
          <a:endParaRPr lang="en-ID"/>
        </a:p>
      </dgm:t>
    </dgm:pt>
    <dgm:pt modelId="{CDE36F70-FD93-4D99-8CFE-ACC3D76D8944}" type="sibTrans" cxnId="{6B431142-E961-46CE-B7DB-39C918FEFD71}">
      <dgm:prSet/>
      <dgm:spPr/>
      <dgm:t>
        <a:bodyPr/>
        <a:lstStyle/>
        <a:p>
          <a:endParaRPr lang="en-ID"/>
        </a:p>
      </dgm:t>
    </dgm:pt>
    <dgm:pt modelId="{5315F550-1892-4BE6-A2FD-022ED1BB70FC}">
      <dgm:prSet phldrT="[Text]"/>
      <dgm:spPr/>
      <dgm:t>
        <a:bodyPr/>
        <a:lstStyle/>
        <a:p>
          <a:r>
            <a:rPr lang="en-US" dirty="0" err="1"/>
            <a:t>Cogulative</a:t>
          </a:r>
          <a:r>
            <a:rPr lang="en-US" dirty="0"/>
            <a:t> necrosis most often results from sudden </a:t>
          </a:r>
          <a:r>
            <a:rPr lang="en-US" dirty="0">
              <a:highlight>
                <a:srgbClr val="FFFF00"/>
              </a:highlight>
            </a:rPr>
            <a:t>interruption of blood supply to an organ (</a:t>
          </a:r>
          <a:r>
            <a:rPr lang="en-ID" b="1" i="0" dirty="0">
              <a:highlight>
                <a:srgbClr val="FFFF00"/>
              </a:highlight>
            </a:rPr>
            <a:t>ischemia or infarction)</a:t>
          </a:r>
          <a:r>
            <a:rPr lang="en-US" dirty="0"/>
            <a:t>, especially to the heart. </a:t>
          </a:r>
          <a:endParaRPr lang="en-ID" dirty="0"/>
        </a:p>
      </dgm:t>
    </dgm:pt>
    <dgm:pt modelId="{57F84FCD-0548-4ED6-8694-2B5C4E45938E}" type="parTrans" cxnId="{F17FC5D6-5203-4ADF-8205-4523E4AFCD42}">
      <dgm:prSet/>
      <dgm:spPr/>
      <dgm:t>
        <a:bodyPr/>
        <a:lstStyle/>
        <a:p>
          <a:endParaRPr lang="en-ID"/>
        </a:p>
      </dgm:t>
    </dgm:pt>
    <dgm:pt modelId="{9A6F2448-FB40-4E94-BF92-0A6069885868}" type="sibTrans" cxnId="{F17FC5D6-5203-4ADF-8205-4523E4AFCD42}">
      <dgm:prSet/>
      <dgm:spPr/>
      <dgm:t>
        <a:bodyPr/>
        <a:lstStyle/>
        <a:p>
          <a:endParaRPr lang="en-ID"/>
        </a:p>
      </dgm:t>
    </dgm:pt>
    <dgm:pt modelId="{2A0BE9E6-83C1-406F-BC45-C381C4B59D8C}">
      <dgm:prSet phldrT="[Text]"/>
      <dgm:spPr/>
      <dgm:t>
        <a:bodyPr/>
        <a:lstStyle/>
        <a:p>
          <a:r>
            <a:rPr lang="en-US" dirty="0"/>
            <a:t>It is, in early stages, characterized by general preservation of tissue architecture. </a:t>
          </a:r>
          <a:endParaRPr lang="en-ID" dirty="0"/>
        </a:p>
      </dgm:t>
    </dgm:pt>
    <dgm:pt modelId="{39298763-FA9A-421A-81BD-603B3BA2EC49}" type="parTrans" cxnId="{2524714D-C7AA-498A-9DE3-F19F473179D1}">
      <dgm:prSet/>
      <dgm:spPr/>
      <dgm:t>
        <a:bodyPr/>
        <a:lstStyle/>
        <a:p>
          <a:endParaRPr lang="en-ID"/>
        </a:p>
      </dgm:t>
    </dgm:pt>
    <dgm:pt modelId="{D31D8F7A-7228-4801-9730-50ECB7C8F1BC}" type="sibTrans" cxnId="{2524714D-C7AA-498A-9DE3-F19F473179D1}">
      <dgm:prSet/>
      <dgm:spPr/>
      <dgm:t>
        <a:bodyPr/>
        <a:lstStyle/>
        <a:p>
          <a:endParaRPr lang="en-ID"/>
        </a:p>
      </dgm:t>
    </dgm:pt>
    <dgm:pt modelId="{2BCD0791-B665-4DAD-BD9E-7D9AFEEF5D30}">
      <dgm:prSet phldrT="[Text]"/>
      <dgm:spPr/>
      <dgm:t>
        <a:bodyPr/>
        <a:lstStyle/>
        <a:p>
          <a:r>
            <a:rPr lang="en-US" dirty="0"/>
            <a:t>It is marked by the following nuclear changes: Pyknosis (which is chromatin clumping &amp; shrinking with increased basophilia), karyorrhexis (fragmentation of chromatin), &amp; </a:t>
          </a:r>
          <a:r>
            <a:rPr lang="en-US" dirty="0" err="1"/>
            <a:t>karyolysis</a:t>
          </a:r>
          <a:r>
            <a:rPr lang="en-US" dirty="0"/>
            <a:t> (fading of the chromatin material).</a:t>
          </a:r>
          <a:endParaRPr lang="en-ID" dirty="0"/>
        </a:p>
      </dgm:t>
    </dgm:pt>
    <dgm:pt modelId="{266015FA-91F2-4A4C-BF94-147284C7A74F}" type="parTrans" cxnId="{0D9384B3-A86D-4572-A4A6-88CAB85A7012}">
      <dgm:prSet/>
      <dgm:spPr/>
      <dgm:t>
        <a:bodyPr/>
        <a:lstStyle/>
        <a:p>
          <a:endParaRPr lang="en-ID"/>
        </a:p>
      </dgm:t>
    </dgm:pt>
    <dgm:pt modelId="{04F34AE8-32B1-45C2-A365-091815EA1138}" type="sibTrans" cxnId="{0D9384B3-A86D-4572-A4A6-88CAB85A7012}">
      <dgm:prSet/>
      <dgm:spPr/>
      <dgm:t>
        <a:bodyPr/>
        <a:lstStyle/>
        <a:p>
          <a:endParaRPr lang="en-ID"/>
        </a:p>
      </dgm:t>
    </dgm:pt>
    <dgm:pt modelId="{57598BF3-EDE5-40FF-B1CE-19987362C6BC}">
      <dgm:prSet/>
      <dgm:spPr/>
      <dgm:t>
        <a:bodyPr/>
        <a:lstStyle/>
        <a:p>
          <a:r>
            <a:rPr lang="en-US" dirty="0"/>
            <a:t>Liquefactive necrosis is characterized by digestion of tissue (</a:t>
          </a:r>
          <a:r>
            <a:rPr lang="en-US" b="1" i="0" dirty="0">
              <a:highlight>
                <a:srgbClr val="FFFF00"/>
              </a:highlight>
            </a:rPr>
            <a:t>a type of necrosis which results in a transformation of the tissue into a liquid viscous mass</a:t>
          </a:r>
          <a:r>
            <a:rPr lang="en-US" b="1" i="0" dirty="0"/>
            <a:t>)</a:t>
          </a:r>
          <a:endParaRPr lang="en-ID" dirty="0"/>
        </a:p>
      </dgm:t>
    </dgm:pt>
    <dgm:pt modelId="{D6F1E069-F038-4015-8603-7D7678E572A2}" type="parTrans" cxnId="{5BBF9523-9572-4B9A-9D8A-9D65E5C5620A}">
      <dgm:prSet/>
      <dgm:spPr/>
      <dgm:t>
        <a:bodyPr/>
        <a:lstStyle/>
        <a:p>
          <a:endParaRPr lang="en-ID"/>
        </a:p>
      </dgm:t>
    </dgm:pt>
    <dgm:pt modelId="{1B61F492-CB83-4063-A1B7-C8E63A180324}" type="sibTrans" cxnId="{5BBF9523-9572-4B9A-9D8A-9D65E5C5620A}">
      <dgm:prSet/>
      <dgm:spPr/>
      <dgm:t>
        <a:bodyPr/>
        <a:lstStyle/>
        <a:p>
          <a:endParaRPr lang="en-ID"/>
        </a:p>
      </dgm:t>
    </dgm:pt>
    <dgm:pt modelId="{605E229C-4F91-4339-8F1F-6BD07111DC51}">
      <dgm:prSet/>
      <dgm:spPr/>
      <dgm:t>
        <a:bodyPr/>
        <a:lstStyle/>
        <a:p>
          <a:r>
            <a:rPr lang="en-US" dirty="0"/>
            <a:t>It characteristically results from ischemic injury to the CNS. </a:t>
          </a:r>
          <a:endParaRPr lang="en-ID" dirty="0"/>
        </a:p>
      </dgm:t>
    </dgm:pt>
    <dgm:pt modelId="{97DF026A-2BA5-4B46-B2C8-C1157BF0AEE3}" type="parTrans" cxnId="{29556768-8262-41FE-852F-537DE875D9FC}">
      <dgm:prSet/>
      <dgm:spPr/>
      <dgm:t>
        <a:bodyPr/>
        <a:lstStyle/>
        <a:p>
          <a:endParaRPr lang="en-ID"/>
        </a:p>
      </dgm:t>
    </dgm:pt>
    <dgm:pt modelId="{1E029DA9-EAC4-4151-8853-66CF4FE75EA0}" type="sibTrans" cxnId="{29556768-8262-41FE-852F-537DE875D9FC}">
      <dgm:prSet/>
      <dgm:spPr/>
      <dgm:t>
        <a:bodyPr/>
        <a:lstStyle/>
        <a:p>
          <a:endParaRPr lang="en-ID"/>
        </a:p>
      </dgm:t>
    </dgm:pt>
    <dgm:pt modelId="{ACDD93F3-6366-45DF-92BD-0392CEB89353}">
      <dgm:prSet/>
      <dgm:spPr/>
      <dgm:t>
        <a:bodyPr/>
        <a:lstStyle/>
        <a:p>
          <a:r>
            <a:rPr lang="en-US" dirty="0"/>
            <a:t>It also occurs in suppurative infections (</a:t>
          </a:r>
          <a:r>
            <a:rPr lang="en-ID" b="0" i="0" dirty="0"/>
            <a:t>bacterial or fungal infections)</a:t>
          </a:r>
          <a:r>
            <a:rPr lang="en-US" dirty="0"/>
            <a:t> characterized by formation of pus. </a:t>
          </a:r>
          <a:endParaRPr lang="en-ID" dirty="0"/>
        </a:p>
      </dgm:t>
    </dgm:pt>
    <dgm:pt modelId="{C99C1C1C-BDF3-4B07-97A4-0F7E938EC440}" type="parTrans" cxnId="{88E5F046-5279-4000-9ED8-0CFB6AF2E2D0}">
      <dgm:prSet/>
      <dgm:spPr/>
      <dgm:t>
        <a:bodyPr/>
        <a:lstStyle/>
        <a:p>
          <a:endParaRPr lang="en-ID"/>
        </a:p>
      </dgm:t>
    </dgm:pt>
    <dgm:pt modelId="{B5C41C73-75AB-47F9-A65A-FA30ACB53782}" type="sibTrans" cxnId="{88E5F046-5279-4000-9ED8-0CFB6AF2E2D0}">
      <dgm:prSet/>
      <dgm:spPr/>
      <dgm:t>
        <a:bodyPr/>
        <a:lstStyle/>
        <a:p>
          <a:endParaRPr lang="en-ID"/>
        </a:p>
      </dgm:t>
    </dgm:pt>
    <dgm:pt modelId="{EDFCE797-318C-4694-8DAE-394854919CE7}">
      <dgm:prSet/>
      <dgm:spPr/>
      <dgm:t>
        <a:bodyPr/>
        <a:lstStyle/>
        <a:p>
          <a:r>
            <a:rPr lang="en-US" dirty="0"/>
            <a:t>It shows softening &amp; liquefaction of tissue.</a:t>
          </a:r>
          <a:endParaRPr lang="en-ID" dirty="0"/>
        </a:p>
      </dgm:t>
    </dgm:pt>
    <dgm:pt modelId="{553C2D29-1A2E-4038-A3B4-55EAD9A11D15}" type="parTrans" cxnId="{D2F03469-62D5-4680-ADAE-57DEB7185A79}">
      <dgm:prSet/>
      <dgm:spPr/>
      <dgm:t>
        <a:bodyPr/>
        <a:lstStyle/>
        <a:p>
          <a:endParaRPr lang="en-ID"/>
        </a:p>
      </dgm:t>
    </dgm:pt>
    <dgm:pt modelId="{3066A847-1AC0-4DBC-9109-032A9037CCB8}" type="sibTrans" cxnId="{D2F03469-62D5-4680-ADAE-57DEB7185A79}">
      <dgm:prSet/>
      <dgm:spPr/>
      <dgm:t>
        <a:bodyPr/>
        <a:lstStyle/>
        <a:p>
          <a:endParaRPr lang="en-ID"/>
        </a:p>
      </dgm:t>
    </dgm:pt>
    <dgm:pt modelId="{8B271F5E-E4EE-472D-BA95-FF41B793BFB5}" type="pres">
      <dgm:prSet presAssocID="{8F034B68-39E0-472C-B19E-BDDA5EEAB52D}" presName="linear" presStyleCnt="0">
        <dgm:presLayoutVars>
          <dgm:dir/>
          <dgm:animLvl val="lvl"/>
          <dgm:resizeHandles val="exact"/>
        </dgm:presLayoutVars>
      </dgm:prSet>
      <dgm:spPr/>
    </dgm:pt>
    <dgm:pt modelId="{3CCA7AB2-0DAA-4A7C-917A-72FC35157A2C}" type="pres">
      <dgm:prSet presAssocID="{5017A6F4-EBB3-4315-ADC0-1393AD179CCD}" presName="parentLin" presStyleCnt="0"/>
      <dgm:spPr/>
    </dgm:pt>
    <dgm:pt modelId="{A266E28C-1EDC-4438-BCA9-87ACA4E8DAAC}" type="pres">
      <dgm:prSet presAssocID="{5017A6F4-EBB3-4315-ADC0-1393AD179CCD}" presName="parentLeftMargin" presStyleLbl="node1" presStyleIdx="0" presStyleCnt="2"/>
      <dgm:spPr/>
    </dgm:pt>
    <dgm:pt modelId="{68C6B3D7-7C76-45C7-9F65-61DAEC031D2D}" type="pres">
      <dgm:prSet presAssocID="{5017A6F4-EBB3-4315-ADC0-1393AD179CCD}" presName="parentText" presStyleLbl="node1" presStyleIdx="0" presStyleCnt="2">
        <dgm:presLayoutVars>
          <dgm:chMax val="0"/>
          <dgm:bulletEnabled val="1"/>
        </dgm:presLayoutVars>
      </dgm:prSet>
      <dgm:spPr/>
    </dgm:pt>
    <dgm:pt modelId="{89A61E1C-3FD6-4750-A22D-9D2766AC223E}" type="pres">
      <dgm:prSet presAssocID="{5017A6F4-EBB3-4315-ADC0-1393AD179CCD}" presName="negativeSpace" presStyleCnt="0"/>
      <dgm:spPr/>
    </dgm:pt>
    <dgm:pt modelId="{288CFB10-726A-47E9-BA9F-B50C8F268105}" type="pres">
      <dgm:prSet presAssocID="{5017A6F4-EBB3-4315-ADC0-1393AD179CCD}" presName="childText" presStyleLbl="conFgAcc1" presStyleIdx="0" presStyleCnt="2">
        <dgm:presLayoutVars>
          <dgm:bulletEnabled val="1"/>
        </dgm:presLayoutVars>
      </dgm:prSet>
      <dgm:spPr/>
    </dgm:pt>
    <dgm:pt modelId="{B64E746E-4DEF-4631-9288-C1786D69ACB3}" type="pres">
      <dgm:prSet presAssocID="{CE144CED-7D5C-456C-BFEE-33BDE374A5D4}" presName="spaceBetweenRectangles" presStyleCnt="0"/>
      <dgm:spPr/>
    </dgm:pt>
    <dgm:pt modelId="{4F203D18-A870-44EA-84F4-52DD3FE3B435}" type="pres">
      <dgm:prSet presAssocID="{82419DFA-FA6E-48FC-88DF-2FAE749D989D}" presName="parentLin" presStyleCnt="0"/>
      <dgm:spPr/>
    </dgm:pt>
    <dgm:pt modelId="{FF6D6098-FC43-4CBC-916B-6CD3C302F127}" type="pres">
      <dgm:prSet presAssocID="{82419DFA-FA6E-48FC-88DF-2FAE749D989D}" presName="parentLeftMargin" presStyleLbl="node1" presStyleIdx="0" presStyleCnt="2"/>
      <dgm:spPr/>
    </dgm:pt>
    <dgm:pt modelId="{215B2223-7160-4FFA-B4AD-433D833D757C}" type="pres">
      <dgm:prSet presAssocID="{82419DFA-FA6E-48FC-88DF-2FAE749D989D}" presName="parentText" presStyleLbl="node1" presStyleIdx="1" presStyleCnt="2">
        <dgm:presLayoutVars>
          <dgm:chMax val="0"/>
          <dgm:bulletEnabled val="1"/>
        </dgm:presLayoutVars>
      </dgm:prSet>
      <dgm:spPr/>
    </dgm:pt>
    <dgm:pt modelId="{72D8FFE2-8B26-45F4-956B-668A877DD1B6}" type="pres">
      <dgm:prSet presAssocID="{82419DFA-FA6E-48FC-88DF-2FAE749D989D}" presName="negativeSpace" presStyleCnt="0"/>
      <dgm:spPr/>
    </dgm:pt>
    <dgm:pt modelId="{CBF5497F-3BB4-467B-AF84-8758F5564DB5}" type="pres">
      <dgm:prSet presAssocID="{82419DFA-FA6E-48FC-88DF-2FAE749D989D}" presName="childText" presStyleLbl="conFgAcc1" presStyleIdx="1" presStyleCnt="2">
        <dgm:presLayoutVars>
          <dgm:bulletEnabled val="1"/>
        </dgm:presLayoutVars>
      </dgm:prSet>
      <dgm:spPr/>
    </dgm:pt>
  </dgm:ptLst>
  <dgm:cxnLst>
    <dgm:cxn modelId="{5BBF9523-9572-4B9A-9D8A-9D65E5C5620A}" srcId="{82419DFA-FA6E-48FC-88DF-2FAE749D989D}" destId="{57598BF3-EDE5-40FF-B1CE-19987362C6BC}" srcOrd="0" destOrd="0" parTransId="{D6F1E069-F038-4015-8603-7D7678E572A2}" sibTransId="{1B61F492-CB83-4063-A1B7-C8E63A180324}"/>
    <dgm:cxn modelId="{B31E2F24-B007-4DE0-BFF8-7A55CBBD7F78}" type="presOf" srcId="{2BCD0791-B665-4DAD-BD9E-7D9AFEEF5D30}" destId="{288CFB10-726A-47E9-BA9F-B50C8F268105}" srcOrd="0" destOrd="2" presId="urn:microsoft.com/office/officeart/2005/8/layout/list1"/>
    <dgm:cxn modelId="{8ABF3524-4A54-4083-8123-ABFF3450B79A}" type="presOf" srcId="{5315F550-1892-4BE6-A2FD-022ED1BB70FC}" destId="{288CFB10-726A-47E9-BA9F-B50C8F268105}" srcOrd="0" destOrd="0" presId="urn:microsoft.com/office/officeart/2005/8/layout/list1"/>
    <dgm:cxn modelId="{32932C27-BF80-4770-B5ED-8AF8A269A84E}" type="presOf" srcId="{2A0BE9E6-83C1-406F-BC45-C381C4B59D8C}" destId="{288CFB10-726A-47E9-BA9F-B50C8F268105}" srcOrd="0" destOrd="1" presId="urn:microsoft.com/office/officeart/2005/8/layout/list1"/>
    <dgm:cxn modelId="{F333A62B-50A6-4053-B8E9-7E87FD85BE28}" type="presOf" srcId="{8F034B68-39E0-472C-B19E-BDDA5EEAB52D}" destId="{8B271F5E-E4EE-472D-BA95-FF41B793BFB5}" srcOrd="0" destOrd="0" presId="urn:microsoft.com/office/officeart/2005/8/layout/list1"/>
    <dgm:cxn modelId="{8D26E33A-C87F-4885-9DC6-538F05DDE786}" type="presOf" srcId="{82419DFA-FA6E-48FC-88DF-2FAE749D989D}" destId="{FF6D6098-FC43-4CBC-916B-6CD3C302F127}" srcOrd="0" destOrd="0" presId="urn:microsoft.com/office/officeart/2005/8/layout/list1"/>
    <dgm:cxn modelId="{F0867E61-C3A7-4780-A424-8880E83B5C9E}" type="presOf" srcId="{605E229C-4F91-4339-8F1F-6BD07111DC51}" destId="{CBF5497F-3BB4-467B-AF84-8758F5564DB5}" srcOrd="0" destOrd="2" presId="urn:microsoft.com/office/officeart/2005/8/layout/list1"/>
    <dgm:cxn modelId="{6B431142-E961-46CE-B7DB-39C918FEFD71}" srcId="{8F034B68-39E0-472C-B19E-BDDA5EEAB52D}" destId="{82419DFA-FA6E-48FC-88DF-2FAE749D989D}" srcOrd="1" destOrd="0" parTransId="{04B6FFA3-25F9-449D-B06B-762C095E95EE}" sibTransId="{CDE36F70-FD93-4D99-8CFE-ACC3D76D8944}"/>
    <dgm:cxn modelId="{C9DCCD46-5C01-4B63-911D-74DEAE908FE5}" srcId="{8F034B68-39E0-472C-B19E-BDDA5EEAB52D}" destId="{5017A6F4-EBB3-4315-ADC0-1393AD179CCD}" srcOrd="0" destOrd="0" parTransId="{8EA19587-7F8C-4772-8AC3-3A89548BD8B0}" sibTransId="{CE144CED-7D5C-456C-BFEE-33BDE374A5D4}"/>
    <dgm:cxn modelId="{88E5F046-5279-4000-9ED8-0CFB6AF2E2D0}" srcId="{82419DFA-FA6E-48FC-88DF-2FAE749D989D}" destId="{ACDD93F3-6366-45DF-92BD-0392CEB89353}" srcOrd="3" destOrd="0" parTransId="{C99C1C1C-BDF3-4B07-97A4-0F7E938EC440}" sibTransId="{B5C41C73-75AB-47F9-A65A-FA30ACB53782}"/>
    <dgm:cxn modelId="{29556768-8262-41FE-852F-537DE875D9FC}" srcId="{82419DFA-FA6E-48FC-88DF-2FAE749D989D}" destId="{605E229C-4F91-4339-8F1F-6BD07111DC51}" srcOrd="2" destOrd="0" parTransId="{97DF026A-2BA5-4B46-B2C8-C1157BF0AEE3}" sibTransId="{1E029DA9-EAC4-4151-8853-66CF4FE75EA0}"/>
    <dgm:cxn modelId="{D2F03469-62D5-4680-ADAE-57DEB7185A79}" srcId="{82419DFA-FA6E-48FC-88DF-2FAE749D989D}" destId="{EDFCE797-318C-4694-8DAE-394854919CE7}" srcOrd="1" destOrd="0" parTransId="{553C2D29-1A2E-4038-A3B4-55EAD9A11D15}" sibTransId="{3066A847-1AC0-4DBC-9109-032A9037CCB8}"/>
    <dgm:cxn modelId="{2524714D-C7AA-498A-9DE3-F19F473179D1}" srcId="{5017A6F4-EBB3-4315-ADC0-1393AD179CCD}" destId="{2A0BE9E6-83C1-406F-BC45-C381C4B59D8C}" srcOrd="1" destOrd="0" parTransId="{39298763-FA9A-421A-81BD-603B3BA2EC49}" sibTransId="{D31D8F7A-7228-4801-9730-50ECB7C8F1BC}"/>
    <dgm:cxn modelId="{A4AB8477-837D-46A3-AD83-97B1B6124BC8}" type="presOf" srcId="{57598BF3-EDE5-40FF-B1CE-19987362C6BC}" destId="{CBF5497F-3BB4-467B-AF84-8758F5564DB5}" srcOrd="0" destOrd="0" presId="urn:microsoft.com/office/officeart/2005/8/layout/list1"/>
    <dgm:cxn modelId="{D5A5F193-3862-4F11-8E35-6FCDF80C7ECC}" type="presOf" srcId="{82419DFA-FA6E-48FC-88DF-2FAE749D989D}" destId="{215B2223-7160-4FFA-B4AD-433D833D757C}" srcOrd="1" destOrd="0" presId="urn:microsoft.com/office/officeart/2005/8/layout/list1"/>
    <dgm:cxn modelId="{6A875B94-FF8D-4BAA-9BA3-F31B7DD5CFD1}" type="presOf" srcId="{5017A6F4-EBB3-4315-ADC0-1393AD179CCD}" destId="{68C6B3D7-7C76-45C7-9F65-61DAEC031D2D}" srcOrd="1" destOrd="0" presId="urn:microsoft.com/office/officeart/2005/8/layout/list1"/>
    <dgm:cxn modelId="{988EE799-F074-4A09-99FB-D2D6B52D1D4A}" type="presOf" srcId="{5017A6F4-EBB3-4315-ADC0-1393AD179CCD}" destId="{A266E28C-1EDC-4438-BCA9-87ACA4E8DAAC}" srcOrd="0" destOrd="0" presId="urn:microsoft.com/office/officeart/2005/8/layout/list1"/>
    <dgm:cxn modelId="{0D9384B3-A86D-4572-A4A6-88CAB85A7012}" srcId="{5017A6F4-EBB3-4315-ADC0-1393AD179CCD}" destId="{2BCD0791-B665-4DAD-BD9E-7D9AFEEF5D30}" srcOrd="2" destOrd="0" parTransId="{266015FA-91F2-4A4C-BF94-147284C7A74F}" sibTransId="{04F34AE8-32B1-45C2-A365-091815EA1138}"/>
    <dgm:cxn modelId="{F17FC5D6-5203-4ADF-8205-4523E4AFCD42}" srcId="{5017A6F4-EBB3-4315-ADC0-1393AD179CCD}" destId="{5315F550-1892-4BE6-A2FD-022ED1BB70FC}" srcOrd="0" destOrd="0" parTransId="{57F84FCD-0548-4ED6-8694-2B5C4E45938E}" sibTransId="{9A6F2448-FB40-4E94-BF92-0A6069885868}"/>
    <dgm:cxn modelId="{3DFD11D8-E930-4C57-8EBF-2F578C058C78}" type="presOf" srcId="{EDFCE797-318C-4694-8DAE-394854919CE7}" destId="{CBF5497F-3BB4-467B-AF84-8758F5564DB5}" srcOrd="0" destOrd="1" presId="urn:microsoft.com/office/officeart/2005/8/layout/list1"/>
    <dgm:cxn modelId="{9339D3F6-7351-4697-BDA5-D3A12E734617}" type="presOf" srcId="{ACDD93F3-6366-45DF-92BD-0392CEB89353}" destId="{CBF5497F-3BB4-467B-AF84-8758F5564DB5}" srcOrd="0" destOrd="3" presId="urn:microsoft.com/office/officeart/2005/8/layout/list1"/>
    <dgm:cxn modelId="{AEC6DAD5-8ECC-43BD-B8F6-48CB1A182807}" type="presParOf" srcId="{8B271F5E-E4EE-472D-BA95-FF41B793BFB5}" destId="{3CCA7AB2-0DAA-4A7C-917A-72FC35157A2C}" srcOrd="0" destOrd="0" presId="urn:microsoft.com/office/officeart/2005/8/layout/list1"/>
    <dgm:cxn modelId="{51607A98-16B7-43E7-81B0-118A97408AE2}" type="presParOf" srcId="{3CCA7AB2-0DAA-4A7C-917A-72FC35157A2C}" destId="{A266E28C-1EDC-4438-BCA9-87ACA4E8DAAC}" srcOrd="0" destOrd="0" presId="urn:microsoft.com/office/officeart/2005/8/layout/list1"/>
    <dgm:cxn modelId="{C7B9F2AD-C765-4A98-AF13-FE3E9443B999}" type="presParOf" srcId="{3CCA7AB2-0DAA-4A7C-917A-72FC35157A2C}" destId="{68C6B3D7-7C76-45C7-9F65-61DAEC031D2D}" srcOrd="1" destOrd="0" presId="urn:microsoft.com/office/officeart/2005/8/layout/list1"/>
    <dgm:cxn modelId="{7CA91C58-5096-4DCC-B133-3E6807FC73B5}" type="presParOf" srcId="{8B271F5E-E4EE-472D-BA95-FF41B793BFB5}" destId="{89A61E1C-3FD6-4750-A22D-9D2766AC223E}" srcOrd="1" destOrd="0" presId="urn:microsoft.com/office/officeart/2005/8/layout/list1"/>
    <dgm:cxn modelId="{23E895E7-454F-49F4-BFD8-D2043C220C9E}" type="presParOf" srcId="{8B271F5E-E4EE-472D-BA95-FF41B793BFB5}" destId="{288CFB10-726A-47E9-BA9F-B50C8F268105}" srcOrd="2" destOrd="0" presId="urn:microsoft.com/office/officeart/2005/8/layout/list1"/>
    <dgm:cxn modelId="{8935B2DA-F256-4FE0-ADDB-71DD1D74BAE1}" type="presParOf" srcId="{8B271F5E-E4EE-472D-BA95-FF41B793BFB5}" destId="{B64E746E-4DEF-4631-9288-C1786D69ACB3}" srcOrd="3" destOrd="0" presId="urn:microsoft.com/office/officeart/2005/8/layout/list1"/>
    <dgm:cxn modelId="{850FAC64-113B-420A-95CE-D7187387E54F}" type="presParOf" srcId="{8B271F5E-E4EE-472D-BA95-FF41B793BFB5}" destId="{4F203D18-A870-44EA-84F4-52DD3FE3B435}" srcOrd="4" destOrd="0" presId="urn:microsoft.com/office/officeart/2005/8/layout/list1"/>
    <dgm:cxn modelId="{B0E70770-78A9-475E-B765-074F561001B2}" type="presParOf" srcId="{4F203D18-A870-44EA-84F4-52DD3FE3B435}" destId="{FF6D6098-FC43-4CBC-916B-6CD3C302F127}" srcOrd="0" destOrd="0" presId="urn:microsoft.com/office/officeart/2005/8/layout/list1"/>
    <dgm:cxn modelId="{276502F7-6130-4405-AE98-2263E80D29DA}" type="presParOf" srcId="{4F203D18-A870-44EA-84F4-52DD3FE3B435}" destId="{215B2223-7160-4FFA-B4AD-433D833D757C}" srcOrd="1" destOrd="0" presId="urn:microsoft.com/office/officeart/2005/8/layout/list1"/>
    <dgm:cxn modelId="{BE6F00C0-02A6-4AA0-A904-A2CCE65357D3}" type="presParOf" srcId="{8B271F5E-E4EE-472D-BA95-FF41B793BFB5}" destId="{72D8FFE2-8B26-45F4-956B-668A877DD1B6}" srcOrd="5" destOrd="0" presId="urn:microsoft.com/office/officeart/2005/8/layout/list1"/>
    <dgm:cxn modelId="{2B9EC8B1-1FDB-4366-9D84-A942D21BF041}" type="presParOf" srcId="{8B271F5E-E4EE-472D-BA95-FF41B793BFB5}" destId="{CBF5497F-3BB4-467B-AF84-8758F5564DB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034B68-39E0-472C-B19E-BDDA5EEAB52D}"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ID"/>
        </a:p>
      </dgm:t>
    </dgm:pt>
    <dgm:pt modelId="{5017A6F4-EBB3-4315-ADC0-1393AD179CCD}">
      <dgm:prSet phldrT="[Text]"/>
      <dgm:spPr/>
      <dgm:t>
        <a:bodyPr/>
        <a:lstStyle/>
        <a:p>
          <a:r>
            <a:rPr lang="en-ID"/>
            <a:t>Fat necrosis</a:t>
          </a:r>
          <a:endParaRPr lang="en-ID" dirty="0"/>
        </a:p>
      </dgm:t>
    </dgm:pt>
    <dgm:pt modelId="{8EA19587-7F8C-4772-8AC3-3A89548BD8B0}" type="parTrans" cxnId="{C9DCCD46-5C01-4B63-911D-74DEAE908FE5}">
      <dgm:prSet/>
      <dgm:spPr/>
      <dgm:t>
        <a:bodyPr/>
        <a:lstStyle/>
        <a:p>
          <a:endParaRPr lang="en-ID"/>
        </a:p>
      </dgm:t>
    </dgm:pt>
    <dgm:pt modelId="{CE144CED-7D5C-456C-BFEE-33BDE374A5D4}" type="sibTrans" cxnId="{C9DCCD46-5C01-4B63-911D-74DEAE908FE5}">
      <dgm:prSet/>
      <dgm:spPr/>
      <dgm:t>
        <a:bodyPr/>
        <a:lstStyle/>
        <a:p>
          <a:endParaRPr lang="en-ID"/>
        </a:p>
      </dgm:t>
    </dgm:pt>
    <dgm:pt modelId="{82419DFA-FA6E-48FC-88DF-2FAE749D989D}">
      <dgm:prSet/>
      <dgm:spPr/>
      <dgm:t>
        <a:bodyPr/>
        <a:lstStyle/>
        <a:p>
          <a:r>
            <a:rPr lang="en-ID"/>
            <a:t>Caseous necrosis </a:t>
          </a:r>
          <a:endParaRPr lang="en-ID" dirty="0"/>
        </a:p>
      </dgm:t>
    </dgm:pt>
    <dgm:pt modelId="{04B6FFA3-25F9-449D-B06B-762C095E95EE}" type="parTrans" cxnId="{6B431142-E961-46CE-B7DB-39C918FEFD71}">
      <dgm:prSet/>
      <dgm:spPr/>
      <dgm:t>
        <a:bodyPr/>
        <a:lstStyle/>
        <a:p>
          <a:endParaRPr lang="en-ID"/>
        </a:p>
      </dgm:t>
    </dgm:pt>
    <dgm:pt modelId="{CDE36F70-FD93-4D99-8CFE-ACC3D76D8944}" type="sibTrans" cxnId="{6B431142-E961-46CE-B7DB-39C918FEFD71}">
      <dgm:prSet/>
      <dgm:spPr/>
      <dgm:t>
        <a:bodyPr/>
        <a:lstStyle/>
        <a:p>
          <a:endParaRPr lang="en-ID"/>
        </a:p>
      </dgm:t>
    </dgm:pt>
    <dgm:pt modelId="{2BCD0791-B665-4DAD-BD9E-7D9AFEEF5D30}">
      <dgm:prSet phldrT="[Text]"/>
      <dgm:spPr/>
      <dgm:t>
        <a:bodyPr/>
        <a:lstStyle/>
        <a:p>
          <a:r>
            <a:rPr lang="en-US" dirty="0"/>
            <a:t>Fat necrosis can be caused by </a:t>
          </a:r>
          <a:r>
            <a:rPr lang="en-US" dirty="0">
              <a:highlight>
                <a:srgbClr val="FFFF00"/>
              </a:highlight>
            </a:rPr>
            <a:t>trauma to tissue with high fat content</a:t>
          </a:r>
          <a:r>
            <a:rPr lang="en-US" dirty="0"/>
            <a:t>, such as the breast or it can also be caused by acute hemorrhagic pancreatitis in which pancreatic enzymes diffuse into the inflamed pancreatic tissue &amp; digest it. </a:t>
          </a:r>
          <a:endParaRPr lang="en-ID" dirty="0"/>
        </a:p>
      </dgm:t>
    </dgm:pt>
    <dgm:pt modelId="{266015FA-91F2-4A4C-BF94-147284C7A74F}" type="parTrans" cxnId="{0D9384B3-A86D-4572-A4A6-88CAB85A7012}">
      <dgm:prSet/>
      <dgm:spPr/>
      <dgm:t>
        <a:bodyPr/>
        <a:lstStyle/>
        <a:p>
          <a:endParaRPr lang="en-ID"/>
        </a:p>
      </dgm:t>
    </dgm:pt>
    <dgm:pt modelId="{04F34AE8-32B1-45C2-A365-091815EA1138}" type="sibTrans" cxnId="{0D9384B3-A86D-4572-A4A6-88CAB85A7012}">
      <dgm:prSet/>
      <dgm:spPr/>
      <dgm:t>
        <a:bodyPr/>
        <a:lstStyle/>
        <a:p>
          <a:endParaRPr lang="en-ID"/>
        </a:p>
      </dgm:t>
    </dgm:pt>
    <dgm:pt modelId="{C5FD2934-7A36-4F59-B21B-4A4FB49D05A3}">
      <dgm:prSet/>
      <dgm:spPr/>
      <dgm:t>
        <a:bodyPr/>
        <a:lstStyle/>
        <a:p>
          <a:r>
            <a:rPr lang="en-US" dirty="0"/>
            <a:t>Caseous necrosis has </a:t>
          </a:r>
          <a:r>
            <a:rPr lang="en-US" dirty="0">
              <a:highlight>
                <a:srgbClr val="FFFF00"/>
              </a:highlight>
            </a:rPr>
            <a:t>a cheese-like </a:t>
          </a:r>
          <a:r>
            <a:rPr lang="en-US" dirty="0"/>
            <a:t>(caseous, white) appearance to the naked eye. </a:t>
          </a:r>
          <a:endParaRPr lang="en-ID" dirty="0"/>
        </a:p>
      </dgm:t>
    </dgm:pt>
    <dgm:pt modelId="{5C93A93E-A9FB-4CDC-A956-EC491EB257B5}" type="parTrans" cxnId="{B53FA23F-DDEA-4296-89D6-E027372842B1}">
      <dgm:prSet/>
      <dgm:spPr/>
      <dgm:t>
        <a:bodyPr/>
        <a:lstStyle/>
        <a:p>
          <a:endParaRPr lang="en-ID"/>
        </a:p>
      </dgm:t>
    </dgm:pt>
    <dgm:pt modelId="{27619813-503D-4775-A93D-C0DE91A1DBB6}" type="sibTrans" cxnId="{B53FA23F-DDEA-4296-89D6-E027372842B1}">
      <dgm:prSet/>
      <dgm:spPr/>
      <dgm:t>
        <a:bodyPr/>
        <a:lstStyle/>
        <a:p>
          <a:endParaRPr lang="en-ID"/>
        </a:p>
      </dgm:t>
    </dgm:pt>
    <dgm:pt modelId="{20C2AE32-C2FA-43ED-A926-14B24C8E46CE}">
      <dgm:prSet/>
      <dgm:spPr/>
      <dgm:t>
        <a:bodyPr/>
        <a:lstStyle/>
        <a:p>
          <a:r>
            <a:rPr lang="en-US" dirty="0"/>
            <a:t>It appears as an amorphous eosinophilic material on microscopic examination. </a:t>
          </a:r>
          <a:endParaRPr lang="en-ID" dirty="0"/>
        </a:p>
      </dgm:t>
    </dgm:pt>
    <dgm:pt modelId="{97FCBF0D-5C73-4A60-ACBE-BCE2D16981DB}" type="parTrans" cxnId="{5978FD63-5689-4CC6-A36F-DFC2BFE32DA2}">
      <dgm:prSet/>
      <dgm:spPr/>
      <dgm:t>
        <a:bodyPr/>
        <a:lstStyle/>
        <a:p>
          <a:endParaRPr lang="en-ID"/>
        </a:p>
      </dgm:t>
    </dgm:pt>
    <dgm:pt modelId="{3066D20C-7F76-4D3C-B98E-224EDA479E85}" type="sibTrans" cxnId="{5978FD63-5689-4CC6-A36F-DFC2BFE32DA2}">
      <dgm:prSet/>
      <dgm:spPr/>
      <dgm:t>
        <a:bodyPr/>
        <a:lstStyle/>
        <a:p>
          <a:endParaRPr lang="en-ID"/>
        </a:p>
      </dgm:t>
    </dgm:pt>
    <dgm:pt modelId="{B4A723B1-AD0C-4D93-A387-39D341B09D47}">
      <dgm:prSet/>
      <dgm:spPr/>
      <dgm:t>
        <a:bodyPr/>
        <a:lstStyle/>
        <a:p>
          <a:r>
            <a:rPr lang="en-US" dirty="0"/>
            <a:t>Caseous necrosis is typical of tuberculosis. </a:t>
          </a:r>
          <a:endParaRPr lang="en-ID" dirty="0"/>
        </a:p>
      </dgm:t>
    </dgm:pt>
    <dgm:pt modelId="{E746E7D1-F019-4B2F-B1E5-12928FB490ED}" type="parTrans" cxnId="{3308687E-B671-4B34-945B-E3EBB74971F6}">
      <dgm:prSet/>
      <dgm:spPr/>
      <dgm:t>
        <a:bodyPr/>
        <a:lstStyle/>
        <a:p>
          <a:endParaRPr lang="en-ID"/>
        </a:p>
      </dgm:t>
    </dgm:pt>
    <dgm:pt modelId="{C7712F64-B691-4A9A-AA96-CB8B49328AF1}" type="sibTrans" cxnId="{3308687E-B671-4B34-945B-E3EBB74971F6}">
      <dgm:prSet/>
      <dgm:spPr/>
      <dgm:t>
        <a:bodyPr/>
        <a:lstStyle/>
        <a:p>
          <a:endParaRPr lang="en-ID"/>
        </a:p>
      </dgm:t>
    </dgm:pt>
    <dgm:pt modelId="{5518F690-F4C3-4874-A1D3-36E9F2D7493A}">
      <dgm:prSet/>
      <dgm:spPr/>
      <dgm:t>
        <a:bodyPr/>
        <a:lstStyle/>
        <a:p>
          <a:r>
            <a:rPr lang="en-ID" dirty="0"/>
            <a:t>Gangrenous necrosis</a:t>
          </a:r>
        </a:p>
      </dgm:t>
    </dgm:pt>
    <dgm:pt modelId="{81001DAF-8114-46C4-8679-2586FDEEC5C7}" type="parTrans" cxnId="{C1B74B36-38EA-46CF-8D5A-4EE34BD46D42}">
      <dgm:prSet/>
      <dgm:spPr/>
      <dgm:t>
        <a:bodyPr/>
        <a:lstStyle/>
        <a:p>
          <a:endParaRPr lang="en-ID"/>
        </a:p>
      </dgm:t>
    </dgm:pt>
    <dgm:pt modelId="{F2CBA223-7277-472F-B592-1EB0FB5F21B0}" type="sibTrans" cxnId="{C1B74B36-38EA-46CF-8D5A-4EE34BD46D42}">
      <dgm:prSet/>
      <dgm:spPr/>
      <dgm:t>
        <a:bodyPr/>
        <a:lstStyle/>
        <a:p>
          <a:endParaRPr lang="en-ID"/>
        </a:p>
      </dgm:t>
    </dgm:pt>
    <dgm:pt modelId="{CF25365B-B0BD-44BD-A710-AA0A17FBD177}">
      <dgm:prSet/>
      <dgm:spPr/>
      <dgm:t>
        <a:bodyPr/>
        <a:lstStyle/>
        <a:p>
          <a:r>
            <a:rPr lang="en-US" dirty="0"/>
            <a:t>This is due to vascular occlusion &amp; most often affects the lower extremities &amp; the bowel. </a:t>
          </a:r>
          <a:endParaRPr lang="en-ID" dirty="0"/>
        </a:p>
      </dgm:t>
    </dgm:pt>
    <dgm:pt modelId="{D9306159-B840-4185-9103-39FF5BF5450D}" type="parTrans" cxnId="{BED5F4DC-27D0-44DA-A50A-12D59C43737A}">
      <dgm:prSet/>
      <dgm:spPr/>
      <dgm:t>
        <a:bodyPr/>
        <a:lstStyle/>
        <a:p>
          <a:endParaRPr lang="en-ID"/>
        </a:p>
      </dgm:t>
    </dgm:pt>
    <dgm:pt modelId="{D2FEB035-E57C-46BC-BCBE-A949633A63F4}" type="sibTrans" cxnId="{BED5F4DC-27D0-44DA-A50A-12D59C43737A}">
      <dgm:prSet/>
      <dgm:spPr/>
      <dgm:t>
        <a:bodyPr/>
        <a:lstStyle/>
        <a:p>
          <a:endParaRPr lang="en-ID"/>
        </a:p>
      </dgm:t>
    </dgm:pt>
    <dgm:pt modelId="{072B3A81-1EE2-4ED1-8DF5-7DDED7ADE18D}">
      <dgm:prSet/>
      <dgm:spPr/>
      <dgm:t>
        <a:bodyPr/>
        <a:lstStyle/>
        <a:p>
          <a:r>
            <a:rPr lang="en-US" dirty="0"/>
            <a:t>It is called </a:t>
          </a:r>
          <a:r>
            <a:rPr lang="en-US" dirty="0">
              <a:highlight>
                <a:srgbClr val="FFFF00"/>
              </a:highlight>
            </a:rPr>
            <a:t>wet gangrene </a:t>
          </a:r>
          <a:r>
            <a:rPr lang="en-US" dirty="0"/>
            <a:t>if it is complicated by bacterial infection which leads to superimposed liquefactive necrosis. </a:t>
          </a:r>
          <a:endParaRPr lang="en-ID" dirty="0"/>
        </a:p>
      </dgm:t>
    </dgm:pt>
    <dgm:pt modelId="{C62ACB6E-D1A0-4B06-B1AC-02EEF39834B9}" type="parTrans" cxnId="{78A9B28D-7269-48E7-BD55-499B43CABA45}">
      <dgm:prSet/>
      <dgm:spPr/>
      <dgm:t>
        <a:bodyPr/>
        <a:lstStyle/>
        <a:p>
          <a:endParaRPr lang="en-ID"/>
        </a:p>
      </dgm:t>
    </dgm:pt>
    <dgm:pt modelId="{4D22F258-C4F7-436C-A635-38C7CA19483B}" type="sibTrans" cxnId="{78A9B28D-7269-48E7-BD55-499B43CABA45}">
      <dgm:prSet/>
      <dgm:spPr/>
      <dgm:t>
        <a:bodyPr/>
        <a:lstStyle/>
        <a:p>
          <a:endParaRPr lang="en-ID"/>
        </a:p>
      </dgm:t>
    </dgm:pt>
    <dgm:pt modelId="{96394DE1-AD54-4BC6-9020-28BB07E9FAD6}">
      <dgm:prSet/>
      <dgm:spPr/>
      <dgm:t>
        <a:bodyPr/>
        <a:lstStyle/>
        <a:p>
          <a:r>
            <a:rPr lang="en-US" dirty="0"/>
            <a:t>Whereas it is called </a:t>
          </a:r>
          <a:r>
            <a:rPr lang="en-US" dirty="0">
              <a:highlight>
                <a:srgbClr val="FFFF00"/>
              </a:highlight>
            </a:rPr>
            <a:t>dry gangrene</a:t>
          </a:r>
          <a:r>
            <a:rPr lang="en-US" dirty="0"/>
            <a:t> if there is only coagulative necrosis </a:t>
          </a:r>
          <a:r>
            <a:rPr lang="en-ID" dirty="0"/>
            <a:t>without liquefactive necrosis. </a:t>
          </a:r>
        </a:p>
      </dgm:t>
    </dgm:pt>
    <dgm:pt modelId="{4C9FAAF7-2913-4623-B824-A640551DA33B}" type="parTrans" cxnId="{D3F04032-8E0A-44CF-AC01-77ACF18B47A7}">
      <dgm:prSet/>
      <dgm:spPr/>
      <dgm:t>
        <a:bodyPr/>
        <a:lstStyle/>
        <a:p>
          <a:endParaRPr lang="en-ID"/>
        </a:p>
      </dgm:t>
    </dgm:pt>
    <dgm:pt modelId="{956E9E2A-0C7A-41D6-A0E0-863C83DDCE61}" type="sibTrans" cxnId="{D3F04032-8E0A-44CF-AC01-77ACF18B47A7}">
      <dgm:prSet/>
      <dgm:spPr/>
      <dgm:t>
        <a:bodyPr/>
        <a:lstStyle/>
        <a:p>
          <a:endParaRPr lang="en-ID"/>
        </a:p>
      </dgm:t>
    </dgm:pt>
    <dgm:pt modelId="{8B271F5E-E4EE-472D-BA95-FF41B793BFB5}" type="pres">
      <dgm:prSet presAssocID="{8F034B68-39E0-472C-B19E-BDDA5EEAB52D}" presName="linear" presStyleCnt="0">
        <dgm:presLayoutVars>
          <dgm:dir/>
          <dgm:animLvl val="lvl"/>
          <dgm:resizeHandles val="exact"/>
        </dgm:presLayoutVars>
      </dgm:prSet>
      <dgm:spPr/>
    </dgm:pt>
    <dgm:pt modelId="{3CCA7AB2-0DAA-4A7C-917A-72FC35157A2C}" type="pres">
      <dgm:prSet presAssocID="{5017A6F4-EBB3-4315-ADC0-1393AD179CCD}" presName="parentLin" presStyleCnt="0"/>
      <dgm:spPr/>
    </dgm:pt>
    <dgm:pt modelId="{A266E28C-1EDC-4438-BCA9-87ACA4E8DAAC}" type="pres">
      <dgm:prSet presAssocID="{5017A6F4-EBB3-4315-ADC0-1393AD179CCD}" presName="parentLeftMargin" presStyleLbl="node1" presStyleIdx="0" presStyleCnt="3"/>
      <dgm:spPr/>
    </dgm:pt>
    <dgm:pt modelId="{68C6B3D7-7C76-45C7-9F65-61DAEC031D2D}" type="pres">
      <dgm:prSet presAssocID="{5017A6F4-EBB3-4315-ADC0-1393AD179CCD}" presName="parentText" presStyleLbl="node1" presStyleIdx="0" presStyleCnt="3">
        <dgm:presLayoutVars>
          <dgm:chMax val="0"/>
          <dgm:bulletEnabled val="1"/>
        </dgm:presLayoutVars>
      </dgm:prSet>
      <dgm:spPr/>
    </dgm:pt>
    <dgm:pt modelId="{89A61E1C-3FD6-4750-A22D-9D2766AC223E}" type="pres">
      <dgm:prSet presAssocID="{5017A6F4-EBB3-4315-ADC0-1393AD179CCD}" presName="negativeSpace" presStyleCnt="0"/>
      <dgm:spPr/>
    </dgm:pt>
    <dgm:pt modelId="{288CFB10-726A-47E9-BA9F-B50C8F268105}" type="pres">
      <dgm:prSet presAssocID="{5017A6F4-EBB3-4315-ADC0-1393AD179CCD}" presName="childText" presStyleLbl="conFgAcc1" presStyleIdx="0" presStyleCnt="3">
        <dgm:presLayoutVars>
          <dgm:bulletEnabled val="1"/>
        </dgm:presLayoutVars>
      </dgm:prSet>
      <dgm:spPr/>
    </dgm:pt>
    <dgm:pt modelId="{B64E746E-4DEF-4631-9288-C1786D69ACB3}" type="pres">
      <dgm:prSet presAssocID="{CE144CED-7D5C-456C-BFEE-33BDE374A5D4}" presName="spaceBetweenRectangles" presStyleCnt="0"/>
      <dgm:spPr/>
    </dgm:pt>
    <dgm:pt modelId="{4F203D18-A870-44EA-84F4-52DD3FE3B435}" type="pres">
      <dgm:prSet presAssocID="{82419DFA-FA6E-48FC-88DF-2FAE749D989D}" presName="parentLin" presStyleCnt="0"/>
      <dgm:spPr/>
    </dgm:pt>
    <dgm:pt modelId="{FF6D6098-FC43-4CBC-916B-6CD3C302F127}" type="pres">
      <dgm:prSet presAssocID="{82419DFA-FA6E-48FC-88DF-2FAE749D989D}" presName="parentLeftMargin" presStyleLbl="node1" presStyleIdx="0" presStyleCnt="3"/>
      <dgm:spPr/>
    </dgm:pt>
    <dgm:pt modelId="{215B2223-7160-4FFA-B4AD-433D833D757C}" type="pres">
      <dgm:prSet presAssocID="{82419DFA-FA6E-48FC-88DF-2FAE749D989D}" presName="parentText" presStyleLbl="node1" presStyleIdx="1" presStyleCnt="3">
        <dgm:presLayoutVars>
          <dgm:chMax val="0"/>
          <dgm:bulletEnabled val="1"/>
        </dgm:presLayoutVars>
      </dgm:prSet>
      <dgm:spPr/>
    </dgm:pt>
    <dgm:pt modelId="{72D8FFE2-8B26-45F4-956B-668A877DD1B6}" type="pres">
      <dgm:prSet presAssocID="{82419DFA-FA6E-48FC-88DF-2FAE749D989D}" presName="negativeSpace" presStyleCnt="0"/>
      <dgm:spPr/>
    </dgm:pt>
    <dgm:pt modelId="{CBF5497F-3BB4-467B-AF84-8758F5564DB5}" type="pres">
      <dgm:prSet presAssocID="{82419DFA-FA6E-48FC-88DF-2FAE749D989D}" presName="childText" presStyleLbl="conFgAcc1" presStyleIdx="1" presStyleCnt="3">
        <dgm:presLayoutVars>
          <dgm:bulletEnabled val="1"/>
        </dgm:presLayoutVars>
      </dgm:prSet>
      <dgm:spPr/>
    </dgm:pt>
    <dgm:pt modelId="{881F666E-81C9-4169-9F73-FEAF0E7B3B8A}" type="pres">
      <dgm:prSet presAssocID="{CDE36F70-FD93-4D99-8CFE-ACC3D76D8944}" presName="spaceBetweenRectangles" presStyleCnt="0"/>
      <dgm:spPr/>
    </dgm:pt>
    <dgm:pt modelId="{BB89C5AF-B6BA-4BB6-8756-208921ADBCFD}" type="pres">
      <dgm:prSet presAssocID="{5518F690-F4C3-4874-A1D3-36E9F2D7493A}" presName="parentLin" presStyleCnt="0"/>
      <dgm:spPr/>
    </dgm:pt>
    <dgm:pt modelId="{0936BF49-203A-4165-9EE0-A029C40F945C}" type="pres">
      <dgm:prSet presAssocID="{5518F690-F4C3-4874-A1D3-36E9F2D7493A}" presName="parentLeftMargin" presStyleLbl="node1" presStyleIdx="1" presStyleCnt="3"/>
      <dgm:spPr/>
    </dgm:pt>
    <dgm:pt modelId="{02E83A9B-2FD2-40C7-9CDE-799804FBF7E6}" type="pres">
      <dgm:prSet presAssocID="{5518F690-F4C3-4874-A1D3-36E9F2D7493A}" presName="parentText" presStyleLbl="node1" presStyleIdx="2" presStyleCnt="3">
        <dgm:presLayoutVars>
          <dgm:chMax val="0"/>
          <dgm:bulletEnabled val="1"/>
        </dgm:presLayoutVars>
      </dgm:prSet>
      <dgm:spPr/>
    </dgm:pt>
    <dgm:pt modelId="{32E3F3D2-EFF7-4AE4-B0AF-1CB029277E78}" type="pres">
      <dgm:prSet presAssocID="{5518F690-F4C3-4874-A1D3-36E9F2D7493A}" presName="negativeSpace" presStyleCnt="0"/>
      <dgm:spPr/>
    </dgm:pt>
    <dgm:pt modelId="{F343327C-332F-44B7-88E8-62F957794BE9}" type="pres">
      <dgm:prSet presAssocID="{5518F690-F4C3-4874-A1D3-36E9F2D7493A}" presName="childText" presStyleLbl="conFgAcc1" presStyleIdx="2" presStyleCnt="3">
        <dgm:presLayoutVars>
          <dgm:bulletEnabled val="1"/>
        </dgm:presLayoutVars>
      </dgm:prSet>
      <dgm:spPr/>
    </dgm:pt>
  </dgm:ptLst>
  <dgm:cxnLst>
    <dgm:cxn modelId="{B31E2F24-B007-4DE0-BFF8-7A55CBBD7F78}" type="presOf" srcId="{2BCD0791-B665-4DAD-BD9E-7D9AFEEF5D30}" destId="{288CFB10-726A-47E9-BA9F-B50C8F268105}" srcOrd="0" destOrd="0" presId="urn:microsoft.com/office/officeart/2005/8/layout/list1"/>
    <dgm:cxn modelId="{12F42626-0284-4B0A-B83C-347A94EDB497}" type="presOf" srcId="{20C2AE32-C2FA-43ED-A926-14B24C8E46CE}" destId="{CBF5497F-3BB4-467B-AF84-8758F5564DB5}" srcOrd="0" destOrd="1" presId="urn:microsoft.com/office/officeart/2005/8/layout/list1"/>
    <dgm:cxn modelId="{F333A62B-50A6-4053-B8E9-7E87FD85BE28}" type="presOf" srcId="{8F034B68-39E0-472C-B19E-BDDA5EEAB52D}" destId="{8B271F5E-E4EE-472D-BA95-FF41B793BFB5}" srcOrd="0" destOrd="0" presId="urn:microsoft.com/office/officeart/2005/8/layout/list1"/>
    <dgm:cxn modelId="{267AF72B-DFE2-4AA2-A45D-E47B30E0AC84}" type="presOf" srcId="{B4A723B1-AD0C-4D93-A387-39D341B09D47}" destId="{CBF5497F-3BB4-467B-AF84-8758F5564DB5}" srcOrd="0" destOrd="2" presId="urn:microsoft.com/office/officeart/2005/8/layout/list1"/>
    <dgm:cxn modelId="{D3F04032-8E0A-44CF-AC01-77ACF18B47A7}" srcId="{5518F690-F4C3-4874-A1D3-36E9F2D7493A}" destId="{96394DE1-AD54-4BC6-9020-28BB07E9FAD6}" srcOrd="2" destOrd="0" parTransId="{4C9FAAF7-2913-4623-B824-A640551DA33B}" sibTransId="{956E9E2A-0C7A-41D6-A0E0-863C83DDCE61}"/>
    <dgm:cxn modelId="{C1B74B36-38EA-46CF-8D5A-4EE34BD46D42}" srcId="{8F034B68-39E0-472C-B19E-BDDA5EEAB52D}" destId="{5518F690-F4C3-4874-A1D3-36E9F2D7493A}" srcOrd="2" destOrd="0" parTransId="{81001DAF-8114-46C4-8679-2586FDEEC5C7}" sibTransId="{F2CBA223-7277-472F-B592-1EB0FB5F21B0}"/>
    <dgm:cxn modelId="{8D26E33A-C87F-4885-9DC6-538F05DDE786}" type="presOf" srcId="{82419DFA-FA6E-48FC-88DF-2FAE749D989D}" destId="{FF6D6098-FC43-4CBC-916B-6CD3C302F127}" srcOrd="0" destOrd="0" presId="urn:microsoft.com/office/officeart/2005/8/layout/list1"/>
    <dgm:cxn modelId="{B53FA23F-DDEA-4296-89D6-E027372842B1}" srcId="{82419DFA-FA6E-48FC-88DF-2FAE749D989D}" destId="{C5FD2934-7A36-4F59-B21B-4A4FB49D05A3}" srcOrd="0" destOrd="0" parTransId="{5C93A93E-A9FB-4CDC-A956-EC491EB257B5}" sibTransId="{27619813-503D-4775-A93D-C0DE91A1DBB6}"/>
    <dgm:cxn modelId="{6B431142-E961-46CE-B7DB-39C918FEFD71}" srcId="{8F034B68-39E0-472C-B19E-BDDA5EEAB52D}" destId="{82419DFA-FA6E-48FC-88DF-2FAE749D989D}" srcOrd="1" destOrd="0" parTransId="{04B6FFA3-25F9-449D-B06B-762C095E95EE}" sibTransId="{CDE36F70-FD93-4D99-8CFE-ACC3D76D8944}"/>
    <dgm:cxn modelId="{5978FD63-5689-4CC6-A36F-DFC2BFE32DA2}" srcId="{82419DFA-FA6E-48FC-88DF-2FAE749D989D}" destId="{20C2AE32-C2FA-43ED-A926-14B24C8E46CE}" srcOrd="1" destOrd="0" parTransId="{97FCBF0D-5C73-4A60-ACBE-BCE2D16981DB}" sibTransId="{3066D20C-7F76-4D3C-B98E-224EDA479E85}"/>
    <dgm:cxn modelId="{C9DCCD46-5C01-4B63-911D-74DEAE908FE5}" srcId="{8F034B68-39E0-472C-B19E-BDDA5EEAB52D}" destId="{5017A6F4-EBB3-4315-ADC0-1393AD179CCD}" srcOrd="0" destOrd="0" parTransId="{8EA19587-7F8C-4772-8AC3-3A89548BD8B0}" sibTransId="{CE144CED-7D5C-456C-BFEE-33BDE374A5D4}"/>
    <dgm:cxn modelId="{E5D23A47-D66B-4311-9075-78216C8B2C3B}" type="presOf" srcId="{5518F690-F4C3-4874-A1D3-36E9F2D7493A}" destId="{0936BF49-203A-4165-9EE0-A029C40F945C}" srcOrd="0" destOrd="0" presId="urn:microsoft.com/office/officeart/2005/8/layout/list1"/>
    <dgm:cxn modelId="{3308687E-B671-4B34-945B-E3EBB74971F6}" srcId="{82419DFA-FA6E-48FC-88DF-2FAE749D989D}" destId="{B4A723B1-AD0C-4D93-A387-39D341B09D47}" srcOrd="2" destOrd="0" parTransId="{E746E7D1-F019-4B2F-B1E5-12928FB490ED}" sibTransId="{C7712F64-B691-4A9A-AA96-CB8B49328AF1}"/>
    <dgm:cxn modelId="{78A9B28D-7269-48E7-BD55-499B43CABA45}" srcId="{5518F690-F4C3-4874-A1D3-36E9F2D7493A}" destId="{072B3A81-1EE2-4ED1-8DF5-7DDED7ADE18D}" srcOrd="1" destOrd="0" parTransId="{C62ACB6E-D1A0-4B06-B1AC-02EEF39834B9}" sibTransId="{4D22F258-C4F7-436C-A635-38C7CA19483B}"/>
    <dgm:cxn modelId="{D5A5F193-3862-4F11-8E35-6FCDF80C7ECC}" type="presOf" srcId="{82419DFA-FA6E-48FC-88DF-2FAE749D989D}" destId="{215B2223-7160-4FFA-B4AD-433D833D757C}" srcOrd="1" destOrd="0" presId="urn:microsoft.com/office/officeart/2005/8/layout/list1"/>
    <dgm:cxn modelId="{6A875B94-FF8D-4BAA-9BA3-F31B7DD5CFD1}" type="presOf" srcId="{5017A6F4-EBB3-4315-ADC0-1393AD179CCD}" destId="{68C6B3D7-7C76-45C7-9F65-61DAEC031D2D}" srcOrd="1" destOrd="0" presId="urn:microsoft.com/office/officeart/2005/8/layout/list1"/>
    <dgm:cxn modelId="{988EE799-F074-4A09-99FB-D2D6B52D1D4A}" type="presOf" srcId="{5017A6F4-EBB3-4315-ADC0-1393AD179CCD}" destId="{A266E28C-1EDC-4438-BCA9-87ACA4E8DAAC}" srcOrd="0" destOrd="0" presId="urn:microsoft.com/office/officeart/2005/8/layout/list1"/>
    <dgm:cxn modelId="{A343B3A3-8B66-404D-A10A-7A9D8AAD54FF}" type="presOf" srcId="{CF25365B-B0BD-44BD-A710-AA0A17FBD177}" destId="{F343327C-332F-44B7-88E8-62F957794BE9}" srcOrd="0" destOrd="0" presId="urn:microsoft.com/office/officeart/2005/8/layout/list1"/>
    <dgm:cxn modelId="{0D9384B3-A86D-4572-A4A6-88CAB85A7012}" srcId="{5017A6F4-EBB3-4315-ADC0-1393AD179CCD}" destId="{2BCD0791-B665-4DAD-BD9E-7D9AFEEF5D30}" srcOrd="0" destOrd="0" parTransId="{266015FA-91F2-4A4C-BF94-147284C7A74F}" sibTransId="{04F34AE8-32B1-45C2-A365-091815EA1138}"/>
    <dgm:cxn modelId="{5A380CB4-4D1C-4C34-B6B5-EE7ADDAF5EE1}" type="presOf" srcId="{96394DE1-AD54-4BC6-9020-28BB07E9FAD6}" destId="{F343327C-332F-44B7-88E8-62F957794BE9}" srcOrd="0" destOrd="2" presId="urn:microsoft.com/office/officeart/2005/8/layout/list1"/>
    <dgm:cxn modelId="{15E2C7D4-FF52-428F-9369-F39F5F0EB98C}" type="presOf" srcId="{C5FD2934-7A36-4F59-B21B-4A4FB49D05A3}" destId="{CBF5497F-3BB4-467B-AF84-8758F5564DB5}" srcOrd="0" destOrd="0" presId="urn:microsoft.com/office/officeart/2005/8/layout/list1"/>
    <dgm:cxn modelId="{D5898BD6-03DB-49E6-94B9-E2E141D2E6CC}" type="presOf" srcId="{5518F690-F4C3-4874-A1D3-36E9F2D7493A}" destId="{02E83A9B-2FD2-40C7-9CDE-799804FBF7E6}" srcOrd="1" destOrd="0" presId="urn:microsoft.com/office/officeart/2005/8/layout/list1"/>
    <dgm:cxn modelId="{BED5F4DC-27D0-44DA-A50A-12D59C43737A}" srcId="{5518F690-F4C3-4874-A1D3-36E9F2D7493A}" destId="{CF25365B-B0BD-44BD-A710-AA0A17FBD177}" srcOrd="0" destOrd="0" parTransId="{D9306159-B840-4185-9103-39FF5BF5450D}" sibTransId="{D2FEB035-E57C-46BC-BCBE-A949633A63F4}"/>
    <dgm:cxn modelId="{75A770E3-0F7A-4941-868F-06C096E9399E}" type="presOf" srcId="{072B3A81-1EE2-4ED1-8DF5-7DDED7ADE18D}" destId="{F343327C-332F-44B7-88E8-62F957794BE9}" srcOrd="0" destOrd="1" presId="urn:microsoft.com/office/officeart/2005/8/layout/list1"/>
    <dgm:cxn modelId="{AEC6DAD5-8ECC-43BD-B8F6-48CB1A182807}" type="presParOf" srcId="{8B271F5E-E4EE-472D-BA95-FF41B793BFB5}" destId="{3CCA7AB2-0DAA-4A7C-917A-72FC35157A2C}" srcOrd="0" destOrd="0" presId="urn:microsoft.com/office/officeart/2005/8/layout/list1"/>
    <dgm:cxn modelId="{51607A98-16B7-43E7-81B0-118A97408AE2}" type="presParOf" srcId="{3CCA7AB2-0DAA-4A7C-917A-72FC35157A2C}" destId="{A266E28C-1EDC-4438-BCA9-87ACA4E8DAAC}" srcOrd="0" destOrd="0" presId="urn:microsoft.com/office/officeart/2005/8/layout/list1"/>
    <dgm:cxn modelId="{C7B9F2AD-C765-4A98-AF13-FE3E9443B999}" type="presParOf" srcId="{3CCA7AB2-0DAA-4A7C-917A-72FC35157A2C}" destId="{68C6B3D7-7C76-45C7-9F65-61DAEC031D2D}" srcOrd="1" destOrd="0" presId="urn:microsoft.com/office/officeart/2005/8/layout/list1"/>
    <dgm:cxn modelId="{7CA91C58-5096-4DCC-B133-3E6807FC73B5}" type="presParOf" srcId="{8B271F5E-E4EE-472D-BA95-FF41B793BFB5}" destId="{89A61E1C-3FD6-4750-A22D-9D2766AC223E}" srcOrd="1" destOrd="0" presId="urn:microsoft.com/office/officeart/2005/8/layout/list1"/>
    <dgm:cxn modelId="{23E895E7-454F-49F4-BFD8-D2043C220C9E}" type="presParOf" srcId="{8B271F5E-E4EE-472D-BA95-FF41B793BFB5}" destId="{288CFB10-726A-47E9-BA9F-B50C8F268105}" srcOrd="2" destOrd="0" presId="urn:microsoft.com/office/officeart/2005/8/layout/list1"/>
    <dgm:cxn modelId="{8935B2DA-F256-4FE0-ADDB-71DD1D74BAE1}" type="presParOf" srcId="{8B271F5E-E4EE-472D-BA95-FF41B793BFB5}" destId="{B64E746E-4DEF-4631-9288-C1786D69ACB3}" srcOrd="3" destOrd="0" presId="urn:microsoft.com/office/officeart/2005/8/layout/list1"/>
    <dgm:cxn modelId="{850FAC64-113B-420A-95CE-D7187387E54F}" type="presParOf" srcId="{8B271F5E-E4EE-472D-BA95-FF41B793BFB5}" destId="{4F203D18-A870-44EA-84F4-52DD3FE3B435}" srcOrd="4" destOrd="0" presId="urn:microsoft.com/office/officeart/2005/8/layout/list1"/>
    <dgm:cxn modelId="{B0E70770-78A9-475E-B765-074F561001B2}" type="presParOf" srcId="{4F203D18-A870-44EA-84F4-52DD3FE3B435}" destId="{FF6D6098-FC43-4CBC-916B-6CD3C302F127}" srcOrd="0" destOrd="0" presId="urn:microsoft.com/office/officeart/2005/8/layout/list1"/>
    <dgm:cxn modelId="{276502F7-6130-4405-AE98-2263E80D29DA}" type="presParOf" srcId="{4F203D18-A870-44EA-84F4-52DD3FE3B435}" destId="{215B2223-7160-4FFA-B4AD-433D833D757C}" srcOrd="1" destOrd="0" presId="urn:microsoft.com/office/officeart/2005/8/layout/list1"/>
    <dgm:cxn modelId="{BE6F00C0-02A6-4AA0-A904-A2CCE65357D3}" type="presParOf" srcId="{8B271F5E-E4EE-472D-BA95-FF41B793BFB5}" destId="{72D8FFE2-8B26-45F4-956B-668A877DD1B6}" srcOrd="5" destOrd="0" presId="urn:microsoft.com/office/officeart/2005/8/layout/list1"/>
    <dgm:cxn modelId="{2B9EC8B1-1FDB-4366-9D84-A942D21BF041}" type="presParOf" srcId="{8B271F5E-E4EE-472D-BA95-FF41B793BFB5}" destId="{CBF5497F-3BB4-467B-AF84-8758F5564DB5}" srcOrd="6" destOrd="0" presId="urn:microsoft.com/office/officeart/2005/8/layout/list1"/>
    <dgm:cxn modelId="{D9597406-C4BC-4A98-94E7-41BB6A3B549C}" type="presParOf" srcId="{8B271F5E-E4EE-472D-BA95-FF41B793BFB5}" destId="{881F666E-81C9-4169-9F73-FEAF0E7B3B8A}" srcOrd="7" destOrd="0" presId="urn:microsoft.com/office/officeart/2005/8/layout/list1"/>
    <dgm:cxn modelId="{89CC227B-A5B1-4BB8-BBA8-9BAF26F185C7}" type="presParOf" srcId="{8B271F5E-E4EE-472D-BA95-FF41B793BFB5}" destId="{BB89C5AF-B6BA-4BB6-8756-208921ADBCFD}" srcOrd="8" destOrd="0" presId="urn:microsoft.com/office/officeart/2005/8/layout/list1"/>
    <dgm:cxn modelId="{9D5DA53C-250D-44B7-AB4F-8BD6DB235E2B}" type="presParOf" srcId="{BB89C5AF-B6BA-4BB6-8756-208921ADBCFD}" destId="{0936BF49-203A-4165-9EE0-A029C40F945C}" srcOrd="0" destOrd="0" presId="urn:microsoft.com/office/officeart/2005/8/layout/list1"/>
    <dgm:cxn modelId="{09D05EBD-3F85-4B67-8C5A-191942310A8C}" type="presParOf" srcId="{BB89C5AF-B6BA-4BB6-8756-208921ADBCFD}" destId="{02E83A9B-2FD2-40C7-9CDE-799804FBF7E6}" srcOrd="1" destOrd="0" presId="urn:microsoft.com/office/officeart/2005/8/layout/list1"/>
    <dgm:cxn modelId="{536E5DF3-7EA0-4EE4-A25A-8DD1C72DFAD6}" type="presParOf" srcId="{8B271F5E-E4EE-472D-BA95-FF41B793BFB5}" destId="{32E3F3D2-EFF7-4AE4-B0AF-1CB029277E78}" srcOrd="9" destOrd="0" presId="urn:microsoft.com/office/officeart/2005/8/layout/list1"/>
    <dgm:cxn modelId="{88932AD9-E946-4F96-80A3-A1B05ED65CCB}" type="presParOf" srcId="{8B271F5E-E4EE-472D-BA95-FF41B793BFB5}" destId="{F343327C-332F-44B7-88E8-62F957794B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48DAFE-0238-4E20-AB37-0C165503198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ID"/>
        </a:p>
      </dgm:t>
    </dgm:pt>
    <dgm:pt modelId="{8321CD56-1B69-4A42-B69F-1E7145813641}">
      <dgm:prSet phldrT="[Text]"/>
      <dgm:spPr/>
      <dgm:t>
        <a:bodyPr/>
        <a:lstStyle/>
        <a:p>
          <a:r>
            <a:rPr lang="en-ID" dirty="0"/>
            <a:t>Metastatic calcification</a:t>
          </a:r>
        </a:p>
      </dgm:t>
    </dgm:pt>
    <dgm:pt modelId="{B3E7B753-85CA-4960-BDB3-7C98D70DC2E1}" type="parTrans" cxnId="{E8A7CAF4-7F0B-4112-A3ED-D32050ED6C60}">
      <dgm:prSet/>
      <dgm:spPr/>
      <dgm:t>
        <a:bodyPr/>
        <a:lstStyle/>
        <a:p>
          <a:endParaRPr lang="en-ID"/>
        </a:p>
      </dgm:t>
    </dgm:pt>
    <dgm:pt modelId="{3963C5B8-4B1A-403B-975A-9519AA43B8CA}" type="sibTrans" cxnId="{E8A7CAF4-7F0B-4112-A3ED-D32050ED6C60}">
      <dgm:prSet/>
      <dgm:spPr/>
      <dgm:t>
        <a:bodyPr/>
        <a:lstStyle/>
        <a:p>
          <a:endParaRPr lang="en-ID"/>
        </a:p>
      </dgm:t>
    </dgm:pt>
    <dgm:pt modelId="{4B8FB6F2-C7E1-4F2F-830A-C624D907DA9C}">
      <dgm:prSet phldrT="[Text]"/>
      <dgm:spPr/>
      <dgm:t>
        <a:bodyPr/>
        <a:lstStyle/>
        <a:p>
          <a:r>
            <a:rPr lang="en-ID" dirty="0"/>
            <a:t>This is caused by hypercalcemia, resulting from hyperparathyroidism, milk-alkali syndrome, sarcoidosis etc</a:t>
          </a:r>
        </a:p>
      </dgm:t>
    </dgm:pt>
    <dgm:pt modelId="{69611BBE-8D66-4771-9F10-C8D0AE06D806}" type="parTrans" cxnId="{39A8A2E5-23EC-4C4B-AE8D-C2176ED82ADD}">
      <dgm:prSet/>
      <dgm:spPr/>
      <dgm:t>
        <a:bodyPr/>
        <a:lstStyle/>
        <a:p>
          <a:endParaRPr lang="en-ID"/>
        </a:p>
      </dgm:t>
    </dgm:pt>
    <dgm:pt modelId="{EE6EAD6E-E58E-40A4-A5FB-9DA21815331A}" type="sibTrans" cxnId="{39A8A2E5-23EC-4C4B-AE8D-C2176ED82ADD}">
      <dgm:prSet/>
      <dgm:spPr/>
      <dgm:t>
        <a:bodyPr/>
        <a:lstStyle/>
        <a:p>
          <a:endParaRPr lang="en-ID"/>
        </a:p>
      </dgm:t>
    </dgm:pt>
    <dgm:pt modelId="{2A891A69-D348-47BD-80CD-406F43ECE401}">
      <dgm:prSet phldrT="[Text]"/>
      <dgm:spPr/>
      <dgm:t>
        <a:bodyPr/>
        <a:lstStyle/>
        <a:p>
          <a:r>
            <a:rPr lang="en-ID" dirty="0"/>
            <a:t>Dystrophic calcification</a:t>
          </a:r>
        </a:p>
      </dgm:t>
    </dgm:pt>
    <dgm:pt modelId="{1115B4BA-A090-42EB-B980-C74348B20220}" type="parTrans" cxnId="{AC658050-E857-4420-A724-341C3B219A8B}">
      <dgm:prSet/>
      <dgm:spPr/>
      <dgm:t>
        <a:bodyPr/>
        <a:lstStyle/>
        <a:p>
          <a:endParaRPr lang="en-ID"/>
        </a:p>
      </dgm:t>
    </dgm:pt>
    <dgm:pt modelId="{12BEC63F-0635-44F9-A598-2BBC681F7AA9}" type="sibTrans" cxnId="{AC658050-E857-4420-A724-341C3B219A8B}">
      <dgm:prSet/>
      <dgm:spPr/>
      <dgm:t>
        <a:bodyPr/>
        <a:lstStyle/>
        <a:p>
          <a:endParaRPr lang="en-ID"/>
        </a:p>
      </dgm:t>
    </dgm:pt>
    <dgm:pt modelId="{03CEC7E2-251A-4B66-BF83-F6F541C236CB}">
      <dgm:prSet phldrT="[Text]"/>
      <dgm:spPr/>
      <dgm:t>
        <a:bodyPr/>
        <a:lstStyle/>
        <a:p>
          <a:r>
            <a:rPr lang="en-US" dirty="0"/>
            <a:t>This occurs in previously damaged tissue, such as areas of old trauma, tuberculous lesions, scarred heart valves, &amp; atherosclerotic lesions. </a:t>
          </a:r>
          <a:endParaRPr lang="en-ID" dirty="0"/>
        </a:p>
      </dgm:t>
    </dgm:pt>
    <dgm:pt modelId="{397D00A2-A1C8-4BAC-B9A2-D432FACE1840}" type="parTrans" cxnId="{60F4882C-FE4C-404F-9D0C-1A575E1A1D9E}">
      <dgm:prSet/>
      <dgm:spPr/>
      <dgm:t>
        <a:bodyPr/>
        <a:lstStyle/>
        <a:p>
          <a:endParaRPr lang="en-ID"/>
        </a:p>
      </dgm:t>
    </dgm:pt>
    <dgm:pt modelId="{F41D430C-9D14-4EA1-A347-11C940AAB433}" type="sibTrans" cxnId="{60F4882C-FE4C-404F-9D0C-1A575E1A1D9E}">
      <dgm:prSet/>
      <dgm:spPr/>
      <dgm:t>
        <a:bodyPr/>
        <a:lstStyle/>
        <a:p>
          <a:endParaRPr lang="en-ID"/>
        </a:p>
      </dgm:t>
    </dgm:pt>
    <dgm:pt modelId="{6E17B2D5-D402-4EE2-BA2E-59A53EF6F766}">
      <dgm:prSet phldrT="[Text]"/>
      <dgm:spPr/>
      <dgm:t>
        <a:bodyPr/>
        <a:lstStyle/>
        <a:p>
          <a:r>
            <a:rPr lang="en-US" dirty="0"/>
            <a:t>it is not caused by hypercalcemia</a:t>
          </a:r>
          <a:endParaRPr lang="en-ID" dirty="0"/>
        </a:p>
      </dgm:t>
    </dgm:pt>
    <dgm:pt modelId="{D6729427-FA5E-4C9B-A198-F3B9D13958FA}" type="parTrans" cxnId="{A4EEEE58-61E4-46FD-A29F-D98E6F01EE90}">
      <dgm:prSet/>
      <dgm:spPr/>
      <dgm:t>
        <a:bodyPr/>
        <a:lstStyle/>
        <a:p>
          <a:endParaRPr lang="en-ID"/>
        </a:p>
      </dgm:t>
    </dgm:pt>
    <dgm:pt modelId="{5A8F0D9A-9DD5-44B0-B4A1-C5CFC6D0FB36}" type="sibTrans" cxnId="{A4EEEE58-61E4-46FD-A29F-D98E6F01EE90}">
      <dgm:prSet/>
      <dgm:spPr/>
      <dgm:t>
        <a:bodyPr/>
        <a:lstStyle/>
        <a:p>
          <a:endParaRPr lang="en-ID"/>
        </a:p>
      </dgm:t>
    </dgm:pt>
    <dgm:pt modelId="{DFAD7B48-7DA6-4B66-B03C-18F057CF6DA2}" type="pres">
      <dgm:prSet presAssocID="{4D48DAFE-0238-4E20-AB37-0C165503198E}" presName="Name0" presStyleCnt="0">
        <dgm:presLayoutVars>
          <dgm:dir/>
          <dgm:animLvl val="lvl"/>
          <dgm:resizeHandles val="exact"/>
        </dgm:presLayoutVars>
      </dgm:prSet>
      <dgm:spPr/>
    </dgm:pt>
    <dgm:pt modelId="{AF45BEA9-94CF-4519-83C8-8BB29D739E50}" type="pres">
      <dgm:prSet presAssocID="{8321CD56-1B69-4A42-B69F-1E7145813641}" presName="linNode" presStyleCnt="0"/>
      <dgm:spPr/>
    </dgm:pt>
    <dgm:pt modelId="{8E028AD1-3DD3-4D84-86FE-C25DD63F24C3}" type="pres">
      <dgm:prSet presAssocID="{8321CD56-1B69-4A42-B69F-1E7145813641}" presName="parentText" presStyleLbl="node1" presStyleIdx="0" presStyleCnt="2">
        <dgm:presLayoutVars>
          <dgm:chMax val="1"/>
          <dgm:bulletEnabled val="1"/>
        </dgm:presLayoutVars>
      </dgm:prSet>
      <dgm:spPr/>
    </dgm:pt>
    <dgm:pt modelId="{33610850-0974-4C67-8821-658F9EDF1D53}" type="pres">
      <dgm:prSet presAssocID="{8321CD56-1B69-4A42-B69F-1E7145813641}" presName="descendantText" presStyleLbl="alignAccFollowNode1" presStyleIdx="0" presStyleCnt="2">
        <dgm:presLayoutVars>
          <dgm:bulletEnabled val="1"/>
        </dgm:presLayoutVars>
      </dgm:prSet>
      <dgm:spPr/>
    </dgm:pt>
    <dgm:pt modelId="{A47F7CDC-E391-4F26-9E83-13BACB6E8C55}" type="pres">
      <dgm:prSet presAssocID="{3963C5B8-4B1A-403B-975A-9519AA43B8CA}" presName="sp" presStyleCnt="0"/>
      <dgm:spPr/>
    </dgm:pt>
    <dgm:pt modelId="{D5B947A0-EBE9-4A3B-97E8-8C2A005F6089}" type="pres">
      <dgm:prSet presAssocID="{2A891A69-D348-47BD-80CD-406F43ECE401}" presName="linNode" presStyleCnt="0"/>
      <dgm:spPr/>
    </dgm:pt>
    <dgm:pt modelId="{F13D286E-EAB1-402A-8EA9-EDBA02885C4F}" type="pres">
      <dgm:prSet presAssocID="{2A891A69-D348-47BD-80CD-406F43ECE401}" presName="parentText" presStyleLbl="node1" presStyleIdx="1" presStyleCnt="2">
        <dgm:presLayoutVars>
          <dgm:chMax val="1"/>
          <dgm:bulletEnabled val="1"/>
        </dgm:presLayoutVars>
      </dgm:prSet>
      <dgm:spPr/>
    </dgm:pt>
    <dgm:pt modelId="{20149FD2-46A9-4FD4-B128-73402F9ED2ED}" type="pres">
      <dgm:prSet presAssocID="{2A891A69-D348-47BD-80CD-406F43ECE401}" presName="descendantText" presStyleLbl="alignAccFollowNode1" presStyleIdx="1" presStyleCnt="2">
        <dgm:presLayoutVars>
          <dgm:bulletEnabled val="1"/>
        </dgm:presLayoutVars>
      </dgm:prSet>
      <dgm:spPr/>
    </dgm:pt>
  </dgm:ptLst>
  <dgm:cxnLst>
    <dgm:cxn modelId="{60F4882C-FE4C-404F-9D0C-1A575E1A1D9E}" srcId="{2A891A69-D348-47BD-80CD-406F43ECE401}" destId="{03CEC7E2-251A-4B66-BF83-F6F541C236CB}" srcOrd="0" destOrd="0" parTransId="{397D00A2-A1C8-4BAC-B9A2-D432FACE1840}" sibTransId="{F41D430C-9D14-4EA1-A347-11C940AAB433}"/>
    <dgm:cxn modelId="{AC658050-E857-4420-A724-341C3B219A8B}" srcId="{4D48DAFE-0238-4E20-AB37-0C165503198E}" destId="{2A891A69-D348-47BD-80CD-406F43ECE401}" srcOrd="1" destOrd="0" parTransId="{1115B4BA-A090-42EB-B980-C74348B20220}" sibTransId="{12BEC63F-0635-44F9-A598-2BBC681F7AA9}"/>
    <dgm:cxn modelId="{4B41A275-F8D6-4AD9-ACBC-045745F27810}" type="presOf" srcId="{6E17B2D5-D402-4EE2-BA2E-59A53EF6F766}" destId="{20149FD2-46A9-4FD4-B128-73402F9ED2ED}" srcOrd="0" destOrd="1" presId="urn:microsoft.com/office/officeart/2005/8/layout/vList5"/>
    <dgm:cxn modelId="{9A1DA258-B384-4E3A-B092-FDFBBC0ABAE3}" type="presOf" srcId="{8321CD56-1B69-4A42-B69F-1E7145813641}" destId="{8E028AD1-3DD3-4D84-86FE-C25DD63F24C3}" srcOrd="0" destOrd="0" presId="urn:microsoft.com/office/officeart/2005/8/layout/vList5"/>
    <dgm:cxn modelId="{A4EEEE58-61E4-46FD-A29F-D98E6F01EE90}" srcId="{2A891A69-D348-47BD-80CD-406F43ECE401}" destId="{6E17B2D5-D402-4EE2-BA2E-59A53EF6F766}" srcOrd="1" destOrd="0" parTransId="{D6729427-FA5E-4C9B-A198-F3B9D13958FA}" sibTransId="{5A8F0D9A-9DD5-44B0-B4A1-C5CFC6D0FB36}"/>
    <dgm:cxn modelId="{69469187-9F80-44D8-9593-9174E861DFDA}" type="presOf" srcId="{4D48DAFE-0238-4E20-AB37-0C165503198E}" destId="{DFAD7B48-7DA6-4B66-B03C-18F057CF6DA2}" srcOrd="0" destOrd="0" presId="urn:microsoft.com/office/officeart/2005/8/layout/vList5"/>
    <dgm:cxn modelId="{68EF43E0-D551-4989-B7A9-0BE43EC209C5}" type="presOf" srcId="{03CEC7E2-251A-4B66-BF83-F6F541C236CB}" destId="{20149FD2-46A9-4FD4-B128-73402F9ED2ED}" srcOrd="0" destOrd="0" presId="urn:microsoft.com/office/officeart/2005/8/layout/vList5"/>
    <dgm:cxn modelId="{39A8A2E5-23EC-4C4B-AE8D-C2176ED82ADD}" srcId="{8321CD56-1B69-4A42-B69F-1E7145813641}" destId="{4B8FB6F2-C7E1-4F2F-830A-C624D907DA9C}" srcOrd="0" destOrd="0" parTransId="{69611BBE-8D66-4771-9F10-C8D0AE06D806}" sibTransId="{EE6EAD6E-E58E-40A4-A5FB-9DA21815331A}"/>
    <dgm:cxn modelId="{E8A7CAF4-7F0B-4112-A3ED-D32050ED6C60}" srcId="{4D48DAFE-0238-4E20-AB37-0C165503198E}" destId="{8321CD56-1B69-4A42-B69F-1E7145813641}" srcOrd="0" destOrd="0" parTransId="{B3E7B753-85CA-4960-BDB3-7C98D70DC2E1}" sibTransId="{3963C5B8-4B1A-403B-975A-9519AA43B8CA}"/>
    <dgm:cxn modelId="{B5A60DFA-D9CF-4E1F-9296-9F75D79422D2}" type="presOf" srcId="{2A891A69-D348-47BD-80CD-406F43ECE401}" destId="{F13D286E-EAB1-402A-8EA9-EDBA02885C4F}" srcOrd="0" destOrd="0" presId="urn:microsoft.com/office/officeart/2005/8/layout/vList5"/>
    <dgm:cxn modelId="{B9E191FB-2502-4B81-A9A0-DCEBE28D5D91}" type="presOf" srcId="{4B8FB6F2-C7E1-4F2F-830A-C624D907DA9C}" destId="{33610850-0974-4C67-8821-658F9EDF1D53}" srcOrd="0" destOrd="0" presId="urn:microsoft.com/office/officeart/2005/8/layout/vList5"/>
    <dgm:cxn modelId="{D6961E52-E4E9-4B54-A0BF-251AF776E456}" type="presParOf" srcId="{DFAD7B48-7DA6-4B66-B03C-18F057CF6DA2}" destId="{AF45BEA9-94CF-4519-83C8-8BB29D739E50}" srcOrd="0" destOrd="0" presId="urn:microsoft.com/office/officeart/2005/8/layout/vList5"/>
    <dgm:cxn modelId="{4B3FE99D-0D6C-4153-9983-EA4F7DEF7727}" type="presParOf" srcId="{AF45BEA9-94CF-4519-83C8-8BB29D739E50}" destId="{8E028AD1-3DD3-4D84-86FE-C25DD63F24C3}" srcOrd="0" destOrd="0" presId="urn:microsoft.com/office/officeart/2005/8/layout/vList5"/>
    <dgm:cxn modelId="{1148EA56-970B-4FB3-BA76-004E4A76B45A}" type="presParOf" srcId="{AF45BEA9-94CF-4519-83C8-8BB29D739E50}" destId="{33610850-0974-4C67-8821-658F9EDF1D53}" srcOrd="1" destOrd="0" presId="urn:microsoft.com/office/officeart/2005/8/layout/vList5"/>
    <dgm:cxn modelId="{601148C1-9C11-4511-9405-F733EF482395}" type="presParOf" srcId="{DFAD7B48-7DA6-4B66-B03C-18F057CF6DA2}" destId="{A47F7CDC-E391-4F26-9E83-13BACB6E8C55}" srcOrd="1" destOrd="0" presId="urn:microsoft.com/office/officeart/2005/8/layout/vList5"/>
    <dgm:cxn modelId="{7A2FEE81-13D2-430A-A7FC-494259622A1D}" type="presParOf" srcId="{DFAD7B48-7DA6-4B66-B03C-18F057CF6DA2}" destId="{D5B947A0-EBE9-4A3B-97E8-8C2A005F6089}" srcOrd="2" destOrd="0" presId="urn:microsoft.com/office/officeart/2005/8/layout/vList5"/>
    <dgm:cxn modelId="{24E1A32F-BD1B-4F11-83BC-4727BF93997A}" type="presParOf" srcId="{D5B947A0-EBE9-4A3B-97E8-8C2A005F6089}" destId="{F13D286E-EAB1-402A-8EA9-EDBA02885C4F}" srcOrd="0" destOrd="0" presId="urn:microsoft.com/office/officeart/2005/8/layout/vList5"/>
    <dgm:cxn modelId="{EE520EBF-2ECB-47F3-B045-32054D1BB343}" type="presParOf" srcId="{D5B947A0-EBE9-4A3B-97E8-8C2A005F6089}" destId="{20149FD2-46A9-4FD4-B128-73402F9ED2E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5529E-F358-409B-A713-04C8E937AA4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D"/>
        </a:p>
      </dgm:t>
    </dgm:pt>
    <dgm:pt modelId="{41529F9C-F9F0-4F63-9460-2C05D5083F5A}">
      <dgm:prSet phldrT="[Text]"/>
      <dgm:spPr/>
      <dgm:t>
        <a:bodyPr/>
        <a:lstStyle/>
        <a:p>
          <a:r>
            <a:rPr lang="en-ID"/>
            <a:t>Hyperplasia</a:t>
          </a:r>
          <a:endParaRPr lang="en-ID" dirty="0"/>
        </a:p>
      </dgm:t>
    </dgm:pt>
    <dgm:pt modelId="{CE25D56C-A62C-4E89-A2DA-6D3244707C87}" type="parTrans" cxnId="{B3CB5058-B006-443E-993F-2384471979B0}">
      <dgm:prSet/>
      <dgm:spPr/>
      <dgm:t>
        <a:bodyPr/>
        <a:lstStyle/>
        <a:p>
          <a:endParaRPr lang="en-ID"/>
        </a:p>
      </dgm:t>
    </dgm:pt>
    <dgm:pt modelId="{F5FF6A5B-A3B7-498A-A557-04C0542AE223}" type="sibTrans" cxnId="{B3CB5058-B006-443E-993F-2384471979B0}">
      <dgm:prSet/>
      <dgm:spPr/>
      <dgm:t>
        <a:bodyPr/>
        <a:lstStyle/>
        <a:p>
          <a:endParaRPr lang="en-ID"/>
        </a:p>
      </dgm:t>
    </dgm:pt>
    <dgm:pt modelId="{51147CA8-C68A-4DA7-9AB7-CE333EB8D084}">
      <dgm:prSet phldrT="[Text]"/>
      <dgm:spPr/>
      <dgm:t>
        <a:bodyPr/>
        <a:lstStyle/>
        <a:p>
          <a:r>
            <a:rPr lang="en-US" dirty="0"/>
            <a:t>Hyperplasia is an increase in the number of cells. It can lead to an increase in the size of the organ. </a:t>
          </a:r>
          <a:endParaRPr lang="en-ID" dirty="0"/>
        </a:p>
      </dgm:t>
    </dgm:pt>
    <dgm:pt modelId="{34168A2A-CBC5-428A-A2AF-EFB3B33B3A6B}" type="parTrans" cxnId="{84A4183C-5783-445C-91DE-3AAA135D0E59}">
      <dgm:prSet/>
      <dgm:spPr/>
      <dgm:t>
        <a:bodyPr/>
        <a:lstStyle/>
        <a:p>
          <a:endParaRPr lang="en-ID"/>
        </a:p>
      </dgm:t>
    </dgm:pt>
    <dgm:pt modelId="{C20FF26B-9E78-4FC3-9FEA-E11B7B6F0547}" type="sibTrans" cxnId="{84A4183C-5783-445C-91DE-3AAA135D0E59}">
      <dgm:prSet/>
      <dgm:spPr/>
      <dgm:t>
        <a:bodyPr/>
        <a:lstStyle/>
        <a:p>
          <a:endParaRPr lang="en-ID"/>
        </a:p>
      </dgm:t>
    </dgm:pt>
    <dgm:pt modelId="{B79D8464-D65D-4BD4-8EAD-902DCD966760}">
      <dgm:prSet phldrT="[Text]"/>
      <dgm:spPr/>
      <dgm:t>
        <a:bodyPr/>
        <a:lstStyle/>
        <a:p>
          <a:r>
            <a:rPr lang="en-US" dirty="0"/>
            <a:t>It is usually caused by hormonal stimulation. </a:t>
          </a:r>
          <a:endParaRPr lang="en-ID" dirty="0"/>
        </a:p>
      </dgm:t>
    </dgm:pt>
    <dgm:pt modelId="{03E536D6-7ECF-4E16-AAEA-AF79B354B347}" type="parTrans" cxnId="{8AB1C531-AF27-4172-9E0B-833010C07A7D}">
      <dgm:prSet/>
      <dgm:spPr/>
      <dgm:t>
        <a:bodyPr/>
        <a:lstStyle/>
        <a:p>
          <a:endParaRPr lang="en-ID"/>
        </a:p>
      </dgm:t>
    </dgm:pt>
    <dgm:pt modelId="{F4353E11-2D08-4BFD-819C-5AF0FC5F0BF0}" type="sibTrans" cxnId="{8AB1C531-AF27-4172-9E0B-833010C07A7D}">
      <dgm:prSet/>
      <dgm:spPr/>
      <dgm:t>
        <a:bodyPr/>
        <a:lstStyle/>
        <a:p>
          <a:endParaRPr lang="en-ID"/>
        </a:p>
      </dgm:t>
    </dgm:pt>
    <dgm:pt modelId="{F75CC74C-4A72-40D7-8162-B2418203A934}">
      <dgm:prSet phldrT="[Text]"/>
      <dgm:spPr/>
      <dgm:t>
        <a:bodyPr/>
        <a:lstStyle/>
        <a:p>
          <a:r>
            <a:rPr lang="en-US" dirty="0"/>
            <a:t>It can be physiological as in enlargement of the breast during pregnancy or it can pathological as in endometrial </a:t>
          </a:r>
          <a:r>
            <a:rPr lang="en-ID" dirty="0"/>
            <a:t>hyperplasia</a:t>
          </a:r>
        </a:p>
      </dgm:t>
    </dgm:pt>
    <dgm:pt modelId="{63B8F227-7031-444C-A066-9938F14F78F9}" type="parTrans" cxnId="{2E511268-9448-4BFA-9AE7-18C3223B02F1}">
      <dgm:prSet/>
      <dgm:spPr/>
      <dgm:t>
        <a:bodyPr/>
        <a:lstStyle/>
        <a:p>
          <a:endParaRPr lang="en-ID"/>
        </a:p>
      </dgm:t>
    </dgm:pt>
    <dgm:pt modelId="{C79B98FD-A7A1-44A8-BB2F-C8733EA7D4D3}" type="sibTrans" cxnId="{2E511268-9448-4BFA-9AE7-18C3223B02F1}">
      <dgm:prSet/>
      <dgm:spPr/>
      <dgm:t>
        <a:bodyPr/>
        <a:lstStyle/>
        <a:p>
          <a:endParaRPr lang="en-ID"/>
        </a:p>
      </dgm:t>
    </dgm:pt>
    <dgm:pt modelId="{407B0AD8-ACCA-4363-B8A7-F20EC509DB48}" type="pres">
      <dgm:prSet presAssocID="{11F5529E-F358-409B-A713-04C8E937AA45}" presName="linear" presStyleCnt="0">
        <dgm:presLayoutVars>
          <dgm:dir/>
          <dgm:animLvl val="lvl"/>
          <dgm:resizeHandles val="exact"/>
        </dgm:presLayoutVars>
      </dgm:prSet>
      <dgm:spPr/>
    </dgm:pt>
    <dgm:pt modelId="{6B262844-D255-4533-AC0B-21BCD0B174FA}" type="pres">
      <dgm:prSet presAssocID="{41529F9C-F9F0-4F63-9460-2C05D5083F5A}" presName="parentLin" presStyleCnt="0"/>
      <dgm:spPr/>
    </dgm:pt>
    <dgm:pt modelId="{86F88AF9-E9AA-4990-BC34-B7E16146DCC0}" type="pres">
      <dgm:prSet presAssocID="{41529F9C-F9F0-4F63-9460-2C05D5083F5A}" presName="parentLeftMargin" presStyleLbl="node1" presStyleIdx="0" presStyleCnt="1"/>
      <dgm:spPr/>
    </dgm:pt>
    <dgm:pt modelId="{A77C60A8-18B9-4873-991D-4B0FC17CC60B}" type="pres">
      <dgm:prSet presAssocID="{41529F9C-F9F0-4F63-9460-2C05D5083F5A}" presName="parentText" presStyleLbl="node1" presStyleIdx="0" presStyleCnt="1">
        <dgm:presLayoutVars>
          <dgm:chMax val="0"/>
          <dgm:bulletEnabled val="1"/>
        </dgm:presLayoutVars>
      </dgm:prSet>
      <dgm:spPr/>
    </dgm:pt>
    <dgm:pt modelId="{1CF76D52-8B4F-4472-BE9D-CBCAB0505D7D}" type="pres">
      <dgm:prSet presAssocID="{41529F9C-F9F0-4F63-9460-2C05D5083F5A}" presName="negativeSpace" presStyleCnt="0"/>
      <dgm:spPr/>
    </dgm:pt>
    <dgm:pt modelId="{0F575C55-2760-4312-8055-9717472437BC}" type="pres">
      <dgm:prSet presAssocID="{41529F9C-F9F0-4F63-9460-2C05D5083F5A}" presName="childText" presStyleLbl="conFgAcc1" presStyleIdx="0" presStyleCnt="1" custScaleY="115725" custLinFactNeighborX="-296" custLinFactNeighborY="4400">
        <dgm:presLayoutVars>
          <dgm:bulletEnabled val="1"/>
        </dgm:presLayoutVars>
      </dgm:prSet>
      <dgm:spPr/>
    </dgm:pt>
  </dgm:ptLst>
  <dgm:cxnLst>
    <dgm:cxn modelId="{9C825C02-087B-4BB3-9399-D7E435F4A52C}" type="presOf" srcId="{41529F9C-F9F0-4F63-9460-2C05D5083F5A}" destId="{A77C60A8-18B9-4873-991D-4B0FC17CC60B}" srcOrd="1" destOrd="0" presId="urn:microsoft.com/office/officeart/2005/8/layout/list1"/>
    <dgm:cxn modelId="{8AB1C531-AF27-4172-9E0B-833010C07A7D}" srcId="{41529F9C-F9F0-4F63-9460-2C05D5083F5A}" destId="{B79D8464-D65D-4BD4-8EAD-902DCD966760}" srcOrd="1" destOrd="0" parTransId="{03E536D6-7ECF-4E16-AAEA-AF79B354B347}" sibTransId="{F4353E11-2D08-4BFD-819C-5AF0FC5F0BF0}"/>
    <dgm:cxn modelId="{84A4183C-5783-445C-91DE-3AAA135D0E59}" srcId="{41529F9C-F9F0-4F63-9460-2C05D5083F5A}" destId="{51147CA8-C68A-4DA7-9AB7-CE333EB8D084}" srcOrd="0" destOrd="0" parTransId="{34168A2A-CBC5-428A-A2AF-EFB3B33B3A6B}" sibTransId="{C20FF26B-9E78-4FC3-9FEA-E11B7B6F0547}"/>
    <dgm:cxn modelId="{2E511268-9448-4BFA-9AE7-18C3223B02F1}" srcId="{41529F9C-F9F0-4F63-9460-2C05D5083F5A}" destId="{F75CC74C-4A72-40D7-8162-B2418203A934}" srcOrd="2" destOrd="0" parTransId="{63B8F227-7031-444C-A066-9938F14F78F9}" sibTransId="{C79B98FD-A7A1-44A8-BB2F-C8733EA7D4D3}"/>
    <dgm:cxn modelId="{81B88650-52B0-46D7-AB04-76F017D68764}" type="presOf" srcId="{11F5529E-F358-409B-A713-04C8E937AA45}" destId="{407B0AD8-ACCA-4363-B8A7-F20EC509DB48}" srcOrd="0" destOrd="0" presId="urn:microsoft.com/office/officeart/2005/8/layout/list1"/>
    <dgm:cxn modelId="{B3CB5058-B006-443E-993F-2384471979B0}" srcId="{11F5529E-F358-409B-A713-04C8E937AA45}" destId="{41529F9C-F9F0-4F63-9460-2C05D5083F5A}" srcOrd="0" destOrd="0" parTransId="{CE25D56C-A62C-4E89-A2DA-6D3244707C87}" sibTransId="{F5FF6A5B-A3B7-498A-A557-04C0542AE223}"/>
    <dgm:cxn modelId="{1D51F9AF-4B7B-43B2-B363-BFCF8E96673E}" type="presOf" srcId="{41529F9C-F9F0-4F63-9460-2C05D5083F5A}" destId="{86F88AF9-E9AA-4990-BC34-B7E16146DCC0}" srcOrd="0" destOrd="0" presId="urn:microsoft.com/office/officeart/2005/8/layout/list1"/>
    <dgm:cxn modelId="{C18444C1-3059-42B1-8647-AC3FDF79423A}" type="presOf" srcId="{F75CC74C-4A72-40D7-8162-B2418203A934}" destId="{0F575C55-2760-4312-8055-9717472437BC}" srcOrd="0" destOrd="2" presId="urn:microsoft.com/office/officeart/2005/8/layout/list1"/>
    <dgm:cxn modelId="{1AB436D5-8F54-442C-BAC2-EC716FCE14B4}" type="presOf" srcId="{51147CA8-C68A-4DA7-9AB7-CE333EB8D084}" destId="{0F575C55-2760-4312-8055-9717472437BC}" srcOrd="0" destOrd="0" presId="urn:microsoft.com/office/officeart/2005/8/layout/list1"/>
    <dgm:cxn modelId="{D0709EDF-3353-4032-BD4F-E95C8EF78E79}" type="presOf" srcId="{B79D8464-D65D-4BD4-8EAD-902DCD966760}" destId="{0F575C55-2760-4312-8055-9717472437BC}" srcOrd="0" destOrd="1" presId="urn:microsoft.com/office/officeart/2005/8/layout/list1"/>
    <dgm:cxn modelId="{8FC6907B-9013-4FEE-86A5-E8049C55CB64}" type="presParOf" srcId="{407B0AD8-ACCA-4363-B8A7-F20EC509DB48}" destId="{6B262844-D255-4533-AC0B-21BCD0B174FA}" srcOrd="0" destOrd="0" presId="urn:microsoft.com/office/officeart/2005/8/layout/list1"/>
    <dgm:cxn modelId="{80B711EB-0F21-4FFC-809A-891FFABD5E4F}" type="presParOf" srcId="{6B262844-D255-4533-AC0B-21BCD0B174FA}" destId="{86F88AF9-E9AA-4990-BC34-B7E16146DCC0}" srcOrd="0" destOrd="0" presId="urn:microsoft.com/office/officeart/2005/8/layout/list1"/>
    <dgm:cxn modelId="{FF4E56B7-087F-42E0-A36F-E327FDF183AA}" type="presParOf" srcId="{6B262844-D255-4533-AC0B-21BCD0B174FA}" destId="{A77C60A8-18B9-4873-991D-4B0FC17CC60B}" srcOrd="1" destOrd="0" presId="urn:microsoft.com/office/officeart/2005/8/layout/list1"/>
    <dgm:cxn modelId="{B43D01C6-C784-4D12-8ED3-B39CB932A8FC}" type="presParOf" srcId="{407B0AD8-ACCA-4363-B8A7-F20EC509DB48}" destId="{1CF76D52-8B4F-4472-BE9D-CBCAB0505D7D}" srcOrd="1" destOrd="0" presId="urn:microsoft.com/office/officeart/2005/8/layout/list1"/>
    <dgm:cxn modelId="{5C97517E-1D9C-451E-B0BE-F9A6D456174D}" type="presParOf" srcId="{407B0AD8-ACCA-4363-B8A7-F20EC509DB48}" destId="{0F575C55-2760-4312-8055-9717472437B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F5529E-F358-409B-A713-04C8E937AA4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D"/>
        </a:p>
      </dgm:t>
    </dgm:pt>
    <dgm:pt modelId="{41529F9C-F9F0-4F63-9460-2C05D5083F5A}">
      <dgm:prSet phldrT="[Text]"/>
      <dgm:spPr/>
      <dgm:t>
        <a:bodyPr/>
        <a:lstStyle/>
        <a:p>
          <a:r>
            <a:rPr lang="en-ID"/>
            <a:t>Atrophy</a:t>
          </a:r>
          <a:endParaRPr lang="en-ID" dirty="0"/>
        </a:p>
      </dgm:t>
    </dgm:pt>
    <dgm:pt modelId="{CE25D56C-A62C-4E89-A2DA-6D3244707C87}" type="parTrans" cxnId="{B3CB5058-B006-443E-993F-2384471979B0}">
      <dgm:prSet/>
      <dgm:spPr/>
      <dgm:t>
        <a:bodyPr/>
        <a:lstStyle/>
        <a:p>
          <a:endParaRPr lang="en-ID"/>
        </a:p>
      </dgm:t>
    </dgm:pt>
    <dgm:pt modelId="{F5FF6A5B-A3B7-498A-A557-04C0542AE223}" type="sibTrans" cxnId="{B3CB5058-B006-443E-993F-2384471979B0}">
      <dgm:prSet/>
      <dgm:spPr/>
      <dgm:t>
        <a:bodyPr/>
        <a:lstStyle/>
        <a:p>
          <a:endParaRPr lang="en-ID"/>
        </a:p>
      </dgm:t>
    </dgm:pt>
    <dgm:pt modelId="{51147CA8-C68A-4DA7-9AB7-CE333EB8D084}">
      <dgm:prSet phldrT="[Text]"/>
      <dgm:spPr/>
      <dgm:t>
        <a:bodyPr/>
        <a:lstStyle/>
        <a:p>
          <a:r>
            <a:rPr lang="en-US" dirty="0"/>
            <a:t>Atrophy is a decrease in the size of a cell. </a:t>
          </a:r>
          <a:endParaRPr lang="en-ID" dirty="0"/>
        </a:p>
      </dgm:t>
    </dgm:pt>
    <dgm:pt modelId="{34168A2A-CBC5-428A-A2AF-EFB3B33B3A6B}" type="parTrans" cxnId="{84A4183C-5783-445C-91DE-3AAA135D0E59}">
      <dgm:prSet/>
      <dgm:spPr/>
      <dgm:t>
        <a:bodyPr/>
        <a:lstStyle/>
        <a:p>
          <a:endParaRPr lang="en-ID"/>
        </a:p>
      </dgm:t>
    </dgm:pt>
    <dgm:pt modelId="{C20FF26B-9E78-4FC3-9FEA-E11B7B6F0547}" type="sibTrans" cxnId="{84A4183C-5783-445C-91DE-3AAA135D0E59}">
      <dgm:prSet/>
      <dgm:spPr/>
      <dgm:t>
        <a:bodyPr/>
        <a:lstStyle/>
        <a:p>
          <a:endParaRPr lang="en-ID"/>
        </a:p>
      </dgm:t>
    </dgm:pt>
    <dgm:pt modelId="{579851C5-17E9-4529-9E39-76620FF8A316}">
      <dgm:prSet phldrT="[Text]"/>
      <dgm:spPr/>
      <dgm:t>
        <a:bodyPr/>
        <a:lstStyle/>
        <a:p>
          <a:r>
            <a:rPr lang="en-US" dirty="0"/>
            <a:t>The atrophic cell shows autophagic vacuoles which contain cellular debris from </a:t>
          </a:r>
          <a:r>
            <a:rPr lang="en-ID" dirty="0"/>
            <a:t>degraded organelles. </a:t>
          </a:r>
        </a:p>
      </dgm:t>
    </dgm:pt>
    <dgm:pt modelId="{ABE32776-CF0E-40AB-8F3D-F7248334E0C7}" type="parTrans" cxnId="{EB6C90D3-5E5E-44A0-91B1-2ECA227D262D}">
      <dgm:prSet/>
      <dgm:spPr/>
      <dgm:t>
        <a:bodyPr/>
        <a:lstStyle/>
        <a:p>
          <a:endParaRPr lang="en-ID"/>
        </a:p>
      </dgm:t>
    </dgm:pt>
    <dgm:pt modelId="{1D7E8EF0-DE2B-4186-9AF7-474EED40E895}" type="sibTrans" cxnId="{EB6C90D3-5E5E-44A0-91B1-2ECA227D262D}">
      <dgm:prSet/>
      <dgm:spPr/>
      <dgm:t>
        <a:bodyPr/>
        <a:lstStyle/>
        <a:p>
          <a:endParaRPr lang="en-ID"/>
        </a:p>
      </dgm:t>
    </dgm:pt>
    <dgm:pt modelId="{EC06C3D1-1A2E-458B-963F-1E73F80B2E6E}">
      <dgm:prSet phldrT="[Text]"/>
      <dgm:spPr/>
      <dgm:t>
        <a:bodyPr/>
        <a:lstStyle/>
        <a:p>
          <a:r>
            <a:rPr lang="en-US"/>
            <a:t>This </a:t>
          </a:r>
          <a:r>
            <a:rPr lang="en-US" dirty="0"/>
            <a:t>can lead to decreased size of the organ. </a:t>
          </a:r>
          <a:endParaRPr lang="en-ID" dirty="0"/>
        </a:p>
      </dgm:t>
    </dgm:pt>
    <dgm:pt modelId="{45DE2B5E-79CB-4E92-AC7B-8F41300A3DBD}" type="parTrans" cxnId="{05F96753-27E3-4CDC-B0EC-138D18DCDF37}">
      <dgm:prSet/>
      <dgm:spPr/>
      <dgm:t>
        <a:bodyPr/>
        <a:lstStyle/>
        <a:p>
          <a:endParaRPr lang="en-ID"/>
        </a:p>
      </dgm:t>
    </dgm:pt>
    <dgm:pt modelId="{8A0B89D1-426D-4948-B4C2-7BB8BFB4BD5A}" type="sibTrans" cxnId="{05F96753-27E3-4CDC-B0EC-138D18DCDF37}">
      <dgm:prSet/>
      <dgm:spPr/>
      <dgm:t>
        <a:bodyPr/>
        <a:lstStyle/>
        <a:p>
          <a:endParaRPr lang="en-ID"/>
        </a:p>
      </dgm:t>
    </dgm:pt>
    <dgm:pt modelId="{AFF32837-E259-4CFB-8D77-A01FC1964839}">
      <dgm:prSet phldrT="[Text]"/>
      <dgm:spPr/>
      <dgm:t>
        <a:bodyPr/>
        <a:lstStyle/>
        <a:p>
          <a:r>
            <a:rPr lang="en-US" dirty="0"/>
            <a:t>Atrophy can be caused by: </a:t>
          </a:r>
          <a:endParaRPr lang="en-ID" dirty="0"/>
        </a:p>
      </dgm:t>
    </dgm:pt>
    <dgm:pt modelId="{2A3D3310-568F-42B0-8A9B-C7AB80AE48CB}" type="parTrans" cxnId="{8DCB7DE4-16E8-4044-8EC8-961342954A71}">
      <dgm:prSet/>
      <dgm:spPr/>
      <dgm:t>
        <a:bodyPr/>
        <a:lstStyle/>
        <a:p>
          <a:endParaRPr lang="en-ID"/>
        </a:p>
      </dgm:t>
    </dgm:pt>
    <dgm:pt modelId="{B5325771-E8FF-4F67-8D15-EC9A627339C9}" type="sibTrans" cxnId="{8DCB7DE4-16E8-4044-8EC8-961342954A71}">
      <dgm:prSet/>
      <dgm:spPr/>
      <dgm:t>
        <a:bodyPr/>
        <a:lstStyle/>
        <a:p>
          <a:endParaRPr lang="en-ID"/>
        </a:p>
      </dgm:t>
    </dgm:pt>
    <dgm:pt modelId="{15900A6D-AB6E-4A48-AA67-692F92275B9D}">
      <dgm:prSet/>
      <dgm:spPr/>
      <dgm:t>
        <a:bodyPr/>
        <a:lstStyle/>
        <a:p>
          <a:pPr>
            <a:buFont typeface="+mj-lt"/>
            <a:buAutoNum type="arabicPeriod"/>
            <a:tabLst>
              <a:tab pos="628650" algn="l"/>
            </a:tabLst>
          </a:pPr>
          <a:r>
            <a:rPr lang="en-ID" dirty="0"/>
            <a:t>Disuse </a:t>
          </a:r>
        </a:p>
      </dgm:t>
    </dgm:pt>
    <dgm:pt modelId="{24B8266E-64F7-43B4-AF95-46C44911E84A}" type="parTrans" cxnId="{2947E1D1-22F9-4E43-B1A3-F10F9A0BFBAC}">
      <dgm:prSet/>
      <dgm:spPr/>
      <dgm:t>
        <a:bodyPr/>
        <a:lstStyle/>
        <a:p>
          <a:endParaRPr lang="en-ID"/>
        </a:p>
      </dgm:t>
    </dgm:pt>
    <dgm:pt modelId="{59F06D7C-14E1-4185-AE4F-C1B02D2EC0F6}" type="sibTrans" cxnId="{2947E1D1-22F9-4E43-B1A3-F10F9A0BFBAC}">
      <dgm:prSet/>
      <dgm:spPr/>
      <dgm:t>
        <a:bodyPr/>
        <a:lstStyle/>
        <a:p>
          <a:endParaRPr lang="en-ID"/>
        </a:p>
      </dgm:t>
    </dgm:pt>
    <dgm:pt modelId="{0571207F-10A5-4CBF-81BA-9A0610BB5BFC}">
      <dgm:prSet/>
      <dgm:spPr/>
      <dgm:t>
        <a:bodyPr/>
        <a:lstStyle/>
        <a:p>
          <a:pPr>
            <a:buFont typeface="+mj-lt"/>
            <a:buAutoNum type="arabicPeriod"/>
            <a:tabLst>
              <a:tab pos="628650" algn="l"/>
            </a:tabLst>
          </a:pPr>
          <a:r>
            <a:rPr lang="en-ID" dirty="0"/>
            <a:t>Undernutrition </a:t>
          </a:r>
        </a:p>
      </dgm:t>
    </dgm:pt>
    <dgm:pt modelId="{F15F5EA6-1CD7-4FD2-B339-D8D3EC0C2A93}" type="parTrans" cxnId="{5AC68C38-4EFB-43F4-8168-ADA2AD2BD891}">
      <dgm:prSet/>
      <dgm:spPr/>
      <dgm:t>
        <a:bodyPr/>
        <a:lstStyle/>
        <a:p>
          <a:endParaRPr lang="en-ID"/>
        </a:p>
      </dgm:t>
    </dgm:pt>
    <dgm:pt modelId="{CD214A41-B276-42EA-8D42-B0A1EAC08DA9}" type="sibTrans" cxnId="{5AC68C38-4EFB-43F4-8168-ADA2AD2BD891}">
      <dgm:prSet/>
      <dgm:spPr/>
      <dgm:t>
        <a:bodyPr/>
        <a:lstStyle/>
        <a:p>
          <a:endParaRPr lang="en-ID"/>
        </a:p>
      </dgm:t>
    </dgm:pt>
    <dgm:pt modelId="{E8BB5C05-0A2A-43C3-99FE-5082DF0AB164}">
      <dgm:prSet/>
      <dgm:spPr/>
      <dgm:t>
        <a:bodyPr/>
        <a:lstStyle/>
        <a:p>
          <a:pPr>
            <a:buFont typeface="+mj-lt"/>
            <a:buAutoNum type="arabicPeriod"/>
            <a:tabLst>
              <a:tab pos="628650" algn="l"/>
            </a:tabLst>
          </a:pPr>
          <a:r>
            <a:rPr lang="en-ID" dirty="0"/>
            <a:t>Decreased endocrine stimulation </a:t>
          </a:r>
        </a:p>
      </dgm:t>
    </dgm:pt>
    <dgm:pt modelId="{9AE100D5-599B-4057-AA5A-EB8EB55DE697}" type="parTrans" cxnId="{5DD07629-0196-42D0-893F-8DFBBB0EDD4F}">
      <dgm:prSet/>
      <dgm:spPr/>
      <dgm:t>
        <a:bodyPr/>
        <a:lstStyle/>
        <a:p>
          <a:endParaRPr lang="en-ID"/>
        </a:p>
      </dgm:t>
    </dgm:pt>
    <dgm:pt modelId="{D90C259C-5EEB-4655-9C60-84D2C59B4911}" type="sibTrans" cxnId="{5DD07629-0196-42D0-893F-8DFBBB0EDD4F}">
      <dgm:prSet/>
      <dgm:spPr/>
      <dgm:t>
        <a:bodyPr/>
        <a:lstStyle/>
        <a:p>
          <a:endParaRPr lang="en-ID"/>
        </a:p>
      </dgm:t>
    </dgm:pt>
    <dgm:pt modelId="{42185CC9-8820-4C8E-B775-B54D91A46798}">
      <dgm:prSet/>
      <dgm:spPr/>
      <dgm:t>
        <a:bodyPr/>
        <a:lstStyle/>
        <a:p>
          <a:pPr>
            <a:buFont typeface="+mj-lt"/>
            <a:buAutoNum type="arabicPeriod"/>
            <a:tabLst>
              <a:tab pos="628650" algn="l"/>
            </a:tabLst>
          </a:pPr>
          <a:r>
            <a:rPr lang="en-ID" dirty="0"/>
            <a:t>Denervation </a:t>
          </a:r>
        </a:p>
      </dgm:t>
    </dgm:pt>
    <dgm:pt modelId="{42052F5D-AD7C-4E82-8784-C48846A69DEC}" type="parTrans" cxnId="{A336E069-3AF4-487E-B6EB-3B6610CCE9A6}">
      <dgm:prSet/>
      <dgm:spPr/>
      <dgm:t>
        <a:bodyPr/>
        <a:lstStyle/>
        <a:p>
          <a:endParaRPr lang="en-ID"/>
        </a:p>
      </dgm:t>
    </dgm:pt>
    <dgm:pt modelId="{A5300252-318E-4D6D-91A1-40DEF3FB0795}" type="sibTrans" cxnId="{A336E069-3AF4-487E-B6EB-3B6610CCE9A6}">
      <dgm:prSet/>
      <dgm:spPr/>
      <dgm:t>
        <a:bodyPr/>
        <a:lstStyle/>
        <a:p>
          <a:endParaRPr lang="en-ID"/>
        </a:p>
      </dgm:t>
    </dgm:pt>
    <dgm:pt modelId="{D61362FE-6567-40CB-A8AA-E0FD800A3FC6}">
      <dgm:prSet/>
      <dgm:spPr/>
      <dgm:t>
        <a:bodyPr/>
        <a:lstStyle/>
        <a:p>
          <a:pPr>
            <a:buFont typeface="+mj-lt"/>
            <a:buAutoNum type="arabicPeriod"/>
            <a:tabLst>
              <a:tab pos="628650" algn="l"/>
            </a:tabLst>
          </a:pPr>
          <a:r>
            <a:rPr lang="en-ID" dirty="0"/>
            <a:t>Old age</a:t>
          </a:r>
        </a:p>
      </dgm:t>
    </dgm:pt>
    <dgm:pt modelId="{0004DBAC-6A41-4571-8DB8-F2F2722D47DC}" type="parTrans" cxnId="{7A9A3949-70FC-413A-B2DA-145DAAC48BD1}">
      <dgm:prSet/>
      <dgm:spPr/>
      <dgm:t>
        <a:bodyPr/>
        <a:lstStyle/>
        <a:p>
          <a:endParaRPr lang="en-ID"/>
        </a:p>
      </dgm:t>
    </dgm:pt>
    <dgm:pt modelId="{84BF3F41-26D8-4B91-95C9-E5D37D6F508F}" type="sibTrans" cxnId="{7A9A3949-70FC-413A-B2DA-145DAAC48BD1}">
      <dgm:prSet/>
      <dgm:spPr/>
      <dgm:t>
        <a:bodyPr/>
        <a:lstStyle/>
        <a:p>
          <a:endParaRPr lang="en-ID"/>
        </a:p>
      </dgm:t>
    </dgm:pt>
    <dgm:pt modelId="{407B0AD8-ACCA-4363-B8A7-F20EC509DB48}" type="pres">
      <dgm:prSet presAssocID="{11F5529E-F358-409B-A713-04C8E937AA45}" presName="linear" presStyleCnt="0">
        <dgm:presLayoutVars>
          <dgm:dir/>
          <dgm:animLvl val="lvl"/>
          <dgm:resizeHandles val="exact"/>
        </dgm:presLayoutVars>
      </dgm:prSet>
      <dgm:spPr/>
    </dgm:pt>
    <dgm:pt modelId="{6B262844-D255-4533-AC0B-21BCD0B174FA}" type="pres">
      <dgm:prSet presAssocID="{41529F9C-F9F0-4F63-9460-2C05D5083F5A}" presName="parentLin" presStyleCnt="0"/>
      <dgm:spPr/>
    </dgm:pt>
    <dgm:pt modelId="{86F88AF9-E9AA-4990-BC34-B7E16146DCC0}" type="pres">
      <dgm:prSet presAssocID="{41529F9C-F9F0-4F63-9460-2C05D5083F5A}" presName="parentLeftMargin" presStyleLbl="node1" presStyleIdx="0" presStyleCnt="1"/>
      <dgm:spPr/>
    </dgm:pt>
    <dgm:pt modelId="{A77C60A8-18B9-4873-991D-4B0FC17CC60B}" type="pres">
      <dgm:prSet presAssocID="{41529F9C-F9F0-4F63-9460-2C05D5083F5A}" presName="parentText" presStyleLbl="node1" presStyleIdx="0" presStyleCnt="1">
        <dgm:presLayoutVars>
          <dgm:chMax val="0"/>
          <dgm:bulletEnabled val="1"/>
        </dgm:presLayoutVars>
      </dgm:prSet>
      <dgm:spPr/>
    </dgm:pt>
    <dgm:pt modelId="{1CF76D52-8B4F-4472-BE9D-CBCAB0505D7D}" type="pres">
      <dgm:prSet presAssocID="{41529F9C-F9F0-4F63-9460-2C05D5083F5A}" presName="negativeSpace" presStyleCnt="0"/>
      <dgm:spPr/>
    </dgm:pt>
    <dgm:pt modelId="{0F575C55-2760-4312-8055-9717472437BC}" type="pres">
      <dgm:prSet presAssocID="{41529F9C-F9F0-4F63-9460-2C05D5083F5A}" presName="childText" presStyleLbl="conFgAcc1" presStyleIdx="0" presStyleCnt="1" custLinFactNeighborX="-296" custLinFactNeighborY="4400">
        <dgm:presLayoutVars>
          <dgm:bulletEnabled val="1"/>
        </dgm:presLayoutVars>
      </dgm:prSet>
      <dgm:spPr/>
    </dgm:pt>
  </dgm:ptLst>
  <dgm:cxnLst>
    <dgm:cxn modelId="{9C825C02-087B-4BB3-9399-D7E435F4A52C}" type="presOf" srcId="{41529F9C-F9F0-4F63-9460-2C05D5083F5A}" destId="{A77C60A8-18B9-4873-991D-4B0FC17CC60B}" srcOrd="1" destOrd="0" presId="urn:microsoft.com/office/officeart/2005/8/layout/list1"/>
    <dgm:cxn modelId="{02F01A25-3B8E-43F0-9EE0-6164B5F37258}" type="presOf" srcId="{D61362FE-6567-40CB-A8AA-E0FD800A3FC6}" destId="{0F575C55-2760-4312-8055-9717472437BC}" srcOrd="0" destOrd="8" presId="urn:microsoft.com/office/officeart/2005/8/layout/list1"/>
    <dgm:cxn modelId="{AC790028-DA0C-4893-BA6B-4DEBCBB67F1F}" type="presOf" srcId="{AFF32837-E259-4CFB-8D77-A01FC1964839}" destId="{0F575C55-2760-4312-8055-9717472437BC}" srcOrd="0" destOrd="3" presId="urn:microsoft.com/office/officeart/2005/8/layout/list1"/>
    <dgm:cxn modelId="{5DD07629-0196-42D0-893F-8DFBBB0EDD4F}" srcId="{AFF32837-E259-4CFB-8D77-A01FC1964839}" destId="{E8BB5C05-0A2A-43C3-99FE-5082DF0AB164}" srcOrd="2" destOrd="0" parTransId="{9AE100D5-599B-4057-AA5A-EB8EB55DE697}" sibTransId="{D90C259C-5EEB-4655-9C60-84D2C59B4911}"/>
    <dgm:cxn modelId="{33938A2B-15D0-493C-9767-564527763C5E}" type="presOf" srcId="{0571207F-10A5-4CBF-81BA-9A0610BB5BFC}" destId="{0F575C55-2760-4312-8055-9717472437BC}" srcOrd="0" destOrd="5" presId="urn:microsoft.com/office/officeart/2005/8/layout/list1"/>
    <dgm:cxn modelId="{5AC68C38-4EFB-43F4-8168-ADA2AD2BD891}" srcId="{AFF32837-E259-4CFB-8D77-A01FC1964839}" destId="{0571207F-10A5-4CBF-81BA-9A0610BB5BFC}" srcOrd="1" destOrd="0" parTransId="{F15F5EA6-1CD7-4FD2-B339-D8D3EC0C2A93}" sibTransId="{CD214A41-B276-42EA-8D42-B0A1EAC08DA9}"/>
    <dgm:cxn modelId="{84A4183C-5783-445C-91DE-3AAA135D0E59}" srcId="{41529F9C-F9F0-4F63-9460-2C05D5083F5A}" destId="{51147CA8-C68A-4DA7-9AB7-CE333EB8D084}" srcOrd="0" destOrd="0" parTransId="{34168A2A-CBC5-428A-A2AF-EFB3B33B3A6B}" sibTransId="{C20FF26B-9E78-4FC3-9FEA-E11B7B6F0547}"/>
    <dgm:cxn modelId="{7A9A3949-70FC-413A-B2DA-145DAAC48BD1}" srcId="{AFF32837-E259-4CFB-8D77-A01FC1964839}" destId="{D61362FE-6567-40CB-A8AA-E0FD800A3FC6}" srcOrd="4" destOrd="0" parTransId="{0004DBAC-6A41-4571-8DB8-F2F2722D47DC}" sibTransId="{84BF3F41-26D8-4B91-95C9-E5D37D6F508F}"/>
    <dgm:cxn modelId="{A336E069-3AF4-487E-B6EB-3B6610CCE9A6}" srcId="{AFF32837-E259-4CFB-8D77-A01FC1964839}" destId="{42185CC9-8820-4C8E-B775-B54D91A46798}" srcOrd="3" destOrd="0" parTransId="{42052F5D-AD7C-4E82-8784-C48846A69DEC}" sibTransId="{A5300252-318E-4D6D-91A1-40DEF3FB0795}"/>
    <dgm:cxn modelId="{ED03794B-4F4B-45DC-91EC-A94F1BCF5373}" type="presOf" srcId="{EC06C3D1-1A2E-458B-963F-1E73F80B2E6E}" destId="{0F575C55-2760-4312-8055-9717472437BC}" srcOrd="0" destOrd="1" presId="urn:microsoft.com/office/officeart/2005/8/layout/list1"/>
    <dgm:cxn modelId="{81B88650-52B0-46D7-AB04-76F017D68764}" type="presOf" srcId="{11F5529E-F358-409B-A713-04C8E937AA45}" destId="{407B0AD8-ACCA-4363-B8A7-F20EC509DB48}" srcOrd="0" destOrd="0" presId="urn:microsoft.com/office/officeart/2005/8/layout/list1"/>
    <dgm:cxn modelId="{05F96753-27E3-4CDC-B0EC-138D18DCDF37}" srcId="{41529F9C-F9F0-4F63-9460-2C05D5083F5A}" destId="{EC06C3D1-1A2E-458B-963F-1E73F80B2E6E}" srcOrd="1" destOrd="0" parTransId="{45DE2B5E-79CB-4E92-AC7B-8F41300A3DBD}" sibTransId="{8A0B89D1-426D-4948-B4C2-7BB8BFB4BD5A}"/>
    <dgm:cxn modelId="{AD678B54-D61A-4FC2-AD04-1877B0D5C9EF}" type="presOf" srcId="{E8BB5C05-0A2A-43C3-99FE-5082DF0AB164}" destId="{0F575C55-2760-4312-8055-9717472437BC}" srcOrd="0" destOrd="6" presId="urn:microsoft.com/office/officeart/2005/8/layout/list1"/>
    <dgm:cxn modelId="{B3CB5058-B006-443E-993F-2384471979B0}" srcId="{11F5529E-F358-409B-A713-04C8E937AA45}" destId="{41529F9C-F9F0-4F63-9460-2C05D5083F5A}" srcOrd="0" destOrd="0" parTransId="{CE25D56C-A62C-4E89-A2DA-6D3244707C87}" sibTransId="{F5FF6A5B-A3B7-498A-A557-04C0542AE223}"/>
    <dgm:cxn modelId="{843B7CA7-DA74-4605-A778-97447A950E52}" type="presOf" srcId="{42185CC9-8820-4C8E-B775-B54D91A46798}" destId="{0F575C55-2760-4312-8055-9717472437BC}" srcOrd="0" destOrd="7" presId="urn:microsoft.com/office/officeart/2005/8/layout/list1"/>
    <dgm:cxn modelId="{1D51F9AF-4B7B-43B2-B363-BFCF8E96673E}" type="presOf" srcId="{41529F9C-F9F0-4F63-9460-2C05D5083F5A}" destId="{86F88AF9-E9AA-4990-BC34-B7E16146DCC0}" srcOrd="0" destOrd="0" presId="urn:microsoft.com/office/officeart/2005/8/layout/list1"/>
    <dgm:cxn modelId="{8DE2B5BD-3BF2-42AD-B5AE-4E7D51ADF178}" type="presOf" srcId="{15900A6D-AB6E-4A48-AA67-692F92275B9D}" destId="{0F575C55-2760-4312-8055-9717472437BC}" srcOrd="0" destOrd="4" presId="urn:microsoft.com/office/officeart/2005/8/layout/list1"/>
    <dgm:cxn modelId="{2947E1D1-22F9-4E43-B1A3-F10F9A0BFBAC}" srcId="{AFF32837-E259-4CFB-8D77-A01FC1964839}" destId="{15900A6D-AB6E-4A48-AA67-692F92275B9D}" srcOrd="0" destOrd="0" parTransId="{24B8266E-64F7-43B4-AF95-46C44911E84A}" sibTransId="{59F06D7C-14E1-4185-AE4F-C1B02D2EC0F6}"/>
    <dgm:cxn modelId="{EB6C90D3-5E5E-44A0-91B1-2ECA227D262D}" srcId="{41529F9C-F9F0-4F63-9460-2C05D5083F5A}" destId="{579851C5-17E9-4529-9E39-76620FF8A316}" srcOrd="2" destOrd="0" parTransId="{ABE32776-CF0E-40AB-8F3D-F7248334E0C7}" sibTransId="{1D7E8EF0-DE2B-4186-9AF7-474EED40E895}"/>
    <dgm:cxn modelId="{1AB436D5-8F54-442C-BAC2-EC716FCE14B4}" type="presOf" srcId="{51147CA8-C68A-4DA7-9AB7-CE333EB8D084}" destId="{0F575C55-2760-4312-8055-9717472437BC}" srcOrd="0" destOrd="0" presId="urn:microsoft.com/office/officeart/2005/8/layout/list1"/>
    <dgm:cxn modelId="{8DCB7DE4-16E8-4044-8EC8-961342954A71}" srcId="{41529F9C-F9F0-4F63-9460-2C05D5083F5A}" destId="{AFF32837-E259-4CFB-8D77-A01FC1964839}" srcOrd="3" destOrd="0" parTransId="{2A3D3310-568F-42B0-8A9B-C7AB80AE48CB}" sibTransId="{B5325771-E8FF-4F67-8D15-EC9A627339C9}"/>
    <dgm:cxn modelId="{7808F0FF-9887-4AD7-A813-20484460849D}" type="presOf" srcId="{579851C5-17E9-4529-9E39-76620FF8A316}" destId="{0F575C55-2760-4312-8055-9717472437BC}" srcOrd="0" destOrd="2" presId="urn:microsoft.com/office/officeart/2005/8/layout/list1"/>
    <dgm:cxn modelId="{8FC6907B-9013-4FEE-86A5-E8049C55CB64}" type="presParOf" srcId="{407B0AD8-ACCA-4363-B8A7-F20EC509DB48}" destId="{6B262844-D255-4533-AC0B-21BCD0B174FA}" srcOrd="0" destOrd="0" presId="urn:microsoft.com/office/officeart/2005/8/layout/list1"/>
    <dgm:cxn modelId="{80B711EB-0F21-4FFC-809A-891FFABD5E4F}" type="presParOf" srcId="{6B262844-D255-4533-AC0B-21BCD0B174FA}" destId="{86F88AF9-E9AA-4990-BC34-B7E16146DCC0}" srcOrd="0" destOrd="0" presId="urn:microsoft.com/office/officeart/2005/8/layout/list1"/>
    <dgm:cxn modelId="{FF4E56B7-087F-42E0-A36F-E327FDF183AA}" type="presParOf" srcId="{6B262844-D255-4533-AC0B-21BCD0B174FA}" destId="{A77C60A8-18B9-4873-991D-4B0FC17CC60B}" srcOrd="1" destOrd="0" presId="urn:microsoft.com/office/officeart/2005/8/layout/list1"/>
    <dgm:cxn modelId="{B43D01C6-C784-4D12-8ED3-B39CB932A8FC}" type="presParOf" srcId="{407B0AD8-ACCA-4363-B8A7-F20EC509DB48}" destId="{1CF76D52-8B4F-4472-BE9D-CBCAB0505D7D}" srcOrd="1" destOrd="0" presId="urn:microsoft.com/office/officeart/2005/8/layout/list1"/>
    <dgm:cxn modelId="{5C97517E-1D9C-451E-B0BE-F9A6D456174D}" type="presParOf" srcId="{407B0AD8-ACCA-4363-B8A7-F20EC509DB48}" destId="{0F575C55-2760-4312-8055-9717472437B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5529E-F358-409B-A713-04C8E937AA4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ID"/>
        </a:p>
      </dgm:t>
    </dgm:pt>
    <dgm:pt modelId="{41529F9C-F9F0-4F63-9460-2C05D5083F5A}">
      <dgm:prSet phldrT="[Text]"/>
      <dgm:spPr/>
      <dgm:t>
        <a:bodyPr/>
        <a:lstStyle/>
        <a:p>
          <a:r>
            <a:rPr lang="en-ID"/>
            <a:t>Metaplasia</a:t>
          </a:r>
          <a:endParaRPr lang="en-ID" dirty="0"/>
        </a:p>
      </dgm:t>
    </dgm:pt>
    <dgm:pt modelId="{CE25D56C-A62C-4E89-A2DA-6D3244707C87}" type="parTrans" cxnId="{B3CB5058-B006-443E-993F-2384471979B0}">
      <dgm:prSet/>
      <dgm:spPr/>
      <dgm:t>
        <a:bodyPr/>
        <a:lstStyle/>
        <a:p>
          <a:endParaRPr lang="en-ID"/>
        </a:p>
      </dgm:t>
    </dgm:pt>
    <dgm:pt modelId="{F5FF6A5B-A3B7-498A-A557-04C0542AE223}" type="sibTrans" cxnId="{B3CB5058-B006-443E-993F-2384471979B0}">
      <dgm:prSet/>
      <dgm:spPr/>
      <dgm:t>
        <a:bodyPr/>
        <a:lstStyle/>
        <a:p>
          <a:endParaRPr lang="en-ID"/>
        </a:p>
      </dgm:t>
    </dgm:pt>
    <dgm:pt modelId="{E967E3F7-FE7E-41A4-BF31-E97B80DF5A1C}">
      <dgm:prSet phldrT="[Text]"/>
      <dgm:spPr/>
      <dgm:t>
        <a:bodyPr/>
        <a:lstStyle/>
        <a:p>
          <a:r>
            <a:rPr lang="en-US" dirty="0"/>
            <a:t>Metaplasia is the replacement of one differentiated tissue by another differentiated tissue. </a:t>
          </a:r>
          <a:endParaRPr lang="en-ID" dirty="0"/>
        </a:p>
      </dgm:t>
    </dgm:pt>
    <dgm:pt modelId="{EB55F882-C366-4BF7-9F0C-D54F7E3584D4}" type="parTrans" cxnId="{BBF689EA-6304-4D4F-9C47-95CC0A310F90}">
      <dgm:prSet/>
      <dgm:spPr/>
      <dgm:t>
        <a:bodyPr/>
        <a:lstStyle/>
        <a:p>
          <a:endParaRPr lang="en-ID"/>
        </a:p>
      </dgm:t>
    </dgm:pt>
    <dgm:pt modelId="{3CBF0938-5AB2-48B2-955A-FA5ECAB6B17F}" type="sibTrans" cxnId="{BBF689EA-6304-4D4F-9C47-95CC0A310F90}">
      <dgm:prSet/>
      <dgm:spPr/>
      <dgm:t>
        <a:bodyPr/>
        <a:lstStyle/>
        <a:p>
          <a:endParaRPr lang="en-ID"/>
        </a:p>
      </dgm:t>
    </dgm:pt>
    <dgm:pt modelId="{541B8EC5-D30D-4977-99DF-C1C99F14FD00}">
      <dgm:prSet/>
      <dgm:spPr/>
      <dgm:t>
        <a:bodyPr/>
        <a:lstStyle/>
        <a:p>
          <a:r>
            <a:rPr lang="en-ID" b="1" dirty="0">
              <a:solidFill>
                <a:srgbClr val="FF0000"/>
              </a:solidFill>
            </a:rPr>
            <a:t>Squamous metaplasia </a:t>
          </a:r>
        </a:p>
      </dgm:t>
    </dgm:pt>
    <dgm:pt modelId="{427899E5-7E8B-4A76-8D47-B9147A634B9B}" type="parTrans" cxnId="{A278FB7E-3D01-4DF1-8671-A67368D06EF5}">
      <dgm:prSet/>
      <dgm:spPr/>
      <dgm:t>
        <a:bodyPr/>
        <a:lstStyle/>
        <a:p>
          <a:endParaRPr lang="en-ID"/>
        </a:p>
      </dgm:t>
    </dgm:pt>
    <dgm:pt modelId="{8CB1E248-347B-46DE-8CBD-22E5BFA7D574}" type="sibTrans" cxnId="{A278FB7E-3D01-4DF1-8671-A67368D06EF5}">
      <dgm:prSet/>
      <dgm:spPr/>
      <dgm:t>
        <a:bodyPr/>
        <a:lstStyle/>
        <a:p>
          <a:endParaRPr lang="en-ID"/>
        </a:p>
      </dgm:t>
    </dgm:pt>
    <dgm:pt modelId="{4A7A707C-D10E-47FF-B7AA-9ACA5019A5BB}">
      <dgm:prSet/>
      <dgm:spPr/>
      <dgm:t>
        <a:bodyPr/>
        <a:lstStyle/>
        <a:p>
          <a:r>
            <a:rPr lang="en-US" dirty="0"/>
            <a:t>This is replacement of another type of epithelium by squamous epithelium. </a:t>
          </a:r>
          <a:endParaRPr lang="en-ID" dirty="0"/>
        </a:p>
      </dgm:t>
    </dgm:pt>
    <dgm:pt modelId="{65879C9F-5835-4951-A129-54F04B14E4D3}" type="parTrans" cxnId="{9372FF38-7574-4890-B389-B946EC8DD1BE}">
      <dgm:prSet/>
      <dgm:spPr/>
      <dgm:t>
        <a:bodyPr/>
        <a:lstStyle/>
        <a:p>
          <a:endParaRPr lang="en-ID"/>
        </a:p>
      </dgm:t>
    </dgm:pt>
    <dgm:pt modelId="{047EC5A9-E0F6-478C-B628-BC0B650C81B6}" type="sibTrans" cxnId="{9372FF38-7574-4890-B389-B946EC8DD1BE}">
      <dgm:prSet/>
      <dgm:spPr/>
      <dgm:t>
        <a:bodyPr/>
        <a:lstStyle/>
        <a:p>
          <a:endParaRPr lang="en-ID"/>
        </a:p>
      </dgm:t>
    </dgm:pt>
    <dgm:pt modelId="{56E82E8F-8820-469D-95E7-A496547AC601}">
      <dgm:prSet/>
      <dgm:spPr/>
      <dgm:t>
        <a:bodyPr/>
        <a:lstStyle/>
        <a:p>
          <a:r>
            <a:rPr lang="en-ID" b="1" dirty="0">
              <a:solidFill>
                <a:srgbClr val="FF0000"/>
              </a:solidFill>
            </a:rPr>
            <a:t>Osseous metaplasia </a:t>
          </a:r>
        </a:p>
      </dgm:t>
    </dgm:pt>
    <dgm:pt modelId="{242158CA-9391-4B60-B677-726E3CAAEB75}" type="parTrans" cxnId="{20886F15-1933-4373-B8C7-5FB16688307C}">
      <dgm:prSet/>
      <dgm:spPr/>
      <dgm:t>
        <a:bodyPr/>
        <a:lstStyle/>
        <a:p>
          <a:endParaRPr lang="en-ID"/>
        </a:p>
      </dgm:t>
    </dgm:pt>
    <dgm:pt modelId="{19799626-22BD-4FD9-B164-FC7EDFDC86E3}" type="sibTrans" cxnId="{20886F15-1933-4373-B8C7-5FB16688307C}">
      <dgm:prSet/>
      <dgm:spPr/>
      <dgm:t>
        <a:bodyPr/>
        <a:lstStyle/>
        <a:p>
          <a:endParaRPr lang="en-ID"/>
        </a:p>
      </dgm:t>
    </dgm:pt>
    <dgm:pt modelId="{398ECDBF-BBF3-40EC-8A1D-9C3CC7F18192}">
      <dgm:prSet/>
      <dgm:spPr/>
      <dgm:t>
        <a:bodyPr/>
        <a:lstStyle/>
        <a:p>
          <a:r>
            <a:rPr lang="en-US" dirty="0"/>
            <a:t>This replacement of a connective tissue by bone</a:t>
          </a:r>
          <a:endParaRPr lang="en-ID" dirty="0"/>
        </a:p>
      </dgm:t>
    </dgm:pt>
    <dgm:pt modelId="{C276312A-A76B-44C5-AF46-0CDBC636A189}" type="parTrans" cxnId="{42F53C5E-9D89-4D4D-AD58-916ED5D728E1}">
      <dgm:prSet/>
      <dgm:spPr/>
      <dgm:t>
        <a:bodyPr/>
        <a:lstStyle/>
        <a:p>
          <a:endParaRPr lang="en-ID"/>
        </a:p>
      </dgm:t>
    </dgm:pt>
    <dgm:pt modelId="{136240DD-9F94-4828-8BD6-2B85D26A4C99}" type="sibTrans" cxnId="{42F53C5E-9D89-4D4D-AD58-916ED5D728E1}">
      <dgm:prSet/>
      <dgm:spPr/>
      <dgm:t>
        <a:bodyPr/>
        <a:lstStyle/>
        <a:p>
          <a:endParaRPr lang="en-ID"/>
        </a:p>
      </dgm:t>
    </dgm:pt>
    <dgm:pt modelId="{0BECBB6D-E840-4F2F-806B-DB98FCD700B7}">
      <dgm:prSet phldrT="[Text]"/>
      <dgm:spPr/>
      <dgm:t>
        <a:bodyPr/>
        <a:lstStyle/>
        <a:p>
          <a:r>
            <a:rPr lang="en-US" dirty="0"/>
            <a:t>There are different types of metaplasia. </a:t>
          </a:r>
          <a:endParaRPr lang="en-ID" dirty="0"/>
        </a:p>
      </dgm:t>
    </dgm:pt>
    <dgm:pt modelId="{05C65B50-9D62-4B97-97A7-CE6174DEBD87}" type="parTrans" cxnId="{7D37B5A2-39C4-450D-B01F-FA12817AF1AB}">
      <dgm:prSet/>
      <dgm:spPr/>
      <dgm:t>
        <a:bodyPr/>
        <a:lstStyle/>
        <a:p>
          <a:endParaRPr lang="en-ID"/>
        </a:p>
      </dgm:t>
    </dgm:pt>
    <dgm:pt modelId="{6DFAF57A-DB36-4044-AEB6-AA315E4B85EC}" type="sibTrans" cxnId="{7D37B5A2-39C4-450D-B01F-FA12817AF1AB}">
      <dgm:prSet/>
      <dgm:spPr/>
      <dgm:t>
        <a:bodyPr/>
        <a:lstStyle/>
        <a:p>
          <a:endParaRPr lang="en-ID"/>
        </a:p>
      </dgm:t>
    </dgm:pt>
    <dgm:pt modelId="{4545C02D-4166-436F-AE62-DFA3728D4DC0}">
      <dgm:prSet phldrT="[Text]"/>
      <dgm:spPr/>
      <dgm:t>
        <a:bodyPr/>
        <a:lstStyle/>
        <a:p>
          <a:r>
            <a:rPr lang="en-US" dirty="0"/>
            <a:t>Examples include: </a:t>
          </a:r>
          <a:endParaRPr lang="en-ID" dirty="0"/>
        </a:p>
      </dgm:t>
    </dgm:pt>
    <dgm:pt modelId="{C3339F51-6556-4D05-911F-F9E124ACFAD0}" type="parTrans" cxnId="{9FE4F7E0-3C8B-4A9C-A2A9-DFD68090BFC0}">
      <dgm:prSet/>
      <dgm:spPr/>
      <dgm:t>
        <a:bodyPr/>
        <a:lstStyle/>
        <a:p>
          <a:endParaRPr lang="en-ID"/>
        </a:p>
      </dgm:t>
    </dgm:pt>
    <dgm:pt modelId="{F2B4D5EE-B30E-4F86-9033-3225FD2DA758}" type="sibTrans" cxnId="{9FE4F7E0-3C8B-4A9C-A2A9-DFD68090BFC0}">
      <dgm:prSet/>
      <dgm:spPr/>
      <dgm:t>
        <a:bodyPr/>
        <a:lstStyle/>
        <a:p>
          <a:endParaRPr lang="en-ID"/>
        </a:p>
      </dgm:t>
    </dgm:pt>
    <dgm:pt modelId="{E23D0F66-CDFF-4A48-B0DE-D3BB8AD60BFE}">
      <dgm:prSet/>
      <dgm:spPr/>
      <dgm:t>
        <a:bodyPr/>
        <a:lstStyle/>
        <a:p>
          <a:r>
            <a:rPr lang="en-US" dirty="0"/>
            <a:t>For example, the columnar epithelium of the bronchus can be replaced by squamous </a:t>
          </a:r>
          <a:r>
            <a:rPr lang="en-ID" dirty="0"/>
            <a:t>epithelium in cigarette smokers </a:t>
          </a:r>
        </a:p>
      </dgm:t>
    </dgm:pt>
    <dgm:pt modelId="{278BA660-18A1-4376-ABE7-9252BC8B0652}" type="parTrans" cxnId="{0B8F66E3-8D0D-40B4-B5A2-D8D10A3ABB11}">
      <dgm:prSet/>
      <dgm:spPr/>
      <dgm:t>
        <a:bodyPr/>
        <a:lstStyle/>
        <a:p>
          <a:endParaRPr lang="en-ID"/>
        </a:p>
      </dgm:t>
    </dgm:pt>
    <dgm:pt modelId="{73337C0B-1F33-46EB-A01E-F4714303AB8A}" type="sibTrans" cxnId="{0B8F66E3-8D0D-40B4-B5A2-D8D10A3ABB11}">
      <dgm:prSet/>
      <dgm:spPr/>
      <dgm:t>
        <a:bodyPr/>
        <a:lstStyle/>
        <a:p>
          <a:endParaRPr lang="en-ID"/>
        </a:p>
      </dgm:t>
    </dgm:pt>
    <dgm:pt modelId="{40A740D1-2BA0-4589-9DF1-54899DE5506C}">
      <dgm:prSet/>
      <dgm:spPr/>
      <dgm:t>
        <a:bodyPr/>
        <a:lstStyle/>
        <a:p>
          <a:r>
            <a:rPr lang="en-US" dirty="0"/>
            <a:t>For example at sites of injury</a:t>
          </a:r>
          <a:endParaRPr lang="en-ID" dirty="0"/>
        </a:p>
      </dgm:t>
    </dgm:pt>
    <dgm:pt modelId="{FFDD0DCE-1DA4-4232-A36D-70893342FC30}" type="parTrans" cxnId="{E95E5A46-24CB-44C1-95E2-CFDDEEB26DB8}">
      <dgm:prSet/>
      <dgm:spPr/>
      <dgm:t>
        <a:bodyPr/>
        <a:lstStyle/>
        <a:p>
          <a:endParaRPr lang="en-ID"/>
        </a:p>
      </dgm:t>
    </dgm:pt>
    <dgm:pt modelId="{63A68F41-F44D-4A22-B5DD-03E9E2CC29DF}" type="sibTrans" cxnId="{E95E5A46-24CB-44C1-95E2-CFDDEEB26DB8}">
      <dgm:prSet/>
      <dgm:spPr/>
      <dgm:t>
        <a:bodyPr/>
        <a:lstStyle/>
        <a:p>
          <a:endParaRPr lang="en-ID"/>
        </a:p>
      </dgm:t>
    </dgm:pt>
    <dgm:pt modelId="{407B0AD8-ACCA-4363-B8A7-F20EC509DB48}" type="pres">
      <dgm:prSet presAssocID="{11F5529E-F358-409B-A713-04C8E937AA45}" presName="linear" presStyleCnt="0">
        <dgm:presLayoutVars>
          <dgm:dir/>
          <dgm:animLvl val="lvl"/>
          <dgm:resizeHandles val="exact"/>
        </dgm:presLayoutVars>
      </dgm:prSet>
      <dgm:spPr/>
    </dgm:pt>
    <dgm:pt modelId="{6B262844-D255-4533-AC0B-21BCD0B174FA}" type="pres">
      <dgm:prSet presAssocID="{41529F9C-F9F0-4F63-9460-2C05D5083F5A}" presName="parentLin" presStyleCnt="0"/>
      <dgm:spPr/>
    </dgm:pt>
    <dgm:pt modelId="{86F88AF9-E9AA-4990-BC34-B7E16146DCC0}" type="pres">
      <dgm:prSet presAssocID="{41529F9C-F9F0-4F63-9460-2C05D5083F5A}" presName="parentLeftMargin" presStyleLbl="node1" presStyleIdx="0" presStyleCnt="1"/>
      <dgm:spPr/>
    </dgm:pt>
    <dgm:pt modelId="{A77C60A8-18B9-4873-991D-4B0FC17CC60B}" type="pres">
      <dgm:prSet presAssocID="{41529F9C-F9F0-4F63-9460-2C05D5083F5A}" presName="parentText" presStyleLbl="node1" presStyleIdx="0" presStyleCnt="1">
        <dgm:presLayoutVars>
          <dgm:chMax val="0"/>
          <dgm:bulletEnabled val="1"/>
        </dgm:presLayoutVars>
      </dgm:prSet>
      <dgm:spPr/>
    </dgm:pt>
    <dgm:pt modelId="{1CF76D52-8B4F-4472-BE9D-CBCAB0505D7D}" type="pres">
      <dgm:prSet presAssocID="{41529F9C-F9F0-4F63-9460-2C05D5083F5A}" presName="negativeSpace" presStyleCnt="0"/>
      <dgm:spPr/>
    </dgm:pt>
    <dgm:pt modelId="{0F575C55-2760-4312-8055-9717472437BC}" type="pres">
      <dgm:prSet presAssocID="{41529F9C-F9F0-4F63-9460-2C05D5083F5A}" presName="childText" presStyleLbl="conFgAcc1" presStyleIdx="0" presStyleCnt="1" custLinFactNeighborX="296" custLinFactNeighborY="4400">
        <dgm:presLayoutVars>
          <dgm:bulletEnabled val="1"/>
        </dgm:presLayoutVars>
      </dgm:prSet>
      <dgm:spPr/>
    </dgm:pt>
  </dgm:ptLst>
  <dgm:cxnLst>
    <dgm:cxn modelId="{60F3A201-0405-40B7-89C4-A21D76074DBC}" type="presOf" srcId="{E967E3F7-FE7E-41A4-BF31-E97B80DF5A1C}" destId="{0F575C55-2760-4312-8055-9717472437BC}" srcOrd="0" destOrd="0" presId="urn:microsoft.com/office/officeart/2005/8/layout/list1"/>
    <dgm:cxn modelId="{9C825C02-087B-4BB3-9399-D7E435F4A52C}" type="presOf" srcId="{41529F9C-F9F0-4F63-9460-2C05D5083F5A}" destId="{A77C60A8-18B9-4873-991D-4B0FC17CC60B}" srcOrd="1" destOrd="0" presId="urn:microsoft.com/office/officeart/2005/8/layout/list1"/>
    <dgm:cxn modelId="{1D428B10-2170-477A-BE2A-3BD5EA16CBBA}" type="presOf" srcId="{398ECDBF-BBF3-40EC-8A1D-9C3CC7F18192}" destId="{0F575C55-2760-4312-8055-9717472437BC}" srcOrd="0" destOrd="7" presId="urn:microsoft.com/office/officeart/2005/8/layout/list1"/>
    <dgm:cxn modelId="{20886F15-1933-4373-B8C7-5FB16688307C}" srcId="{4545C02D-4166-436F-AE62-DFA3728D4DC0}" destId="{56E82E8F-8820-469D-95E7-A496547AC601}" srcOrd="1" destOrd="0" parTransId="{242158CA-9391-4B60-B677-726E3CAAEB75}" sibTransId="{19799626-22BD-4FD9-B164-FC7EDFDC86E3}"/>
    <dgm:cxn modelId="{0A62E81C-2C41-47F6-8DD0-9FF3AE4FFFCB}" type="presOf" srcId="{4A7A707C-D10E-47FF-B7AA-9ACA5019A5BB}" destId="{0F575C55-2760-4312-8055-9717472437BC}" srcOrd="0" destOrd="4" presId="urn:microsoft.com/office/officeart/2005/8/layout/list1"/>
    <dgm:cxn modelId="{E3154A22-21AF-4DF1-8498-388294A3E625}" type="presOf" srcId="{4545C02D-4166-436F-AE62-DFA3728D4DC0}" destId="{0F575C55-2760-4312-8055-9717472437BC}" srcOrd="0" destOrd="2" presId="urn:microsoft.com/office/officeart/2005/8/layout/list1"/>
    <dgm:cxn modelId="{7A93D736-622C-4691-81BB-B3C27A8D367B}" type="presOf" srcId="{0BECBB6D-E840-4F2F-806B-DB98FCD700B7}" destId="{0F575C55-2760-4312-8055-9717472437BC}" srcOrd="0" destOrd="1" presId="urn:microsoft.com/office/officeart/2005/8/layout/list1"/>
    <dgm:cxn modelId="{9372FF38-7574-4890-B389-B946EC8DD1BE}" srcId="{541B8EC5-D30D-4977-99DF-C1C99F14FD00}" destId="{4A7A707C-D10E-47FF-B7AA-9ACA5019A5BB}" srcOrd="0" destOrd="0" parTransId="{65879C9F-5835-4951-A129-54F04B14E4D3}" sibTransId="{047EC5A9-E0F6-478C-B628-BC0B650C81B6}"/>
    <dgm:cxn modelId="{42F53C5E-9D89-4D4D-AD58-916ED5D728E1}" srcId="{56E82E8F-8820-469D-95E7-A496547AC601}" destId="{398ECDBF-BBF3-40EC-8A1D-9C3CC7F18192}" srcOrd="0" destOrd="0" parTransId="{C276312A-A76B-44C5-AF46-0CDBC636A189}" sibTransId="{136240DD-9F94-4828-8BD6-2B85D26A4C99}"/>
    <dgm:cxn modelId="{E95E5A46-24CB-44C1-95E2-CFDDEEB26DB8}" srcId="{56E82E8F-8820-469D-95E7-A496547AC601}" destId="{40A740D1-2BA0-4589-9DF1-54899DE5506C}" srcOrd="1" destOrd="0" parTransId="{FFDD0DCE-1DA4-4232-A36D-70893342FC30}" sibTransId="{63A68F41-F44D-4A22-B5DD-03E9E2CC29DF}"/>
    <dgm:cxn modelId="{411F5C6A-BA8B-409C-A751-AFE4423EC727}" type="presOf" srcId="{541B8EC5-D30D-4977-99DF-C1C99F14FD00}" destId="{0F575C55-2760-4312-8055-9717472437BC}" srcOrd="0" destOrd="3" presId="urn:microsoft.com/office/officeart/2005/8/layout/list1"/>
    <dgm:cxn modelId="{83F2146E-FE49-4616-9C90-C07467D18530}" type="presOf" srcId="{40A740D1-2BA0-4589-9DF1-54899DE5506C}" destId="{0F575C55-2760-4312-8055-9717472437BC}" srcOrd="0" destOrd="8" presId="urn:microsoft.com/office/officeart/2005/8/layout/list1"/>
    <dgm:cxn modelId="{81B88650-52B0-46D7-AB04-76F017D68764}" type="presOf" srcId="{11F5529E-F358-409B-A713-04C8E937AA45}" destId="{407B0AD8-ACCA-4363-B8A7-F20EC509DB48}" srcOrd="0" destOrd="0" presId="urn:microsoft.com/office/officeart/2005/8/layout/list1"/>
    <dgm:cxn modelId="{B3CB5058-B006-443E-993F-2384471979B0}" srcId="{11F5529E-F358-409B-A713-04C8E937AA45}" destId="{41529F9C-F9F0-4F63-9460-2C05D5083F5A}" srcOrd="0" destOrd="0" parTransId="{CE25D56C-A62C-4E89-A2DA-6D3244707C87}" sibTransId="{F5FF6A5B-A3B7-498A-A557-04C0542AE223}"/>
    <dgm:cxn modelId="{A278FB7E-3D01-4DF1-8671-A67368D06EF5}" srcId="{4545C02D-4166-436F-AE62-DFA3728D4DC0}" destId="{541B8EC5-D30D-4977-99DF-C1C99F14FD00}" srcOrd="0" destOrd="0" parTransId="{427899E5-7E8B-4A76-8D47-B9147A634B9B}" sibTransId="{8CB1E248-347B-46DE-8CBD-22E5BFA7D574}"/>
    <dgm:cxn modelId="{559E6B80-A3E5-4E86-AA9B-22B04095C60A}" type="presOf" srcId="{E23D0F66-CDFF-4A48-B0DE-D3BB8AD60BFE}" destId="{0F575C55-2760-4312-8055-9717472437BC}" srcOrd="0" destOrd="5" presId="urn:microsoft.com/office/officeart/2005/8/layout/list1"/>
    <dgm:cxn modelId="{7D37B5A2-39C4-450D-B01F-FA12817AF1AB}" srcId="{41529F9C-F9F0-4F63-9460-2C05D5083F5A}" destId="{0BECBB6D-E840-4F2F-806B-DB98FCD700B7}" srcOrd="1" destOrd="0" parTransId="{05C65B50-9D62-4B97-97A7-CE6174DEBD87}" sibTransId="{6DFAF57A-DB36-4044-AEB6-AA315E4B85EC}"/>
    <dgm:cxn modelId="{1D51F9AF-4B7B-43B2-B363-BFCF8E96673E}" type="presOf" srcId="{41529F9C-F9F0-4F63-9460-2C05D5083F5A}" destId="{86F88AF9-E9AA-4990-BC34-B7E16146DCC0}" srcOrd="0" destOrd="0" presId="urn:microsoft.com/office/officeart/2005/8/layout/list1"/>
    <dgm:cxn modelId="{9FE4F7E0-3C8B-4A9C-A2A9-DFD68090BFC0}" srcId="{41529F9C-F9F0-4F63-9460-2C05D5083F5A}" destId="{4545C02D-4166-436F-AE62-DFA3728D4DC0}" srcOrd="2" destOrd="0" parTransId="{C3339F51-6556-4D05-911F-F9E124ACFAD0}" sibTransId="{F2B4D5EE-B30E-4F86-9033-3225FD2DA758}"/>
    <dgm:cxn modelId="{0B8F66E3-8D0D-40B4-B5A2-D8D10A3ABB11}" srcId="{541B8EC5-D30D-4977-99DF-C1C99F14FD00}" destId="{E23D0F66-CDFF-4A48-B0DE-D3BB8AD60BFE}" srcOrd="1" destOrd="0" parTransId="{278BA660-18A1-4376-ABE7-9252BC8B0652}" sibTransId="{73337C0B-1F33-46EB-A01E-F4714303AB8A}"/>
    <dgm:cxn modelId="{BBF689EA-6304-4D4F-9C47-95CC0A310F90}" srcId="{41529F9C-F9F0-4F63-9460-2C05D5083F5A}" destId="{E967E3F7-FE7E-41A4-BF31-E97B80DF5A1C}" srcOrd="0" destOrd="0" parTransId="{EB55F882-C366-4BF7-9F0C-D54F7E3584D4}" sibTransId="{3CBF0938-5AB2-48B2-955A-FA5ECAB6B17F}"/>
    <dgm:cxn modelId="{63603CFD-1BDF-498D-9E6B-4CE98234E432}" type="presOf" srcId="{56E82E8F-8820-469D-95E7-A496547AC601}" destId="{0F575C55-2760-4312-8055-9717472437BC}" srcOrd="0" destOrd="6" presId="urn:microsoft.com/office/officeart/2005/8/layout/list1"/>
    <dgm:cxn modelId="{8FC6907B-9013-4FEE-86A5-E8049C55CB64}" type="presParOf" srcId="{407B0AD8-ACCA-4363-B8A7-F20EC509DB48}" destId="{6B262844-D255-4533-AC0B-21BCD0B174FA}" srcOrd="0" destOrd="0" presId="urn:microsoft.com/office/officeart/2005/8/layout/list1"/>
    <dgm:cxn modelId="{80B711EB-0F21-4FFC-809A-891FFABD5E4F}" type="presParOf" srcId="{6B262844-D255-4533-AC0B-21BCD0B174FA}" destId="{86F88AF9-E9AA-4990-BC34-B7E16146DCC0}" srcOrd="0" destOrd="0" presId="urn:microsoft.com/office/officeart/2005/8/layout/list1"/>
    <dgm:cxn modelId="{FF4E56B7-087F-42E0-A36F-E327FDF183AA}" type="presParOf" srcId="{6B262844-D255-4533-AC0B-21BCD0B174FA}" destId="{A77C60A8-18B9-4873-991D-4B0FC17CC60B}" srcOrd="1" destOrd="0" presId="urn:microsoft.com/office/officeart/2005/8/layout/list1"/>
    <dgm:cxn modelId="{B43D01C6-C784-4D12-8ED3-B39CB932A8FC}" type="presParOf" srcId="{407B0AD8-ACCA-4363-B8A7-F20EC509DB48}" destId="{1CF76D52-8B4F-4472-BE9D-CBCAB0505D7D}" srcOrd="1" destOrd="0" presId="urn:microsoft.com/office/officeart/2005/8/layout/list1"/>
    <dgm:cxn modelId="{5C97517E-1D9C-451E-B0BE-F9A6D456174D}" type="presParOf" srcId="{407B0AD8-ACCA-4363-B8A7-F20EC509DB48}" destId="{0F575C55-2760-4312-8055-9717472437B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5433B-B346-4E52-B21E-16EBA9761E0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D"/>
        </a:p>
      </dgm:t>
    </dgm:pt>
    <dgm:pt modelId="{C43C25D0-E46A-4986-ACAD-E891EF5A1EB2}">
      <dgm:prSet phldrT="[Text]"/>
      <dgm:spPr/>
      <dgm:t>
        <a:bodyPr/>
        <a:lstStyle/>
        <a:p>
          <a:r>
            <a:rPr lang="en-ID" dirty="0"/>
            <a:t>Fatty change</a:t>
          </a:r>
        </a:p>
      </dgm:t>
    </dgm:pt>
    <dgm:pt modelId="{38F4BF6E-C51B-43B3-A6E9-DCE28443D145}" type="parTrans" cxnId="{E2C380A7-10B9-4FA1-A6EA-9CDB5F2A54C1}">
      <dgm:prSet/>
      <dgm:spPr/>
      <dgm:t>
        <a:bodyPr/>
        <a:lstStyle/>
        <a:p>
          <a:endParaRPr lang="en-ID"/>
        </a:p>
      </dgm:t>
    </dgm:pt>
    <dgm:pt modelId="{568EE773-8AC6-4BB5-B8F5-B728C2F9A51B}" type="sibTrans" cxnId="{E2C380A7-10B9-4FA1-A6EA-9CDB5F2A54C1}">
      <dgm:prSet/>
      <dgm:spPr/>
      <dgm:t>
        <a:bodyPr/>
        <a:lstStyle/>
        <a:p>
          <a:endParaRPr lang="en-ID"/>
        </a:p>
      </dgm:t>
    </dgm:pt>
    <dgm:pt modelId="{7F03E143-531E-43F0-B3DC-7DF0E301842C}">
      <dgm:prSet phldrT="[Text]"/>
      <dgm:spPr/>
      <dgm:t>
        <a:bodyPr/>
        <a:lstStyle/>
        <a:p>
          <a:r>
            <a:rPr lang="en-US" dirty="0"/>
            <a:t>This is accumulation of triglycerides inside parenchymal cells. </a:t>
          </a:r>
          <a:endParaRPr lang="en-ID" dirty="0"/>
        </a:p>
      </dgm:t>
    </dgm:pt>
    <dgm:pt modelId="{22E73DB2-6D08-477F-A10F-F4023933C281}" type="parTrans" cxnId="{8CACDA8E-9EDA-44DF-BAA7-C3C0BD165EB0}">
      <dgm:prSet/>
      <dgm:spPr/>
      <dgm:t>
        <a:bodyPr/>
        <a:lstStyle/>
        <a:p>
          <a:endParaRPr lang="en-ID"/>
        </a:p>
      </dgm:t>
    </dgm:pt>
    <dgm:pt modelId="{93D84467-8EDD-424A-94E3-DF57FBD54614}" type="sibTrans" cxnId="{8CACDA8E-9EDA-44DF-BAA7-C3C0BD165EB0}">
      <dgm:prSet/>
      <dgm:spPr/>
      <dgm:t>
        <a:bodyPr/>
        <a:lstStyle/>
        <a:p>
          <a:endParaRPr lang="en-ID"/>
        </a:p>
      </dgm:t>
    </dgm:pt>
    <dgm:pt modelId="{D3A23530-4F3B-44C4-9787-C14CFAEAC0F4}">
      <dgm:prSet phldrT="[Text]"/>
      <dgm:spPr/>
      <dgm:t>
        <a:bodyPr/>
        <a:lstStyle/>
        <a:p>
          <a:r>
            <a:rPr lang="en-US" dirty="0"/>
            <a:t>It is caused by an </a:t>
          </a:r>
          <a:r>
            <a:rPr lang="en-US" dirty="0">
              <a:solidFill>
                <a:srgbClr val="FF0000"/>
              </a:solidFill>
            </a:rPr>
            <a:t>imbalance between the uptake, utilization, &amp; secretion of fat</a:t>
          </a:r>
          <a:r>
            <a:rPr lang="en-US" dirty="0"/>
            <a:t>. </a:t>
          </a:r>
          <a:endParaRPr lang="en-ID" dirty="0"/>
        </a:p>
      </dgm:t>
    </dgm:pt>
    <dgm:pt modelId="{B7AA69BF-EC42-42A7-8246-2BDF11F31B20}" type="parTrans" cxnId="{F0912857-6363-4939-B115-9F924ECA39F9}">
      <dgm:prSet/>
      <dgm:spPr/>
      <dgm:t>
        <a:bodyPr/>
        <a:lstStyle/>
        <a:p>
          <a:endParaRPr lang="en-ID"/>
        </a:p>
      </dgm:t>
    </dgm:pt>
    <dgm:pt modelId="{48DC2913-5A4C-408B-BC9C-03DEC4B8D080}" type="sibTrans" cxnId="{F0912857-6363-4939-B115-9F924ECA39F9}">
      <dgm:prSet/>
      <dgm:spPr/>
      <dgm:t>
        <a:bodyPr/>
        <a:lstStyle/>
        <a:p>
          <a:endParaRPr lang="en-ID"/>
        </a:p>
      </dgm:t>
    </dgm:pt>
    <dgm:pt modelId="{3B47B42A-EC4C-423E-8421-3A6A5035EC81}">
      <dgm:prSet phldrT="[Text]"/>
      <dgm:spPr/>
      <dgm:t>
        <a:bodyPr/>
        <a:lstStyle/>
        <a:p>
          <a:r>
            <a:rPr lang="en-US" dirty="0"/>
            <a:t>Fatty change is usually seen in the </a:t>
          </a:r>
          <a:r>
            <a:rPr lang="en-US" dirty="0">
              <a:solidFill>
                <a:srgbClr val="FF0000"/>
              </a:solidFill>
            </a:rPr>
            <a:t>liver, heart, or kidney. </a:t>
          </a:r>
          <a:endParaRPr lang="en-ID" dirty="0">
            <a:solidFill>
              <a:srgbClr val="FF0000"/>
            </a:solidFill>
          </a:endParaRPr>
        </a:p>
      </dgm:t>
    </dgm:pt>
    <dgm:pt modelId="{277A5333-1C21-45B2-A7DB-2130BAFC95BD}" type="parTrans" cxnId="{EB5D4D80-B1D5-48BD-9264-B07DF46716E2}">
      <dgm:prSet/>
      <dgm:spPr/>
      <dgm:t>
        <a:bodyPr/>
        <a:lstStyle/>
        <a:p>
          <a:endParaRPr lang="en-ID"/>
        </a:p>
      </dgm:t>
    </dgm:pt>
    <dgm:pt modelId="{D25D3CE2-28EF-4DE8-88C9-E89914CE7579}" type="sibTrans" cxnId="{EB5D4D80-B1D5-48BD-9264-B07DF46716E2}">
      <dgm:prSet/>
      <dgm:spPr/>
      <dgm:t>
        <a:bodyPr/>
        <a:lstStyle/>
        <a:p>
          <a:endParaRPr lang="en-ID"/>
        </a:p>
      </dgm:t>
    </dgm:pt>
    <dgm:pt modelId="{7E1A0536-FEB3-46E5-B039-72FAB1CBD5DC}">
      <dgm:prSet phldrT="[Text]"/>
      <dgm:spPr/>
      <dgm:t>
        <a:bodyPr/>
        <a:lstStyle/>
        <a:p>
          <a:r>
            <a:rPr lang="en-US" dirty="0"/>
            <a:t>Fatty liver may be caused by alcohol, </a:t>
          </a:r>
          <a:r>
            <a:rPr lang="en-US" dirty="0">
              <a:solidFill>
                <a:srgbClr val="FF0000"/>
              </a:solidFill>
            </a:rPr>
            <a:t>diabetes mellitus, malnutrition, obesity, &amp; poisonings</a:t>
          </a:r>
          <a:r>
            <a:rPr lang="en-US" dirty="0"/>
            <a:t>. </a:t>
          </a:r>
          <a:endParaRPr lang="en-ID" dirty="0"/>
        </a:p>
      </dgm:t>
    </dgm:pt>
    <dgm:pt modelId="{6D24B5D8-6937-4909-B2FC-96BE9E634854}" type="parTrans" cxnId="{929CAA1F-5092-43FC-9A40-2AEA6CA06C68}">
      <dgm:prSet/>
      <dgm:spPr/>
      <dgm:t>
        <a:bodyPr/>
        <a:lstStyle/>
        <a:p>
          <a:endParaRPr lang="en-ID"/>
        </a:p>
      </dgm:t>
    </dgm:pt>
    <dgm:pt modelId="{E767B320-E170-4C56-9853-0066F4A46B84}" type="sibTrans" cxnId="{929CAA1F-5092-43FC-9A40-2AEA6CA06C68}">
      <dgm:prSet/>
      <dgm:spPr/>
      <dgm:t>
        <a:bodyPr/>
        <a:lstStyle/>
        <a:p>
          <a:endParaRPr lang="en-ID"/>
        </a:p>
      </dgm:t>
    </dgm:pt>
    <dgm:pt modelId="{AD754318-3DCA-46E8-ABAC-0C0951EF6164}">
      <dgm:prSet phldrT="[Text]"/>
      <dgm:spPr/>
      <dgm:t>
        <a:bodyPr/>
        <a:lstStyle/>
        <a:p>
          <a:r>
            <a:rPr lang="en-US" dirty="0"/>
            <a:t>These etiologies cause accumulation of fat in the hepatocytes by the </a:t>
          </a:r>
          <a:r>
            <a:rPr lang="en-ID" dirty="0"/>
            <a:t>following mechanisms</a:t>
          </a:r>
        </a:p>
      </dgm:t>
    </dgm:pt>
    <dgm:pt modelId="{3670F0A1-CEF2-4F17-81F2-EDA5AD4EDFCA}" type="parTrans" cxnId="{876AEA71-3F2E-4E96-9B81-92F5231AA8EB}">
      <dgm:prSet/>
      <dgm:spPr/>
      <dgm:t>
        <a:bodyPr/>
        <a:lstStyle/>
        <a:p>
          <a:endParaRPr lang="en-ID"/>
        </a:p>
      </dgm:t>
    </dgm:pt>
    <dgm:pt modelId="{B3B5B284-03B6-4376-AADB-F069991FB50D}" type="sibTrans" cxnId="{876AEA71-3F2E-4E96-9B81-92F5231AA8EB}">
      <dgm:prSet/>
      <dgm:spPr/>
      <dgm:t>
        <a:bodyPr/>
        <a:lstStyle/>
        <a:p>
          <a:endParaRPr lang="en-ID"/>
        </a:p>
      </dgm:t>
    </dgm:pt>
    <dgm:pt modelId="{F059CB59-F89C-44A7-92A8-576CE5489A2D}">
      <dgm:prSet phldrT="[Text]"/>
      <dgm:spPr/>
      <dgm:t>
        <a:bodyPr/>
        <a:lstStyle/>
        <a:p>
          <a:pPr>
            <a:buFont typeface="+mj-lt"/>
            <a:buAutoNum type="arabicPeriod"/>
          </a:pPr>
          <a:r>
            <a:rPr lang="en-US" i="1" dirty="0">
              <a:solidFill>
                <a:srgbClr val="FF0000"/>
              </a:solidFill>
            </a:rPr>
            <a:t>Increased uptake of triglycerides into the parenchymal cells. </a:t>
          </a:r>
          <a:endParaRPr lang="en-ID" i="1" dirty="0">
            <a:solidFill>
              <a:srgbClr val="FF0000"/>
            </a:solidFill>
          </a:endParaRPr>
        </a:p>
      </dgm:t>
    </dgm:pt>
    <dgm:pt modelId="{52F122CC-FAC0-4279-9440-2F76212FF484}" type="parTrans" cxnId="{A09021A0-8C7D-4A10-9D11-EE5FDD92B20D}">
      <dgm:prSet/>
      <dgm:spPr/>
      <dgm:t>
        <a:bodyPr/>
        <a:lstStyle/>
        <a:p>
          <a:endParaRPr lang="en-ID"/>
        </a:p>
      </dgm:t>
    </dgm:pt>
    <dgm:pt modelId="{FDEF0CBE-735A-4968-AD93-D65ED166C74F}" type="sibTrans" cxnId="{A09021A0-8C7D-4A10-9D11-EE5FDD92B20D}">
      <dgm:prSet/>
      <dgm:spPr/>
      <dgm:t>
        <a:bodyPr/>
        <a:lstStyle/>
        <a:p>
          <a:endParaRPr lang="en-ID"/>
        </a:p>
      </dgm:t>
    </dgm:pt>
    <dgm:pt modelId="{F1C92DEA-3D57-4637-B8F6-16B8FEC99AC5}">
      <dgm:prSet/>
      <dgm:spPr/>
      <dgm:t>
        <a:bodyPr/>
        <a:lstStyle/>
        <a:p>
          <a:pPr>
            <a:buFont typeface="+mj-lt"/>
            <a:buAutoNum type="arabicPeriod"/>
          </a:pPr>
          <a:r>
            <a:rPr lang="en-US" i="1" dirty="0">
              <a:solidFill>
                <a:srgbClr val="FF0000"/>
              </a:solidFill>
            </a:rPr>
            <a:t>Decreased use of fat by cells. </a:t>
          </a:r>
          <a:endParaRPr lang="en-ID" i="1" dirty="0">
            <a:solidFill>
              <a:srgbClr val="FF0000"/>
            </a:solidFill>
          </a:endParaRPr>
        </a:p>
      </dgm:t>
    </dgm:pt>
    <dgm:pt modelId="{DF864123-B82F-4C48-9346-E51BC356534C}" type="parTrans" cxnId="{E4112E32-C977-49E5-BA57-909ABB1049EA}">
      <dgm:prSet/>
      <dgm:spPr/>
      <dgm:t>
        <a:bodyPr/>
        <a:lstStyle/>
        <a:p>
          <a:endParaRPr lang="en-ID"/>
        </a:p>
      </dgm:t>
    </dgm:pt>
    <dgm:pt modelId="{F8F50245-36D2-4AE5-9F1F-191BDFACF154}" type="sibTrans" cxnId="{E4112E32-C977-49E5-BA57-909ABB1049EA}">
      <dgm:prSet/>
      <dgm:spPr/>
      <dgm:t>
        <a:bodyPr/>
        <a:lstStyle/>
        <a:p>
          <a:endParaRPr lang="en-ID"/>
        </a:p>
      </dgm:t>
    </dgm:pt>
    <dgm:pt modelId="{1003BC65-9A7F-4386-BFB1-83F897AB29F4}">
      <dgm:prSet/>
      <dgm:spPr/>
      <dgm:t>
        <a:bodyPr/>
        <a:lstStyle/>
        <a:p>
          <a:pPr>
            <a:buFont typeface="+mj-lt"/>
            <a:buAutoNum type="arabicPeriod"/>
          </a:pPr>
          <a:r>
            <a:rPr lang="en-US" i="1" dirty="0">
              <a:solidFill>
                <a:srgbClr val="FF0000"/>
              </a:solidFill>
            </a:rPr>
            <a:t>Overproduction of fat in cells. </a:t>
          </a:r>
          <a:endParaRPr lang="en-ID" i="1" dirty="0">
            <a:solidFill>
              <a:srgbClr val="FF0000"/>
            </a:solidFill>
          </a:endParaRPr>
        </a:p>
      </dgm:t>
    </dgm:pt>
    <dgm:pt modelId="{E8834E9F-5ABF-43FD-B582-7788B83ED4E0}" type="parTrans" cxnId="{FF3ADE4C-6914-4256-8739-F1BA96CAAFD0}">
      <dgm:prSet/>
      <dgm:spPr/>
      <dgm:t>
        <a:bodyPr/>
        <a:lstStyle/>
        <a:p>
          <a:endParaRPr lang="en-ID"/>
        </a:p>
      </dgm:t>
    </dgm:pt>
    <dgm:pt modelId="{60B130EE-AB4E-4751-A94A-E4CDF7BD796F}" type="sibTrans" cxnId="{FF3ADE4C-6914-4256-8739-F1BA96CAAFD0}">
      <dgm:prSet/>
      <dgm:spPr/>
      <dgm:t>
        <a:bodyPr/>
        <a:lstStyle/>
        <a:p>
          <a:endParaRPr lang="en-ID"/>
        </a:p>
      </dgm:t>
    </dgm:pt>
    <dgm:pt modelId="{4018BED1-1322-489F-99BE-897405989383}">
      <dgm:prSet/>
      <dgm:spPr/>
      <dgm:t>
        <a:bodyPr/>
        <a:lstStyle/>
        <a:p>
          <a:pPr>
            <a:buFont typeface="+mj-lt"/>
            <a:buAutoNum type="arabicPeriod"/>
          </a:pPr>
          <a:r>
            <a:rPr lang="en-US" i="1" dirty="0">
              <a:solidFill>
                <a:srgbClr val="FF0000"/>
              </a:solidFill>
            </a:rPr>
            <a:t>Decreased secretion of fat from the cells.</a:t>
          </a:r>
          <a:endParaRPr lang="en-ID" i="1" dirty="0">
            <a:solidFill>
              <a:srgbClr val="FF0000"/>
            </a:solidFill>
          </a:endParaRPr>
        </a:p>
      </dgm:t>
    </dgm:pt>
    <dgm:pt modelId="{A2C8549F-B6AC-460C-BC19-829EA7CD099D}" type="parTrans" cxnId="{FDBCB1A4-374C-49E6-B98F-85B053D99829}">
      <dgm:prSet/>
      <dgm:spPr/>
      <dgm:t>
        <a:bodyPr/>
        <a:lstStyle/>
        <a:p>
          <a:endParaRPr lang="en-ID"/>
        </a:p>
      </dgm:t>
    </dgm:pt>
    <dgm:pt modelId="{98EA05EE-FC82-4B0B-B186-B662B8F7B9C0}" type="sibTrans" cxnId="{FDBCB1A4-374C-49E6-B98F-85B053D99829}">
      <dgm:prSet/>
      <dgm:spPr/>
      <dgm:t>
        <a:bodyPr/>
        <a:lstStyle/>
        <a:p>
          <a:endParaRPr lang="en-ID"/>
        </a:p>
      </dgm:t>
    </dgm:pt>
    <dgm:pt modelId="{3C276672-156C-4BCE-97F5-8DA9FD413363}" type="pres">
      <dgm:prSet presAssocID="{9B05433B-B346-4E52-B21E-16EBA9761E03}" presName="linear" presStyleCnt="0">
        <dgm:presLayoutVars>
          <dgm:animLvl val="lvl"/>
          <dgm:resizeHandles val="exact"/>
        </dgm:presLayoutVars>
      </dgm:prSet>
      <dgm:spPr/>
    </dgm:pt>
    <dgm:pt modelId="{7B2F89C3-F36D-4C17-AEA8-D1FB9F00D876}" type="pres">
      <dgm:prSet presAssocID="{C43C25D0-E46A-4986-ACAD-E891EF5A1EB2}" presName="parentText" presStyleLbl="node1" presStyleIdx="0" presStyleCnt="1">
        <dgm:presLayoutVars>
          <dgm:chMax val="0"/>
          <dgm:bulletEnabled val="1"/>
        </dgm:presLayoutVars>
      </dgm:prSet>
      <dgm:spPr/>
    </dgm:pt>
    <dgm:pt modelId="{9098CFB7-BB77-446A-9DFC-29C78FB0A6D6}" type="pres">
      <dgm:prSet presAssocID="{C43C25D0-E46A-4986-ACAD-E891EF5A1EB2}" presName="childText" presStyleLbl="revTx" presStyleIdx="0" presStyleCnt="1">
        <dgm:presLayoutVars>
          <dgm:bulletEnabled val="1"/>
        </dgm:presLayoutVars>
      </dgm:prSet>
      <dgm:spPr/>
    </dgm:pt>
  </dgm:ptLst>
  <dgm:cxnLst>
    <dgm:cxn modelId="{73ADC819-1403-418D-9971-0FD1C328E116}" type="presOf" srcId="{1003BC65-9A7F-4386-BFB1-83F897AB29F4}" destId="{9098CFB7-BB77-446A-9DFC-29C78FB0A6D6}" srcOrd="0" destOrd="7" presId="urn:microsoft.com/office/officeart/2005/8/layout/vList2"/>
    <dgm:cxn modelId="{929CAA1F-5092-43FC-9A40-2AEA6CA06C68}" srcId="{C43C25D0-E46A-4986-ACAD-E891EF5A1EB2}" destId="{7E1A0536-FEB3-46E5-B039-72FAB1CBD5DC}" srcOrd="3" destOrd="0" parTransId="{6D24B5D8-6937-4909-B2FC-96BE9E634854}" sibTransId="{E767B320-E170-4C56-9853-0066F4A46B84}"/>
    <dgm:cxn modelId="{63FDC32F-9BE6-4512-8F29-1C3F0B9EC9AA}" type="presOf" srcId="{AD754318-3DCA-46E8-ABAC-0C0951EF6164}" destId="{9098CFB7-BB77-446A-9DFC-29C78FB0A6D6}" srcOrd="0" destOrd="4" presId="urn:microsoft.com/office/officeart/2005/8/layout/vList2"/>
    <dgm:cxn modelId="{E4112E32-C977-49E5-BA57-909ABB1049EA}" srcId="{AD754318-3DCA-46E8-ABAC-0C0951EF6164}" destId="{F1C92DEA-3D57-4637-B8F6-16B8FEC99AC5}" srcOrd="1" destOrd="0" parTransId="{DF864123-B82F-4C48-9346-E51BC356534C}" sibTransId="{F8F50245-36D2-4AE5-9F1F-191BDFACF154}"/>
    <dgm:cxn modelId="{E041BB38-D37E-461B-93B2-7AB33E85DC3A}" type="presOf" srcId="{7F03E143-531E-43F0-B3DC-7DF0E301842C}" destId="{9098CFB7-BB77-446A-9DFC-29C78FB0A6D6}" srcOrd="0" destOrd="0" presId="urn:microsoft.com/office/officeart/2005/8/layout/vList2"/>
    <dgm:cxn modelId="{597ADF5C-5EB3-4BED-8D24-6151005F5854}" type="presOf" srcId="{C43C25D0-E46A-4986-ACAD-E891EF5A1EB2}" destId="{7B2F89C3-F36D-4C17-AEA8-D1FB9F00D876}" srcOrd="0" destOrd="0" presId="urn:microsoft.com/office/officeart/2005/8/layout/vList2"/>
    <dgm:cxn modelId="{642A2C43-0BE5-4266-81EA-5608BF8E8BEF}" type="presOf" srcId="{9B05433B-B346-4E52-B21E-16EBA9761E03}" destId="{3C276672-156C-4BCE-97F5-8DA9FD413363}" srcOrd="0" destOrd="0" presId="urn:microsoft.com/office/officeart/2005/8/layout/vList2"/>
    <dgm:cxn modelId="{FF3ADE4C-6914-4256-8739-F1BA96CAAFD0}" srcId="{AD754318-3DCA-46E8-ABAC-0C0951EF6164}" destId="{1003BC65-9A7F-4386-BFB1-83F897AB29F4}" srcOrd="2" destOrd="0" parTransId="{E8834E9F-5ABF-43FD-B582-7788B83ED4E0}" sibTransId="{60B130EE-AB4E-4751-A94A-E4CDF7BD796F}"/>
    <dgm:cxn modelId="{876AEA71-3F2E-4E96-9B81-92F5231AA8EB}" srcId="{C43C25D0-E46A-4986-ACAD-E891EF5A1EB2}" destId="{AD754318-3DCA-46E8-ABAC-0C0951EF6164}" srcOrd="4" destOrd="0" parTransId="{3670F0A1-CEF2-4F17-81F2-EDA5AD4EDFCA}" sibTransId="{B3B5B284-03B6-4376-AADB-F069991FB50D}"/>
    <dgm:cxn modelId="{F0912857-6363-4939-B115-9F924ECA39F9}" srcId="{C43C25D0-E46A-4986-ACAD-E891EF5A1EB2}" destId="{D3A23530-4F3B-44C4-9787-C14CFAEAC0F4}" srcOrd="1" destOrd="0" parTransId="{B7AA69BF-EC42-42A7-8246-2BDF11F31B20}" sibTransId="{48DC2913-5A4C-408B-BC9C-03DEC4B8D080}"/>
    <dgm:cxn modelId="{EB5D4D80-B1D5-48BD-9264-B07DF46716E2}" srcId="{C43C25D0-E46A-4986-ACAD-E891EF5A1EB2}" destId="{3B47B42A-EC4C-423E-8421-3A6A5035EC81}" srcOrd="2" destOrd="0" parTransId="{277A5333-1C21-45B2-A7DB-2130BAFC95BD}" sibTransId="{D25D3CE2-28EF-4DE8-88C9-E89914CE7579}"/>
    <dgm:cxn modelId="{8CACDA8E-9EDA-44DF-BAA7-C3C0BD165EB0}" srcId="{C43C25D0-E46A-4986-ACAD-E891EF5A1EB2}" destId="{7F03E143-531E-43F0-B3DC-7DF0E301842C}" srcOrd="0" destOrd="0" parTransId="{22E73DB2-6D08-477F-A10F-F4023933C281}" sibTransId="{93D84467-8EDD-424A-94E3-DF57FBD54614}"/>
    <dgm:cxn modelId="{A09021A0-8C7D-4A10-9D11-EE5FDD92B20D}" srcId="{AD754318-3DCA-46E8-ABAC-0C0951EF6164}" destId="{F059CB59-F89C-44A7-92A8-576CE5489A2D}" srcOrd="0" destOrd="0" parTransId="{52F122CC-FAC0-4279-9440-2F76212FF484}" sibTransId="{FDEF0CBE-735A-4968-AD93-D65ED166C74F}"/>
    <dgm:cxn modelId="{FDBCB1A4-374C-49E6-B98F-85B053D99829}" srcId="{AD754318-3DCA-46E8-ABAC-0C0951EF6164}" destId="{4018BED1-1322-489F-99BE-897405989383}" srcOrd="3" destOrd="0" parTransId="{A2C8549F-B6AC-460C-BC19-829EA7CD099D}" sibTransId="{98EA05EE-FC82-4B0B-B186-B662B8F7B9C0}"/>
    <dgm:cxn modelId="{ACC3DFA4-9455-4D2A-AA1F-0B41C71DA9FF}" type="presOf" srcId="{D3A23530-4F3B-44C4-9787-C14CFAEAC0F4}" destId="{9098CFB7-BB77-446A-9DFC-29C78FB0A6D6}" srcOrd="0" destOrd="1" presId="urn:microsoft.com/office/officeart/2005/8/layout/vList2"/>
    <dgm:cxn modelId="{E2C380A7-10B9-4FA1-A6EA-9CDB5F2A54C1}" srcId="{9B05433B-B346-4E52-B21E-16EBA9761E03}" destId="{C43C25D0-E46A-4986-ACAD-E891EF5A1EB2}" srcOrd="0" destOrd="0" parTransId="{38F4BF6E-C51B-43B3-A6E9-DCE28443D145}" sibTransId="{568EE773-8AC6-4BB5-B8F5-B728C2F9A51B}"/>
    <dgm:cxn modelId="{386DB6C4-C3A8-4585-8B8E-4CD4DBE8914D}" type="presOf" srcId="{3B47B42A-EC4C-423E-8421-3A6A5035EC81}" destId="{9098CFB7-BB77-446A-9DFC-29C78FB0A6D6}" srcOrd="0" destOrd="2" presId="urn:microsoft.com/office/officeart/2005/8/layout/vList2"/>
    <dgm:cxn modelId="{7A0731C7-25A6-4B80-9C39-A0D447D1B659}" type="presOf" srcId="{7E1A0536-FEB3-46E5-B039-72FAB1CBD5DC}" destId="{9098CFB7-BB77-446A-9DFC-29C78FB0A6D6}" srcOrd="0" destOrd="3" presId="urn:microsoft.com/office/officeart/2005/8/layout/vList2"/>
    <dgm:cxn modelId="{F0089FCA-7746-4313-98F8-0494ADFAB928}" type="presOf" srcId="{4018BED1-1322-489F-99BE-897405989383}" destId="{9098CFB7-BB77-446A-9DFC-29C78FB0A6D6}" srcOrd="0" destOrd="8" presId="urn:microsoft.com/office/officeart/2005/8/layout/vList2"/>
    <dgm:cxn modelId="{14BDDCE9-6675-481D-8397-185A30D76D33}" type="presOf" srcId="{F1C92DEA-3D57-4637-B8F6-16B8FEC99AC5}" destId="{9098CFB7-BB77-446A-9DFC-29C78FB0A6D6}" srcOrd="0" destOrd="6" presId="urn:microsoft.com/office/officeart/2005/8/layout/vList2"/>
    <dgm:cxn modelId="{8A911AFF-7E29-496C-9466-62747CC1DCF9}" type="presOf" srcId="{F059CB59-F89C-44A7-92A8-576CE5489A2D}" destId="{9098CFB7-BB77-446A-9DFC-29C78FB0A6D6}" srcOrd="0" destOrd="5" presId="urn:microsoft.com/office/officeart/2005/8/layout/vList2"/>
    <dgm:cxn modelId="{A9B01FD3-95D2-4912-B74E-9F6A05FA5EDA}" type="presParOf" srcId="{3C276672-156C-4BCE-97F5-8DA9FD413363}" destId="{7B2F89C3-F36D-4C17-AEA8-D1FB9F00D876}" srcOrd="0" destOrd="0" presId="urn:microsoft.com/office/officeart/2005/8/layout/vList2"/>
    <dgm:cxn modelId="{89475864-1F39-4B89-9695-955B4B2E951C}" type="presParOf" srcId="{3C276672-156C-4BCE-97F5-8DA9FD413363}" destId="{9098CFB7-BB77-446A-9DFC-29C78FB0A6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5433B-B346-4E52-B21E-16EBA9761E0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D"/>
        </a:p>
      </dgm:t>
    </dgm:pt>
    <dgm:pt modelId="{C43C25D0-E46A-4986-ACAD-E891EF5A1EB2}">
      <dgm:prSet phldrT="[Text]"/>
      <dgm:spPr/>
      <dgm:t>
        <a:bodyPr/>
        <a:lstStyle/>
        <a:p>
          <a:r>
            <a:rPr lang="en-ID" dirty="0"/>
            <a:t>The accumulations of pigments</a:t>
          </a:r>
        </a:p>
      </dgm:t>
    </dgm:pt>
    <dgm:pt modelId="{38F4BF6E-C51B-43B3-A6E9-DCE28443D145}" type="parTrans" cxnId="{E2C380A7-10B9-4FA1-A6EA-9CDB5F2A54C1}">
      <dgm:prSet/>
      <dgm:spPr/>
      <dgm:t>
        <a:bodyPr/>
        <a:lstStyle/>
        <a:p>
          <a:endParaRPr lang="en-ID"/>
        </a:p>
      </dgm:t>
    </dgm:pt>
    <dgm:pt modelId="{568EE773-8AC6-4BB5-B8F5-B728C2F9A51B}" type="sibTrans" cxnId="{E2C380A7-10B9-4FA1-A6EA-9CDB5F2A54C1}">
      <dgm:prSet/>
      <dgm:spPr/>
      <dgm:t>
        <a:bodyPr/>
        <a:lstStyle/>
        <a:p>
          <a:endParaRPr lang="en-ID"/>
        </a:p>
      </dgm:t>
    </dgm:pt>
    <dgm:pt modelId="{DDCB23F3-6CD1-4930-B2F8-2DEC618C4B2B}">
      <dgm:prSet phldrT="[Text]"/>
      <dgm:spPr/>
      <dgm:t>
        <a:bodyPr/>
        <a:lstStyle/>
        <a:p>
          <a:r>
            <a:rPr lang="en-US" dirty="0"/>
            <a:t>Pigments can be exogenous or endogenous. </a:t>
          </a:r>
          <a:endParaRPr lang="en-ID" dirty="0"/>
        </a:p>
      </dgm:t>
    </dgm:pt>
    <dgm:pt modelId="{852B7B9D-867D-4D37-9629-ACD97B757FA6}" type="parTrans" cxnId="{F5522593-7AC9-4BB8-B886-2B8E0EEC073F}">
      <dgm:prSet/>
      <dgm:spPr/>
      <dgm:t>
        <a:bodyPr/>
        <a:lstStyle/>
        <a:p>
          <a:endParaRPr lang="en-ID"/>
        </a:p>
      </dgm:t>
    </dgm:pt>
    <dgm:pt modelId="{0693EC3D-13B6-41BD-87A9-C47FFD7342C3}" type="sibTrans" cxnId="{F5522593-7AC9-4BB8-B886-2B8E0EEC073F}">
      <dgm:prSet/>
      <dgm:spPr/>
      <dgm:t>
        <a:bodyPr/>
        <a:lstStyle/>
        <a:p>
          <a:endParaRPr lang="en-ID"/>
        </a:p>
      </dgm:t>
    </dgm:pt>
    <dgm:pt modelId="{8AB3D659-70CE-4CDF-B1F2-0779DBDF3EB0}">
      <dgm:prSet phldrT="[Text]"/>
      <dgm:spPr/>
      <dgm:t>
        <a:bodyPr/>
        <a:lstStyle/>
        <a:p>
          <a:r>
            <a:rPr lang="en-US" dirty="0">
              <a:highlight>
                <a:srgbClr val="FFFF00"/>
              </a:highlight>
            </a:rPr>
            <a:t>Endogenous pigments </a:t>
          </a:r>
          <a:r>
            <a:rPr lang="en-US" dirty="0"/>
            <a:t>include melanin, </a:t>
          </a:r>
          <a:r>
            <a:rPr lang="en-ID" dirty="0"/>
            <a:t>bilirubin, hemosiderin, &amp; lipofuscin.</a:t>
          </a:r>
        </a:p>
      </dgm:t>
    </dgm:pt>
    <dgm:pt modelId="{DC26309D-4521-4B0E-B6C2-9E5E0E878EA4}" type="parTrans" cxnId="{A8D6BCBA-E502-4891-A568-DDFC93E47B5E}">
      <dgm:prSet/>
      <dgm:spPr/>
      <dgm:t>
        <a:bodyPr/>
        <a:lstStyle/>
        <a:p>
          <a:endParaRPr lang="en-ID"/>
        </a:p>
      </dgm:t>
    </dgm:pt>
    <dgm:pt modelId="{28BE821E-7C59-4219-9CFC-CEB73AE17216}" type="sibTrans" cxnId="{A8D6BCBA-E502-4891-A568-DDFC93E47B5E}">
      <dgm:prSet/>
      <dgm:spPr/>
      <dgm:t>
        <a:bodyPr/>
        <a:lstStyle/>
        <a:p>
          <a:endParaRPr lang="en-ID"/>
        </a:p>
      </dgm:t>
    </dgm:pt>
    <dgm:pt modelId="{4F7A0240-943B-4604-8DE4-0DF1B8D75F50}">
      <dgm:prSet phldrT="[Text]"/>
      <dgm:spPr/>
      <dgm:t>
        <a:bodyPr/>
        <a:lstStyle/>
        <a:p>
          <a:r>
            <a:rPr lang="en-ID" dirty="0">
              <a:highlight>
                <a:srgbClr val="FFFF00"/>
              </a:highlight>
            </a:rPr>
            <a:t>Exogenous pigments </a:t>
          </a:r>
          <a:r>
            <a:rPr lang="en-ID" dirty="0"/>
            <a:t>include carbon. These pigments can accumulate inside cells in different situations</a:t>
          </a:r>
        </a:p>
      </dgm:t>
    </dgm:pt>
    <dgm:pt modelId="{E6B4A952-AED2-4F59-8763-7F103F0C5E43}" type="parTrans" cxnId="{21030729-D664-4688-9D0D-DC4842F5A7B4}">
      <dgm:prSet/>
      <dgm:spPr/>
      <dgm:t>
        <a:bodyPr/>
        <a:lstStyle/>
        <a:p>
          <a:endParaRPr lang="en-ID"/>
        </a:p>
      </dgm:t>
    </dgm:pt>
    <dgm:pt modelId="{22FE57BF-8AF0-4AA0-8F73-9AE8EA736D91}" type="sibTrans" cxnId="{21030729-D664-4688-9D0D-DC4842F5A7B4}">
      <dgm:prSet/>
      <dgm:spPr/>
      <dgm:t>
        <a:bodyPr/>
        <a:lstStyle/>
        <a:p>
          <a:endParaRPr lang="en-ID"/>
        </a:p>
      </dgm:t>
    </dgm:pt>
    <dgm:pt modelId="{3C276672-156C-4BCE-97F5-8DA9FD413363}" type="pres">
      <dgm:prSet presAssocID="{9B05433B-B346-4E52-B21E-16EBA9761E03}" presName="linear" presStyleCnt="0">
        <dgm:presLayoutVars>
          <dgm:animLvl val="lvl"/>
          <dgm:resizeHandles val="exact"/>
        </dgm:presLayoutVars>
      </dgm:prSet>
      <dgm:spPr/>
    </dgm:pt>
    <dgm:pt modelId="{7B2F89C3-F36D-4C17-AEA8-D1FB9F00D876}" type="pres">
      <dgm:prSet presAssocID="{C43C25D0-E46A-4986-ACAD-E891EF5A1EB2}" presName="parentText" presStyleLbl="node1" presStyleIdx="0" presStyleCnt="1">
        <dgm:presLayoutVars>
          <dgm:chMax val="0"/>
          <dgm:bulletEnabled val="1"/>
        </dgm:presLayoutVars>
      </dgm:prSet>
      <dgm:spPr/>
    </dgm:pt>
    <dgm:pt modelId="{168F53C2-EEF0-4A01-B5FC-A6E6AF7DE291}" type="pres">
      <dgm:prSet presAssocID="{C43C25D0-E46A-4986-ACAD-E891EF5A1EB2}" presName="childText" presStyleLbl="revTx" presStyleIdx="0" presStyleCnt="1">
        <dgm:presLayoutVars>
          <dgm:bulletEnabled val="1"/>
        </dgm:presLayoutVars>
      </dgm:prSet>
      <dgm:spPr/>
    </dgm:pt>
  </dgm:ptLst>
  <dgm:cxnLst>
    <dgm:cxn modelId="{21030729-D664-4688-9D0D-DC4842F5A7B4}" srcId="{C43C25D0-E46A-4986-ACAD-E891EF5A1EB2}" destId="{4F7A0240-943B-4604-8DE4-0DF1B8D75F50}" srcOrd="2" destOrd="0" parTransId="{E6B4A952-AED2-4F59-8763-7F103F0C5E43}" sibTransId="{22FE57BF-8AF0-4AA0-8F73-9AE8EA736D91}"/>
    <dgm:cxn modelId="{597ADF5C-5EB3-4BED-8D24-6151005F5854}" type="presOf" srcId="{C43C25D0-E46A-4986-ACAD-E891EF5A1EB2}" destId="{7B2F89C3-F36D-4C17-AEA8-D1FB9F00D876}" srcOrd="0" destOrd="0" presId="urn:microsoft.com/office/officeart/2005/8/layout/vList2"/>
    <dgm:cxn modelId="{642A2C43-0BE5-4266-81EA-5608BF8E8BEF}" type="presOf" srcId="{9B05433B-B346-4E52-B21E-16EBA9761E03}" destId="{3C276672-156C-4BCE-97F5-8DA9FD413363}" srcOrd="0" destOrd="0" presId="urn:microsoft.com/office/officeart/2005/8/layout/vList2"/>
    <dgm:cxn modelId="{F5522593-7AC9-4BB8-B886-2B8E0EEC073F}" srcId="{C43C25D0-E46A-4986-ACAD-E891EF5A1EB2}" destId="{DDCB23F3-6CD1-4930-B2F8-2DEC618C4B2B}" srcOrd="0" destOrd="0" parTransId="{852B7B9D-867D-4D37-9629-ACD97B757FA6}" sibTransId="{0693EC3D-13B6-41BD-87A9-C47FFD7342C3}"/>
    <dgm:cxn modelId="{E1F3489F-746B-4CFA-A150-4DA6397242C1}" type="presOf" srcId="{4F7A0240-943B-4604-8DE4-0DF1B8D75F50}" destId="{168F53C2-EEF0-4A01-B5FC-A6E6AF7DE291}" srcOrd="0" destOrd="2" presId="urn:microsoft.com/office/officeart/2005/8/layout/vList2"/>
    <dgm:cxn modelId="{E2C380A7-10B9-4FA1-A6EA-9CDB5F2A54C1}" srcId="{9B05433B-B346-4E52-B21E-16EBA9761E03}" destId="{C43C25D0-E46A-4986-ACAD-E891EF5A1EB2}" srcOrd="0" destOrd="0" parTransId="{38F4BF6E-C51B-43B3-A6E9-DCE28443D145}" sibTransId="{568EE773-8AC6-4BB5-B8F5-B728C2F9A51B}"/>
    <dgm:cxn modelId="{A8D6BCBA-E502-4891-A568-DDFC93E47B5E}" srcId="{C43C25D0-E46A-4986-ACAD-E891EF5A1EB2}" destId="{8AB3D659-70CE-4CDF-B1F2-0779DBDF3EB0}" srcOrd="1" destOrd="0" parTransId="{DC26309D-4521-4B0E-B6C2-9E5E0E878EA4}" sibTransId="{28BE821E-7C59-4219-9CFC-CEB73AE17216}"/>
    <dgm:cxn modelId="{0618D1D3-675F-4AFF-B525-9D406B4C19D8}" type="presOf" srcId="{DDCB23F3-6CD1-4930-B2F8-2DEC618C4B2B}" destId="{168F53C2-EEF0-4A01-B5FC-A6E6AF7DE291}" srcOrd="0" destOrd="0" presId="urn:microsoft.com/office/officeart/2005/8/layout/vList2"/>
    <dgm:cxn modelId="{4005E9DA-71CD-48C5-A32F-6EE602C0EDC5}" type="presOf" srcId="{8AB3D659-70CE-4CDF-B1F2-0779DBDF3EB0}" destId="{168F53C2-EEF0-4A01-B5FC-A6E6AF7DE291}" srcOrd="0" destOrd="1" presId="urn:microsoft.com/office/officeart/2005/8/layout/vList2"/>
    <dgm:cxn modelId="{A9B01FD3-95D2-4912-B74E-9F6A05FA5EDA}" type="presParOf" srcId="{3C276672-156C-4BCE-97F5-8DA9FD413363}" destId="{7B2F89C3-F36D-4C17-AEA8-D1FB9F00D876}" srcOrd="0" destOrd="0" presId="urn:microsoft.com/office/officeart/2005/8/layout/vList2"/>
    <dgm:cxn modelId="{BA075D30-5491-45F6-A4C7-074D8E6106CE}" type="presParOf" srcId="{3C276672-156C-4BCE-97F5-8DA9FD413363}" destId="{168F53C2-EEF0-4A01-B5FC-A6E6AF7DE29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915A0C-C130-4792-B1DD-4F1D47207AB4}"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ID"/>
        </a:p>
      </dgm:t>
    </dgm:pt>
    <dgm:pt modelId="{3B239949-2229-4B10-9718-F370387BEC0B}">
      <dgm:prSet phldrT="[Text]" custT="1"/>
      <dgm:spPr/>
      <dgm:t>
        <a:bodyPr/>
        <a:lstStyle/>
        <a:p>
          <a:r>
            <a:rPr lang="en-US" sz="3200" dirty="0"/>
            <a:t>Melanin</a:t>
          </a:r>
          <a:endParaRPr lang="en-ID" sz="3200" dirty="0"/>
        </a:p>
      </dgm:t>
    </dgm:pt>
    <dgm:pt modelId="{2EA63156-EA94-408C-8C94-47E3C17C5267}" type="parTrans" cxnId="{AC8541FD-2F12-46D6-943F-493F0BC08C78}">
      <dgm:prSet/>
      <dgm:spPr/>
      <dgm:t>
        <a:bodyPr/>
        <a:lstStyle/>
        <a:p>
          <a:endParaRPr lang="en-ID" sz="1600"/>
        </a:p>
      </dgm:t>
    </dgm:pt>
    <dgm:pt modelId="{B059A330-FB3E-46F4-A008-960BF585BEAF}" type="sibTrans" cxnId="{AC8541FD-2F12-46D6-943F-493F0BC08C78}">
      <dgm:prSet/>
      <dgm:spPr/>
      <dgm:t>
        <a:bodyPr/>
        <a:lstStyle/>
        <a:p>
          <a:endParaRPr lang="en-ID" sz="1600"/>
        </a:p>
      </dgm:t>
    </dgm:pt>
    <dgm:pt modelId="{6CD523F6-C611-470C-BF41-9E95D0734D33}">
      <dgm:prSet phldrT="[Text]" custT="1"/>
      <dgm:spPr/>
      <dgm:t>
        <a:bodyPr/>
        <a:lstStyle/>
        <a:p>
          <a:r>
            <a:rPr lang="en-ID" sz="3200" dirty="0"/>
            <a:t>Bilirubin </a:t>
          </a:r>
        </a:p>
      </dgm:t>
    </dgm:pt>
    <dgm:pt modelId="{F84D41D0-F2AB-4C7A-B8B0-5C10FAECE6D0}" type="parTrans" cxnId="{D1739C47-C428-4587-BBF7-8D740668C296}">
      <dgm:prSet/>
      <dgm:spPr/>
      <dgm:t>
        <a:bodyPr/>
        <a:lstStyle/>
        <a:p>
          <a:endParaRPr lang="en-ID" sz="1600"/>
        </a:p>
      </dgm:t>
    </dgm:pt>
    <dgm:pt modelId="{03480253-C949-4DBA-A64A-9F6375F7FF02}" type="sibTrans" cxnId="{D1739C47-C428-4587-BBF7-8D740668C296}">
      <dgm:prSet/>
      <dgm:spPr/>
      <dgm:t>
        <a:bodyPr/>
        <a:lstStyle/>
        <a:p>
          <a:endParaRPr lang="en-ID" sz="1600"/>
        </a:p>
      </dgm:t>
    </dgm:pt>
    <dgm:pt modelId="{37751A19-8463-4151-AB48-83E635DD0BFD}">
      <dgm:prSet phldrT="[Text]" custT="1"/>
      <dgm:spPr/>
      <dgm:t>
        <a:bodyPr/>
        <a:lstStyle/>
        <a:p>
          <a:r>
            <a:rPr lang="en-ID" sz="3200" dirty="0"/>
            <a:t>Hemosiderin </a:t>
          </a:r>
        </a:p>
      </dgm:t>
    </dgm:pt>
    <dgm:pt modelId="{5F2106D8-347E-4D45-B3D2-8424164A24D6}" type="parTrans" cxnId="{510754A3-79A7-4B60-8C7A-04D50E054E82}">
      <dgm:prSet/>
      <dgm:spPr/>
      <dgm:t>
        <a:bodyPr/>
        <a:lstStyle/>
        <a:p>
          <a:endParaRPr lang="en-ID" sz="1600"/>
        </a:p>
      </dgm:t>
    </dgm:pt>
    <dgm:pt modelId="{5B85BA2D-98A5-4D04-9AB8-39D4D0B68A84}" type="sibTrans" cxnId="{510754A3-79A7-4B60-8C7A-04D50E054E82}">
      <dgm:prSet/>
      <dgm:spPr/>
      <dgm:t>
        <a:bodyPr/>
        <a:lstStyle/>
        <a:p>
          <a:endParaRPr lang="en-ID" sz="1600"/>
        </a:p>
      </dgm:t>
    </dgm:pt>
    <dgm:pt modelId="{E39E2529-8A9F-45B3-8F6C-98A8ED2BAB7B}">
      <dgm:prSet custT="1"/>
      <dgm:spPr/>
      <dgm:t>
        <a:bodyPr/>
        <a:lstStyle/>
        <a:p>
          <a:r>
            <a:rPr lang="en-US" sz="1600" b="1" dirty="0"/>
            <a:t>Melanin is </a:t>
          </a:r>
          <a:r>
            <a:rPr lang="en-US" sz="1600" dirty="0"/>
            <a:t>a brownish-black pigment produced by the melanocytes found in the skin. </a:t>
          </a:r>
          <a:endParaRPr lang="en-ID" sz="1600" dirty="0"/>
        </a:p>
      </dgm:t>
    </dgm:pt>
    <dgm:pt modelId="{426BCC81-4935-4FA0-AB3E-2C61598C7988}" type="parTrans" cxnId="{D4869B67-0F74-4485-AE2A-7347002CFAB5}">
      <dgm:prSet/>
      <dgm:spPr/>
      <dgm:t>
        <a:bodyPr/>
        <a:lstStyle/>
        <a:p>
          <a:endParaRPr lang="en-ID" sz="1600"/>
        </a:p>
      </dgm:t>
    </dgm:pt>
    <dgm:pt modelId="{F033EFEE-F815-455F-86AA-B38A06E7AAB6}" type="sibTrans" cxnId="{D4869B67-0F74-4485-AE2A-7347002CFAB5}">
      <dgm:prSet/>
      <dgm:spPr/>
      <dgm:t>
        <a:bodyPr/>
        <a:lstStyle/>
        <a:p>
          <a:endParaRPr lang="en-ID" sz="1600"/>
        </a:p>
      </dgm:t>
    </dgm:pt>
    <dgm:pt modelId="{056C034B-6409-4FEC-9AFB-CFAB6FB1DC84}">
      <dgm:prSet custT="1"/>
      <dgm:spPr/>
      <dgm:t>
        <a:bodyPr/>
        <a:lstStyle/>
        <a:p>
          <a:r>
            <a:rPr lang="en-US" sz="1600" b="1" dirty="0"/>
            <a:t>Increased melanin </a:t>
          </a:r>
          <a:r>
            <a:rPr lang="en-US" sz="1600" dirty="0"/>
            <a:t>pigmentation is caused by suntanning &amp; certain diseases e.g. nevus, or malignant melanoma. </a:t>
          </a:r>
          <a:endParaRPr lang="en-ID" sz="1600" dirty="0"/>
        </a:p>
      </dgm:t>
    </dgm:pt>
    <dgm:pt modelId="{CC3D0468-7333-4729-92DC-917DEEDF871B}" type="parTrans" cxnId="{B8A650E3-D992-4194-9B9E-3215C9020F73}">
      <dgm:prSet/>
      <dgm:spPr/>
      <dgm:t>
        <a:bodyPr/>
        <a:lstStyle/>
        <a:p>
          <a:endParaRPr lang="en-ID" sz="1600"/>
        </a:p>
      </dgm:t>
    </dgm:pt>
    <dgm:pt modelId="{A2AF8DDA-25AD-4CCE-B865-A87E0C0AC54A}" type="sibTrans" cxnId="{B8A650E3-D992-4194-9B9E-3215C9020F73}">
      <dgm:prSet/>
      <dgm:spPr/>
      <dgm:t>
        <a:bodyPr/>
        <a:lstStyle/>
        <a:p>
          <a:endParaRPr lang="en-ID" sz="1600"/>
        </a:p>
      </dgm:t>
    </dgm:pt>
    <dgm:pt modelId="{F1F1AA8B-0278-485E-ACAD-5417A758D878}">
      <dgm:prSet custT="1"/>
      <dgm:spPr/>
      <dgm:t>
        <a:bodyPr/>
        <a:lstStyle/>
        <a:p>
          <a:r>
            <a:rPr lang="en-US" sz="1600" b="1" dirty="0"/>
            <a:t>Decreased melanin </a:t>
          </a:r>
          <a:r>
            <a:rPr lang="en-US" sz="1600" dirty="0"/>
            <a:t>pigmentation is seen in albinism &amp; </a:t>
          </a:r>
          <a:r>
            <a:rPr lang="en-ID" sz="1600" dirty="0"/>
            <a:t>vitiligo.</a:t>
          </a:r>
        </a:p>
      </dgm:t>
    </dgm:pt>
    <dgm:pt modelId="{3CDA6AB9-1100-41EE-872C-AE74DC113B0C}" type="parTrans" cxnId="{166C6EC3-ADC1-48E8-8F62-A6191875E759}">
      <dgm:prSet/>
      <dgm:spPr/>
      <dgm:t>
        <a:bodyPr/>
        <a:lstStyle/>
        <a:p>
          <a:endParaRPr lang="en-ID" sz="1600"/>
        </a:p>
      </dgm:t>
    </dgm:pt>
    <dgm:pt modelId="{3CF05E54-C2B3-4942-8E5F-464B52BE8D6B}" type="sibTrans" cxnId="{166C6EC3-ADC1-48E8-8F62-A6191875E759}">
      <dgm:prSet/>
      <dgm:spPr/>
      <dgm:t>
        <a:bodyPr/>
        <a:lstStyle/>
        <a:p>
          <a:endParaRPr lang="en-ID" sz="1600"/>
        </a:p>
      </dgm:t>
    </dgm:pt>
    <dgm:pt modelId="{F73D9BA8-DED6-4807-8FBB-30A4F8B3FAF1}">
      <dgm:prSet custT="1"/>
      <dgm:spPr/>
      <dgm:t>
        <a:bodyPr/>
        <a:lstStyle/>
        <a:p>
          <a:pPr algn="l"/>
          <a:r>
            <a:rPr lang="en-US" sz="1600" b="1" dirty="0"/>
            <a:t>Bilirubin</a:t>
          </a:r>
          <a:r>
            <a:rPr lang="en-US" sz="1600" dirty="0"/>
            <a:t> is a yellowish pigment, mainly produced during the degradation of hemoglobin.</a:t>
          </a:r>
          <a:endParaRPr lang="en-ID" sz="1600" dirty="0"/>
        </a:p>
      </dgm:t>
    </dgm:pt>
    <dgm:pt modelId="{F542A1B7-6920-46E7-ABC9-C016EAC1FA14}" type="parTrans" cxnId="{FDBE7DB8-FBB9-49AD-8987-A74FC3B52144}">
      <dgm:prSet/>
      <dgm:spPr/>
      <dgm:t>
        <a:bodyPr/>
        <a:lstStyle/>
        <a:p>
          <a:endParaRPr lang="en-ID" sz="1600"/>
        </a:p>
      </dgm:t>
    </dgm:pt>
    <dgm:pt modelId="{7427D8F2-9B66-4D1B-91DA-081834A9B35B}" type="sibTrans" cxnId="{FDBE7DB8-FBB9-49AD-8987-A74FC3B52144}">
      <dgm:prSet/>
      <dgm:spPr/>
      <dgm:t>
        <a:bodyPr/>
        <a:lstStyle/>
        <a:p>
          <a:endParaRPr lang="en-ID" sz="1600"/>
        </a:p>
      </dgm:t>
    </dgm:pt>
    <dgm:pt modelId="{2C5ACB8B-22AF-47F0-A9CB-82D223814A44}">
      <dgm:prSet custT="1"/>
      <dgm:spPr/>
      <dgm:t>
        <a:bodyPr/>
        <a:lstStyle/>
        <a:p>
          <a:pPr algn="l"/>
          <a:r>
            <a:rPr lang="en-US" sz="1600" b="1" dirty="0"/>
            <a:t>Excess accumulation </a:t>
          </a:r>
          <a:r>
            <a:rPr lang="en-US" sz="1600" dirty="0"/>
            <a:t>of bilirubin causes yellowish discoloration of the sclerae, mucosae, &amp; internal organs </a:t>
          </a:r>
          <a:r>
            <a:rPr lang="en-US" sz="1600" dirty="0">
              <a:sym typeface="Wingdings" panose="05000000000000000000" pitchFamily="2" charset="2"/>
            </a:rPr>
            <a:t> </a:t>
          </a:r>
          <a:r>
            <a:rPr lang="en-US" sz="1600" dirty="0"/>
            <a:t>Such a yellowish discoloration is called jaundice. </a:t>
          </a:r>
          <a:endParaRPr lang="en-ID" sz="1600" dirty="0"/>
        </a:p>
      </dgm:t>
    </dgm:pt>
    <dgm:pt modelId="{52067CDA-F1B7-495A-9DDF-930792BA4381}" type="parTrans" cxnId="{5C26416A-16D0-488A-8FCA-F424FBA9CBAF}">
      <dgm:prSet/>
      <dgm:spPr/>
      <dgm:t>
        <a:bodyPr/>
        <a:lstStyle/>
        <a:p>
          <a:endParaRPr lang="en-ID" sz="1600"/>
        </a:p>
      </dgm:t>
    </dgm:pt>
    <dgm:pt modelId="{6D15A5DD-FB61-4248-BE13-E2981C333211}" type="sibTrans" cxnId="{5C26416A-16D0-488A-8FCA-F424FBA9CBAF}">
      <dgm:prSet/>
      <dgm:spPr/>
      <dgm:t>
        <a:bodyPr/>
        <a:lstStyle/>
        <a:p>
          <a:endParaRPr lang="en-ID" sz="1600"/>
        </a:p>
      </dgm:t>
    </dgm:pt>
    <dgm:pt modelId="{5634A1E1-4DF1-4DF8-A242-38A8312F19AA}">
      <dgm:prSet custT="1"/>
      <dgm:spPr/>
      <dgm:t>
        <a:bodyPr/>
        <a:lstStyle/>
        <a:p>
          <a:r>
            <a:rPr lang="en-US" sz="1600" b="1" dirty="0"/>
            <a:t>Hemosiderin is </a:t>
          </a:r>
          <a:r>
            <a:rPr lang="en-US" sz="1600" dirty="0"/>
            <a:t>an iron-containing pigment derived from ferritin. </a:t>
          </a:r>
          <a:endParaRPr lang="en-ID" sz="1600" dirty="0"/>
        </a:p>
      </dgm:t>
    </dgm:pt>
    <dgm:pt modelId="{C781EF3C-E4A3-409D-8032-81D09A3D2DE2}" type="parTrans" cxnId="{FF14816F-DA24-4017-A896-BBEC625A759F}">
      <dgm:prSet/>
      <dgm:spPr/>
      <dgm:t>
        <a:bodyPr/>
        <a:lstStyle/>
        <a:p>
          <a:endParaRPr lang="en-ID" sz="1600"/>
        </a:p>
      </dgm:t>
    </dgm:pt>
    <dgm:pt modelId="{165E1715-F198-43EC-83CC-E9D312E9DB01}" type="sibTrans" cxnId="{FF14816F-DA24-4017-A896-BBEC625A759F}">
      <dgm:prSet/>
      <dgm:spPr/>
      <dgm:t>
        <a:bodyPr/>
        <a:lstStyle/>
        <a:p>
          <a:endParaRPr lang="en-ID" sz="1600"/>
        </a:p>
      </dgm:t>
    </dgm:pt>
    <dgm:pt modelId="{D5F2691D-1A41-4A22-8ED2-B4070E70B444}">
      <dgm:prSet custT="1"/>
      <dgm:spPr/>
      <dgm:t>
        <a:bodyPr/>
        <a:lstStyle/>
        <a:p>
          <a:r>
            <a:rPr lang="en-US" sz="1600" dirty="0"/>
            <a:t>It appears in tissues as golden brown amorphous aggregates. </a:t>
          </a:r>
          <a:endParaRPr lang="en-ID" sz="1600" dirty="0"/>
        </a:p>
      </dgm:t>
    </dgm:pt>
    <dgm:pt modelId="{8E0549C9-B040-4060-93D8-58790D0F70AE}" type="parTrans" cxnId="{1F331BAA-A52F-4135-BFB9-D91341FF2EA4}">
      <dgm:prSet/>
      <dgm:spPr/>
      <dgm:t>
        <a:bodyPr/>
        <a:lstStyle/>
        <a:p>
          <a:endParaRPr lang="en-ID" sz="1600"/>
        </a:p>
      </dgm:t>
    </dgm:pt>
    <dgm:pt modelId="{B615333E-A4B7-4B09-858B-166CD211D67B}" type="sibTrans" cxnId="{1F331BAA-A52F-4135-BFB9-D91341FF2EA4}">
      <dgm:prSet/>
      <dgm:spPr/>
      <dgm:t>
        <a:bodyPr/>
        <a:lstStyle/>
        <a:p>
          <a:endParaRPr lang="en-ID" sz="1600"/>
        </a:p>
      </dgm:t>
    </dgm:pt>
    <dgm:pt modelId="{857382C8-49A5-4625-B3F8-7EBC5222AC54}">
      <dgm:prSet custT="1"/>
      <dgm:spPr/>
      <dgm:t>
        <a:bodyPr/>
        <a:lstStyle/>
        <a:p>
          <a:r>
            <a:rPr lang="en-US" sz="1600" dirty="0"/>
            <a:t>Hemosiderin exists normally in small amounts within tissue macrophages of the bone marrow, liver, &amp; spleen as physiologic iron stores. </a:t>
          </a:r>
          <a:endParaRPr lang="en-ID" sz="1600" dirty="0"/>
        </a:p>
      </dgm:t>
    </dgm:pt>
    <dgm:pt modelId="{59DB497C-AA43-4CE6-A6DB-D3B623EF4D3E}" type="parTrans" cxnId="{FCFF2A3F-D21D-4D36-AA23-1C2C9B93FA26}">
      <dgm:prSet/>
      <dgm:spPr/>
      <dgm:t>
        <a:bodyPr/>
        <a:lstStyle/>
        <a:p>
          <a:endParaRPr lang="en-ID" sz="1600"/>
        </a:p>
      </dgm:t>
    </dgm:pt>
    <dgm:pt modelId="{6101D2AA-1428-4460-8086-CC6CD79C2F96}" type="sibTrans" cxnId="{FCFF2A3F-D21D-4D36-AA23-1C2C9B93FA26}">
      <dgm:prSet/>
      <dgm:spPr/>
      <dgm:t>
        <a:bodyPr/>
        <a:lstStyle/>
        <a:p>
          <a:endParaRPr lang="en-ID" sz="1600"/>
        </a:p>
      </dgm:t>
    </dgm:pt>
    <dgm:pt modelId="{32880EAC-0B97-4854-A123-2791FDD5F418}">
      <dgm:prSet custT="1"/>
      <dgm:spPr/>
      <dgm:t>
        <a:bodyPr/>
        <a:lstStyle/>
        <a:p>
          <a:r>
            <a:rPr lang="en-US" sz="1600" dirty="0"/>
            <a:t>It accumulates in tissues in excess amounts in certain diseases.</a:t>
          </a:r>
          <a:endParaRPr lang="en-ID" sz="1600" dirty="0"/>
        </a:p>
      </dgm:t>
    </dgm:pt>
    <dgm:pt modelId="{CE4BAB4D-E50C-4634-8A2F-DE51FE600ED2}" type="parTrans" cxnId="{E0716F83-B936-420A-82AF-16C7DEA8C79A}">
      <dgm:prSet/>
      <dgm:spPr/>
      <dgm:t>
        <a:bodyPr/>
        <a:lstStyle/>
        <a:p>
          <a:endParaRPr lang="en-ID" sz="1600"/>
        </a:p>
      </dgm:t>
    </dgm:pt>
    <dgm:pt modelId="{8F80C577-4E1C-4C90-97D5-C49A15AA2399}" type="sibTrans" cxnId="{E0716F83-B936-420A-82AF-16C7DEA8C79A}">
      <dgm:prSet/>
      <dgm:spPr/>
      <dgm:t>
        <a:bodyPr/>
        <a:lstStyle/>
        <a:p>
          <a:endParaRPr lang="en-ID" sz="1600"/>
        </a:p>
      </dgm:t>
    </dgm:pt>
    <dgm:pt modelId="{FD1013CB-FA9A-4E7F-9222-54DED267B0F8}" type="pres">
      <dgm:prSet presAssocID="{01915A0C-C130-4792-B1DD-4F1D47207AB4}" presName="Name0" presStyleCnt="0">
        <dgm:presLayoutVars>
          <dgm:dir/>
          <dgm:animLvl val="lvl"/>
          <dgm:resizeHandles val="exact"/>
        </dgm:presLayoutVars>
      </dgm:prSet>
      <dgm:spPr/>
    </dgm:pt>
    <dgm:pt modelId="{BB9F1BE9-6C3B-448C-85B1-DBE28AE0D1BA}" type="pres">
      <dgm:prSet presAssocID="{3B239949-2229-4B10-9718-F370387BEC0B}" presName="composite" presStyleCnt="0"/>
      <dgm:spPr/>
    </dgm:pt>
    <dgm:pt modelId="{77404F6C-CCD2-4936-A3A4-BD3D07493BCB}" type="pres">
      <dgm:prSet presAssocID="{3B239949-2229-4B10-9718-F370387BEC0B}" presName="parTx" presStyleLbl="alignNode1" presStyleIdx="0" presStyleCnt="3">
        <dgm:presLayoutVars>
          <dgm:chMax val="0"/>
          <dgm:chPref val="0"/>
          <dgm:bulletEnabled val="1"/>
        </dgm:presLayoutVars>
      </dgm:prSet>
      <dgm:spPr/>
    </dgm:pt>
    <dgm:pt modelId="{C5FFEB13-6B3D-4817-90BA-2D2C5433747C}" type="pres">
      <dgm:prSet presAssocID="{3B239949-2229-4B10-9718-F370387BEC0B}" presName="desTx" presStyleLbl="alignAccFollowNode1" presStyleIdx="0" presStyleCnt="3">
        <dgm:presLayoutVars>
          <dgm:bulletEnabled val="1"/>
        </dgm:presLayoutVars>
      </dgm:prSet>
      <dgm:spPr/>
    </dgm:pt>
    <dgm:pt modelId="{8004628A-1013-46B4-88C7-0647349F0482}" type="pres">
      <dgm:prSet presAssocID="{B059A330-FB3E-46F4-A008-960BF585BEAF}" presName="space" presStyleCnt="0"/>
      <dgm:spPr/>
    </dgm:pt>
    <dgm:pt modelId="{47342B05-649B-407E-BDF2-FF732CD9AA04}" type="pres">
      <dgm:prSet presAssocID="{6CD523F6-C611-470C-BF41-9E95D0734D33}" presName="composite" presStyleCnt="0"/>
      <dgm:spPr/>
    </dgm:pt>
    <dgm:pt modelId="{750F4426-CE54-4A36-96CD-21BE0D934792}" type="pres">
      <dgm:prSet presAssocID="{6CD523F6-C611-470C-BF41-9E95D0734D33}" presName="parTx" presStyleLbl="alignNode1" presStyleIdx="1" presStyleCnt="3">
        <dgm:presLayoutVars>
          <dgm:chMax val="0"/>
          <dgm:chPref val="0"/>
          <dgm:bulletEnabled val="1"/>
        </dgm:presLayoutVars>
      </dgm:prSet>
      <dgm:spPr/>
    </dgm:pt>
    <dgm:pt modelId="{507AA6F2-EFF3-459A-ADAD-8AE1D1CD802F}" type="pres">
      <dgm:prSet presAssocID="{6CD523F6-C611-470C-BF41-9E95D0734D33}" presName="desTx" presStyleLbl="alignAccFollowNode1" presStyleIdx="1" presStyleCnt="3">
        <dgm:presLayoutVars>
          <dgm:bulletEnabled val="1"/>
        </dgm:presLayoutVars>
      </dgm:prSet>
      <dgm:spPr/>
    </dgm:pt>
    <dgm:pt modelId="{C836DDB6-53C8-4809-876C-43A0EA0D2B61}" type="pres">
      <dgm:prSet presAssocID="{03480253-C949-4DBA-A64A-9F6375F7FF02}" presName="space" presStyleCnt="0"/>
      <dgm:spPr/>
    </dgm:pt>
    <dgm:pt modelId="{E0AC6717-C184-489D-9F77-13BF2643EA23}" type="pres">
      <dgm:prSet presAssocID="{37751A19-8463-4151-AB48-83E635DD0BFD}" presName="composite" presStyleCnt="0"/>
      <dgm:spPr/>
    </dgm:pt>
    <dgm:pt modelId="{8BE6129E-DB39-4AD8-A94E-EFF716AC480A}" type="pres">
      <dgm:prSet presAssocID="{37751A19-8463-4151-AB48-83E635DD0BFD}" presName="parTx" presStyleLbl="alignNode1" presStyleIdx="2" presStyleCnt="3">
        <dgm:presLayoutVars>
          <dgm:chMax val="0"/>
          <dgm:chPref val="0"/>
          <dgm:bulletEnabled val="1"/>
        </dgm:presLayoutVars>
      </dgm:prSet>
      <dgm:spPr/>
    </dgm:pt>
    <dgm:pt modelId="{D41C09F6-FCB8-4701-83CF-CCD48F6FA8E4}" type="pres">
      <dgm:prSet presAssocID="{37751A19-8463-4151-AB48-83E635DD0BFD}" presName="desTx" presStyleLbl="alignAccFollowNode1" presStyleIdx="2" presStyleCnt="3">
        <dgm:presLayoutVars>
          <dgm:bulletEnabled val="1"/>
        </dgm:presLayoutVars>
      </dgm:prSet>
      <dgm:spPr/>
    </dgm:pt>
  </dgm:ptLst>
  <dgm:cxnLst>
    <dgm:cxn modelId="{8B636000-E966-44C0-A44B-2297E4D2ACA8}" type="presOf" srcId="{3B239949-2229-4B10-9718-F370387BEC0B}" destId="{77404F6C-CCD2-4936-A3A4-BD3D07493BCB}" srcOrd="0" destOrd="0" presId="urn:microsoft.com/office/officeart/2005/8/layout/hList1"/>
    <dgm:cxn modelId="{1E84A406-EC0D-4CAD-A66B-53C85BEC515B}" type="presOf" srcId="{37751A19-8463-4151-AB48-83E635DD0BFD}" destId="{8BE6129E-DB39-4AD8-A94E-EFF716AC480A}" srcOrd="0" destOrd="0" presId="urn:microsoft.com/office/officeart/2005/8/layout/hList1"/>
    <dgm:cxn modelId="{5A604318-B0E8-4B24-A87C-57FE28C86239}" type="presOf" srcId="{5634A1E1-4DF1-4DF8-A242-38A8312F19AA}" destId="{D41C09F6-FCB8-4701-83CF-CCD48F6FA8E4}" srcOrd="0" destOrd="0" presId="urn:microsoft.com/office/officeart/2005/8/layout/hList1"/>
    <dgm:cxn modelId="{CECE2837-30FE-45B0-B9B5-42C1E1199197}" type="presOf" srcId="{F1F1AA8B-0278-485E-ACAD-5417A758D878}" destId="{C5FFEB13-6B3D-4817-90BA-2D2C5433747C}" srcOrd="0" destOrd="2" presId="urn:microsoft.com/office/officeart/2005/8/layout/hList1"/>
    <dgm:cxn modelId="{FCFF2A3F-D21D-4D36-AA23-1C2C9B93FA26}" srcId="{37751A19-8463-4151-AB48-83E635DD0BFD}" destId="{857382C8-49A5-4625-B3F8-7EBC5222AC54}" srcOrd="2" destOrd="0" parTransId="{59DB497C-AA43-4CE6-A6DB-D3B623EF4D3E}" sibTransId="{6101D2AA-1428-4460-8086-CC6CD79C2F96}"/>
    <dgm:cxn modelId="{BEE7E042-C6DB-4CAB-A156-6496892DE07F}" type="presOf" srcId="{857382C8-49A5-4625-B3F8-7EBC5222AC54}" destId="{D41C09F6-FCB8-4701-83CF-CCD48F6FA8E4}" srcOrd="0" destOrd="2" presId="urn:microsoft.com/office/officeart/2005/8/layout/hList1"/>
    <dgm:cxn modelId="{D4869B67-0F74-4485-AE2A-7347002CFAB5}" srcId="{3B239949-2229-4B10-9718-F370387BEC0B}" destId="{E39E2529-8A9F-45B3-8F6C-98A8ED2BAB7B}" srcOrd="0" destOrd="0" parTransId="{426BCC81-4935-4FA0-AB3E-2C61598C7988}" sibTransId="{F033EFEE-F815-455F-86AA-B38A06E7AAB6}"/>
    <dgm:cxn modelId="{D1739C47-C428-4587-BBF7-8D740668C296}" srcId="{01915A0C-C130-4792-B1DD-4F1D47207AB4}" destId="{6CD523F6-C611-470C-BF41-9E95D0734D33}" srcOrd="1" destOrd="0" parTransId="{F84D41D0-F2AB-4C7A-B8B0-5C10FAECE6D0}" sibTransId="{03480253-C949-4DBA-A64A-9F6375F7FF02}"/>
    <dgm:cxn modelId="{5C26416A-16D0-488A-8FCA-F424FBA9CBAF}" srcId="{6CD523F6-C611-470C-BF41-9E95D0734D33}" destId="{2C5ACB8B-22AF-47F0-A9CB-82D223814A44}" srcOrd="1" destOrd="0" parTransId="{52067CDA-F1B7-495A-9DDF-930792BA4381}" sibTransId="{6D15A5DD-FB61-4248-BE13-E2981C333211}"/>
    <dgm:cxn modelId="{FF14816F-DA24-4017-A896-BBEC625A759F}" srcId="{37751A19-8463-4151-AB48-83E635DD0BFD}" destId="{5634A1E1-4DF1-4DF8-A242-38A8312F19AA}" srcOrd="0" destOrd="0" parTransId="{C781EF3C-E4A3-409D-8032-81D09A3D2DE2}" sibTransId="{165E1715-F198-43EC-83CC-E9D312E9DB01}"/>
    <dgm:cxn modelId="{4A002D79-4F5C-4CF2-AAD3-DC83BEB77BB2}" type="presOf" srcId="{056C034B-6409-4FEC-9AFB-CFAB6FB1DC84}" destId="{C5FFEB13-6B3D-4817-90BA-2D2C5433747C}" srcOrd="0" destOrd="1" presId="urn:microsoft.com/office/officeart/2005/8/layout/hList1"/>
    <dgm:cxn modelId="{B227AC5A-8E3D-4AF9-9873-EBE604BE7F44}" type="presOf" srcId="{E39E2529-8A9F-45B3-8F6C-98A8ED2BAB7B}" destId="{C5FFEB13-6B3D-4817-90BA-2D2C5433747C}" srcOrd="0" destOrd="0" presId="urn:microsoft.com/office/officeart/2005/8/layout/hList1"/>
    <dgm:cxn modelId="{56C6007C-489B-4BE1-ADE1-55C427FF3654}" type="presOf" srcId="{32880EAC-0B97-4854-A123-2791FDD5F418}" destId="{D41C09F6-FCB8-4701-83CF-CCD48F6FA8E4}" srcOrd="0" destOrd="3" presId="urn:microsoft.com/office/officeart/2005/8/layout/hList1"/>
    <dgm:cxn modelId="{E0716F83-B936-420A-82AF-16C7DEA8C79A}" srcId="{37751A19-8463-4151-AB48-83E635DD0BFD}" destId="{32880EAC-0B97-4854-A123-2791FDD5F418}" srcOrd="3" destOrd="0" parTransId="{CE4BAB4D-E50C-4634-8A2F-DE51FE600ED2}" sibTransId="{8F80C577-4E1C-4C90-97D5-C49A15AA2399}"/>
    <dgm:cxn modelId="{61A1E490-4F20-4DFE-832C-D6F06882C0B8}" type="presOf" srcId="{01915A0C-C130-4792-B1DD-4F1D47207AB4}" destId="{FD1013CB-FA9A-4E7F-9222-54DED267B0F8}" srcOrd="0" destOrd="0" presId="urn:microsoft.com/office/officeart/2005/8/layout/hList1"/>
    <dgm:cxn modelId="{510754A3-79A7-4B60-8C7A-04D50E054E82}" srcId="{01915A0C-C130-4792-B1DD-4F1D47207AB4}" destId="{37751A19-8463-4151-AB48-83E635DD0BFD}" srcOrd="2" destOrd="0" parTransId="{5F2106D8-347E-4D45-B3D2-8424164A24D6}" sibTransId="{5B85BA2D-98A5-4D04-9AB8-39D4D0B68A84}"/>
    <dgm:cxn modelId="{1F331BAA-A52F-4135-BFB9-D91341FF2EA4}" srcId="{37751A19-8463-4151-AB48-83E635DD0BFD}" destId="{D5F2691D-1A41-4A22-8ED2-B4070E70B444}" srcOrd="1" destOrd="0" parTransId="{8E0549C9-B040-4060-93D8-58790D0F70AE}" sibTransId="{B615333E-A4B7-4B09-858B-166CD211D67B}"/>
    <dgm:cxn modelId="{02392EB7-997A-49D4-8A34-E9CE31B03E77}" type="presOf" srcId="{D5F2691D-1A41-4A22-8ED2-B4070E70B444}" destId="{D41C09F6-FCB8-4701-83CF-CCD48F6FA8E4}" srcOrd="0" destOrd="1" presId="urn:microsoft.com/office/officeart/2005/8/layout/hList1"/>
    <dgm:cxn modelId="{FDBE7DB8-FBB9-49AD-8987-A74FC3B52144}" srcId="{6CD523F6-C611-470C-BF41-9E95D0734D33}" destId="{F73D9BA8-DED6-4807-8FBB-30A4F8B3FAF1}" srcOrd="0" destOrd="0" parTransId="{F542A1B7-6920-46E7-ABC9-C016EAC1FA14}" sibTransId="{7427D8F2-9B66-4D1B-91DA-081834A9B35B}"/>
    <dgm:cxn modelId="{C049E4BA-0612-4323-865C-301699BA9949}" type="presOf" srcId="{2C5ACB8B-22AF-47F0-A9CB-82D223814A44}" destId="{507AA6F2-EFF3-459A-ADAD-8AE1D1CD802F}" srcOrd="0" destOrd="1" presId="urn:microsoft.com/office/officeart/2005/8/layout/hList1"/>
    <dgm:cxn modelId="{166C6EC3-ADC1-48E8-8F62-A6191875E759}" srcId="{3B239949-2229-4B10-9718-F370387BEC0B}" destId="{F1F1AA8B-0278-485E-ACAD-5417A758D878}" srcOrd="2" destOrd="0" parTransId="{3CDA6AB9-1100-41EE-872C-AE74DC113B0C}" sibTransId="{3CF05E54-C2B3-4942-8E5F-464B52BE8D6B}"/>
    <dgm:cxn modelId="{E7CFA0CA-6D50-41CC-9C76-1AB7EBC88F10}" type="presOf" srcId="{6CD523F6-C611-470C-BF41-9E95D0734D33}" destId="{750F4426-CE54-4A36-96CD-21BE0D934792}" srcOrd="0" destOrd="0" presId="urn:microsoft.com/office/officeart/2005/8/layout/hList1"/>
    <dgm:cxn modelId="{06F388D2-B7BC-4761-99EF-B4A4BE06385C}" type="presOf" srcId="{F73D9BA8-DED6-4807-8FBB-30A4F8B3FAF1}" destId="{507AA6F2-EFF3-459A-ADAD-8AE1D1CD802F}" srcOrd="0" destOrd="0" presId="urn:microsoft.com/office/officeart/2005/8/layout/hList1"/>
    <dgm:cxn modelId="{B8A650E3-D992-4194-9B9E-3215C9020F73}" srcId="{3B239949-2229-4B10-9718-F370387BEC0B}" destId="{056C034B-6409-4FEC-9AFB-CFAB6FB1DC84}" srcOrd="1" destOrd="0" parTransId="{CC3D0468-7333-4729-92DC-917DEEDF871B}" sibTransId="{A2AF8DDA-25AD-4CCE-B865-A87E0C0AC54A}"/>
    <dgm:cxn modelId="{AC8541FD-2F12-46D6-943F-493F0BC08C78}" srcId="{01915A0C-C130-4792-B1DD-4F1D47207AB4}" destId="{3B239949-2229-4B10-9718-F370387BEC0B}" srcOrd="0" destOrd="0" parTransId="{2EA63156-EA94-408C-8C94-47E3C17C5267}" sibTransId="{B059A330-FB3E-46F4-A008-960BF585BEAF}"/>
    <dgm:cxn modelId="{F575FDE6-5F4E-4114-8D2C-B419E56CE05D}" type="presParOf" srcId="{FD1013CB-FA9A-4E7F-9222-54DED267B0F8}" destId="{BB9F1BE9-6C3B-448C-85B1-DBE28AE0D1BA}" srcOrd="0" destOrd="0" presId="urn:microsoft.com/office/officeart/2005/8/layout/hList1"/>
    <dgm:cxn modelId="{10175067-A396-4556-BD15-7AA7C4A4B100}" type="presParOf" srcId="{BB9F1BE9-6C3B-448C-85B1-DBE28AE0D1BA}" destId="{77404F6C-CCD2-4936-A3A4-BD3D07493BCB}" srcOrd="0" destOrd="0" presId="urn:microsoft.com/office/officeart/2005/8/layout/hList1"/>
    <dgm:cxn modelId="{F8E9EDF6-2A55-4073-AE25-55F7C44DC85D}" type="presParOf" srcId="{BB9F1BE9-6C3B-448C-85B1-DBE28AE0D1BA}" destId="{C5FFEB13-6B3D-4817-90BA-2D2C5433747C}" srcOrd="1" destOrd="0" presId="urn:microsoft.com/office/officeart/2005/8/layout/hList1"/>
    <dgm:cxn modelId="{6CCB1C8D-AC41-4558-8A90-E9BB866EFEC0}" type="presParOf" srcId="{FD1013CB-FA9A-4E7F-9222-54DED267B0F8}" destId="{8004628A-1013-46B4-88C7-0647349F0482}" srcOrd="1" destOrd="0" presId="urn:microsoft.com/office/officeart/2005/8/layout/hList1"/>
    <dgm:cxn modelId="{EC8CB118-ADD8-4955-9826-E5EC2FE91461}" type="presParOf" srcId="{FD1013CB-FA9A-4E7F-9222-54DED267B0F8}" destId="{47342B05-649B-407E-BDF2-FF732CD9AA04}" srcOrd="2" destOrd="0" presId="urn:microsoft.com/office/officeart/2005/8/layout/hList1"/>
    <dgm:cxn modelId="{270D6805-D425-4211-BBD4-7E65D9168823}" type="presParOf" srcId="{47342B05-649B-407E-BDF2-FF732CD9AA04}" destId="{750F4426-CE54-4A36-96CD-21BE0D934792}" srcOrd="0" destOrd="0" presId="urn:microsoft.com/office/officeart/2005/8/layout/hList1"/>
    <dgm:cxn modelId="{94191D9E-7763-4DCC-BBB9-03AAFDA2AF7E}" type="presParOf" srcId="{47342B05-649B-407E-BDF2-FF732CD9AA04}" destId="{507AA6F2-EFF3-459A-ADAD-8AE1D1CD802F}" srcOrd="1" destOrd="0" presId="urn:microsoft.com/office/officeart/2005/8/layout/hList1"/>
    <dgm:cxn modelId="{0FBA3F74-9E89-4249-AD3D-6AAD86775DDF}" type="presParOf" srcId="{FD1013CB-FA9A-4E7F-9222-54DED267B0F8}" destId="{C836DDB6-53C8-4809-876C-43A0EA0D2B61}" srcOrd="3" destOrd="0" presId="urn:microsoft.com/office/officeart/2005/8/layout/hList1"/>
    <dgm:cxn modelId="{7A41E537-9FBD-4E97-9C3F-8922DE270693}" type="presParOf" srcId="{FD1013CB-FA9A-4E7F-9222-54DED267B0F8}" destId="{E0AC6717-C184-489D-9F77-13BF2643EA23}" srcOrd="4" destOrd="0" presId="urn:microsoft.com/office/officeart/2005/8/layout/hList1"/>
    <dgm:cxn modelId="{B5A3E428-0B37-42AB-AEC2-F803C88302A8}" type="presParOf" srcId="{E0AC6717-C184-489D-9F77-13BF2643EA23}" destId="{8BE6129E-DB39-4AD8-A94E-EFF716AC480A}" srcOrd="0" destOrd="0" presId="urn:microsoft.com/office/officeart/2005/8/layout/hList1"/>
    <dgm:cxn modelId="{1A60F163-F5F7-4239-98AC-D32EC4520E7A}" type="presParOf" srcId="{E0AC6717-C184-489D-9F77-13BF2643EA23}" destId="{D41C09F6-FCB8-4701-83CF-CCD48F6FA8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AD0435-1947-483A-902A-8270DE77BD1C}"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ID"/>
        </a:p>
      </dgm:t>
    </dgm:pt>
    <dgm:pt modelId="{C529567C-763C-471B-BD18-0647E7ADC93D}">
      <dgm:prSet phldrT="[Text]" custT="1"/>
      <dgm:spPr/>
      <dgm:t>
        <a:bodyPr/>
        <a:lstStyle/>
        <a:p>
          <a:r>
            <a:rPr lang="en-ID" sz="1800" dirty="0"/>
            <a:t>Hypoxia </a:t>
          </a:r>
        </a:p>
      </dgm:t>
    </dgm:pt>
    <dgm:pt modelId="{FC4B710B-344C-40E1-98BC-D2E8C7C49DA0}" type="parTrans" cxnId="{D56AC8AE-7374-46C9-98B0-1B302DC322BA}">
      <dgm:prSet/>
      <dgm:spPr/>
      <dgm:t>
        <a:bodyPr/>
        <a:lstStyle/>
        <a:p>
          <a:endParaRPr lang="en-ID" sz="2400"/>
        </a:p>
      </dgm:t>
    </dgm:pt>
    <dgm:pt modelId="{06A1A52C-5129-44D4-A0C4-93E3B2403EBA}" type="sibTrans" cxnId="{D56AC8AE-7374-46C9-98B0-1B302DC322BA}">
      <dgm:prSet/>
      <dgm:spPr/>
      <dgm:t>
        <a:bodyPr/>
        <a:lstStyle/>
        <a:p>
          <a:endParaRPr lang="en-ID" sz="2400"/>
        </a:p>
      </dgm:t>
    </dgm:pt>
    <dgm:pt modelId="{B5A04218-3A74-4685-9121-490CC8984922}">
      <dgm:prSet custT="1"/>
      <dgm:spPr/>
      <dgm:t>
        <a:bodyPr/>
        <a:lstStyle/>
        <a:p>
          <a:r>
            <a:rPr lang="en-US" sz="1800" dirty="0"/>
            <a:t>Free radical-induced cell injury </a:t>
          </a:r>
          <a:endParaRPr lang="en-ID" sz="1800" dirty="0"/>
        </a:p>
      </dgm:t>
    </dgm:pt>
    <dgm:pt modelId="{E7B27103-E26B-447D-B07B-6C52CCE90A4F}" type="parTrans" cxnId="{AE6DC681-7128-4BDF-B0F7-7ACABE50FBF0}">
      <dgm:prSet/>
      <dgm:spPr/>
      <dgm:t>
        <a:bodyPr/>
        <a:lstStyle/>
        <a:p>
          <a:endParaRPr lang="en-ID" sz="2400"/>
        </a:p>
      </dgm:t>
    </dgm:pt>
    <dgm:pt modelId="{F6BBDA56-E596-4FD2-9093-936BF3400EA7}" type="sibTrans" cxnId="{AE6DC681-7128-4BDF-B0F7-7ACABE50FBF0}">
      <dgm:prSet/>
      <dgm:spPr/>
      <dgm:t>
        <a:bodyPr/>
        <a:lstStyle/>
        <a:p>
          <a:endParaRPr lang="en-ID" sz="2400"/>
        </a:p>
      </dgm:t>
    </dgm:pt>
    <dgm:pt modelId="{7FBD2F8B-F663-43D0-AC3C-824936EBE4E5}">
      <dgm:prSet custT="1"/>
      <dgm:spPr/>
      <dgm:t>
        <a:bodyPr/>
        <a:lstStyle/>
        <a:p>
          <a:r>
            <a:rPr lang="en-ID" sz="1800" dirty="0"/>
            <a:t>Cell membrane damage </a:t>
          </a:r>
        </a:p>
      </dgm:t>
    </dgm:pt>
    <dgm:pt modelId="{4B893203-700F-4973-807D-2B67690AB622}" type="parTrans" cxnId="{480F1035-32A6-4037-9814-5AAF0F150D12}">
      <dgm:prSet/>
      <dgm:spPr/>
      <dgm:t>
        <a:bodyPr/>
        <a:lstStyle/>
        <a:p>
          <a:endParaRPr lang="en-ID" sz="2400"/>
        </a:p>
      </dgm:t>
    </dgm:pt>
    <dgm:pt modelId="{7CEBD13D-F5A8-4942-A3D1-F3208FF4E7EF}" type="sibTrans" cxnId="{480F1035-32A6-4037-9814-5AAF0F150D12}">
      <dgm:prSet/>
      <dgm:spPr/>
      <dgm:t>
        <a:bodyPr/>
        <a:lstStyle/>
        <a:p>
          <a:endParaRPr lang="en-ID" sz="2400"/>
        </a:p>
      </dgm:t>
    </dgm:pt>
    <dgm:pt modelId="{BDF42C1A-CEFC-429B-83BB-103F0B66FF58}">
      <dgm:prSet custT="1"/>
      <dgm:spPr/>
      <dgm:t>
        <a:bodyPr/>
        <a:lstStyle/>
        <a:p>
          <a:r>
            <a:rPr lang="en-US" sz="1800" dirty="0"/>
            <a:t>Increased intracellular calcium level</a:t>
          </a:r>
          <a:endParaRPr lang="en-ID" sz="1800" dirty="0"/>
        </a:p>
      </dgm:t>
    </dgm:pt>
    <dgm:pt modelId="{F7E65612-E648-4AD2-9B97-259371CC5992}" type="parTrans" cxnId="{8408297F-C82E-4A84-89CE-9D7D54379FC0}">
      <dgm:prSet/>
      <dgm:spPr/>
      <dgm:t>
        <a:bodyPr/>
        <a:lstStyle/>
        <a:p>
          <a:endParaRPr lang="en-ID" sz="2400"/>
        </a:p>
      </dgm:t>
    </dgm:pt>
    <dgm:pt modelId="{369E764A-0116-41BC-8BA6-1092324547B2}" type="sibTrans" cxnId="{8408297F-C82E-4A84-89CE-9D7D54379FC0}">
      <dgm:prSet/>
      <dgm:spPr/>
      <dgm:t>
        <a:bodyPr/>
        <a:lstStyle/>
        <a:p>
          <a:endParaRPr lang="en-ID" sz="2400"/>
        </a:p>
      </dgm:t>
    </dgm:pt>
    <dgm:pt modelId="{6EE6FFCD-0C4B-4831-98CF-B530871B2653}" type="pres">
      <dgm:prSet presAssocID="{36AD0435-1947-483A-902A-8270DE77BD1C}" presName="Name0" presStyleCnt="0">
        <dgm:presLayoutVars>
          <dgm:chMax val="7"/>
          <dgm:chPref val="7"/>
          <dgm:dir/>
        </dgm:presLayoutVars>
      </dgm:prSet>
      <dgm:spPr/>
    </dgm:pt>
    <dgm:pt modelId="{FD8E2179-934C-4459-A2C1-C61CF62A5B5A}" type="pres">
      <dgm:prSet presAssocID="{36AD0435-1947-483A-902A-8270DE77BD1C}" presName="Name1" presStyleCnt="0"/>
      <dgm:spPr/>
    </dgm:pt>
    <dgm:pt modelId="{D73C52F1-5720-4F2F-99EF-14D92D613530}" type="pres">
      <dgm:prSet presAssocID="{36AD0435-1947-483A-902A-8270DE77BD1C}" presName="cycle" presStyleCnt="0"/>
      <dgm:spPr/>
    </dgm:pt>
    <dgm:pt modelId="{846D9BE4-4E8F-4D69-86EC-2DA2B05B5B05}" type="pres">
      <dgm:prSet presAssocID="{36AD0435-1947-483A-902A-8270DE77BD1C}" presName="srcNode" presStyleLbl="node1" presStyleIdx="0" presStyleCnt="4"/>
      <dgm:spPr/>
    </dgm:pt>
    <dgm:pt modelId="{6B7EB67B-ACBE-49DB-BBF8-4B3170A27386}" type="pres">
      <dgm:prSet presAssocID="{36AD0435-1947-483A-902A-8270DE77BD1C}" presName="conn" presStyleLbl="parChTrans1D2" presStyleIdx="0" presStyleCnt="1"/>
      <dgm:spPr/>
    </dgm:pt>
    <dgm:pt modelId="{D7406FFA-7D5D-4CB6-8CAD-D80E1A47D096}" type="pres">
      <dgm:prSet presAssocID="{36AD0435-1947-483A-902A-8270DE77BD1C}" presName="extraNode" presStyleLbl="node1" presStyleIdx="0" presStyleCnt="4"/>
      <dgm:spPr/>
    </dgm:pt>
    <dgm:pt modelId="{7B043207-B2DF-4E27-A2C3-2214CA8276CA}" type="pres">
      <dgm:prSet presAssocID="{36AD0435-1947-483A-902A-8270DE77BD1C}" presName="dstNode" presStyleLbl="node1" presStyleIdx="0" presStyleCnt="4"/>
      <dgm:spPr/>
    </dgm:pt>
    <dgm:pt modelId="{90A52147-DAE3-424C-BCCF-5D8BEE3A49B8}" type="pres">
      <dgm:prSet presAssocID="{C529567C-763C-471B-BD18-0647E7ADC93D}" presName="text_1" presStyleLbl="node1" presStyleIdx="0" presStyleCnt="4">
        <dgm:presLayoutVars>
          <dgm:bulletEnabled val="1"/>
        </dgm:presLayoutVars>
      </dgm:prSet>
      <dgm:spPr/>
    </dgm:pt>
    <dgm:pt modelId="{1CE8ECBE-5FF6-43D4-832B-90B3D317BE32}" type="pres">
      <dgm:prSet presAssocID="{C529567C-763C-471B-BD18-0647E7ADC93D}" presName="accent_1" presStyleCnt="0"/>
      <dgm:spPr/>
    </dgm:pt>
    <dgm:pt modelId="{CF88D128-D6D4-4943-878A-0FA98A2B1203}" type="pres">
      <dgm:prSet presAssocID="{C529567C-763C-471B-BD18-0647E7ADC93D}" presName="accentRepeatNode" presStyleLbl="solidFgAcc1" presStyleIdx="0" presStyleCnt="4"/>
      <dgm:spPr/>
    </dgm:pt>
    <dgm:pt modelId="{0ABDC744-2309-4F04-B361-DA982FA2994E}" type="pres">
      <dgm:prSet presAssocID="{B5A04218-3A74-4685-9121-490CC8984922}" presName="text_2" presStyleLbl="node1" presStyleIdx="1" presStyleCnt="4">
        <dgm:presLayoutVars>
          <dgm:bulletEnabled val="1"/>
        </dgm:presLayoutVars>
      </dgm:prSet>
      <dgm:spPr/>
    </dgm:pt>
    <dgm:pt modelId="{AC879CC1-305A-4657-8A2D-59EE5DD38CDF}" type="pres">
      <dgm:prSet presAssocID="{B5A04218-3A74-4685-9121-490CC8984922}" presName="accent_2" presStyleCnt="0"/>
      <dgm:spPr/>
    </dgm:pt>
    <dgm:pt modelId="{8CEA1E3A-11F9-4E32-AF66-8DC0DD22433B}" type="pres">
      <dgm:prSet presAssocID="{B5A04218-3A74-4685-9121-490CC8984922}" presName="accentRepeatNode" presStyleLbl="solidFgAcc1" presStyleIdx="1" presStyleCnt="4"/>
      <dgm:spPr/>
    </dgm:pt>
    <dgm:pt modelId="{0F81E883-277E-43AB-9488-829D25047D87}" type="pres">
      <dgm:prSet presAssocID="{7FBD2F8B-F663-43D0-AC3C-824936EBE4E5}" presName="text_3" presStyleLbl="node1" presStyleIdx="2" presStyleCnt="4">
        <dgm:presLayoutVars>
          <dgm:bulletEnabled val="1"/>
        </dgm:presLayoutVars>
      </dgm:prSet>
      <dgm:spPr/>
    </dgm:pt>
    <dgm:pt modelId="{A436D318-E12F-4D96-9A89-E507A0FA711A}" type="pres">
      <dgm:prSet presAssocID="{7FBD2F8B-F663-43D0-AC3C-824936EBE4E5}" presName="accent_3" presStyleCnt="0"/>
      <dgm:spPr/>
    </dgm:pt>
    <dgm:pt modelId="{AEA5D5E2-FF95-4940-8420-8F76AD049FD5}" type="pres">
      <dgm:prSet presAssocID="{7FBD2F8B-F663-43D0-AC3C-824936EBE4E5}" presName="accentRepeatNode" presStyleLbl="solidFgAcc1" presStyleIdx="2" presStyleCnt="4"/>
      <dgm:spPr/>
    </dgm:pt>
    <dgm:pt modelId="{78007892-00CD-4D0E-8544-4416996B8C4B}" type="pres">
      <dgm:prSet presAssocID="{BDF42C1A-CEFC-429B-83BB-103F0B66FF58}" presName="text_4" presStyleLbl="node1" presStyleIdx="3" presStyleCnt="4">
        <dgm:presLayoutVars>
          <dgm:bulletEnabled val="1"/>
        </dgm:presLayoutVars>
      </dgm:prSet>
      <dgm:spPr/>
    </dgm:pt>
    <dgm:pt modelId="{A82F96F6-744F-4C3B-B4C3-D5854759507D}" type="pres">
      <dgm:prSet presAssocID="{BDF42C1A-CEFC-429B-83BB-103F0B66FF58}" presName="accent_4" presStyleCnt="0"/>
      <dgm:spPr/>
    </dgm:pt>
    <dgm:pt modelId="{97FF219A-D18C-40CC-AD42-8F4CD79F23F8}" type="pres">
      <dgm:prSet presAssocID="{BDF42C1A-CEFC-429B-83BB-103F0B66FF58}" presName="accentRepeatNode" presStyleLbl="solidFgAcc1" presStyleIdx="3" presStyleCnt="4"/>
      <dgm:spPr/>
    </dgm:pt>
  </dgm:ptLst>
  <dgm:cxnLst>
    <dgm:cxn modelId="{CD637E07-1FC1-4600-817F-B9E53247D7EA}" type="presOf" srcId="{BDF42C1A-CEFC-429B-83BB-103F0B66FF58}" destId="{78007892-00CD-4D0E-8544-4416996B8C4B}" srcOrd="0" destOrd="0" presId="urn:microsoft.com/office/officeart/2008/layout/VerticalCurvedList"/>
    <dgm:cxn modelId="{0BC4B115-F0C8-46F9-990A-07FB151A339E}" type="presOf" srcId="{7FBD2F8B-F663-43D0-AC3C-824936EBE4E5}" destId="{0F81E883-277E-43AB-9488-829D25047D87}" srcOrd="0" destOrd="0" presId="urn:microsoft.com/office/officeart/2008/layout/VerticalCurvedList"/>
    <dgm:cxn modelId="{8A70EA28-1847-41D6-A021-3E12C6F13F1C}" type="presOf" srcId="{B5A04218-3A74-4685-9121-490CC8984922}" destId="{0ABDC744-2309-4F04-B361-DA982FA2994E}" srcOrd="0" destOrd="0" presId="urn:microsoft.com/office/officeart/2008/layout/VerticalCurvedList"/>
    <dgm:cxn modelId="{480F1035-32A6-4037-9814-5AAF0F150D12}" srcId="{36AD0435-1947-483A-902A-8270DE77BD1C}" destId="{7FBD2F8B-F663-43D0-AC3C-824936EBE4E5}" srcOrd="2" destOrd="0" parTransId="{4B893203-700F-4973-807D-2B67690AB622}" sibTransId="{7CEBD13D-F5A8-4942-A3D1-F3208FF4E7EF}"/>
    <dgm:cxn modelId="{B501285E-33F2-4028-ACDC-B5107C025258}" type="presOf" srcId="{C529567C-763C-471B-BD18-0647E7ADC93D}" destId="{90A52147-DAE3-424C-BCCF-5D8BEE3A49B8}" srcOrd="0" destOrd="0" presId="urn:microsoft.com/office/officeart/2008/layout/VerticalCurvedList"/>
    <dgm:cxn modelId="{8408297F-C82E-4A84-89CE-9D7D54379FC0}" srcId="{36AD0435-1947-483A-902A-8270DE77BD1C}" destId="{BDF42C1A-CEFC-429B-83BB-103F0B66FF58}" srcOrd="3" destOrd="0" parTransId="{F7E65612-E648-4AD2-9B97-259371CC5992}" sibTransId="{369E764A-0116-41BC-8BA6-1092324547B2}"/>
    <dgm:cxn modelId="{AE6DC681-7128-4BDF-B0F7-7ACABE50FBF0}" srcId="{36AD0435-1947-483A-902A-8270DE77BD1C}" destId="{B5A04218-3A74-4685-9121-490CC8984922}" srcOrd="1" destOrd="0" parTransId="{E7B27103-E26B-447D-B07B-6C52CCE90A4F}" sibTransId="{F6BBDA56-E596-4FD2-9093-936BF3400EA7}"/>
    <dgm:cxn modelId="{7B14FF98-9CF7-411E-BDA9-D0F804C3BBDD}" type="presOf" srcId="{36AD0435-1947-483A-902A-8270DE77BD1C}" destId="{6EE6FFCD-0C4B-4831-98CF-B530871B2653}" srcOrd="0" destOrd="0" presId="urn:microsoft.com/office/officeart/2008/layout/VerticalCurvedList"/>
    <dgm:cxn modelId="{414895A8-704B-4C4D-B8A5-F7F40739711D}" type="presOf" srcId="{06A1A52C-5129-44D4-A0C4-93E3B2403EBA}" destId="{6B7EB67B-ACBE-49DB-BBF8-4B3170A27386}" srcOrd="0" destOrd="0" presId="urn:microsoft.com/office/officeart/2008/layout/VerticalCurvedList"/>
    <dgm:cxn modelId="{D56AC8AE-7374-46C9-98B0-1B302DC322BA}" srcId="{36AD0435-1947-483A-902A-8270DE77BD1C}" destId="{C529567C-763C-471B-BD18-0647E7ADC93D}" srcOrd="0" destOrd="0" parTransId="{FC4B710B-344C-40E1-98BC-D2E8C7C49DA0}" sibTransId="{06A1A52C-5129-44D4-A0C4-93E3B2403EBA}"/>
    <dgm:cxn modelId="{A2159C48-97BE-4666-9F11-82AF85A6210D}" type="presParOf" srcId="{6EE6FFCD-0C4B-4831-98CF-B530871B2653}" destId="{FD8E2179-934C-4459-A2C1-C61CF62A5B5A}" srcOrd="0" destOrd="0" presId="urn:microsoft.com/office/officeart/2008/layout/VerticalCurvedList"/>
    <dgm:cxn modelId="{E3D48DFF-5B49-40B4-84A3-E29D4B584ED7}" type="presParOf" srcId="{FD8E2179-934C-4459-A2C1-C61CF62A5B5A}" destId="{D73C52F1-5720-4F2F-99EF-14D92D613530}" srcOrd="0" destOrd="0" presId="urn:microsoft.com/office/officeart/2008/layout/VerticalCurvedList"/>
    <dgm:cxn modelId="{11DF344D-4564-49AB-A3E6-476E88BD41B5}" type="presParOf" srcId="{D73C52F1-5720-4F2F-99EF-14D92D613530}" destId="{846D9BE4-4E8F-4D69-86EC-2DA2B05B5B05}" srcOrd="0" destOrd="0" presId="urn:microsoft.com/office/officeart/2008/layout/VerticalCurvedList"/>
    <dgm:cxn modelId="{EA578C66-E725-4ADD-B727-E45B97286CFD}" type="presParOf" srcId="{D73C52F1-5720-4F2F-99EF-14D92D613530}" destId="{6B7EB67B-ACBE-49DB-BBF8-4B3170A27386}" srcOrd="1" destOrd="0" presId="urn:microsoft.com/office/officeart/2008/layout/VerticalCurvedList"/>
    <dgm:cxn modelId="{F4B1A25F-6014-4619-B9A9-244FDE872FDD}" type="presParOf" srcId="{D73C52F1-5720-4F2F-99EF-14D92D613530}" destId="{D7406FFA-7D5D-4CB6-8CAD-D80E1A47D096}" srcOrd="2" destOrd="0" presId="urn:microsoft.com/office/officeart/2008/layout/VerticalCurvedList"/>
    <dgm:cxn modelId="{1037D574-F71C-4EEA-97FB-E648346E2EC6}" type="presParOf" srcId="{D73C52F1-5720-4F2F-99EF-14D92D613530}" destId="{7B043207-B2DF-4E27-A2C3-2214CA8276CA}" srcOrd="3" destOrd="0" presId="urn:microsoft.com/office/officeart/2008/layout/VerticalCurvedList"/>
    <dgm:cxn modelId="{E08D4E40-0061-416D-A2B9-FA4072674640}" type="presParOf" srcId="{FD8E2179-934C-4459-A2C1-C61CF62A5B5A}" destId="{90A52147-DAE3-424C-BCCF-5D8BEE3A49B8}" srcOrd="1" destOrd="0" presId="urn:microsoft.com/office/officeart/2008/layout/VerticalCurvedList"/>
    <dgm:cxn modelId="{A2223359-73D7-4EBB-9F2B-A410AA2C5FAF}" type="presParOf" srcId="{FD8E2179-934C-4459-A2C1-C61CF62A5B5A}" destId="{1CE8ECBE-5FF6-43D4-832B-90B3D317BE32}" srcOrd="2" destOrd="0" presId="urn:microsoft.com/office/officeart/2008/layout/VerticalCurvedList"/>
    <dgm:cxn modelId="{11AFB554-31FB-4275-B3DB-A899BBC914E2}" type="presParOf" srcId="{1CE8ECBE-5FF6-43D4-832B-90B3D317BE32}" destId="{CF88D128-D6D4-4943-878A-0FA98A2B1203}" srcOrd="0" destOrd="0" presId="urn:microsoft.com/office/officeart/2008/layout/VerticalCurvedList"/>
    <dgm:cxn modelId="{E4F7B0DF-0354-402E-A6C8-BB71A33C3F4D}" type="presParOf" srcId="{FD8E2179-934C-4459-A2C1-C61CF62A5B5A}" destId="{0ABDC744-2309-4F04-B361-DA982FA2994E}" srcOrd="3" destOrd="0" presId="urn:microsoft.com/office/officeart/2008/layout/VerticalCurvedList"/>
    <dgm:cxn modelId="{B7A0B1F5-AF47-4DC7-B30D-E4DC360A03AC}" type="presParOf" srcId="{FD8E2179-934C-4459-A2C1-C61CF62A5B5A}" destId="{AC879CC1-305A-4657-8A2D-59EE5DD38CDF}" srcOrd="4" destOrd="0" presId="urn:microsoft.com/office/officeart/2008/layout/VerticalCurvedList"/>
    <dgm:cxn modelId="{97C93F55-4334-4E51-91B9-CB227FA47826}" type="presParOf" srcId="{AC879CC1-305A-4657-8A2D-59EE5DD38CDF}" destId="{8CEA1E3A-11F9-4E32-AF66-8DC0DD22433B}" srcOrd="0" destOrd="0" presId="urn:microsoft.com/office/officeart/2008/layout/VerticalCurvedList"/>
    <dgm:cxn modelId="{6430A182-E7BC-40C0-82B7-2DF5C954CFC4}" type="presParOf" srcId="{FD8E2179-934C-4459-A2C1-C61CF62A5B5A}" destId="{0F81E883-277E-43AB-9488-829D25047D87}" srcOrd="5" destOrd="0" presId="urn:microsoft.com/office/officeart/2008/layout/VerticalCurvedList"/>
    <dgm:cxn modelId="{61A25269-7A71-456F-A085-437F8D02C271}" type="presParOf" srcId="{FD8E2179-934C-4459-A2C1-C61CF62A5B5A}" destId="{A436D318-E12F-4D96-9A89-E507A0FA711A}" srcOrd="6" destOrd="0" presId="urn:microsoft.com/office/officeart/2008/layout/VerticalCurvedList"/>
    <dgm:cxn modelId="{F36AB114-61EE-40D0-8F8B-74428F27B377}" type="presParOf" srcId="{A436D318-E12F-4D96-9A89-E507A0FA711A}" destId="{AEA5D5E2-FF95-4940-8420-8F76AD049FD5}" srcOrd="0" destOrd="0" presId="urn:microsoft.com/office/officeart/2008/layout/VerticalCurvedList"/>
    <dgm:cxn modelId="{5F904678-B796-47B0-8AB2-4D1C0A9F2D40}" type="presParOf" srcId="{FD8E2179-934C-4459-A2C1-C61CF62A5B5A}" destId="{78007892-00CD-4D0E-8544-4416996B8C4B}" srcOrd="7" destOrd="0" presId="urn:microsoft.com/office/officeart/2008/layout/VerticalCurvedList"/>
    <dgm:cxn modelId="{CE903047-214B-4A02-9FEA-1082A7514E82}" type="presParOf" srcId="{FD8E2179-934C-4459-A2C1-C61CF62A5B5A}" destId="{A82F96F6-744F-4C3B-B4C3-D5854759507D}" srcOrd="8" destOrd="0" presId="urn:microsoft.com/office/officeart/2008/layout/VerticalCurvedList"/>
    <dgm:cxn modelId="{85A97EB8-4331-4098-9CEB-7C6945E023DF}" type="presParOf" srcId="{A82F96F6-744F-4C3B-B4C3-D5854759507D}" destId="{97FF219A-D18C-40CC-AD42-8F4CD79F23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42D75D-29D0-48B9-B0FA-C0AC007E4E7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ID"/>
        </a:p>
      </dgm:t>
    </dgm:pt>
    <dgm:pt modelId="{318F0B63-D5C0-4917-9B73-1A1A1C891FE7}">
      <dgm:prSet phldrT="[Text]"/>
      <dgm:spPr/>
      <dgm:t>
        <a:bodyPr/>
        <a:lstStyle/>
        <a:p>
          <a:r>
            <a:rPr lang="en-ID" dirty="0"/>
            <a:t>Ischemia </a:t>
          </a:r>
        </a:p>
      </dgm:t>
    </dgm:pt>
    <dgm:pt modelId="{CCD524C5-8C95-4586-9DE1-39C87310F2B7}" type="parTrans" cxnId="{6DB97FA9-93F9-4532-82E0-5F9895211E4F}">
      <dgm:prSet/>
      <dgm:spPr/>
      <dgm:t>
        <a:bodyPr/>
        <a:lstStyle/>
        <a:p>
          <a:endParaRPr lang="en-ID"/>
        </a:p>
      </dgm:t>
    </dgm:pt>
    <dgm:pt modelId="{0634DDB7-9FF6-402A-9535-E27B9FF7B962}" type="sibTrans" cxnId="{6DB97FA9-93F9-4532-82E0-5F9895211E4F}">
      <dgm:prSet/>
      <dgm:spPr/>
      <dgm:t>
        <a:bodyPr/>
        <a:lstStyle/>
        <a:p>
          <a:endParaRPr lang="en-ID"/>
        </a:p>
      </dgm:t>
    </dgm:pt>
    <dgm:pt modelId="{85AD3073-A744-4634-AE21-C6762746496D}">
      <dgm:prSet/>
      <dgm:spPr/>
      <dgm:t>
        <a:bodyPr/>
        <a:lstStyle/>
        <a:p>
          <a:r>
            <a:rPr lang="en-US" dirty="0"/>
            <a:t>Ischemia is decreased blood flow to or from an organ. </a:t>
          </a:r>
          <a:endParaRPr lang="en-ID" dirty="0"/>
        </a:p>
      </dgm:t>
    </dgm:pt>
    <dgm:pt modelId="{760291EE-8478-440D-A8B5-D480B151F63F}" type="parTrans" cxnId="{52115A99-3CA9-465B-8425-8BCFDA843F9B}">
      <dgm:prSet/>
      <dgm:spPr/>
      <dgm:t>
        <a:bodyPr/>
        <a:lstStyle/>
        <a:p>
          <a:endParaRPr lang="en-ID"/>
        </a:p>
      </dgm:t>
    </dgm:pt>
    <dgm:pt modelId="{8B7222BE-5128-4AA0-8215-FAA39A94479A}" type="sibTrans" cxnId="{52115A99-3CA9-465B-8425-8BCFDA843F9B}">
      <dgm:prSet/>
      <dgm:spPr/>
      <dgm:t>
        <a:bodyPr/>
        <a:lstStyle/>
        <a:p>
          <a:endParaRPr lang="en-ID"/>
        </a:p>
      </dgm:t>
    </dgm:pt>
    <dgm:pt modelId="{E8B4BB7D-0481-492D-97EA-7BBFD8173725}">
      <dgm:prSet/>
      <dgm:spPr/>
      <dgm:t>
        <a:bodyPr/>
        <a:lstStyle/>
        <a:p>
          <a:r>
            <a:rPr lang="en-ID" dirty="0" err="1"/>
            <a:t>Anemia</a:t>
          </a:r>
          <a:r>
            <a:rPr lang="en-ID" dirty="0"/>
            <a:t> </a:t>
          </a:r>
        </a:p>
      </dgm:t>
    </dgm:pt>
    <dgm:pt modelId="{587B8F79-8486-4AA9-9A7E-ED1500EBD4EF}" type="parTrans" cxnId="{F1D853E9-AF00-45BC-9DBD-95998B1CBB68}">
      <dgm:prSet/>
      <dgm:spPr/>
      <dgm:t>
        <a:bodyPr/>
        <a:lstStyle/>
        <a:p>
          <a:endParaRPr lang="en-ID"/>
        </a:p>
      </dgm:t>
    </dgm:pt>
    <dgm:pt modelId="{743BDC83-1E7A-4AD5-99F5-A106362DA724}" type="sibTrans" cxnId="{F1D853E9-AF00-45BC-9DBD-95998B1CBB68}">
      <dgm:prSet/>
      <dgm:spPr/>
      <dgm:t>
        <a:bodyPr/>
        <a:lstStyle/>
        <a:p>
          <a:endParaRPr lang="en-ID"/>
        </a:p>
      </dgm:t>
    </dgm:pt>
    <dgm:pt modelId="{567A7B45-EA43-489F-8B05-7EBC2F541B50}">
      <dgm:prSet/>
      <dgm:spPr/>
      <dgm:t>
        <a:bodyPr/>
        <a:lstStyle/>
        <a:p>
          <a:r>
            <a:rPr lang="en-US" dirty="0"/>
            <a:t>Anemia is a reduction in the number of oxygen-carrying red blood cells. </a:t>
          </a:r>
          <a:endParaRPr lang="en-ID" dirty="0"/>
        </a:p>
      </dgm:t>
    </dgm:pt>
    <dgm:pt modelId="{0831A868-B1F9-451F-8856-6F504DF00851}" type="parTrans" cxnId="{BBA72062-F035-4253-B413-1A80670C1EDF}">
      <dgm:prSet/>
      <dgm:spPr/>
      <dgm:t>
        <a:bodyPr/>
        <a:lstStyle/>
        <a:p>
          <a:endParaRPr lang="en-ID"/>
        </a:p>
      </dgm:t>
    </dgm:pt>
    <dgm:pt modelId="{DDCF7706-F347-44B2-8D5D-E326185E6070}" type="sibTrans" cxnId="{BBA72062-F035-4253-B413-1A80670C1EDF}">
      <dgm:prSet/>
      <dgm:spPr/>
      <dgm:t>
        <a:bodyPr/>
        <a:lstStyle/>
        <a:p>
          <a:endParaRPr lang="en-ID"/>
        </a:p>
      </dgm:t>
    </dgm:pt>
    <dgm:pt modelId="{2045FC2D-A5A6-4A62-A6F0-A1894BD78934}">
      <dgm:prSet/>
      <dgm:spPr/>
      <dgm:t>
        <a:bodyPr/>
        <a:lstStyle/>
        <a:p>
          <a:r>
            <a:rPr lang="en-ID" dirty="0"/>
            <a:t>Carbon monoxide poisoning </a:t>
          </a:r>
        </a:p>
      </dgm:t>
    </dgm:pt>
    <dgm:pt modelId="{BE126A05-66EC-475B-A7A5-457C463667B9}" type="parTrans" cxnId="{53C020D6-8E9B-44F4-A6B2-37D136918F70}">
      <dgm:prSet/>
      <dgm:spPr/>
      <dgm:t>
        <a:bodyPr/>
        <a:lstStyle/>
        <a:p>
          <a:endParaRPr lang="en-ID"/>
        </a:p>
      </dgm:t>
    </dgm:pt>
    <dgm:pt modelId="{A4EE9A70-C2E7-42AF-ABAB-DBC3781BB9D3}" type="sibTrans" cxnId="{53C020D6-8E9B-44F4-A6B2-37D136918F70}">
      <dgm:prSet/>
      <dgm:spPr/>
      <dgm:t>
        <a:bodyPr/>
        <a:lstStyle/>
        <a:p>
          <a:endParaRPr lang="en-ID"/>
        </a:p>
      </dgm:t>
    </dgm:pt>
    <dgm:pt modelId="{0BE6709F-6E3D-40E2-BF7C-0B692F206874}">
      <dgm:prSet/>
      <dgm:spPr/>
      <dgm:t>
        <a:bodyPr/>
        <a:lstStyle/>
        <a:p>
          <a:r>
            <a:rPr lang="en-US" dirty="0"/>
            <a:t>CO decreases the oxygen-capacity of red blood cells by chemical alteration of </a:t>
          </a:r>
          <a:r>
            <a:rPr lang="en-ID" dirty="0" err="1"/>
            <a:t>hemoglobin</a:t>
          </a:r>
          <a:r>
            <a:rPr lang="en-ID" dirty="0"/>
            <a:t>. </a:t>
          </a:r>
        </a:p>
      </dgm:t>
    </dgm:pt>
    <dgm:pt modelId="{D79FF652-7AF8-419B-B15A-561BE94AF872}" type="parTrans" cxnId="{D4D58FF4-CA52-4993-9517-C1708ACC5444}">
      <dgm:prSet/>
      <dgm:spPr/>
      <dgm:t>
        <a:bodyPr/>
        <a:lstStyle/>
        <a:p>
          <a:endParaRPr lang="en-ID"/>
        </a:p>
      </dgm:t>
    </dgm:pt>
    <dgm:pt modelId="{05E7FFE3-D702-43C8-A39B-84F9F223495E}" type="sibTrans" cxnId="{D4D58FF4-CA52-4993-9517-C1708ACC5444}">
      <dgm:prSet/>
      <dgm:spPr/>
      <dgm:t>
        <a:bodyPr/>
        <a:lstStyle/>
        <a:p>
          <a:endParaRPr lang="en-ID"/>
        </a:p>
      </dgm:t>
    </dgm:pt>
    <dgm:pt modelId="{55ADE1B5-92AA-4137-91FF-2E07A36BED97}">
      <dgm:prSet/>
      <dgm:spPr/>
      <dgm:t>
        <a:bodyPr/>
        <a:lstStyle/>
        <a:p>
          <a:r>
            <a:rPr lang="en-US" dirty="0"/>
            <a:t>Poor oxygenation of blood due to pulmonary disease.</a:t>
          </a:r>
          <a:endParaRPr lang="en-ID" dirty="0"/>
        </a:p>
      </dgm:t>
    </dgm:pt>
    <dgm:pt modelId="{990CE6C7-C5B7-4102-8F39-40247789F748}" type="parTrans" cxnId="{C306DBC0-C8B3-44D0-9C72-644F3854D662}">
      <dgm:prSet/>
      <dgm:spPr/>
      <dgm:t>
        <a:bodyPr/>
        <a:lstStyle/>
        <a:p>
          <a:endParaRPr lang="en-ID"/>
        </a:p>
      </dgm:t>
    </dgm:pt>
    <dgm:pt modelId="{95C3FE25-D797-4449-B64A-B8C19CDFB6AD}" type="sibTrans" cxnId="{C306DBC0-C8B3-44D0-9C72-644F3854D662}">
      <dgm:prSet/>
      <dgm:spPr/>
      <dgm:t>
        <a:bodyPr/>
        <a:lstStyle/>
        <a:p>
          <a:endParaRPr lang="en-ID"/>
        </a:p>
      </dgm:t>
    </dgm:pt>
    <dgm:pt modelId="{A69FC829-9F98-49F2-944E-571DA2F29248}">
      <dgm:prSet/>
      <dgm:spPr/>
      <dgm:t>
        <a:bodyPr/>
        <a:lstStyle/>
        <a:p>
          <a:r>
            <a:rPr lang="en-US" dirty="0"/>
            <a:t>Ischemia can be caused by obstruction of arterial blood flow – the most common cause, or by decreased perfusion of tissues by oxygen-carrying blood as occurs in cardiac failure, hypotension, &amp; shock. </a:t>
          </a:r>
          <a:endParaRPr lang="en-ID" dirty="0"/>
        </a:p>
      </dgm:t>
    </dgm:pt>
    <dgm:pt modelId="{B2D47B54-2078-4922-9523-3CFD3669835F}" type="parTrans" cxnId="{382A2D3F-DF65-4B6E-ADB0-9396EAC3C80A}">
      <dgm:prSet/>
      <dgm:spPr/>
      <dgm:t>
        <a:bodyPr/>
        <a:lstStyle/>
        <a:p>
          <a:endParaRPr lang="en-ID"/>
        </a:p>
      </dgm:t>
    </dgm:pt>
    <dgm:pt modelId="{B373CAD6-CBEB-479E-BE90-8C8A80DB5DF7}" type="sibTrans" cxnId="{382A2D3F-DF65-4B6E-ADB0-9396EAC3C80A}">
      <dgm:prSet/>
      <dgm:spPr/>
      <dgm:t>
        <a:bodyPr/>
        <a:lstStyle/>
        <a:p>
          <a:endParaRPr lang="en-ID"/>
        </a:p>
      </dgm:t>
    </dgm:pt>
    <dgm:pt modelId="{B1865BEC-1DE4-4A2B-B78C-DE2F5A39E184}" type="pres">
      <dgm:prSet presAssocID="{C542D75D-29D0-48B9-B0FA-C0AC007E4E7C}" presName="linear" presStyleCnt="0">
        <dgm:presLayoutVars>
          <dgm:dir/>
          <dgm:animLvl val="lvl"/>
          <dgm:resizeHandles val="exact"/>
        </dgm:presLayoutVars>
      </dgm:prSet>
      <dgm:spPr/>
    </dgm:pt>
    <dgm:pt modelId="{B716EB43-C1B8-4906-84CC-880C594176D2}" type="pres">
      <dgm:prSet presAssocID="{318F0B63-D5C0-4917-9B73-1A1A1C891FE7}" presName="parentLin" presStyleCnt="0"/>
      <dgm:spPr/>
    </dgm:pt>
    <dgm:pt modelId="{2CAE235F-1159-4789-96CC-74C18968EF7D}" type="pres">
      <dgm:prSet presAssocID="{318F0B63-D5C0-4917-9B73-1A1A1C891FE7}" presName="parentLeftMargin" presStyleLbl="node1" presStyleIdx="0" presStyleCnt="4"/>
      <dgm:spPr/>
    </dgm:pt>
    <dgm:pt modelId="{681B71CD-EEB0-48EF-ABCB-181783039799}" type="pres">
      <dgm:prSet presAssocID="{318F0B63-D5C0-4917-9B73-1A1A1C891FE7}" presName="parentText" presStyleLbl="node1" presStyleIdx="0" presStyleCnt="4">
        <dgm:presLayoutVars>
          <dgm:chMax val="0"/>
          <dgm:bulletEnabled val="1"/>
        </dgm:presLayoutVars>
      </dgm:prSet>
      <dgm:spPr/>
    </dgm:pt>
    <dgm:pt modelId="{36BD626A-4224-41EE-9503-E19A7E2EDF56}" type="pres">
      <dgm:prSet presAssocID="{318F0B63-D5C0-4917-9B73-1A1A1C891FE7}" presName="negativeSpace" presStyleCnt="0"/>
      <dgm:spPr/>
    </dgm:pt>
    <dgm:pt modelId="{AC9191B8-53B4-47A4-9E75-8365C4E1FAE4}" type="pres">
      <dgm:prSet presAssocID="{318F0B63-D5C0-4917-9B73-1A1A1C891FE7}" presName="childText" presStyleLbl="conFgAcc1" presStyleIdx="0" presStyleCnt="4">
        <dgm:presLayoutVars>
          <dgm:bulletEnabled val="1"/>
        </dgm:presLayoutVars>
      </dgm:prSet>
      <dgm:spPr/>
    </dgm:pt>
    <dgm:pt modelId="{A00C274D-E7B6-41DB-BAB9-B0A4AA7CDC92}" type="pres">
      <dgm:prSet presAssocID="{0634DDB7-9FF6-402A-9535-E27B9FF7B962}" presName="spaceBetweenRectangles" presStyleCnt="0"/>
      <dgm:spPr/>
    </dgm:pt>
    <dgm:pt modelId="{97534B8E-CB02-4654-B02C-00681EDB086F}" type="pres">
      <dgm:prSet presAssocID="{E8B4BB7D-0481-492D-97EA-7BBFD8173725}" presName="parentLin" presStyleCnt="0"/>
      <dgm:spPr/>
    </dgm:pt>
    <dgm:pt modelId="{72A80A61-2629-4BDE-A88D-86FB0C6443B2}" type="pres">
      <dgm:prSet presAssocID="{E8B4BB7D-0481-492D-97EA-7BBFD8173725}" presName="parentLeftMargin" presStyleLbl="node1" presStyleIdx="0" presStyleCnt="4"/>
      <dgm:spPr/>
    </dgm:pt>
    <dgm:pt modelId="{71652ACE-4469-4E35-A530-CE8D6E8623E9}" type="pres">
      <dgm:prSet presAssocID="{E8B4BB7D-0481-492D-97EA-7BBFD8173725}" presName="parentText" presStyleLbl="node1" presStyleIdx="1" presStyleCnt="4">
        <dgm:presLayoutVars>
          <dgm:chMax val="0"/>
          <dgm:bulletEnabled val="1"/>
        </dgm:presLayoutVars>
      </dgm:prSet>
      <dgm:spPr/>
    </dgm:pt>
    <dgm:pt modelId="{52253A85-886B-4B69-B18A-19854EB3A4B7}" type="pres">
      <dgm:prSet presAssocID="{E8B4BB7D-0481-492D-97EA-7BBFD8173725}" presName="negativeSpace" presStyleCnt="0"/>
      <dgm:spPr/>
    </dgm:pt>
    <dgm:pt modelId="{D47CD631-4F95-43B0-8197-653DE1A8E03C}" type="pres">
      <dgm:prSet presAssocID="{E8B4BB7D-0481-492D-97EA-7BBFD8173725}" presName="childText" presStyleLbl="conFgAcc1" presStyleIdx="1" presStyleCnt="4">
        <dgm:presLayoutVars>
          <dgm:bulletEnabled val="1"/>
        </dgm:presLayoutVars>
      </dgm:prSet>
      <dgm:spPr/>
    </dgm:pt>
    <dgm:pt modelId="{2F6B12CB-AD7F-4AB6-AC60-31328744DFDB}" type="pres">
      <dgm:prSet presAssocID="{743BDC83-1E7A-4AD5-99F5-A106362DA724}" presName="spaceBetweenRectangles" presStyleCnt="0"/>
      <dgm:spPr/>
    </dgm:pt>
    <dgm:pt modelId="{D1FDACC2-268C-47D4-8837-970D032680D7}" type="pres">
      <dgm:prSet presAssocID="{2045FC2D-A5A6-4A62-A6F0-A1894BD78934}" presName="parentLin" presStyleCnt="0"/>
      <dgm:spPr/>
    </dgm:pt>
    <dgm:pt modelId="{85A768FB-0452-447A-8EA9-B8B9E207CF2B}" type="pres">
      <dgm:prSet presAssocID="{2045FC2D-A5A6-4A62-A6F0-A1894BD78934}" presName="parentLeftMargin" presStyleLbl="node1" presStyleIdx="1" presStyleCnt="4"/>
      <dgm:spPr/>
    </dgm:pt>
    <dgm:pt modelId="{37D13DBD-3C72-4065-8E44-B22F4612AD5E}" type="pres">
      <dgm:prSet presAssocID="{2045FC2D-A5A6-4A62-A6F0-A1894BD78934}" presName="parentText" presStyleLbl="node1" presStyleIdx="2" presStyleCnt="4">
        <dgm:presLayoutVars>
          <dgm:chMax val="0"/>
          <dgm:bulletEnabled val="1"/>
        </dgm:presLayoutVars>
      </dgm:prSet>
      <dgm:spPr/>
    </dgm:pt>
    <dgm:pt modelId="{58CC6002-5FD6-4FD1-8345-4F9762955E2E}" type="pres">
      <dgm:prSet presAssocID="{2045FC2D-A5A6-4A62-A6F0-A1894BD78934}" presName="negativeSpace" presStyleCnt="0"/>
      <dgm:spPr/>
    </dgm:pt>
    <dgm:pt modelId="{F2C7E370-CBD2-4A23-A920-F8307002E64D}" type="pres">
      <dgm:prSet presAssocID="{2045FC2D-A5A6-4A62-A6F0-A1894BD78934}" presName="childText" presStyleLbl="conFgAcc1" presStyleIdx="2" presStyleCnt="4">
        <dgm:presLayoutVars>
          <dgm:bulletEnabled val="1"/>
        </dgm:presLayoutVars>
      </dgm:prSet>
      <dgm:spPr/>
    </dgm:pt>
    <dgm:pt modelId="{ED809C08-1FF0-40CF-A496-4C3C99829C8F}" type="pres">
      <dgm:prSet presAssocID="{A4EE9A70-C2E7-42AF-ABAB-DBC3781BB9D3}" presName="spaceBetweenRectangles" presStyleCnt="0"/>
      <dgm:spPr/>
    </dgm:pt>
    <dgm:pt modelId="{59BBC8D1-33E8-4BFE-8DD6-62999C3B4BDF}" type="pres">
      <dgm:prSet presAssocID="{55ADE1B5-92AA-4137-91FF-2E07A36BED97}" presName="parentLin" presStyleCnt="0"/>
      <dgm:spPr/>
    </dgm:pt>
    <dgm:pt modelId="{E841B9ED-BA21-41F9-AF31-D5DD41A4CAA5}" type="pres">
      <dgm:prSet presAssocID="{55ADE1B5-92AA-4137-91FF-2E07A36BED97}" presName="parentLeftMargin" presStyleLbl="node1" presStyleIdx="2" presStyleCnt="4"/>
      <dgm:spPr/>
    </dgm:pt>
    <dgm:pt modelId="{AAA137C0-EE0C-473E-940F-FB0D668A941D}" type="pres">
      <dgm:prSet presAssocID="{55ADE1B5-92AA-4137-91FF-2E07A36BED97}" presName="parentText" presStyleLbl="node1" presStyleIdx="3" presStyleCnt="4">
        <dgm:presLayoutVars>
          <dgm:chMax val="0"/>
          <dgm:bulletEnabled val="1"/>
        </dgm:presLayoutVars>
      </dgm:prSet>
      <dgm:spPr/>
    </dgm:pt>
    <dgm:pt modelId="{A4142906-BE06-445F-B066-647A19B589BA}" type="pres">
      <dgm:prSet presAssocID="{55ADE1B5-92AA-4137-91FF-2E07A36BED97}" presName="negativeSpace" presStyleCnt="0"/>
      <dgm:spPr/>
    </dgm:pt>
    <dgm:pt modelId="{BB2D6E82-F578-4EA0-9D62-64E8644888CF}" type="pres">
      <dgm:prSet presAssocID="{55ADE1B5-92AA-4137-91FF-2E07A36BED97}" presName="childText" presStyleLbl="conFgAcc1" presStyleIdx="3" presStyleCnt="4">
        <dgm:presLayoutVars>
          <dgm:bulletEnabled val="1"/>
        </dgm:presLayoutVars>
      </dgm:prSet>
      <dgm:spPr/>
    </dgm:pt>
  </dgm:ptLst>
  <dgm:cxnLst>
    <dgm:cxn modelId="{F244AF00-0C18-4E5A-A051-3D544ED38D61}" type="presOf" srcId="{2045FC2D-A5A6-4A62-A6F0-A1894BD78934}" destId="{37D13DBD-3C72-4065-8E44-B22F4612AD5E}" srcOrd="1" destOrd="0" presId="urn:microsoft.com/office/officeart/2005/8/layout/list1"/>
    <dgm:cxn modelId="{4F0AC628-5862-411E-AD50-A30DE7FCFC31}" type="presOf" srcId="{2045FC2D-A5A6-4A62-A6F0-A1894BD78934}" destId="{85A768FB-0452-447A-8EA9-B8B9E207CF2B}" srcOrd="0" destOrd="0" presId="urn:microsoft.com/office/officeart/2005/8/layout/list1"/>
    <dgm:cxn modelId="{382A2D3F-DF65-4B6E-ADB0-9396EAC3C80A}" srcId="{318F0B63-D5C0-4917-9B73-1A1A1C891FE7}" destId="{A69FC829-9F98-49F2-944E-571DA2F29248}" srcOrd="1" destOrd="0" parTransId="{B2D47B54-2078-4922-9523-3CFD3669835F}" sibTransId="{B373CAD6-CBEB-479E-BE90-8C8A80DB5DF7}"/>
    <dgm:cxn modelId="{BBA72062-F035-4253-B413-1A80670C1EDF}" srcId="{E8B4BB7D-0481-492D-97EA-7BBFD8173725}" destId="{567A7B45-EA43-489F-8B05-7EBC2F541B50}" srcOrd="0" destOrd="0" parTransId="{0831A868-B1F9-451F-8856-6F504DF00851}" sibTransId="{DDCF7706-F347-44B2-8D5D-E326185E6070}"/>
    <dgm:cxn modelId="{AAC64B5A-4A1B-45CB-96AD-D9F7FA036E93}" type="presOf" srcId="{55ADE1B5-92AA-4137-91FF-2E07A36BED97}" destId="{E841B9ED-BA21-41F9-AF31-D5DD41A4CAA5}" srcOrd="0" destOrd="0" presId="urn:microsoft.com/office/officeart/2005/8/layout/list1"/>
    <dgm:cxn modelId="{7432198E-1847-44A6-8DDC-0A7B149828C8}" type="presOf" srcId="{318F0B63-D5C0-4917-9B73-1A1A1C891FE7}" destId="{681B71CD-EEB0-48EF-ABCB-181783039799}" srcOrd="1" destOrd="0" presId="urn:microsoft.com/office/officeart/2005/8/layout/list1"/>
    <dgm:cxn modelId="{52115A99-3CA9-465B-8425-8BCFDA843F9B}" srcId="{318F0B63-D5C0-4917-9B73-1A1A1C891FE7}" destId="{85AD3073-A744-4634-AE21-C6762746496D}" srcOrd="0" destOrd="0" parTransId="{760291EE-8478-440D-A8B5-D480B151F63F}" sibTransId="{8B7222BE-5128-4AA0-8215-FAA39A94479A}"/>
    <dgm:cxn modelId="{C17B6BA7-1020-448E-9DD7-C59EA3C4B9AE}" type="presOf" srcId="{0BE6709F-6E3D-40E2-BF7C-0B692F206874}" destId="{F2C7E370-CBD2-4A23-A920-F8307002E64D}" srcOrd="0" destOrd="0" presId="urn:microsoft.com/office/officeart/2005/8/layout/list1"/>
    <dgm:cxn modelId="{6DB97FA9-93F9-4532-82E0-5F9895211E4F}" srcId="{C542D75D-29D0-48B9-B0FA-C0AC007E4E7C}" destId="{318F0B63-D5C0-4917-9B73-1A1A1C891FE7}" srcOrd="0" destOrd="0" parTransId="{CCD524C5-8C95-4586-9DE1-39C87310F2B7}" sibTransId="{0634DDB7-9FF6-402A-9535-E27B9FF7B962}"/>
    <dgm:cxn modelId="{867721B2-0F2F-43E2-8A1F-E1FD77829353}" type="presOf" srcId="{567A7B45-EA43-489F-8B05-7EBC2F541B50}" destId="{D47CD631-4F95-43B0-8197-653DE1A8E03C}" srcOrd="0" destOrd="0" presId="urn:microsoft.com/office/officeart/2005/8/layout/list1"/>
    <dgm:cxn modelId="{C306DBC0-C8B3-44D0-9C72-644F3854D662}" srcId="{C542D75D-29D0-48B9-B0FA-C0AC007E4E7C}" destId="{55ADE1B5-92AA-4137-91FF-2E07A36BED97}" srcOrd="3" destOrd="0" parTransId="{990CE6C7-C5B7-4102-8F39-40247789F748}" sibTransId="{95C3FE25-D797-4449-B64A-B8C19CDFB6AD}"/>
    <dgm:cxn modelId="{7B69A9C1-A113-49A3-B39F-DBB586154882}" type="presOf" srcId="{E8B4BB7D-0481-492D-97EA-7BBFD8173725}" destId="{72A80A61-2629-4BDE-A88D-86FB0C6443B2}" srcOrd="0" destOrd="0" presId="urn:microsoft.com/office/officeart/2005/8/layout/list1"/>
    <dgm:cxn modelId="{475F07C8-EB82-40B3-8819-65B2E53E5B4B}" type="presOf" srcId="{318F0B63-D5C0-4917-9B73-1A1A1C891FE7}" destId="{2CAE235F-1159-4789-96CC-74C18968EF7D}" srcOrd="0" destOrd="0" presId="urn:microsoft.com/office/officeart/2005/8/layout/list1"/>
    <dgm:cxn modelId="{FD1D60CC-ECCB-45C3-89CF-4533C9F15B77}" type="presOf" srcId="{C542D75D-29D0-48B9-B0FA-C0AC007E4E7C}" destId="{B1865BEC-1DE4-4A2B-B78C-DE2F5A39E184}" srcOrd="0" destOrd="0" presId="urn:microsoft.com/office/officeart/2005/8/layout/list1"/>
    <dgm:cxn modelId="{629B62CC-2255-4765-8D8F-4B42E82FB98B}" type="presOf" srcId="{A69FC829-9F98-49F2-944E-571DA2F29248}" destId="{AC9191B8-53B4-47A4-9E75-8365C4E1FAE4}" srcOrd="0" destOrd="1" presId="urn:microsoft.com/office/officeart/2005/8/layout/list1"/>
    <dgm:cxn modelId="{53C020D6-8E9B-44F4-A6B2-37D136918F70}" srcId="{C542D75D-29D0-48B9-B0FA-C0AC007E4E7C}" destId="{2045FC2D-A5A6-4A62-A6F0-A1894BD78934}" srcOrd="2" destOrd="0" parTransId="{BE126A05-66EC-475B-A7A5-457C463667B9}" sibTransId="{A4EE9A70-C2E7-42AF-ABAB-DBC3781BB9D3}"/>
    <dgm:cxn modelId="{8B24F4DE-522A-48AE-8493-9834B02BD596}" type="presOf" srcId="{55ADE1B5-92AA-4137-91FF-2E07A36BED97}" destId="{AAA137C0-EE0C-473E-940F-FB0D668A941D}" srcOrd="1" destOrd="0" presId="urn:microsoft.com/office/officeart/2005/8/layout/list1"/>
    <dgm:cxn modelId="{F1D853E9-AF00-45BC-9DBD-95998B1CBB68}" srcId="{C542D75D-29D0-48B9-B0FA-C0AC007E4E7C}" destId="{E8B4BB7D-0481-492D-97EA-7BBFD8173725}" srcOrd="1" destOrd="0" parTransId="{587B8F79-8486-4AA9-9A7E-ED1500EBD4EF}" sibTransId="{743BDC83-1E7A-4AD5-99F5-A106362DA724}"/>
    <dgm:cxn modelId="{A920B7EC-61AE-4A4E-BA0B-C0C1CE6CF9A1}" type="presOf" srcId="{85AD3073-A744-4634-AE21-C6762746496D}" destId="{AC9191B8-53B4-47A4-9E75-8365C4E1FAE4}" srcOrd="0" destOrd="0" presId="urn:microsoft.com/office/officeart/2005/8/layout/list1"/>
    <dgm:cxn modelId="{D4D58FF4-CA52-4993-9517-C1708ACC5444}" srcId="{2045FC2D-A5A6-4A62-A6F0-A1894BD78934}" destId="{0BE6709F-6E3D-40E2-BF7C-0B692F206874}" srcOrd="0" destOrd="0" parTransId="{D79FF652-7AF8-419B-B15A-561BE94AF872}" sibTransId="{05E7FFE3-D702-43C8-A39B-84F9F223495E}"/>
    <dgm:cxn modelId="{4C5B2EFB-8A10-48DB-82E1-09F8A1AE8DA3}" type="presOf" srcId="{E8B4BB7D-0481-492D-97EA-7BBFD8173725}" destId="{71652ACE-4469-4E35-A530-CE8D6E8623E9}" srcOrd="1" destOrd="0" presId="urn:microsoft.com/office/officeart/2005/8/layout/list1"/>
    <dgm:cxn modelId="{B79338E1-99C4-48A5-8CF1-960CFE276858}" type="presParOf" srcId="{B1865BEC-1DE4-4A2B-B78C-DE2F5A39E184}" destId="{B716EB43-C1B8-4906-84CC-880C594176D2}" srcOrd="0" destOrd="0" presId="urn:microsoft.com/office/officeart/2005/8/layout/list1"/>
    <dgm:cxn modelId="{30EE3C7A-890A-4E9A-AA48-C22BFF8DD6DE}" type="presParOf" srcId="{B716EB43-C1B8-4906-84CC-880C594176D2}" destId="{2CAE235F-1159-4789-96CC-74C18968EF7D}" srcOrd="0" destOrd="0" presId="urn:microsoft.com/office/officeart/2005/8/layout/list1"/>
    <dgm:cxn modelId="{A34D2276-5F32-42C0-9C34-A04FBDCCD9F7}" type="presParOf" srcId="{B716EB43-C1B8-4906-84CC-880C594176D2}" destId="{681B71CD-EEB0-48EF-ABCB-181783039799}" srcOrd="1" destOrd="0" presId="urn:microsoft.com/office/officeart/2005/8/layout/list1"/>
    <dgm:cxn modelId="{117E293B-F2AB-4B43-8840-E81969B5A577}" type="presParOf" srcId="{B1865BEC-1DE4-4A2B-B78C-DE2F5A39E184}" destId="{36BD626A-4224-41EE-9503-E19A7E2EDF56}" srcOrd="1" destOrd="0" presId="urn:microsoft.com/office/officeart/2005/8/layout/list1"/>
    <dgm:cxn modelId="{8A2737CA-0680-4172-B98A-D4830746C60A}" type="presParOf" srcId="{B1865BEC-1DE4-4A2B-B78C-DE2F5A39E184}" destId="{AC9191B8-53B4-47A4-9E75-8365C4E1FAE4}" srcOrd="2" destOrd="0" presId="urn:microsoft.com/office/officeart/2005/8/layout/list1"/>
    <dgm:cxn modelId="{78845A63-F561-4F77-AC4B-45227E47BA6C}" type="presParOf" srcId="{B1865BEC-1DE4-4A2B-B78C-DE2F5A39E184}" destId="{A00C274D-E7B6-41DB-BAB9-B0A4AA7CDC92}" srcOrd="3" destOrd="0" presId="urn:microsoft.com/office/officeart/2005/8/layout/list1"/>
    <dgm:cxn modelId="{5DDD67AD-CFC9-4866-9299-A61998402074}" type="presParOf" srcId="{B1865BEC-1DE4-4A2B-B78C-DE2F5A39E184}" destId="{97534B8E-CB02-4654-B02C-00681EDB086F}" srcOrd="4" destOrd="0" presId="urn:microsoft.com/office/officeart/2005/8/layout/list1"/>
    <dgm:cxn modelId="{C5BFA3FD-68C7-45AC-BB72-4364B21549DF}" type="presParOf" srcId="{97534B8E-CB02-4654-B02C-00681EDB086F}" destId="{72A80A61-2629-4BDE-A88D-86FB0C6443B2}" srcOrd="0" destOrd="0" presId="urn:microsoft.com/office/officeart/2005/8/layout/list1"/>
    <dgm:cxn modelId="{C80A3BBE-7887-420F-9F40-AB1B3B3AA33B}" type="presParOf" srcId="{97534B8E-CB02-4654-B02C-00681EDB086F}" destId="{71652ACE-4469-4E35-A530-CE8D6E8623E9}" srcOrd="1" destOrd="0" presId="urn:microsoft.com/office/officeart/2005/8/layout/list1"/>
    <dgm:cxn modelId="{70F09451-720F-4DBC-A976-2A0ACAA0C66A}" type="presParOf" srcId="{B1865BEC-1DE4-4A2B-B78C-DE2F5A39E184}" destId="{52253A85-886B-4B69-B18A-19854EB3A4B7}" srcOrd="5" destOrd="0" presId="urn:microsoft.com/office/officeart/2005/8/layout/list1"/>
    <dgm:cxn modelId="{9843394D-6A16-4D53-B3FD-0EC8AAE9FFA5}" type="presParOf" srcId="{B1865BEC-1DE4-4A2B-B78C-DE2F5A39E184}" destId="{D47CD631-4F95-43B0-8197-653DE1A8E03C}" srcOrd="6" destOrd="0" presId="urn:microsoft.com/office/officeart/2005/8/layout/list1"/>
    <dgm:cxn modelId="{6A4117AB-DE4E-4C05-96ED-6593ECCAEA04}" type="presParOf" srcId="{B1865BEC-1DE4-4A2B-B78C-DE2F5A39E184}" destId="{2F6B12CB-AD7F-4AB6-AC60-31328744DFDB}" srcOrd="7" destOrd="0" presId="urn:microsoft.com/office/officeart/2005/8/layout/list1"/>
    <dgm:cxn modelId="{34EC5FF3-4128-42CD-BB39-000FD9A88AB2}" type="presParOf" srcId="{B1865BEC-1DE4-4A2B-B78C-DE2F5A39E184}" destId="{D1FDACC2-268C-47D4-8837-970D032680D7}" srcOrd="8" destOrd="0" presId="urn:microsoft.com/office/officeart/2005/8/layout/list1"/>
    <dgm:cxn modelId="{10216D42-4075-4F1C-B385-724894990E75}" type="presParOf" srcId="{D1FDACC2-268C-47D4-8837-970D032680D7}" destId="{85A768FB-0452-447A-8EA9-B8B9E207CF2B}" srcOrd="0" destOrd="0" presId="urn:microsoft.com/office/officeart/2005/8/layout/list1"/>
    <dgm:cxn modelId="{AA930D00-86A8-47BB-A349-065745A90A1F}" type="presParOf" srcId="{D1FDACC2-268C-47D4-8837-970D032680D7}" destId="{37D13DBD-3C72-4065-8E44-B22F4612AD5E}" srcOrd="1" destOrd="0" presId="urn:microsoft.com/office/officeart/2005/8/layout/list1"/>
    <dgm:cxn modelId="{F776DED6-23EB-4E2E-9641-2D8B2A5CF83B}" type="presParOf" srcId="{B1865BEC-1DE4-4A2B-B78C-DE2F5A39E184}" destId="{58CC6002-5FD6-4FD1-8345-4F9762955E2E}" srcOrd="9" destOrd="0" presId="urn:microsoft.com/office/officeart/2005/8/layout/list1"/>
    <dgm:cxn modelId="{38C49CBA-F5D2-40BA-A7E7-E7B4E5528BB4}" type="presParOf" srcId="{B1865BEC-1DE4-4A2B-B78C-DE2F5A39E184}" destId="{F2C7E370-CBD2-4A23-A920-F8307002E64D}" srcOrd="10" destOrd="0" presId="urn:microsoft.com/office/officeart/2005/8/layout/list1"/>
    <dgm:cxn modelId="{8212FD9A-15EB-42F5-892B-09E74AAA6610}" type="presParOf" srcId="{B1865BEC-1DE4-4A2B-B78C-DE2F5A39E184}" destId="{ED809C08-1FF0-40CF-A496-4C3C99829C8F}" srcOrd="11" destOrd="0" presId="urn:microsoft.com/office/officeart/2005/8/layout/list1"/>
    <dgm:cxn modelId="{5666E711-D8FC-4627-BE79-ABF0183BE10D}" type="presParOf" srcId="{B1865BEC-1DE4-4A2B-B78C-DE2F5A39E184}" destId="{59BBC8D1-33E8-4BFE-8DD6-62999C3B4BDF}" srcOrd="12" destOrd="0" presId="urn:microsoft.com/office/officeart/2005/8/layout/list1"/>
    <dgm:cxn modelId="{56231A1E-F7CE-4176-B797-63832EC27D1B}" type="presParOf" srcId="{59BBC8D1-33E8-4BFE-8DD6-62999C3B4BDF}" destId="{E841B9ED-BA21-41F9-AF31-D5DD41A4CAA5}" srcOrd="0" destOrd="0" presId="urn:microsoft.com/office/officeart/2005/8/layout/list1"/>
    <dgm:cxn modelId="{75E3E692-8A15-4A64-9188-4CB205F5B13F}" type="presParOf" srcId="{59BBC8D1-33E8-4BFE-8DD6-62999C3B4BDF}" destId="{AAA137C0-EE0C-473E-940F-FB0D668A941D}" srcOrd="1" destOrd="0" presId="urn:microsoft.com/office/officeart/2005/8/layout/list1"/>
    <dgm:cxn modelId="{B1307FDA-7234-481B-BA0A-15DB7FC245EA}" type="presParOf" srcId="{B1865BEC-1DE4-4A2B-B78C-DE2F5A39E184}" destId="{A4142906-BE06-445F-B066-647A19B589BA}" srcOrd="13" destOrd="0" presId="urn:microsoft.com/office/officeart/2005/8/layout/list1"/>
    <dgm:cxn modelId="{D8DF92DF-4B78-4AD9-831A-620DA46DA991}" type="presParOf" srcId="{B1865BEC-1DE4-4A2B-B78C-DE2F5A39E184}" destId="{BB2D6E82-F578-4EA0-9D62-64E8644888C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75C55-2760-4312-8055-9717472437BC}">
      <dsp:nvSpPr>
        <dsp:cNvPr id="0" name=""/>
        <dsp:cNvSpPr/>
      </dsp:nvSpPr>
      <dsp:spPr>
        <a:xfrm>
          <a:off x="0" y="375285"/>
          <a:ext cx="4823376" cy="4851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4348" tIns="458216" rIns="37434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Hypertrophy is increase in the size of cells. Increased workload leads to increased protein synthesis &amp; increased size &amp; number of intracellular organelles which, in turn, leads to increased cell size</a:t>
          </a:r>
          <a:endParaRPr lang="en-ID" sz="2200" kern="1200" dirty="0"/>
        </a:p>
        <a:p>
          <a:pPr marL="228600" lvl="1" indent="-228600" algn="l" defTabSz="977900">
            <a:lnSpc>
              <a:spcPct val="90000"/>
            </a:lnSpc>
            <a:spcBef>
              <a:spcPct val="0"/>
            </a:spcBef>
            <a:spcAft>
              <a:spcPct val="15000"/>
            </a:spcAft>
            <a:buChar char="•"/>
          </a:pPr>
          <a:r>
            <a:rPr lang="en-US" sz="2200" kern="1200" dirty="0"/>
            <a:t>The increased cell size leads to increased size of the </a:t>
          </a:r>
          <a:r>
            <a:rPr lang="en-ID" sz="2200" kern="1200" dirty="0"/>
            <a:t>organ.</a:t>
          </a:r>
        </a:p>
        <a:p>
          <a:pPr marL="228600" lvl="1" indent="-228600" algn="l" defTabSz="977900">
            <a:lnSpc>
              <a:spcPct val="90000"/>
            </a:lnSpc>
            <a:spcBef>
              <a:spcPct val="0"/>
            </a:spcBef>
            <a:spcAft>
              <a:spcPct val="15000"/>
            </a:spcAft>
            <a:buChar char="•"/>
          </a:pPr>
          <a:r>
            <a:rPr lang="en-US" sz="2200" kern="1200" dirty="0"/>
            <a:t>Examples: the enlargement of the left ventricle in hypertensive heart disease &amp; the increase in skeletal muscle during </a:t>
          </a:r>
          <a:r>
            <a:rPr lang="en-US" sz="2200" kern="1200" dirty="0" err="1"/>
            <a:t>sternous</a:t>
          </a:r>
          <a:r>
            <a:rPr lang="en-US" sz="2200" kern="1200" dirty="0"/>
            <a:t> exercise</a:t>
          </a:r>
          <a:endParaRPr lang="en-ID" sz="2200" kern="1200" dirty="0"/>
        </a:p>
      </dsp:txBody>
      <dsp:txXfrm>
        <a:off x="0" y="375285"/>
        <a:ext cx="4823376" cy="4851000"/>
      </dsp:txXfrm>
    </dsp:sp>
    <dsp:sp modelId="{A77C60A8-18B9-4873-991D-4B0FC17CC60B}">
      <dsp:nvSpPr>
        <dsp:cNvPr id="0" name=""/>
        <dsp:cNvSpPr/>
      </dsp:nvSpPr>
      <dsp:spPr>
        <a:xfrm>
          <a:off x="241168" y="36277"/>
          <a:ext cx="3376363"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619" tIns="0" rIns="127619" bIns="0" numCol="1" spcCol="1270" anchor="ctr" anchorCtr="0">
          <a:noAutofit/>
        </a:bodyPr>
        <a:lstStyle/>
        <a:p>
          <a:pPr marL="0" lvl="0" indent="0" algn="l" defTabSz="977900">
            <a:lnSpc>
              <a:spcPct val="90000"/>
            </a:lnSpc>
            <a:spcBef>
              <a:spcPct val="0"/>
            </a:spcBef>
            <a:spcAft>
              <a:spcPct val="35000"/>
            </a:spcAft>
            <a:buNone/>
          </a:pPr>
          <a:r>
            <a:rPr lang="en-US" sz="2200" kern="1200" dirty="0"/>
            <a:t>Hypertrophy</a:t>
          </a:r>
          <a:endParaRPr lang="en-ID" sz="2200" kern="1200" dirty="0"/>
        </a:p>
      </dsp:txBody>
      <dsp:txXfrm>
        <a:off x="272871" y="67980"/>
        <a:ext cx="3312957"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8B6A6-23E5-4904-9D4B-6C69E5060B05}">
      <dsp:nvSpPr>
        <dsp:cNvPr id="0" name=""/>
        <dsp:cNvSpPr/>
      </dsp:nvSpPr>
      <dsp:spPr>
        <a:xfrm>
          <a:off x="0" y="267461"/>
          <a:ext cx="6100762" cy="5148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Early (reversible) stages of hypoxic cell injury </a:t>
          </a:r>
          <a:endParaRPr lang="en-ID" sz="2200" kern="1200" dirty="0"/>
        </a:p>
      </dsp:txBody>
      <dsp:txXfrm>
        <a:off x="25130" y="292591"/>
        <a:ext cx="6050502" cy="464540"/>
      </dsp:txXfrm>
    </dsp:sp>
    <dsp:sp modelId="{0DA698B2-FF80-4E0F-9B77-0B8AC8ABDB70}">
      <dsp:nvSpPr>
        <dsp:cNvPr id="0" name=""/>
        <dsp:cNvSpPr/>
      </dsp:nvSpPr>
      <dsp:spPr>
        <a:xfrm>
          <a:off x="0" y="782261"/>
          <a:ext cx="6100762"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69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At this stage, hypoxia results in decreased oxidative phosphorylation &amp; ATP synthesis. </a:t>
          </a:r>
          <a:endParaRPr lang="en-ID" sz="1700" kern="1200" dirty="0"/>
        </a:p>
        <a:p>
          <a:pPr marL="171450" lvl="1" indent="-171450" algn="l" defTabSz="755650">
            <a:lnSpc>
              <a:spcPct val="90000"/>
            </a:lnSpc>
            <a:spcBef>
              <a:spcPct val="0"/>
            </a:spcBef>
            <a:spcAft>
              <a:spcPct val="20000"/>
            </a:spcAft>
            <a:buChar char="•"/>
          </a:pPr>
          <a:r>
            <a:rPr lang="en-US" sz="1700" kern="1200" dirty="0"/>
            <a:t>Decreased ATP leads to: </a:t>
          </a:r>
          <a:endParaRPr lang="en-ID" sz="1700" kern="1200" dirty="0"/>
        </a:p>
        <a:p>
          <a:pPr marL="342900" lvl="2" indent="-171450" algn="l" defTabSz="755650">
            <a:lnSpc>
              <a:spcPct val="90000"/>
            </a:lnSpc>
            <a:spcBef>
              <a:spcPct val="0"/>
            </a:spcBef>
            <a:spcAft>
              <a:spcPct val="20000"/>
            </a:spcAft>
            <a:buChar char="•"/>
          </a:pPr>
          <a:r>
            <a:rPr lang="en-US" sz="1700" kern="1200" dirty="0"/>
            <a:t>Failure of the cell membrane Na – K pump, which leads to increased </a:t>
          </a:r>
          <a:r>
            <a:rPr lang="en-ID" sz="1700" kern="1200" dirty="0"/>
            <a:t>intracellular Na &amp; water, which cause cellular &amp; organelle swelling </a:t>
          </a:r>
          <a:r>
            <a:rPr lang="en-ID" sz="1700" kern="1200" dirty="0">
              <a:sym typeface="Wingdings" panose="05000000000000000000" pitchFamily="2" charset="2"/>
            </a:rPr>
            <a:t> </a:t>
          </a:r>
          <a:r>
            <a:rPr lang="en-ID" sz="1700" kern="1200" dirty="0"/>
            <a:t>Cellular </a:t>
          </a:r>
          <a:r>
            <a:rPr lang="en-US" sz="1700" kern="1200" dirty="0"/>
            <a:t>swelling</a:t>
          </a:r>
          <a:endParaRPr lang="en-ID" sz="1700" kern="1200" dirty="0"/>
        </a:p>
        <a:p>
          <a:pPr marL="171450" lvl="1" indent="-171450" algn="l" defTabSz="755650">
            <a:lnSpc>
              <a:spcPct val="90000"/>
            </a:lnSpc>
            <a:spcBef>
              <a:spcPct val="0"/>
            </a:spcBef>
            <a:spcAft>
              <a:spcPct val="20000"/>
            </a:spcAft>
            <a:buChar char="•"/>
          </a:pPr>
          <a:r>
            <a:rPr lang="en-US" sz="1700" kern="1200" dirty="0"/>
            <a:t>Disaggregation of ribosomes &amp; failure of protein synthesis.</a:t>
          </a:r>
          <a:endParaRPr lang="en-ID" sz="1700" kern="1200" dirty="0"/>
        </a:p>
      </dsp:txBody>
      <dsp:txXfrm>
        <a:off x="0" y="782261"/>
        <a:ext cx="6100762" cy="1821600"/>
      </dsp:txXfrm>
    </dsp:sp>
    <dsp:sp modelId="{C063B41A-AEDE-4644-8889-978D6E1F837D}">
      <dsp:nvSpPr>
        <dsp:cNvPr id="0" name=""/>
        <dsp:cNvSpPr/>
      </dsp:nvSpPr>
      <dsp:spPr>
        <a:xfrm>
          <a:off x="0" y="2603861"/>
          <a:ext cx="6100762" cy="5148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Late (irreversible) stages of hypoxic cell injury. </a:t>
          </a:r>
          <a:endParaRPr lang="en-ID" sz="2200" kern="1200" dirty="0"/>
        </a:p>
      </dsp:txBody>
      <dsp:txXfrm>
        <a:off x="25130" y="2628991"/>
        <a:ext cx="6050502" cy="464540"/>
      </dsp:txXfrm>
    </dsp:sp>
    <dsp:sp modelId="{68C313DE-EB7D-4EED-A380-A5FC43DB8A22}">
      <dsp:nvSpPr>
        <dsp:cNvPr id="0" name=""/>
        <dsp:cNvSpPr/>
      </dsp:nvSpPr>
      <dsp:spPr>
        <a:xfrm>
          <a:off x="0" y="3118661"/>
          <a:ext cx="6100762"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69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This is caused by severe or prolonged injury. </a:t>
          </a:r>
          <a:endParaRPr lang="en-ID" sz="1700" kern="1200" dirty="0"/>
        </a:p>
        <a:p>
          <a:pPr marL="171450" lvl="1" indent="-171450" algn="l" defTabSz="755650">
            <a:lnSpc>
              <a:spcPct val="90000"/>
            </a:lnSpc>
            <a:spcBef>
              <a:spcPct val="0"/>
            </a:spcBef>
            <a:spcAft>
              <a:spcPct val="20000"/>
            </a:spcAft>
            <a:buChar char="•"/>
          </a:pPr>
          <a:r>
            <a:rPr lang="en-US" sz="1700" kern="1200" dirty="0"/>
            <a:t>It is caused by massive calcium influx &amp; very low pH, which lead to activation of enzymes, which damage the cell membrane&amp; organelle membranes. </a:t>
          </a:r>
          <a:endParaRPr lang="en-ID" sz="1700" kern="1200" dirty="0"/>
        </a:p>
        <a:p>
          <a:pPr marL="171450" lvl="1" indent="-171450" algn="l" defTabSz="755650">
            <a:lnSpc>
              <a:spcPct val="90000"/>
            </a:lnSpc>
            <a:spcBef>
              <a:spcPct val="0"/>
            </a:spcBef>
            <a:spcAft>
              <a:spcPct val="20000"/>
            </a:spcAft>
            <a:buChar char="•"/>
          </a:pPr>
          <a:r>
            <a:rPr lang="en-US" sz="1700" kern="1200" dirty="0"/>
            <a:t>Irreversible damage to the cells </a:t>
          </a:r>
          <a:r>
            <a:rPr lang="en-US" sz="1700" kern="1200" dirty="0">
              <a:sym typeface="Wingdings" panose="05000000000000000000" pitchFamily="2" charset="2"/>
            </a:rPr>
            <a:t> </a:t>
          </a:r>
          <a:r>
            <a:rPr lang="en-US" sz="1700" kern="1200" dirty="0"/>
            <a:t>the cell is destined to die</a:t>
          </a:r>
          <a:endParaRPr lang="en-ID" sz="1700" kern="1200" dirty="0"/>
        </a:p>
      </dsp:txBody>
      <dsp:txXfrm>
        <a:off x="0" y="3118661"/>
        <a:ext cx="6100762" cy="12978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CFB10-726A-47E9-BA9F-B50C8F268105}">
      <dsp:nvSpPr>
        <dsp:cNvPr id="0" name=""/>
        <dsp:cNvSpPr/>
      </dsp:nvSpPr>
      <dsp:spPr>
        <a:xfrm>
          <a:off x="0" y="329371"/>
          <a:ext cx="5097463" cy="29232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20" tIns="333248" rIns="3956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Cogulative</a:t>
          </a:r>
          <a:r>
            <a:rPr lang="en-US" sz="1600" kern="1200" dirty="0"/>
            <a:t> necrosis most often results from sudden </a:t>
          </a:r>
          <a:r>
            <a:rPr lang="en-US" sz="1600" kern="1200" dirty="0">
              <a:highlight>
                <a:srgbClr val="FFFF00"/>
              </a:highlight>
            </a:rPr>
            <a:t>interruption of blood supply to an organ (</a:t>
          </a:r>
          <a:r>
            <a:rPr lang="en-ID" sz="1600" b="1" i="0" kern="1200" dirty="0">
              <a:highlight>
                <a:srgbClr val="FFFF00"/>
              </a:highlight>
            </a:rPr>
            <a:t>ischemia or infarction)</a:t>
          </a:r>
          <a:r>
            <a:rPr lang="en-US" sz="1600" kern="1200" dirty="0"/>
            <a:t>, especially to the heart. </a:t>
          </a:r>
          <a:endParaRPr lang="en-ID" sz="1600" kern="1200" dirty="0"/>
        </a:p>
        <a:p>
          <a:pPr marL="171450" lvl="1" indent="-171450" algn="l" defTabSz="711200">
            <a:lnSpc>
              <a:spcPct val="90000"/>
            </a:lnSpc>
            <a:spcBef>
              <a:spcPct val="0"/>
            </a:spcBef>
            <a:spcAft>
              <a:spcPct val="15000"/>
            </a:spcAft>
            <a:buChar char="•"/>
          </a:pPr>
          <a:r>
            <a:rPr lang="en-US" sz="1600" kern="1200" dirty="0"/>
            <a:t>It is, in early stages, characterized by general preservation of tissue architecture. </a:t>
          </a:r>
          <a:endParaRPr lang="en-ID" sz="1600" kern="1200" dirty="0"/>
        </a:p>
        <a:p>
          <a:pPr marL="171450" lvl="1" indent="-171450" algn="l" defTabSz="711200">
            <a:lnSpc>
              <a:spcPct val="90000"/>
            </a:lnSpc>
            <a:spcBef>
              <a:spcPct val="0"/>
            </a:spcBef>
            <a:spcAft>
              <a:spcPct val="15000"/>
            </a:spcAft>
            <a:buChar char="•"/>
          </a:pPr>
          <a:r>
            <a:rPr lang="en-US" sz="1600" kern="1200" dirty="0"/>
            <a:t>It is marked by the following nuclear changes: Pyknosis (which is chromatin clumping &amp; shrinking with increased basophilia), karyorrhexis (fragmentation of chromatin), &amp; </a:t>
          </a:r>
          <a:r>
            <a:rPr lang="en-US" sz="1600" kern="1200" dirty="0" err="1"/>
            <a:t>karyolysis</a:t>
          </a:r>
          <a:r>
            <a:rPr lang="en-US" sz="1600" kern="1200" dirty="0"/>
            <a:t> (fading of the chromatin material).</a:t>
          </a:r>
          <a:endParaRPr lang="en-ID" sz="1600" kern="1200" dirty="0"/>
        </a:p>
      </dsp:txBody>
      <dsp:txXfrm>
        <a:off x="0" y="329371"/>
        <a:ext cx="5097463" cy="2923200"/>
      </dsp:txXfrm>
    </dsp:sp>
    <dsp:sp modelId="{68C6B3D7-7C76-45C7-9F65-61DAEC031D2D}">
      <dsp:nvSpPr>
        <dsp:cNvPr id="0" name=""/>
        <dsp:cNvSpPr/>
      </dsp:nvSpPr>
      <dsp:spPr>
        <a:xfrm>
          <a:off x="254873" y="93211"/>
          <a:ext cx="3568224" cy="4723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70" tIns="0" rIns="134870" bIns="0" numCol="1" spcCol="1270" anchor="ctr" anchorCtr="0">
          <a:noAutofit/>
        </a:bodyPr>
        <a:lstStyle/>
        <a:p>
          <a:pPr marL="0" lvl="0" indent="0" algn="l" defTabSz="711200">
            <a:lnSpc>
              <a:spcPct val="90000"/>
            </a:lnSpc>
            <a:spcBef>
              <a:spcPct val="0"/>
            </a:spcBef>
            <a:spcAft>
              <a:spcPct val="35000"/>
            </a:spcAft>
            <a:buNone/>
          </a:pPr>
          <a:r>
            <a:rPr lang="en-ID" sz="1600" kern="1200" dirty="0"/>
            <a:t>Coagulative necrosis </a:t>
          </a:r>
        </a:p>
      </dsp:txBody>
      <dsp:txXfrm>
        <a:off x="277930" y="116268"/>
        <a:ext cx="3522110" cy="426206"/>
      </dsp:txXfrm>
    </dsp:sp>
    <dsp:sp modelId="{CBF5497F-3BB4-467B-AF84-8758F5564DB5}">
      <dsp:nvSpPr>
        <dsp:cNvPr id="0" name=""/>
        <dsp:cNvSpPr/>
      </dsp:nvSpPr>
      <dsp:spPr>
        <a:xfrm>
          <a:off x="0" y="3575131"/>
          <a:ext cx="5097463" cy="27216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20" tIns="333248" rIns="3956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Liquefactive necrosis is characterized by digestion of tissue (</a:t>
          </a:r>
          <a:r>
            <a:rPr lang="en-US" sz="1600" b="1" i="0" kern="1200" dirty="0">
              <a:highlight>
                <a:srgbClr val="FFFF00"/>
              </a:highlight>
            </a:rPr>
            <a:t>a type of necrosis which results in a transformation of the tissue into a liquid viscous mass</a:t>
          </a:r>
          <a:r>
            <a:rPr lang="en-US" sz="1600" b="1" i="0" kern="1200" dirty="0"/>
            <a:t>)</a:t>
          </a:r>
          <a:endParaRPr lang="en-ID" sz="1600" kern="1200" dirty="0"/>
        </a:p>
        <a:p>
          <a:pPr marL="171450" lvl="1" indent="-171450" algn="l" defTabSz="711200">
            <a:lnSpc>
              <a:spcPct val="90000"/>
            </a:lnSpc>
            <a:spcBef>
              <a:spcPct val="0"/>
            </a:spcBef>
            <a:spcAft>
              <a:spcPct val="15000"/>
            </a:spcAft>
            <a:buChar char="•"/>
          </a:pPr>
          <a:r>
            <a:rPr lang="en-US" sz="1600" kern="1200" dirty="0"/>
            <a:t>It shows softening &amp; liquefaction of tissue.</a:t>
          </a:r>
          <a:endParaRPr lang="en-ID" sz="1600" kern="1200" dirty="0"/>
        </a:p>
        <a:p>
          <a:pPr marL="171450" lvl="1" indent="-171450" algn="l" defTabSz="711200">
            <a:lnSpc>
              <a:spcPct val="90000"/>
            </a:lnSpc>
            <a:spcBef>
              <a:spcPct val="0"/>
            </a:spcBef>
            <a:spcAft>
              <a:spcPct val="15000"/>
            </a:spcAft>
            <a:buChar char="•"/>
          </a:pPr>
          <a:r>
            <a:rPr lang="en-US" sz="1600" kern="1200" dirty="0"/>
            <a:t>It characteristically results from ischemic injury to the CNS. </a:t>
          </a:r>
          <a:endParaRPr lang="en-ID" sz="1600" kern="1200" dirty="0"/>
        </a:p>
        <a:p>
          <a:pPr marL="171450" lvl="1" indent="-171450" algn="l" defTabSz="711200">
            <a:lnSpc>
              <a:spcPct val="90000"/>
            </a:lnSpc>
            <a:spcBef>
              <a:spcPct val="0"/>
            </a:spcBef>
            <a:spcAft>
              <a:spcPct val="15000"/>
            </a:spcAft>
            <a:buChar char="•"/>
          </a:pPr>
          <a:r>
            <a:rPr lang="en-US" sz="1600" kern="1200" dirty="0"/>
            <a:t>It also occurs in suppurative infections (</a:t>
          </a:r>
          <a:r>
            <a:rPr lang="en-ID" sz="1600" b="0" i="0" kern="1200" dirty="0"/>
            <a:t>bacterial or fungal infections)</a:t>
          </a:r>
          <a:r>
            <a:rPr lang="en-US" sz="1600" kern="1200" dirty="0"/>
            <a:t> characterized by formation of pus. </a:t>
          </a:r>
          <a:endParaRPr lang="en-ID" sz="1600" kern="1200" dirty="0"/>
        </a:p>
      </dsp:txBody>
      <dsp:txXfrm>
        <a:off x="0" y="3575131"/>
        <a:ext cx="5097463" cy="2721600"/>
      </dsp:txXfrm>
    </dsp:sp>
    <dsp:sp modelId="{215B2223-7160-4FFA-B4AD-433D833D757C}">
      <dsp:nvSpPr>
        <dsp:cNvPr id="0" name=""/>
        <dsp:cNvSpPr/>
      </dsp:nvSpPr>
      <dsp:spPr>
        <a:xfrm>
          <a:off x="254873" y="3338971"/>
          <a:ext cx="3568224" cy="4723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70" tIns="0" rIns="134870" bIns="0" numCol="1" spcCol="1270" anchor="ctr" anchorCtr="0">
          <a:noAutofit/>
        </a:bodyPr>
        <a:lstStyle/>
        <a:p>
          <a:pPr marL="0" lvl="0" indent="0" algn="l" defTabSz="711200">
            <a:lnSpc>
              <a:spcPct val="90000"/>
            </a:lnSpc>
            <a:spcBef>
              <a:spcPct val="0"/>
            </a:spcBef>
            <a:spcAft>
              <a:spcPct val="35000"/>
            </a:spcAft>
            <a:buNone/>
          </a:pPr>
          <a:r>
            <a:rPr lang="en-ID" sz="1600" kern="1200" dirty="0"/>
            <a:t>Liquefactive necrosis </a:t>
          </a:r>
        </a:p>
      </dsp:txBody>
      <dsp:txXfrm>
        <a:off x="277930" y="3362028"/>
        <a:ext cx="3522110"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CFB10-726A-47E9-BA9F-B50C8F268105}">
      <dsp:nvSpPr>
        <dsp:cNvPr id="0" name=""/>
        <dsp:cNvSpPr/>
      </dsp:nvSpPr>
      <dsp:spPr>
        <a:xfrm>
          <a:off x="0" y="558083"/>
          <a:ext cx="5097463" cy="1441125"/>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20" tIns="312420" rIns="39562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Fat necrosis can be caused by </a:t>
          </a:r>
          <a:r>
            <a:rPr lang="en-US" sz="1500" kern="1200" dirty="0">
              <a:highlight>
                <a:srgbClr val="FFFF00"/>
              </a:highlight>
            </a:rPr>
            <a:t>trauma to tissue with high fat content</a:t>
          </a:r>
          <a:r>
            <a:rPr lang="en-US" sz="1500" kern="1200" dirty="0"/>
            <a:t>, such as the breast or it can also be caused by acute hemorrhagic pancreatitis in which pancreatic enzymes diffuse into the inflamed pancreatic tissue &amp; digest it. </a:t>
          </a:r>
          <a:endParaRPr lang="en-ID" sz="1500" kern="1200" dirty="0"/>
        </a:p>
      </dsp:txBody>
      <dsp:txXfrm>
        <a:off x="0" y="558083"/>
        <a:ext cx="5097463" cy="1441125"/>
      </dsp:txXfrm>
    </dsp:sp>
    <dsp:sp modelId="{68C6B3D7-7C76-45C7-9F65-61DAEC031D2D}">
      <dsp:nvSpPr>
        <dsp:cNvPr id="0" name=""/>
        <dsp:cNvSpPr/>
      </dsp:nvSpPr>
      <dsp:spPr>
        <a:xfrm>
          <a:off x="254873" y="336683"/>
          <a:ext cx="3568224" cy="44280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70" tIns="0" rIns="134870" bIns="0" numCol="1" spcCol="1270" anchor="ctr" anchorCtr="0">
          <a:noAutofit/>
        </a:bodyPr>
        <a:lstStyle/>
        <a:p>
          <a:pPr marL="0" lvl="0" indent="0" algn="l" defTabSz="666750">
            <a:lnSpc>
              <a:spcPct val="90000"/>
            </a:lnSpc>
            <a:spcBef>
              <a:spcPct val="0"/>
            </a:spcBef>
            <a:spcAft>
              <a:spcPct val="35000"/>
            </a:spcAft>
            <a:buNone/>
          </a:pPr>
          <a:r>
            <a:rPr lang="en-ID" sz="1500" kern="1200"/>
            <a:t>Fat necrosis</a:t>
          </a:r>
          <a:endParaRPr lang="en-ID" sz="1500" kern="1200" dirty="0"/>
        </a:p>
      </dsp:txBody>
      <dsp:txXfrm>
        <a:off x="276489" y="358299"/>
        <a:ext cx="3524992" cy="399568"/>
      </dsp:txXfrm>
    </dsp:sp>
    <dsp:sp modelId="{CBF5497F-3BB4-467B-AF84-8758F5564DB5}">
      <dsp:nvSpPr>
        <dsp:cNvPr id="0" name=""/>
        <dsp:cNvSpPr/>
      </dsp:nvSpPr>
      <dsp:spPr>
        <a:xfrm>
          <a:off x="0" y="2301608"/>
          <a:ext cx="5097463" cy="15120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20" tIns="312420" rIns="39562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Caseous necrosis has </a:t>
          </a:r>
          <a:r>
            <a:rPr lang="en-US" sz="1500" kern="1200" dirty="0">
              <a:highlight>
                <a:srgbClr val="FFFF00"/>
              </a:highlight>
            </a:rPr>
            <a:t>a cheese-like </a:t>
          </a:r>
          <a:r>
            <a:rPr lang="en-US" sz="1500" kern="1200" dirty="0"/>
            <a:t>(caseous, white) appearance to the naked eye. </a:t>
          </a:r>
          <a:endParaRPr lang="en-ID" sz="1500" kern="1200" dirty="0"/>
        </a:p>
        <a:p>
          <a:pPr marL="114300" lvl="1" indent="-114300" algn="l" defTabSz="666750">
            <a:lnSpc>
              <a:spcPct val="90000"/>
            </a:lnSpc>
            <a:spcBef>
              <a:spcPct val="0"/>
            </a:spcBef>
            <a:spcAft>
              <a:spcPct val="15000"/>
            </a:spcAft>
            <a:buChar char="•"/>
          </a:pPr>
          <a:r>
            <a:rPr lang="en-US" sz="1500" kern="1200" dirty="0"/>
            <a:t>It appears as an amorphous eosinophilic material on microscopic examination. </a:t>
          </a:r>
          <a:endParaRPr lang="en-ID" sz="1500" kern="1200" dirty="0"/>
        </a:p>
        <a:p>
          <a:pPr marL="114300" lvl="1" indent="-114300" algn="l" defTabSz="666750">
            <a:lnSpc>
              <a:spcPct val="90000"/>
            </a:lnSpc>
            <a:spcBef>
              <a:spcPct val="0"/>
            </a:spcBef>
            <a:spcAft>
              <a:spcPct val="15000"/>
            </a:spcAft>
            <a:buChar char="•"/>
          </a:pPr>
          <a:r>
            <a:rPr lang="en-US" sz="1500" kern="1200" dirty="0"/>
            <a:t>Caseous necrosis is typical of tuberculosis. </a:t>
          </a:r>
          <a:endParaRPr lang="en-ID" sz="1500" kern="1200" dirty="0"/>
        </a:p>
      </dsp:txBody>
      <dsp:txXfrm>
        <a:off x="0" y="2301608"/>
        <a:ext cx="5097463" cy="1512000"/>
      </dsp:txXfrm>
    </dsp:sp>
    <dsp:sp modelId="{215B2223-7160-4FFA-B4AD-433D833D757C}">
      <dsp:nvSpPr>
        <dsp:cNvPr id="0" name=""/>
        <dsp:cNvSpPr/>
      </dsp:nvSpPr>
      <dsp:spPr>
        <a:xfrm>
          <a:off x="254873" y="2080208"/>
          <a:ext cx="3568224" cy="44280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70" tIns="0" rIns="134870" bIns="0" numCol="1" spcCol="1270" anchor="ctr" anchorCtr="0">
          <a:noAutofit/>
        </a:bodyPr>
        <a:lstStyle/>
        <a:p>
          <a:pPr marL="0" lvl="0" indent="0" algn="l" defTabSz="666750">
            <a:lnSpc>
              <a:spcPct val="90000"/>
            </a:lnSpc>
            <a:spcBef>
              <a:spcPct val="0"/>
            </a:spcBef>
            <a:spcAft>
              <a:spcPct val="35000"/>
            </a:spcAft>
            <a:buNone/>
          </a:pPr>
          <a:r>
            <a:rPr lang="en-ID" sz="1500" kern="1200"/>
            <a:t>Caseous necrosis </a:t>
          </a:r>
          <a:endParaRPr lang="en-ID" sz="1500" kern="1200" dirty="0"/>
        </a:p>
      </dsp:txBody>
      <dsp:txXfrm>
        <a:off x="276489" y="2101824"/>
        <a:ext cx="3524992" cy="399568"/>
      </dsp:txXfrm>
    </dsp:sp>
    <dsp:sp modelId="{F343327C-332F-44B7-88E8-62F957794BE9}">
      <dsp:nvSpPr>
        <dsp:cNvPr id="0" name=""/>
        <dsp:cNvSpPr/>
      </dsp:nvSpPr>
      <dsp:spPr>
        <a:xfrm>
          <a:off x="0" y="4116008"/>
          <a:ext cx="5097463" cy="193725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20" tIns="312420" rIns="39562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This is due to vascular occlusion &amp; most often affects the lower extremities &amp; the bowel. </a:t>
          </a:r>
          <a:endParaRPr lang="en-ID" sz="1500" kern="1200" dirty="0"/>
        </a:p>
        <a:p>
          <a:pPr marL="114300" lvl="1" indent="-114300" algn="l" defTabSz="666750">
            <a:lnSpc>
              <a:spcPct val="90000"/>
            </a:lnSpc>
            <a:spcBef>
              <a:spcPct val="0"/>
            </a:spcBef>
            <a:spcAft>
              <a:spcPct val="15000"/>
            </a:spcAft>
            <a:buChar char="•"/>
          </a:pPr>
          <a:r>
            <a:rPr lang="en-US" sz="1500" kern="1200" dirty="0"/>
            <a:t>It is called </a:t>
          </a:r>
          <a:r>
            <a:rPr lang="en-US" sz="1500" kern="1200" dirty="0">
              <a:highlight>
                <a:srgbClr val="FFFF00"/>
              </a:highlight>
            </a:rPr>
            <a:t>wet gangrene </a:t>
          </a:r>
          <a:r>
            <a:rPr lang="en-US" sz="1500" kern="1200" dirty="0"/>
            <a:t>if it is complicated by bacterial infection which leads to superimposed liquefactive necrosis. </a:t>
          </a:r>
          <a:endParaRPr lang="en-ID" sz="1500" kern="1200" dirty="0"/>
        </a:p>
        <a:p>
          <a:pPr marL="114300" lvl="1" indent="-114300" algn="l" defTabSz="666750">
            <a:lnSpc>
              <a:spcPct val="90000"/>
            </a:lnSpc>
            <a:spcBef>
              <a:spcPct val="0"/>
            </a:spcBef>
            <a:spcAft>
              <a:spcPct val="15000"/>
            </a:spcAft>
            <a:buChar char="•"/>
          </a:pPr>
          <a:r>
            <a:rPr lang="en-US" sz="1500" kern="1200" dirty="0"/>
            <a:t>Whereas it is called </a:t>
          </a:r>
          <a:r>
            <a:rPr lang="en-US" sz="1500" kern="1200" dirty="0">
              <a:highlight>
                <a:srgbClr val="FFFF00"/>
              </a:highlight>
            </a:rPr>
            <a:t>dry gangrene</a:t>
          </a:r>
          <a:r>
            <a:rPr lang="en-US" sz="1500" kern="1200" dirty="0"/>
            <a:t> if there is only coagulative necrosis </a:t>
          </a:r>
          <a:r>
            <a:rPr lang="en-ID" sz="1500" kern="1200" dirty="0"/>
            <a:t>without liquefactive necrosis. </a:t>
          </a:r>
        </a:p>
      </dsp:txBody>
      <dsp:txXfrm>
        <a:off x="0" y="4116008"/>
        <a:ext cx="5097463" cy="1937250"/>
      </dsp:txXfrm>
    </dsp:sp>
    <dsp:sp modelId="{02E83A9B-2FD2-40C7-9CDE-799804FBF7E6}">
      <dsp:nvSpPr>
        <dsp:cNvPr id="0" name=""/>
        <dsp:cNvSpPr/>
      </dsp:nvSpPr>
      <dsp:spPr>
        <a:xfrm>
          <a:off x="254873" y="3894609"/>
          <a:ext cx="3568224" cy="44280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70" tIns="0" rIns="134870" bIns="0" numCol="1" spcCol="1270" anchor="ctr" anchorCtr="0">
          <a:noAutofit/>
        </a:bodyPr>
        <a:lstStyle/>
        <a:p>
          <a:pPr marL="0" lvl="0" indent="0" algn="l" defTabSz="666750">
            <a:lnSpc>
              <a:spcPct val="90000"/>
            </a:lnSpc>
            <a:spcBef>
              <a:spcPct val="0"/>
            </a:spcBef>
            <a:spcAft>
              <a:spcPct val="35000"/>
            </a:spcAft>
            <a:buNone/>
          </a:pPr>
          <a:r>
            <a:rPr lang="en-ID" sz="1500" kern="1200" dirty="0"/>
            <a:t>Gangrenous necrosis</a:t>
          </a:r>
        </a:p>
      </dsp:txBody>
      <dsp:txXfrm>
        <a:off x="276489" y="3916225"/>
        <a:ext cx="3524992" cy="3995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10850-0974-4C67-8821-658F9EDF1D53}">
      <dsp:nvSpPr>
        <dsp:cNvPr id="0" name=""/>
        <dsp:cNvSpPr/>
      </dsp:nvSpPr>
      <dsp:spPr>
        <a:xfrm rot="5400000">
          <a:off x="3247553" y="-730056"/>
          <a:ext cx="2048057" cy="402031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D" sz="1900" kern="1200" dirty="0"/>
            <a:t>This is caused by hypercalcemia, resulting from hyperparathyroidism, milk-alkali syndrome, sarcoidosis etc</a:t>
          </a:r>
        </a:p>
      </dsp:txBody>
      <dsp:txXfrm rot="-5400000">
        <a:off x="2261426" y="356049"/>
        <a:ext cx="3920334" cy="1848101"/>
      </dsp:txXfrm>
    </dsp:sp>
    <dsp:sp modelId="{8E028AD1-3DD3-4D84-86FE-C25DD63F24C3}">
      <dsp:nvSpPr>
        <dsp:cNvPr id="0" name=""/>
        <dsp:cNvSpPr/>
      </dsp:nvSpPr>
      <dsp:spPr>
        <a:xfrm>
          <a:off x="0" y="64"/>
          <a:ext cx="2261425" cy="256007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D" sz="2800" kern="1200" dirty="0"/>
            <a:t>Metastatic calcification</a:t>
          </a:r>
        </a:p>
      </dsp:txBody>
      <dsp:txXfrm>
        <a:off x="110394" y="110458"/>
        <a:ext cx="2040637" cy="2339283"/>
      </dsp:txXfrm>
    </dsp:sp>
    <dsp:sp modelId="{20149FD2-46A9-4FD4-B128-73402F9ED2ED}">
      <dsp:nvSpPr>
        <dsp:cNvPr id="0" name=""/>
        <dsp:cNvSpPr/>
      </dsp:nvSpPr>
      <dsp:spPr>
        <a:xfrm rot="5400000">
          <a:off x="3247553" y="1958018"/>
          <a:ext cx="2048057" cy="4020312"/>
        </a:xfrm>
        <a:prstGeom prst="round2SameRect">
          <a:avLst/>
        </a:prstGeom>
        <a:solidFill>
          <a:schemeClr val="accent2">
            <a:tint val="40000"/>
            <a:alpha val="90000"/>
            <a:hueOff val="3524137"/>
            <a:satOff val="-59496"/>
            <a:lumOff val="-3708"/>
            <a:alphaOff val="0"/>
          </a:schemeClr>
        </a:solidFill>
        <a:ln w="15875" cap="flat" cmpd="sng" algn="ctr">
          <a:solidFill>
            <a:schemeClr val="accent2">
              <a:tint val="40000"/>
              <a:alpha val="90000"/>
              <a:hueOff val="3524137"/>
              <a:satOff val="-59496"/>
              <a:lumOff val="-3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This occurs in previously damaged tissue, such as areas of old trauma, tuberculous lesions, scarred heart valves, &amp; atherosclerotic lesions. </a:t>
          </a:r>
          <a:endParaRPr lang="en-ID" sz="1900" kern="1200" dirty="0"/>
        </a:p>
        <a:p>
          <a:pPr marL="171450" lvl="1" indent="-171450" algn="l" defTabSz="844550">
            <a:lnSpc>
              <a:spcPct val="90000"/>
            </a:lnSpc>
            <a:spcBef>
              <a:spcPct val="0"/>
            </a:spcBef>
            <a:spcAft>
              <a:spcPct val="15000"/>
            </a:spcAft>
            <a:buChar char="•"/>
          </a:pPr>
          <a:r>
            <a:rPr lang="en-US" sz="1900" kern="1200" dirty="0"/>
            <a:t>it is not caused by hypercalcemia</a:t>
          </a:r>
          <a:endParaRPr lang="en-ID" sz="1900" kern="1200" dirty="0"/>
        </a:p>
      </dsp:txBody>
      <dsp:txXfrm rot="-5400000">
        <a:off x="2261426" y="3044123"/>
        <a:ext cx="3920334" cy="1848101"/>
      </dsp:txXfrm>
    </dsp:sp>
    <dsp:sp modelId="{F13D286E-EAB1-402A-8EA9-EDBA02885C4F}">
      <dsp:nvSpPr>
        <dsp:cNvPr id="0" name=""/>
        <dsp:cNvSpPr/>
      </dsp:nvSpPr>
      <dsp:spPr>
        <a:xfrm>
          <a:off x="0" y="2688139"/>
          <a:ext cx="2261425" cy="2560071"/>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D" sz="2800" kern="1200" dirty="0"/>
            <a:t>Dystrophic calcification</a:t>
          </a:r>
        </a:p>
      </dsp:txBody>
      <dsp:txXfrm>
        <a:off x="110394" y="2798533"/>
        <a:ext cx="2040637" cy="2339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75C55-2760-4312-8055-9717472437BC}">
      <dsp:nvSpPr>
        <dsp:cNvPr id="0" name=""/>
        <dsp:cNvSpPr/>
      </dsp:nvSpPr>
      <dsp:spPr>
        <a:xfrm>
          <a:off x="0" y="372020"/>
          <a:ext cx="3886200" cy="4228591"/>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1612" tIns="416560" rIns="30161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Hyperplasia is an increase in the number of cells. It can lead to an increase in the size of the organ. </a:t>
          </a:r>
          <a:endParaRPr lang="en-ID" sz="2000" kern="1200" dirty="0"/>
        </a:p>
        <a:p>
          <a:pPr marL="228600" lvl="1" indent="-228600" algn="l" defTabSz="889000">
            <a:lnSpc>
              <a:spcPct val="90000"/>
            </a:lnSpc>
            <a:spcBef>
              <a:spcPct val="0"/>
            </a:spcBef>
            <a:spcAft>
              <a:spcPct val="15000"/>
            </a:spcAft>
            <a:buChar char="•"/>
          </a:pPr>
          <a:r>
            <a:rPr lang="en-US" sz="2000" kern="1200" dirty="0"/>
            <a:t>It is usually caused by hormonal stimulation. </a:t>
          </a:r>
          <a:endParaRPr lang="en-ID" sz="2000" kern="1200" dirty="0"/>
        </a:p>
        <a:p>
          <a:pPr marL="228600" lvl="1" indent="-228600" algn="l" defTabSz="889000">
            <a:lnSpc>
              <a:spcPct val="90000"/>
            </a:lnSpc>
            <a:spcBef>
              <a:spcPct val="0"/>
            </a:spcBef>
            <a:spcAft>
              <a:spcPct val="15000"/>
            </a:spcAft>
            <a:buChar char="•"/>
          </a:pPr>
          <a:r>
            <a:rPr lang="en-US" sz="2000" kern="1200" dirty="0"/>
            <a:t>It can be physiological as in enlargement of the breast during pregnancy or it can pathological as in endometrial </a:t>
          </a:r>
          <a:r>
            <a:rPr lang="en-ID" sz="2000" kern="1200" dirty="0"/>
            <a:t>hyperplasia</a:t>
          </a:r>
        </a:p>
      </dsp:txBody>
      <dsp:txXfrm>
        <a:off x="0" y="372020"/>
        <a:ext cx="3886200" cy="4228591"/>
      </dsp:txXfrm>
    </dsp:sp>
    <dsp:sp modelId="{A77C60A8-18B9-4873-991D-4B0FC17CC60B}">
      <dsp:nvSpPr>
        <dsp:cNvPr id="0" name=""/>
        <dsp:cNvSpPr/>
      </dsp:nvSpPr>
      <dsp:spPr>
        <a:xfrm>
          <a:off x="194310" y="63831"/>
          <a:ext cx="2720340" cy="5904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889000">
            <a:lnSpc>
              <a:spcPct val="90000"/>
            </a:lnSpc>
            <a:spcBef>
              <a:spcPct val="0"/>
            </a:spcBef>
            <a:spcAft>
              <a:spcPct val="35000"/>
            </a:spcAft>
            <a:buNone/>
          </a:pPr>
          <a:r>
            <a:rPr lang="en-ID" sz="2000" kern="1200"/>
            <a:t>Hyperplasia</a:t>
          </a:r>
          <a:endParaRPr lang="en-ID" sz="2000" kern="1200" dirty="0"/>
        </a:p>
      </dsp:txBody>
      <dsp:txXfrm>
        <a:off x="223131" y="92652"/>
        <a:ext cx="266269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75C55-2760-4312-8055-9717472437BC}">
      <dsp:nvSpPr>
        <dsp:cNvPr id="0" name=""/>
        <dsp:cNvSpPr/>
      </dsp:nvSpPr>
      <dsp:spPr>
        <a:xfrm>
          <a:off x="0" y="382696"/>
          <a:ext cx="4351890" cy="4788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7755" tIns="395732" rIns="33775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Atrophy is a decrease in the size of a cell. </a:t>
          </a:r>
          <a:endParaRPr lang="en-ID" sz="1900" kern="1200" dirty="0"/>
        </a:p>
        <a:p>
          <a:pPr marL="171450" lvl="1" indent="-171450" algn="l" defTabSz="844550">
            <a:lnSpc>
              <a:spcPct val="90000"/>
            </a:lnSpc>
            <a:spcBef>
              <a:spcPct val="0"/>
            </a:spcBef>
            <a:spcAft>
              <a:spcPct val="15000"/>
            </a:spcAft>
            <a:buChar char="•"/>
          </a:pPr>
          <a:r>
            <a:rPr lang="en-US" sz="1900" kern="1200"/>
            <a:t>This </a:t>
          </a:r>
          <a:r>
            <a:rPr lang="en-US" sz="1900" kern="1200" dirty="0"/>
            <a:t>can lead to decreased size of the organ. </a:t>
          </a:r>
          <a:endParaRPr lang="en-ID" sz="1900" kern="1200" dirty="0"/>
        </a:p>
        <a:p>
          <a:pPr marL="171450" lvl="1" indent="-171450" algn="l" defTabSz="844550">
            <a:lnSpc>
              <a:spcPct val="90000"/>
            </a:lnSpc>
            <a:spcBef>
              <a:spcPct val="0"/>
            </a:spcBef>
            <a:spcAft>
              <a:spcPct val="15000"/>
            </a:spcAft>
            <a:buChar char="•"/>
          </a:pPr>
          <a:r>
            <a:rPr lang="en-US" sz="1900" kern="1200" dirty="0"/>
            <a:t>The atrophic cell shows autophagic vacuoles which contain cellular debris from </a:t>
          </a:r>
          <a:r>
            <a:rPr lang="en-ID" sz="1900" kern="1200" dirty="0"/>
            <a:t>degraded organelles. </a:t>
          </a:r>
        </a:p>
        <a:p>
          <a:pPr marL="171450" lvl="1" indent="-171450" algn="l" defTabSz="844550">
            <a:lnSpc>
              <a:spcPct val="90000"/>
            </a:lnSpc>
            <a:spcBef>
              <a:spcPct val="0"/>
            </a:spcBef>
            <a:spcAft>
              <a:spcPct val="15000"/>
            </a:spcAft>
            <a:buChar char="•"/>
          </a:pPr>
          <a:r>
            <a:rPr lang="en-US" sz="1900" kern="1200" dirty="0"/>
            <a:t>Atrophy can be caused by: </a:t>
          </a:r>
          <a:endParaRPr lang="en-ID" sz="1900" kern="1200" dirty="0"/>
        </a:p>
        <a:p>
          <a:pPr marL="342900" lvl="2" indent="-171450" algn="l" defTabSz="844550">
            <a:lnSpc>
              <a:spcPct val="90000"/>
            </a:lnSpc>
            <a:spcBef>
              <a:spcPct val="0"/>
            </a:spcBef>
            <a:spcAft>
              <a:spcPct val="15000"/>
            </a:spcAft>
            <a:buFont typeface="+mj-lt"/>
            <a:buAutoNum type="arabicPeriod"/>
            <a:tabLst>
              <a:tab pos="628650" algn="l"/>
            </a:tabLst>
          </a:pPr>
          <a:r>
            <a:rPr lang="en-ID" sz="1900" kern="1200" dirty="0"/>
            <a:t>Disuse </a:t>
          </a:r>
        </a:p>
        <a:p>
          <a:pPr marL="342900" lvl="2" indent="-171450" algn="l" defTabSz="844550">
            <a:lnSpc>
              <a:spcPct val="90000"/>
            </a:lnSpc>
            <a:spcBef>
              <a:spcPct val="0"/>
            </a:spcBef>
            <a:spcAft>
              <a:spcPct val="15000"/>
            </a:spcAft>
            <a:buFont typeface="+mj-lt"/>
            <a:buAutoNum type="arabicPeriod"/>
            <a:tabLst>
              <a:tab pos="628650" algn="l"/>
            </a:tabLst>
          </a:pPr>
          <a:r>
            <a:rPr lang="en-ID" sz="1900" kern="1200" dirty="0"/>
            <a:t>Undernutrition </a:t>
          </a:r>
        </a:p>
        <a:p>
          <a:pPr marL="342900" lvl="2" indent="-171450" algn="l" defTabSz="844550">
            <a:lnSpc>
              <a:spcPct val="90000"/>
            </a:lnSpc>
            <a:spcBef>
              <a:spcPct val="0"/>
            </a:spcBef>
            <a:spcAft>
              <a:spcPct val="15000"/>
            </a:spcAft>
            <a:buFont typeface="+mj-lt"/>
            <a:buAutoNum type="arabicPeriod"/>
            <a:tabLst>
              <a:tab pos="628650" algn="l"/>
            </a:tabLst>
          </a:pPr>
          <a:r>
            <a:rPr lang="en-ID" sz="1900" kern="1200" dirty="0"/>
            <a:t>Decreased endocrine stimulation </a:t>
          </a:r>
        </a:p>
        <a:p>
          <a:pPr marL="342900" lvl="2" indent="-171450" algn="l" defTabSz="844550">
            <a:lnSpc>
              <a:spcPct val="90000"/>
            </a:lnSpc>
            <a:spcBef>
              <a:spcPct val="0"/>
            </a:spcBef>
            <a:spcAft>
              <a:spcPct val="15000"/>
            </a:spcAft>
            <a:buFont typeface="+mj-lt"/>
            <a:buAutoNum type="arabicPeriod"/>
            <a:tabLst>
              <a:tab pos="628650" algn="l"/>
            </a:tabLst>
          </a:pPr>
          <a:r>
            <a:rPr lang="en-ID" sz="1900" kern="1200" dirty="0"/>
            <a:t>Denervation </a:t>
          </a:r>
        </a:p>
        <a:p>
          <a:pPr marL="342900" lvl="2" indent="-171450" algn="l" defTabSz="844550">
            <a:lnSpc>
              <a:spcPct val="90000"/>
            </a:lnSpc>
            <a:spcBef>
              <a:spcPct val="0"/>
            </a:spcBef>
            <a:spcAft>
              <a:spcPct val="15000"/>
            </a:spcAft>
            <a:buFont typeface="+mj-lt"/>
            <a:buAutoNum type="arabicPeriod"/>
            <a:tabLst>
              <a:tab pos="628650" algn="l"/>
            </a:tabLst>
          </a:pPr>
          <a:r>
            <a:rPr lang="en-ID" sz="1900" kern="1200" dirty="0"/>
            <a:t>Old age</a:t>
          </a:r>
        </a:p>
      </dsp:txBody>
      <dsp:txXfrm>
        <a:off x="0" y="382696"/>
        <a:ext cx="4351890" cy="4788000"/>
      </dsp:txXfrm>
    </dsp:sp>
    <dsp:sp modelId="{A77C60A8-18B9-4873-991D-4B0FC17CC60B}">
      <dsp:nvSpPr>
        <dsp:cNvPr id="0" name=""/>
        <dsp:cNvSpPr/>
      </dsp:nvSpPr>
      <dsp:spPr>
        <a:xfrm>
          <a:off x="217594" y="89917"/>
          <a:ext cx="3046323" cy="5608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144" tIns="0" rIns="115144" bIns="0" numCol="1" spcCol="1270" anchor="ctr" anchorCtr="0">
          <a:noAutofit/>
        </a:bodyPr>
        <a:lstStyle/>
        <a:p>
          <a:pPr marL="0" lvl="0" indent="0" algn="l" defTabSz="844550">
            <a:lnSpc>
              <a:spcPct val="90000"/>
            </a:lnSpc>
            <a:spcBef>
              <a:spcPct val="0"/>
            </a:spcBef>
            <a:spcAft>
              <a:spcPct val="35000"/>
            </a:spcAft>
            <a:buNone/>
          </a:pPr>
          <a:r>
            <a:rPr lang="en-ID" sz="1900" kern="1200"/>
            <a:t>Atrophy</a:t>
          </a:r>
          <a:endParaRPr lang="en-ID" sz="1900" kern="1200" dirty="0"/>
        </a:p>
      </dsp:txBody>
      <dsp:txXfrm>
        <a:off x="244974" y="117297"/>
        <a:ext cx="2991563"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75C55-2760-4312-8055-9717472437BC}">
      <dsp:nvSpPr>
        <dsp:cNvPr id="0" name=""/>
        <dsp:cNvSpPr/>
      </dsp:nvSpPr>
      <dsp:spPr>
        <a:xfrm>
          <a:off x="0" y="297337"/>
          <a:ext cx="4214814" cy="4926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116" tIns="354076" rIns="32711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Metaplasia is the replacement of one differentiated tissue by another differentiated tissue. </a:t>
          </a:r>
          <a:endParaRPr lang="en-ID" sz="1700" kern="1200" dirty="0"/>
        </a:p>
        <a:p>
          <a:pPr marL="171450" lvl="1" indent="-171450" algn="l" defTabSz="755650">
            <a:lnSpc>
              <a:spcPct val="90000"/>
            </a:lnSpc>
            <a:spcBef>
              <a:spcPct val="0"/>
            </a:spcBef>
            <a:spcAft>
              <a:spcPct val="15000"/>
            </a:spcAft>
            <a:buChar char="•"/>
          </a:pPr>
          <a:r>
            <a:rPr lang="en-US" sz="1700" kern="1200" dirty="0"/>
            <a:t>There are different types of metaplasia. </a:t>
          </a:r>
          <a:endParaRPr lang="en-ID" sz="1700" kern="1200" dirty="0"/>
        </a:p>
        <a:p>
          <a:pPr marL="171450" lvl="1" indent="-171450" algn="l" defTabSz="755650">
            <a:lnSpc>
              <a:spcPct val="90000"/>
            </a:lnSpc>
            <a:spcBef>
              <a:spcPct val="0"/>
            </a:spcBef>
            <a:spcAft>
              <a:spcPct val="15000"/>
            </a:spcAft>
            <a:buChar char="•"/>
          </a:pPr>
          <a:r>
            <a:rPr lang="en-US" sz="1700" kern="1200" dirty="0"/>
            <a:t>Examples include: </a:t>
          </a:r>
          <a:endParaRPr lang="en-ID" sz="1700" kern="1200" dirty="0"/>
        </a:p>
        <a:p>
          <a:pPr marL="342900" lvl="2" indent="-171450" algn="l" defTabSz="755650">
            <a:lnSpc>
              <a:spcPct val="90000"/>
            </a:lnSpc>
            <a:spcBef>
              <a:spcPct val="0"/>
            </a:spcBef>
            <a:spcAft>
              <a:spcPct val="15000"/>
            </a:spcAft>
            <a:buChar char="•"/>
          </a:pPr>
          <a:r>
            <a:rPr lang="en-ID" sz="1700" b="1" kern="1200" dirty="0">
              <a:solidFill>
                <a:srgbClr val="FF0000"/>
              </a:solidFill>
            </a:rPr>
            <a:t>Squamous metaplasia </a:t>
          </a:r>
        </a:p>
        <a:p>
          <a:pPr marL="514350" lvl="3" indent="-171450" algn="l" defTabSz="755650">
            <a:lnSpc>
              <a:spcPct val="90000"/>
            </a:lnSpc>
            <a:spcBef>
              <a:spcPct val="0"/>
            </a:spcBef>
            <a:spcAft>
              <a:spcPct val="15000"/>
            </a:spcAft>
            <a:buChar char="•"/>
          </a:pPr>
          <a:r>
            <a:rPr lang="en-US" sz="1700" kern="1200" dirty="0"/>
            <a:t>This is replacement of another type of epithelium by squamous epithelium. </a:t>
          </a:r>
          <a:endParaRPr lang="en-ID" sz="1700" kern="1200" dirty="0"/>
        </a:p>
        <a:p>
          <a:pPr marL="514350" lvl="3" indent="-171450" algn="l" defTabSz="755650">
            <a:lnSpc>
              <a:spcPct val="90000"/>
            </a:lnSpc>
            <a:spcBef>
              <a:spcPct val="0"/>
            </a:spcBef>
            <a:spcAft>
              <a:spcPct val="15000"/>
            </a:spcAft>
            <a:buChar char="•"/>
          </a:pPr>
          <a:r>
            <a:rPr lang="en-US" sz="1700" kern="1200" dirty="0"/>
            <a:t>For example, the columnar epithelium of the bronchus can be replaced by squamous </a:t>
          </a:r>
          <a:r>
            <a:rPr lang="en-ID" sz="1700" kern="1200" dirty="0"/>
            <a:t>epithelium in cigarette smokers </a:t>
          </a:r>
        </a:p>
        <a:p>
          <a:pPr marL="342900" lvl="2" indent="-171450" algn="l" defTabSz="755650">
            <a:lnSpc>
              <a:spcPct val="90000"/>
            </a:lnSpc>
            <a:spcBef>
              <a:spcPct val="0"/>
            </a:spcBef>
            <a:spcAft>
              <a:spcPct val="15000"/>
            </a:spcAft>
            <a:buChar char="•"/>
          </a:pPr>
          <a:r>
            <a:rPr lang="en-ID" sz="1700" b="1" kern="1200" dirty="0">
              <a:solidFill>
                <a:srgbClr val="FF0000"/>
              </a:solidFill>
            </a:rPr>
            <a:t>Osseous metaplasia </a:t>
          </a:r>
        </a:p>
        <a:p>
          <a:pPr marL="514350" lvl="3" indent="-171450" algn="l" defTabSz="755650">
            <a:lnSpc>
              <a:spcPct val="90000"/>
            </a:lnSpc>
            <a:spcBef>
              <a:spcPct val="0"/>
            </a:spcBef>
            <a:spcAft>
              <a:spcPct val="15000"/>
            </a:spcAft>
            <a:buChar char="•"/>
          </a:pPr>
          <a:r>
            <a:rPr lang="en-US" sz="1700" kern="1200" dirty="0"/>
            <a:t>This replacement of a connective tissue by bone</a:t>
          </a:r>
          <a:endParaRPr lang="en-ID" sz="1700" kern="1200" dirty="0"/>
        </a:p>
        <a:p>
          <a:pPr marL="514350" lvl="3" indent="-171450" algn="l" defTabSz="755650">
            <a:lnSpc>
              <a:spcPct val="90000"/>
            </a:lnSpc>
            <a:spcBef>
              <a:spcPct val="0"/>
            </a:spcBef>
            <a:spcAft>
              <a:spcPct val="15000"/>
            </a:spcAft>
            <a:buChar char="•"/>
          </a:pPr>
          <a:r>
            <a:rPr lang="en-US" sz="1700" kern="1200" dirty="0"/>
            <a:t>For example at sites of injury</a:t>
          </a:r>
          <a:endParaRPr lang="en-ID" sz="1700" kern="1200" dirty="0"/>
        </a:p>
      </dsp:txBody>
      <dsp:txXfrm>
        <a:off x="0" y="297337"/>
        <a:ext cx="4214814" cy="4926600"/>
      </dsp:txXfrm>
    </dsp:sp>
    <dsp:sp modelId="{A77C60A8-18B9-4873-991D-4B0FC17CC60B}">
      <dsp:nvSpPr>
        <dsp:cNvPr id="0" name=""/>
        <dsp:cNvSpPr/>
      </dsp:nvSpPr>
      <dsp:spPr>
        <a:xfrm>
          <a:off x="210740" y="35377"/>
          <a:ext cx="2950369" cy="50184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517" tIns="0" rIns="111517" bIns="0" numCol="1" spcCol="1270" anchor="ctr" anchorCtr="0">
          <a:noAutofit/>
        </a:bodyPr>
        <a:lstStyle/>
        <a:p>
          <a:pPr marL="0" lvl="0" indent="0" algn="l" defTabSz="755650">
            <a:lnSpc>
              <a:spcPct val="90000"/>
            </a:lnSpc>
            <a:spcBef>
              <a:spcPct val="0"/>
            </a:spcBef>
            <a:spcAft>
              <a:spcPct val="35000"/>
            </a:spcAft>
            <a:buNone/>
          </a:pPr>
          <a:r>
            <a:rPr lang="en-ID" sz="1700" kern="1200"/>
            <a:t>Metaplasia</a:t>
          </a:r>
          <a:endParaRPr lang="en-ID" sz="1700" kern="1200" dirty="0"/>
        </a:p>
      </dsp:txBody>
      <dsp:txXfrm>
        <a:off x="235238" y="59875"/>
        <a:ext cx="2901373"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F89C3-F36D-4C17-AEA8-D1FB9F00D876}">
      <dsp:nvSpPr>
        <dsp:cNvPr id="0" name=""/>
        <dsp:cNvSpPr/>
      </dsp:nvSpPr>
      <dsp:spPr>
        <a:xfrm>
          <a:off x="0" y="260197"/>
          <a:ext cx="5119611" cy="538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D" sz="2300" kern="1200" dirty="0"/>
            <a:t>Fatty change</a:t>
          </a:r>
        </a:p>
      </dsp:txBody>
      <dsp:txXfrm>
        <a:off x="26273" y="286470"/>
        <a:ext cx="5067065" cy="485654"/>
      </dsp:txXfrm>
    </dsp:sp>
    <dsp:sp modelId="{9098CFB7-BB77-446A-9DFC-29C78FB0A6D6}">
      <dsp:nvSpPr>
        <dsp:cNvPr id="0" name=""/>
        <dsp:cNvSpPr/>
      </dsp:nvSpPr>
      <dsp:spPr>
        <a:xfrm>
          <a:off x="0" y="798397"/>
          <a:ext cx="5119611" cy="418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4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This is accumulation of triglycerides inside parenchymal cells. </a:t>
          </a:r>
          <a:endParaRPr lang="en-ID" sz="1800" kern="1200" dirty="0"/>
        </a:p>
        <a:p>
          <a:pPr marL="171450" lvl="1" indent="-171450" algn="l" defTabSz="800100">
            <a:lnSpc>
              <a:spcPct val="90000"/>
            </a:lnSpc>
            <a:spcBef>
              <a:spcPct val="0"/>
            </a:spcBef>
            <a:spcAft>
              <a:spcPct val="20000"/>
            </a:spcAft>
            <a:buChar char="•"/>
          </a:pPr>
          <a:r>
            <a:rPr lang="en-US" sz="1800" kern="1200" dirty="0"/>
            <a:t>It is caused by an </a:t>
          </a:r>
          <a:r>
            <a:rPr lang="en-US" sz="1800" kern="1200" dirty="0">
              <a:solidFill>
                <a:srgbClr val="FF0000"/>
              </a:solidFill>
            </a:rPr>
            <a:t>imbalance between the uptake, utilization, &amp; secretion of fat</a:t>
          </a:r>
          <a:r>
            <a:rPr lang="en-US" sz="1800" kern="1200" dirty="0"/>
            <a:t>. </a:t>
          </a:r>
          <a:endParaRPr lang="en-ID" sz="1800" kern="1200" dirty="0"/>
        </a:p>
        <a:p>
          <a:pPr marL="171450" lvl="1" indent="-171450" algn="l" defTabSz="800100">
            <a:lnSpc>
              <a:spcPct val="90000"/>
            </a:lnSpc>
            <a:spcBef>
              <a:spcPct val="0"/>
            </a:spcBef>
            <a:spcAft>
              <a:spcPct val="20000"/>
            </a:spcAft>
            <a:buChar char="•"/>
          </a:pPr>
          <a:r>
            <a:rPr lang="en-US" sz="1800" kern="1200" dirty="0"/>
            <a:t>Fatty change is usually seen in the </a:t>
          </a:r>
          <a:r>
            <a:rPr lang="en-US" sz="1800" kern="1200" dirty="0">
              <a:solidFill>
                <a:srgbClr val="FF0000"/>
              </a:solidFill>
            </a:rPr>
            <a:t>liver, heart, or kidney. </a:t>
          </a:r>
          <a:endParaRPr lang="en-ID" sz="1800" kern="1200" dirty="0">
            <a:solidFill>
              <a:srgbClr val="FF0000"/>
            </a:solidFill>
          </a:endParaRPr>
        </a:p>
        <a:p>
          <a:pPr marL="171450" lvl="1" indent="-171450" algn="l" defTabSz="800100">
            <a:lnSpc>
              <a:spcPct val="90000"/>
            </a:lnSpc>
            <a:spcBef>
              <a:spcPct val="0"/>
            </a:spcBef>
            <a:spcAft>
              <a:spcPct val="20000"/>
            </a:spcAft>
            <a:buChar char="•"/>
          </a:pPr>
          <a:r>
            <a:rPr lang="en-US" sz="1800" kern="1200" dirty="0"/>
            <a:t>Fatty liver may be caused by alcohol, </a:t>
          </a:r>
          <a:r>
            <a:rPr lang="en-US" sz="1800" kern="1200" dirty="0">
              <a:solidFill>
                <a:srgbClr val="FF0000"/>
              </a:solidFill>
            </a:rPr>
            <a:t>diabetes mellitus, malnutrition, obesity, &amp; poisonings</a:t>
          </a:r>
          <a:r>
            <a:rPr lang="en-US" sz="1800" kern="1200" dirty="0"/>
            <a:t>. </a:t>
          </a:r>
          <a:endParaRPr lang="en-ID" sz="1800" kern="1200" dirty="0"/>
        </a:p>
        <a:p>
          <a:pPr marL="171450" lvl="1" indent="-171450" algn="l" defTabSz="800100">
            <a:lnSpc>
              <a:spcPct val="90000"/>
            </a:lnSpc>
            <a:spcBef>
              <a:spcPct val="0"/>
            </a:spcBef>
            <a:spcAft>
              <a:spcPct val="20000"/>
            </a:spcAft>
            <a:buChar char="•"/>
          </a:pPr>
          <a:r>
            <a:rPr lang="en-US" sz="1800" kern="1200" dirty="0"/>
            <a:t>These etiologies cause accumulation of fat in the hepatocytes by the </a:t>
          </a:r>
          <a:r>
            <a:rPr lang="en-ID" sz="1800" kern="1200" dirty="0"/>
            <a:t>following mechanisms</a:t>
          </a:r>
        </a:p>
        <a:p>
          <a:pPr marL="342900" lvl="2" indent="-171450" algn="l" defTabSz="800100">
            <a:lnSpc>
              <a:spcPct val="90000"/>
            </a:lnSpc>
            <a:spcBef>
              <a:spcPct val="0"/>
            </a:spcBef>
            <a:spcAft>
              <a:spcPct val="20000"/>
            </a:spcAft>
            <a:buFont typeface="+mj-lt"/>
            <a:buAutoNum type="arabicPeriod"/>
          </a:pPr>
          <a:r>
            <a:rPr lang="en-US" sz="1800" i="1" kern="1200" dirty="0">
              <a:solidFill>
                <a:srgbClr val="FF0000"/>
              </a:solidFill>
            </a:rPr>
            <a:t>Increased uptake of triglycerides into the parenchymal cells. </a:t>
          </a:r>
          <a:endParaRPr lang="en-ID" sz="1800" i="1" kern="1200" dirty="0">
            <a:solidFill>
              <a:srgbClr val="FF0000"/>
            </a:solidFill>
          </a:endParaRPr>
        </a:p>
        <a:p>
          <a:pPr marL="342900" lvl="2" indent="-171450" algn="l" defTabSz="800100">
            <a:lnSpc>
              <a:spcPct val="90000"/>
            </a:lnSpc>
            <a:spcBef>
              <a:spcPct val="0"/>
            </a:spcBef>
            <a:spcAft>
              <a:spcPct val="20000"/>
            </a:spcAft>
            <a:buFont typeface="+mj-lt"/>
            <a:buAutoNum type="arabicPeriod"/>
          </a:pPr>
          <a:r>
            <a:rPr lang="en-US" sz="1800" i="1" kern="1200" dirty="0">
              <a:solidFill>
                <a:srgbClr val="FF0000"/>
              </a:solidFill>
            </a:rPr>
            <a:t>Decreased use of fat by cells. </a:t>
          </a:r>
          <a:endParaRPr lang="en-ID" sz="1800" i="1" kern="1200" dirty="0">
            <a:solidFill>
              <a:srgbClr val="FF0000"/>
            </a:solidFill>
          </a:endParaRPr>
        </a:p>
        <a:p>
          <a:pPr marL="342900" lvl="2" indent="-171450" algn="l" defTabSz="800100">
            <a:lnSpc>
              <a:spcPct val="90000"/>
            </a:lnSpc>
            <a:spcBef>
              <a:spcPct val="0"/>
            </a:spcBef>
            <a:spcAft>
              <a:spcPct val="20000"/>
            </a:spcAft>
            <a:buFont typeface="+mj-lt"/>
            <a:buAutoNum type="arabicPeriod"/>
          </a:pPr>
          <a:r>
            <a:rPr lang="en-US" sz="1800" i="1" kern="1200" dirty="0">
              <a:solidFill>
                <a:srgbClr val="FF0000"/>
              </a:solidFill>
            </a:rPr>
            <a:t>Overproduction of fat in cells. </a:t>
          </a:r>
          <a:endParaRPr lang="en-ID" sz="1800" i="1" kern="1200" dirty="0">
            <a:solidFill>
              <a:srgbClr val="FF0000"/>
            </a:solidFill>
          </a:endParaRPr>
        </a:p>
        <a:p>
          <a:pPr marL="342900" lvl="2" indent="-171450" algn="l" defTabSz="800100">
            <a:lnSpc>
              <a:spcPct val="90000"/>
            </a:lnSpc>
            <a:spcBef>
              <a:spcPct val="0"/>
            </a:spcBef>
            <a:spcAft>
              <a:spcPct val="20000"/>
            </a:spcAft>
            <a:buFont typeface="+mj-lt"/>
            <a:buAutoNum type="arabicPeriod"/>
          </a:pPr>
          <a:r>
            <a:rPr lang="en-US" sz="1800" i="1" kern="1200" dirty="0">
              <a:solidFill>
                <a:srgbClr val="FF0000"/>
              </a:solidFill>
            </a:rPr>
            <a:t>Decreased secretion of fat from the cells.</a:t>
          </a:r>
          <a:endParaRPr lang="en-ID" sz="1800" i="1" kern="1200" dirty="0">
            <a:solidFill>
              <a:srgbClr val="FF0000"/>
            </a:solidFill>
          </a:endParaRPr>
        </a:p>
      </dsp:txBody>
      <dsp:txXfrm>
        <a:off x="0" y="798397"/>
        <a:ext cx="5119611" cy="4189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F89C3-F36D-4C17-AEA8-D1FB9F00D876}">
      <dsp:nvSpPr>
        <dsp:cNvPr id="0" name=""/>
        <dsp:cNvSpPr/>
      </dsp:nvSpPr>
      <dsp:spPr>
        <a:xfrm>
          <a:off x="0" y="32317"/>
          <a:ext cx="4513263" cy="13127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D" sz="3400" kern="1200" dirty="0"/>
            <a:t>The accumulations of pigments</a:t>
          </a:r>
        </a:p>
      </dsp:txBody>
      <dsp:txXfrm>
        <a:off x="64083" y="96400"/>
        <a:ext cx="4385097" cy="1184574"/>
      </dsp:txXfrm>
    </dsp:sp>
    <dsp:sp modelId="{168F53C2-EEF0-4A01-B5FC-A6E6AF7DE291}">
      <dsp:nvSpPr>
        <dsp:cNvPr id="0" name=""/>
        <dsp:cNvSpPr/>
      </dsp:nvSpPr>
      <dsp:spPr>
        <a:xfrm>
          <a:off x="0" y="1345057"/>
          <a:ext cx="4513263" cy="387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96"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Pigments can be exogenous or endogenous. </a:t>
          </a:r>
          <a:endParaRPr lang="en-ID" sz="2700" kern="1200" dirty="0"/>
        </a:p>
        <a:p>
          <a:pPr marL="228600" lvl="1" indent="-228600" algn="l" defTabSz="1200150">
            <a:lnSpc>
              <a:spcPct val="90000"/>
            </a:lnSpc>
            <a:spcBef>
              <a:spcPct val="0"/>
            </a:spcBef>
            <a:spcAft>
              <a:spcPct val="20000"/>
            </a:spcAft>
            <a:buChar char="•"/>
          </a:pPr>
          <a:r>
            <a:rPr lang="en-US" sz="2700" kern="1200" dirty="0">
              <a:highlight>
                <a:srgbClr val="FFFF00"/>
              </a:highlight>
            </a:rPr>
            <a:t>Endogenous pigments </a:t>
          </a:r>
          <a:r>
            <a:rPr lang="en-US" sz="2700" kern="1200" dirty="0"/>
            <a:t>include melanin, </a:t>
          </a:r>
          <a:r>
            <a:rPr lang="en-ID" sz="2700" kern="1200" dirty="0"/>
            <a:t>bilirubin, hemosiderin, &amp; lipofuscin.</a:t>
          </a:r>
        </a:p>
        <a:p>
          <a:pPr marL="228600" lvl="1" indent="-228600" algn="l" defTabSz="1200150">
            <a:lnSpc>
              <a:spcPct val="90000"/>
            </a:lnSpc>
            <a:spcBef>
              <a:spcPct val="0"/>
            </a:spcBef>
            <a:spcAft>
              <a:spcPct val="20000"/>
            </a:spcAft>
            <a:buChar char="•"/>
          </a:pPr>
          <a:r>
            <a:rPr lang="en-ID" sz="2700" kern="1200" dirty="0">
              <a:highlight>
                <a:srgbClr val="FFFF00"/>
              </a:highlight>
            </a:rPr>
            <a:t>Exogenous pigments </a:t>
          </a:r>
          <a:r>
            <a:rPr lang="en-ID" sz="2700" kern="1200" dirty="0"/>
            <a:t>include carbon. These pigments can accumulate inside cells in different situations</a:t>
          </a:r>
        </a:p>
      </dsp:txBody>
      <dsp:txXfrm>
        <a:off x="0" y="1345057"/>
        <a:ext cx="4513263" cy="3870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04F6C-CCD2-4936-A3A4-BD3D07493BCB}">
      <dsp:nvSpPr>
        <dsp:cNvPr id="0" name=""/>
        <dsp:cNvSpPr/>
      </dsp:nvSpPr>
      <dsp:spPr>
        <a:xfrm>
          <a:off x="3460" y="450923"/>
          <a:ext cx="3373747" cy="134949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w="9525" cap="flat" cmpd="sng" algn="ctr">
          <a:solidFill>
            <a:schemeClr val="accent2">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Melanin</a:t>
          </a:r>
          <a:endParaRPr lang="en-ID" sz="3200" kern="1200" dirty="0"/>
        </a:p>
      </dsp:txBody>
      <dsp:txXfrm>
        <a:off x="3460" y="450923"/>
        <a:ext cx="3373747" cy="1349499"/>
      </dsp:txXfrm>
    </dsp:sp>
    <dsp:sp modelId="{C5FFEB13-6B3D-4817-90BA-2D2C5433747C}">
      <dsp:nvSpPr>
        <dsp:cNvPr id="0" name=""/>
        <dsp:cNvSpPr/>
      </dsp:nvSpPr>
      <dsp:spPr>
        <a:xfrm>
          <a:off x="3460" y="1800422"/>
          <a:ext cx="3373747" cy="294401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Melanin is </a:t>
          </a:r>
          <a:r>
            <a:rPr lang="en-US" sz="1600" kern="1200" dirty="0"/>
            <a:t>a brownish-black pigment produced by the melanocytes found in the skin. </a:t>
          </a:r>
          <a:endParaRPr lang="en-ID" sz="1600" kern="1200" dirty="0"/>
        </a:p>
        <a:p>
          <a:pPr marL="171450" lvl="1" indent="-171450" algn="l" defTabSz="711200">
            <a:lnSpc>
              <a:spcPct val="90000"/>
            </a:lnSpc>
            <a:spcBef>
              <a:spcPct val="0"/>
            </a:spcBef>
            <a:spcAft>
              <a:spcPct val="15000"/>
            </a:spcAft>
            <a:buChar char="•"/>
          </a:pPr>
          <a:r>
            <a:rPr lang="en-US" sz="1600" b="1" kern="1200" dirty="0"/>
            <a:t>Increased melanin </a:t>
          </a:r>
          <a:r>
            <a:rPr lang="en-US" sz="1600" kern="1200" dirty="0"/>
            <a:t>pigmentation is caused by suntanning &amp; certain diseases e.g. nevus, or malignant melanoma. </a:t>
          </a:r>
          <a:endParaRPr lang="en-ID" sz="1600" kern="1200" dirty="0"/>
        </a:p>
        <a:p>
          <a:pPr marL="171450" lvl="1" indent="-171450" algn="l" defTabSz="711200">
            <a:lnSpc>
              <a:spcPct val="90000"/>
            </a:lnSpc>
            <a:spcBef>
              <a:spcPct val="0"/>
            </a:spcBef>
            <a:spcAft>
              <a:spcPct val="15000"/>
            </a:spcAft>
            <a:buChar char="•"/>
          </a:pPr>
          <a:r>
            <a:rPr lang="en-US" sz="1600" b="1" kern="1200" dirty="0"/>
            <a:t>Decreased melanin </a:t>
          </a:r>
          <a:r>
            <a:rPr lang="en-US" sz="1600" kern="1200" dirty="0"/>
            <a:t>pigmentation is seen in albinism &amp; </a:t>
          </a:r>
          <a:r>
            <a:rPr lang="en-ID" sz="1600" kern="1200" dirty="0"/>
            <a:t>vitiligo.</a:t>
          </a:r>
        </a:p>
      </dsp:txBody>
      <dsp:txXfrm>
        <a:off x="3460" y="1800422"/>
        <a:ext cx="3373747" cy="2944012"/>
      </dsp:txXfrm>
    </dsp:sp>
    <dsp:sp modelId="{750F4426-CE54-4A36-96CD-21BE0D934792}">
      <dsp:nvSpPr>
        <dsp:cNvPr id="0" name=""/>
        <dsp:cNvSpPr/>
      </dsp:nvSpPr>
      <dsp:spPr>
        <a:xfrm>
          <a:off x="3849532" y="450923"/>
          <a:ext cx="3373747" cy="1349499"/>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w="9525" cap="flat" cmpd="sng" algn="ctr">
          <a:solidFill>
            <a:schemeClr val="accent3">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ID" sz="3200" kern="1200" dirty="0"/>
            <a:t>Bilirubin </a:t>
          </a:r>
        </a:p>
      </dsp:txBody>
      <dsp:txXfrm>
        <a:off x="3849532" y="450923"/>
        <a:ext cx="3373747" cy="1349499"/>
      </dsp:txXfrm>
    </dsp:sp>
    <dsp:sp modelId="{507AA6F2-EFF3-459A-ADAD-8AE1D1CD802F}">
      <dsp:nvSpPr>
        <dsp:cNvPr id="0" name=""/>
        <dsp:cNvSpPr/>
      </dsp:nvSpPr>
      <dsp:spPr>
        <a:xfrm>
          <a:off x="3849532" y="1800422"/>
          <a:ext cx="3373747" cy="294401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Bilirubin</a:t>
          </a:r>
          <a:r>
            <a:rPr lang="en-US" sz="1600" kern="1200" dirty="0"/>
            <a:t> is a yellowish pigment, mainly produced during the degradation of hemoglobin.</a:t>
          </a:r>
          <a:endParaRPr lang="en-ID" sz="1600" kern="1200" dirty="0"/>
        </a:p>
        <a:p>
          <a:pPr marL="171450" lvl="1" indent="-171450" algn="l" defTabSz="711200">
            <a:lnSpc>
              <a:spcPct val="90000"/>
            </a:lnSpc>
            <a:spcBef>
              <a:spcPct val="0"/>
            </a:spcBef>
            <a:spcAft>
              <a:spcPct val="15000"/>
            </a:spcAft>
            <a:buChar char="•"/>
          </a:pPr>
          <a:r>
            <a:rPr lang="en-US" sz="1600" b="1" kern="1200" dirty="0"/>
            <a:t>Excess accumulation </a:t>
          </a:r>
          <a:r>
            <a:rPr lang="en-US" sz="1600" kern="1200" dirty="0"/>
            <a:t>of bilirubin causes yellowish discoloration of the sclerae, mucosae, &amp; internal organs </a:t>
          </a:r>
          <a:r>
            <a:rPr lang="en-US" sz="1600" kern="1200" dirty="0">
              <a:sym typeface="Wingdings" panose="05000000000000000000" pitchFamily="2" charset="2"/>
            </a:rPr>
            <a:t> </a:t>
          </a:r>
          <a:r>
            <a:rPr lang="en-US" sz="1600" kern="1200" dirty="0"/>
            <a:t>Such a yellowish discoloration is called jaundice. </a:t>
          </a:r>
          <a:endParaRPr lang="en-ID" sz="1600" kern="1200" dirty="0"/>
        </a:p>
      </dsp:txBody>
      <dsp:txXfrm>
        <a:off x="3849532" y="1800422"/>
        <a:ext cx="3373747" cy="2944012"/>
      </dsp:txXfrm>
    </dsp:sp>
    <dsp:sp modelId="{8BE6129E-DB39-4AD8-A94E-EFF716AC480A}">
      <dsp:nvSpPr>
        <dsp:cNvPr id="0" name=""/>
        <dsp:cNvSpPr/>
      </dsp:nvSpPr>
      <dsp:spPr>
        <a:xfrm>
          <a:off x="7695605" y="450923"/>
          <a:ext cx="3373747" cy="1349499"/>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w="9525" cap="flat" cmpd="sng" algn="ctr">
          <a:solidFill>
            <a:schemeClr val="accent4">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ID" sz="3200" kern="1200" dirty="0"/>
            <a:t>Hemosiderin </a:t>
          </a:r>
        </a:p>
      </dsp:txBody>
      <dsp:txXfrm>
        <a:off x="7695605" y="450923"/>
        <a:ext cx="3373747" cy="1349499"/>
      </dsp:txXfrm>
    </dsp:sp>
    <dsp:sp modelId="{D41C09F6-FCB8-4701-83CF-CCD48F6FA8E4}">
      <dsp:nvSpPr>
        <dsp:cNvPr id="0" name=""/>
        <dsp:cNvSpPr/>
      </dsp:nvSpPr>
      <dsp:spPr>
        <a:xfrm>
          <a:off x="7695605" y="1800422"/>
          <a:ext cx="3373747" cy="294401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Hemosiderin is </a:t>
          </a:r>
          <a:r>
            <a:rPr lang="en-US" sz="1600" kern="1200" dirty="0"/>
            <a:t>an iron-containing pigment derived from ferritin. </a:t>
          </a:r>
          <a:endParaRPr lang="en-ID" sz="1600" kern="1200" dirty="0"/>
        </a:p>
        <a:p>
          <a:pPr marL="171450" lvl="1" indent="-171450" algn="l" defTabSz="711200">
            <a:lnSpc>
              <a:spcPct val="90000"/>
            </a:lnSpc>
            <a:spcBef>
              <a:spcPct val="0"/>
            </a:spcBef>
            <a:spcAft>
              <a:spcPct val="15000"/>
            </a:spcAft>
            <a:buChar char="•"/>
          </a:pPr>
          <a:r>
            <a:rPr lang="en-US" sz="1600" kern="1200" dirty="0"/>
            <a:t>It appears in tissues as golden brown amorphous aggregates. </a:t>
          </a:r>
          <a:endParaRPr lang="en-ID" sz="1600" kern="1200" dirty="0"/>
        </a:p>
        <a:p>
          <a:pPr marL="171450" lvl="1" indent="-171450" algn="l" defTabSz="711200">
            <a:lnSpc>
              <a:spcPct val="90000"/>
            </a:lnSpc>
            <a:spcBef>
              <a:spcPct val="0"/>
            </a:spcBef>
            <a:spcAft>
              <a:spcPct val="15000"/>
            </a:spcAft>
            <a:buChar char="•"/>
          </a:pPr>
          <a:r>
            <a:rPr lang="en-US" sz="1600" kern="1200" dirty="0"/>
            <a:t>Hemosiderin exists normally in small amounts within tissue macrophages of the bone marrow, liver, &amp; spleen as physiologic iron stores. </a:t>
          </a:r>
          <a:endParaRPr lang="en-ID" sz="1600" kern="1200" dirty="0"/>
        </a:p>
        <a:p>
          <a:pPr marL="171450" lvl="1" indent="-171450" algn="l" defTabSz="711200">
            <a:lnSpc>
              <a:spcPct val="90000"/>
            </a:lnSpc>
            <a:spcBef>
              <a:spcPct val="0"/>
            </a:spcBef>
            <a:spcAft>
              <a:spcPct val="15000"/>
            </a:spcAft>
            <a:buChar char="•"/>
          </a:pPr>
          <a:r>
            <a:rPr lang="en-US" sz="1600" kern="1200" dirty="0"/>
            <a:t>It accumulates in tissues in excess amounts in certain diseases.</a:t>
          </a:r>
          <a:endParaRPr lang="en-ID" sz="1600" kern="1200" dirty="0"/>
        </a:p>
      </dsp:txBody>
      <dsp:txXfrm>
        <a:off x="7695605" y="1800422"/>
        <a:ext cx="3373747" cy="2944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EB67B-ACBE-49DB-BBF8-4B3170A27386}">
      <dsp:nvSpPr>
        <dsp:cNvPr id="0" name=""/>
        <dsp:cNvSpPr/>
      </dsp:nvSpPr>
      <dsp:spPr>
        <a:xfrm>
          <a:off x="-2324106" y="-359272"/>
          <a:ext cx="2775946" cy="2775946"/>
        </a:xfrm>
        <a:prstGeom prst="blockArc">
          <a:avLst>
            <a:gd name="adj1" fmla="val 18900000"/>
            <a:gd name="adj2" fmla="val 2700000"/>
            <a:gd name="adj3" fmla="val 778"/>
          </a:avLst>
        </a:pr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52147-DAE3-424C-BCCF-5D8BEE3A49B8}">
      <dsp:nvSpPr>
        <dsp:cNvPr id="0" name=""/>
        <dsp:cNvSpPr/>
      </dsp:nvSpPr>
      <dsp:spPr>
        <a:xfrm>
          <a:off x="237383" y="158172"/>
          <a:ext cx="4058708" cy="31651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230" tIns="45720" rIns="45720" bIns="45720" numCol="1" spcCol="1270" anchor="ctr" anchorCtr="0">
          <a:noAutofit/>
        </a:bodyPr>
        <a:lstStyle/>
        <a:p>
          <a:pPr marL="0" lvl="0" indent="0" algn="l" defTabSz="800100">
            <a:lnSpc>
              <a:spcPct val="90000"/>
            </a:lnSpc>
            <a:spcBef>
              <a:spcPct val="0"/>
            </a:spcBef>
            <a:spcAft>
              <a:spcPct val="35000"/>
            </a:spcAft>
            <a:buNone/>
          </a:pPr>
          <a:r>
            <a:rPr lang="en-ID" sz="1800" kern="1200" dirty="0"/>
            <a:t>Hypoxia </a:t>
          </a:r>
        </a:p>
      </dsp:txBody>
      <dsp:txXfrm>
        <a:off x="237383" y="158172"/>
        <a:ext cx="4058708" cy="316510"/>
      </dsp:txXfrm>
    </dsp:sp>
    <dsp:sp modelId="{CF88D128-D6D4-4943-878A-0FA98A2B1203}">
      <dsp:nvSpPr>
        <dsp:cNvPr id="0" name=""/>
        <dsp:cNvSpPr/>
      </dsp:nvSpPr>
      <dsp:spPr>
        <a:xfrm>
          <a:off x="39564" y="118609"/>
          <a:ext cx="395638" cy="395638"/>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BDC744-2309-4F04-B361-DA982FA2994E}">
      <dsp:nvSpPr>
        <dsp:cNvPr id="0" name=""/>
        <dsp:cNvSpPr/>
      </dsp:nvSpPr>
      <dsp:spPr>
        <a:xfrm>
          <a:off x="418846" y="633021"/>
          <a:ext cx="3877245" cy="31651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23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Free radical-induced cell injury </a:t>
          </a:r>
          <a:endParaRPr lang="en-ID" sz="1800" kern="1200" dirty="0"/>
        </a:p>
      </dsp:txBody>
      <dsp:txXfrm>
        <a:off x="418846" y="633021"/>
        <a:ext cx="3877245" cy="316510"/>
      </dsp:txXfrm>
    </dsp:sp>
    <dsp:sp modelId="{8CEA1E3A-11F9-4E32-AF66-8DC0DD22433B}">
      <dsp:nvSpPr>
        <dsp:cNvPr id="0" name=""/>
        <dsp:cNvSpPr/>
      </dsp:nvSpPr>
      <dsp:spPr>
        <a:xfrm>
          <a:off x="221027" y="593457"/>
          <a:ext cx="395638" cy="395638"/>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1E883-277E-43AB-9488-829D25047D87}">
      <dsp:nvSpPr>
        <dsp:cNvPr id="0" name=""/>
        <dsp:cNvSpPr/>
      </dsp:nvSpPr>
      <dsp:spPr>
        <a:xfrm>
          <a:off x="418846" y="1107869"/>
          <a:ext cx="3877245" cy="31651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230" tIns="45720" rIns="45720" bIns="45720" numCol="1" spcCol="1270" anchor="ctr" anchorCtr="0">
          <a:noAutofit/>
        </a:bodyPr>
        <a:lstStyle/>
        <a:p>
          <a:pPr marL="0" lvl="0" indent="0" algn="l" defTabSz="800100">
            <a:lnSpc>
              <a:spcPct val="90000"/>
            </a:lnSpc>
            <a:spcBef>
              <a:spcPct val="0"/>
            </a:spcBef>
            <a:spcAft>
              <a:spcPct val="35000"/>
            </a:spcAft>
            <a:buNone/>
          </a:pPr>
          <a:r>
            <a:rPr lang="en-ID" sz="1800" kern="1200" dirty="0"/>
            <a:t>Cell membrane damage </a:t>
          </a:r>
        </a:p>
      </dsp:txBody>
      <dsp:txXfrm>
        <a:off x="418846" y="1107869"/>
        <a:ext cx="3877245" cy="316510"/>
      </dsp:txXfrm>
    </dsp:sp>
    <dsp:sp modelId="{AEA5D5E2-FF95-4940-8420-8F76AD049FD5}">
      <dsp:nvSpPr>
        <dsp:cNvPr id="0" name=""/>
        <dsp:cNvSpPr/>
      </dsp:nvSpPr>
      <dsp:spPr>
        <a:xfrm>
          <a:off x="221027" y="1068305"/>
          <a:ext cx="395638" cy="395638"/>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007892-00CD-4D0E-8544-4416996B8C4B}">
      <dsp:nvSpPr>
        <dsp:cNvPr id="0" name=""/>
        <dsp:cNvSpPr/>
      </dsp:nvSpPr>
      <dsp:spPr>
        <a:xfrm>
          <a:off x="237383" y="1582717"/>
          <a:ext cx="4058708" cy="31651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23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Increased intracellular calcium level</a:t>
          </a:r>
          <a:endParaRPr lang="en-ID" sz="1800" kern="1200" dirty="0"/>
        </a:p>
      </dsp:txBody>
      <dsp:txXfrm>
        <a:off x="237383" y="1582717"/>
        <a:ext cx="4058708" cy="316510"/>
      </dsp:txXfrm>
    </dsp:sp>
    <dsp:sp modelId="{97FF219A-D18C-40CC-AD42-8F4CD79F23F8}">
      <dsp:nvSpPr>
        <dsp:cNvPr id="0" name=""/>
        <dsp:cNvSpPr/>
      </dsp:nvSpPr>
      <dsp:spPr>
        <a:xfrm>
          <a:off x="39564" y="1543153"/>
          <a:ext cx="395638" cy="395638"/>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191B8-53B4-47A4-9E75-8365C4E1FAE4}">
      <dsp:nvSpPr>
        <dsp:cNvPr id="0" name=""/>
        <dsp:cNvSpPr/>
      </dsp:nvSpPr>
      <dsp:spPr>
        <a:xfrm>
          <a:off x="0" y="395761"/>
          <a:ext cx="5973762" cy="11056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630" tIns="270764" rIns="46363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Ischemia is decreased blood flow to or from an organ. </a:t>
          </a:r>
          <a:endParaRPr lang="en-ID" sz="1300" kern="1200" dirty="0"/>
        </a:p>
        <a:p>
          <a:pPr marL="114300" lvl="1" indent="-114300" algn="l" defTabSz="577850">
            <a:lnSpc>
              <a:spcPct val="90000"/>
            </a:lnSpc>
            <a:spcBef>
              <a:spcPct val="0"/>
            </a:spcBef>
            <a:spcAft>
              <a:spcPct val="15000"/>
            </a:spcAft>
            <a:buChar char="•"/>
          </a:pPr>
          <a:r>
            <a:rPr lang="en-US" sz="1300" kern="1200" dirty="0"/>
            <a:t>Ischemia can be caused by obstruction of arterial blood flow – the most common cause, or by decreased perfusion of tissues by oxygen-carrying blood as occurs in cardiac failure, hypotension, &amp; shock. </a:t>
          </a:r>
          <a:endParaRPr lang="en-ID" sz="1300" kern="1200" dirty="0"/>
        </a:p>
      </dsp:txBody>
      <dsp:txXfrm>
        <a:off x="0" y="395761"/>
        <a:ext cx="5973762" cy="1105650"/>
      </dsp:txXfrm>
    </dsp:sp>
    <dsp:sp modelId="{681B71CD-EEB0-48EF-ABCB-181783039799}">
      <dsp:nvSpPr>
        <dsp:cNvPr id="0" name=""/>
        <dsp:cNvSpPr/>
      </dsp:nvSpPr>
      <dsp:spPr>
        <a:xfrm>
          <a:off x="298688" y="203881"/>
          <a:ext cx="4181633" cy="3837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056" tIns="0" rIns="158056" bIns="0" numCol="1" spcCol="1270" anchor="ctr" anchorCtr="0">
          <a:noAutofit/>
        </a:bodyPr>
        <a:lstStyle/>
        <a:p>
          <a:pPr marL="0" lvl="0" indent="0" algn="l" defTabSz="577850">
            <a:lnSpc>
              <a:spcPct val="90000"/>
            </a:lnSpc>
            <a:spcBef>
              <a:spcPct val="0"/>
            </a:spcBef>
            <a:spcAft>
              <a:spcPct val="35000"/>
            </a:spcAft>
            <a:buNone/>
          </a:pPr>
          <a:r>
            <a:rPr lang="en-ID" sz="1300" kern="1200" dirty="0"/>
            <a:t>Ischemia </a:t>
          </a:r>
        </a:p>
      </dsp:txBody>
      <dsp:txXfrm>
        <a:off x="317422" y="222615"/>
        <a:ext cx="4144165" cy="346292"/>
      </dsp:txXfrm>
    </dsp:sp>
    <dsp:sp modelId="{D47CD631-4F95-43B0-8197-653DE1A8E03C}">
      <dsp:nvSpPr>
        <dsp:cNvPr id="0" name=""/>
        <dsp:cNvSpPr/>
      </dsp:nvSpPr>
      <dsp:spPr>
        <a:xfrm>
          <a:off x="0" y="1763491"/>
          <a:ext cx="5973762" cy="716625"/>
        </a:xfrm>
        <a:prstGeom prst="rect">
          <a:avLst/>
        </a:prstGeom>
        <a:solidFill>
          <a:schemeClr val="lt1">
            <a:alpha val="90000"/>
            <a:hueOff val="0"/>
            <a:satOff val="0"/>
            <a:lumOff val="0"/>
            <a:alphaOff val="0"/>
          </a:schemeClr>
        </a:solidFill>
        <a:ln w="15875" cap="flat" cmpd="sng" algn="ctr">
          <a:solidFill>
            <a:schemeClr val="accent2">
              <a:hueOff val="843311"/>
              <a:satOff val="-15954"/>
              <a:lumOff val="-11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630" tIns="270764" rIns="46363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Anemia is a reduction in the number of oxygen-carrying red blood cells. </a:t>
          </a:r>
          <a:endParaRPr lang="en-ID" sz="1300" kern="1200" dirty="0"/>
        </a:p>
      </dsp:txBody>
      <dsp:txXfrm>
        <a:off x="0" y="1763491"/>
        <a:ext cx="5973762" cy="716625"/>
      </dsp:txXfrm>
    </dsp:sp>
    <dsp:sp modelId="{71652ACE-4469-4E35-A530-CE8D6E8623E9}">
      <dsp:nvSpPr>
        <dsp:cNvPr id="0" name=""/>
        <dsp:cNvSpPr/>
      </dsp:nvSpPr>
      <dsp:spPr>
        <a:xfrm>
          <a:off x="298688" y="1571611"/>
          <a:ext cx="4181633" cy="383760"/>
        </a:xfrm>
        <a:prstGeom prst="roundRect">
          <a:avLst/>
        </a:prstGeom>
        <a:solidFill>
          <a:schemeClr val="accent2">
            <a:hueOff val="843311"/>
            <a:satOff val="-15954"/>
            <a:lumOff val="-11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056" tIns="0" rIns="158056" bIns="0" numCol="1" spcCol="1270" anchor="ctr" anchorCtr="0">
          <a:noAutofit/>
        </a:bodyPr>
        <a:lstStyle/>
        <a:p>
          <a:pPr marL="0" lvl="0" indent="0" algn="l" defTabSz="577850">
            <a:lnSpc>
              <a:spcPct val="90000"/>
            </a:lnSpc>
            <a:spcBef>
              <a:spcPct val="0"/>
            </a:spcBef>
            <a:spcAft>
              <a:spcPct val="35000"/>
            </a:spcAft>
            <a:buNone/>
          </a:pPr>
          <a:r>
            <a:rPr lang="en-ID" sz="1300" kern="1200" dirty="0" err="1"/>
            <a:t>Anemia</a:t>
          </a:r>
          <a:r>
            <a:rPr lang="en-ID" sz="1300" kern="1200" dirty="0"/>
            <a:t> </a:t>
          </a:r>
        </a:p>
      </dsp:txBody>
      <dsp:txXfrm>
        <a:off x="317422" y="1590345"/>
        <a:ext cx="4144165" cy="346292"/>
      </dsp:txXfrm>
    </dsp:sp>
    <dsp:sp modelId="{F2C7E370-CBD2-4A23-A920-F8307002E64D}">
      <dsp:nvSpPr>
        <dsp:cNvPr id="0" name=""/>
        <dsp:cNvSpPr/>
      </dsp:nvSpPr>
      <dsp:spPr>
        <a:xfrm>
          <a:off x="0" y="2742196"/>
          <a:ext cx="5973762" cy="716625"/>
        </a:xfrm>
        <a:prstGeom prst="rect">
          <a:avLst/>
        </a:prstGeom>
        <a:solidFill>
          <a:schemeClr val="lt1">
            <a:alpha val="90000"/>
            <a:hueOff val="0"/>
            <a:satOff val="0"/>
            <a:lumOff val="0"/>
            <a:alphaOff val="0"/>
          </a:schemeClr>
        </a:solidFill>
        <a:ln w="15875" cap="flat" cmpd="sng" algn="ctr">
          <a:solidFill>
            <a:schemeClr val="accent2">
              <a:hueOff val="1686623"/>
              <a:satOff val="-31908"/>
              <a:lumOff val="-22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630" tIns="270764" rIns="46363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 decreases the oxygen-capacity of red blood cells by chemical alteration of </a:t>
          </a:r>
          <a:r>
            <a:rPr lang="en-ID" sz="1300" kern="1200" dirty="0" err="1"/>
            <a:t>hemoglobin</a:t>
          </a:r>
          <a:r>
            <a:rPr lang="en-ID" sz="1300" kern="1200" dirty="0"/>
            <a:t>. </a:t>
          </a:r>
        </a:p>
      </dsp:txBody>
      <dsp:txXfrm>
        <a:off x="0" y="2742196"/>
        <a:ext cx="5973762" cy="716625"/>
      </dsp:txXfrm>
    </dsp:sp>
    <dsp:sp modelId="{37D13DBD-3C72-4065-8E44-B22F4612AD5E}">
      <dsp:nvSpPr>
        <dsp:cNvPr id="0" name=""/>
        <dsp:cNvSpPr/>
      </dsp:nvSpPr>
      <dsp:spPr>
        <a:xfrm>
          <a:off x="298688" y="2550316"/>
          <a:ext cx="4181633" cy="383760"/>
        </a:xfrm>
        <a:prstGeom prst="roundRect">
          <a:avLst/>
        </a:prstGeom>
        <a:solidFill>
          <a:schemeClr val="accent2">
            <a:hueOff val="1686623"/>
            <a:satOff val="-31908"/>
            <a:lumOff val="-22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056" tIns="0" rIns="158056" bIns="0" numCol="1" spcCol="1270" anchor="ctr" anchorCtr="0">
          <a:noAutofit/>
        </a:bodyPr>
        <a:lstStyle/>
        <a:p>
          <a:pPr marL="0" lvl="0" indent="0" algn="l" defTabSz="577850">
            <a:lnSpc>
              <a:spcPct val="90000"/>
            </a:lnSpc>
            <a:spcBef>
              <a:spcPct val="0"/>
            </a:spcBef>
            <a:spcAft>
              <a:spcPct val="35000"/>
            </a:spcAft>
            <a:buNone/>
          </a:pPr>
          <a:r>
            <a:rPr lang="en-ID" sz="1300" kern="1200" dirty="0"/>
            <a:t>Carbon monoxide poisoning </a:t>
          </a:r>
        </a:p>
      </dsp:txBody>
      <dsp:txXfrm>
        <a:off x="317422" y="2569050"/>
        <a:ext cx="4144165" cy="346292"/>
      </dsp:txXfrm>
    </dsp:sp>
    <dsp:sp modelId="{BB2D6E82-F578-4EA0-9D62-64E8644888CF}">
      <dsp:nvSpPr>
        <dsp:cNvPr id="0" name=""/>
        <dsp:cNvSpPr/>
      </dsp:nvSpPr>
      <dsp:spPr>
        <a:xfrm>
          <a:off x="0" y="3720901"/>
          <a:ext cx="5973762" cy="327600"/>
        </a:xfrm>
        <a:prstGeom prst="rect">
          <a:avLst/>
        </a:prstGeom>
        <a:solidFill>
          <a:schemeClr val="lt1">
            <a:alpha val="90000"/>
            <a:hueOff val="0"/>
            <a:satOff val="0"/>
            <a:lumOff val="0"/>
            <a:alphaOff val="0"/>
          </a:schemeClr>
        </a:solidFill>
        <a:ln w="15875" cap="flat" cmpd="sng" algn="ctr">
          <a:solidFill>
            <a:schemeClr val="accent2">
              <a:hueOff val="2529934"/>
              <a:satOff val="-47862"/>
              <a:lumOff val="-3334"/>
              <a:alphaOff val="0"/>
            </a:schemeClr>
          </a:solidFill>
          <a:prstDash val="solid"/>
        </a:ln>
        <a:effectLst/>
      </dsp:spPr>
      <dsp:style>
        <a:lnRef idx="2">
          <a:scrgbClr r="0" g="0" b="0"/>
        </a:lnRef>
        <a:fillRef idx="1">
          <a:scrgbClr r="0" g="0" b="0"/>
        </a:fillRef>
        <a:effectRef idx="0">
          <a:scrgbClr r="0" g="0" b="0"/>
        </a:effectRef>
        <a:fontRef idx="minor"/>
      </dsp:style>
    </dsp:sp>
    <dsp:sp modelId="{AAA137C0-EE0C-473E-940F-FB0D668A941D}">
      <dsp:nvSpPr>
        <dsp:cNvPr id="0" name=""/>
        <dsp:cNvSpPr/>
      </dsp:nvSpPr>
      <dsp:spPr>
        <a:xfrm>
          <a:off x="298688" y="3529021"/>
          <a:ext cx="4181633" cy="383760"/>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056" tIns="0" rIns="158056" bIns="0" numCol="1" spcCol="1270" anchor="ctr" anchorCtr="0">
          <a:noAutofit/>
        </a:bodyPr>
        <a:lstStyle/>
        <a:p>
          <a:pPr marL="0" lvl="0" indent="0" algn="l" defTabSz="577850">
            <a:lnSpc>
              <a:spcPct val="90000"/>
            </a:lnSpc>
            <a:spcBef>
              <a:spcPct val="0"/>
            </a:spcBef>
            <a:spcAft>
              <a:spcPct val="35000"/>
            </a:spcAft>
            <a:buNone/>
          </a:pPr>
          <a:r>
            <a:rPr lang="en-US" sz="1300" kern="1200" dirty="0"/>
            <a:t>Poor oxygenation of blood due to pulmonary disease.</a:t>
          </a:r>
          <a:endParaRPr lang="en-ID" sz="1300" kern="1200" dirty="0"/>
        </a:p>
      </dsp:txBody>
      <dsp:txXfrm>
        <a:off x="317422" y="3547755"/>
        <a:ext cx="4144165"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9B1585A-A8F5-486A-823E-38FADD5E3778}" type="datetime1">
              <a:rPr lang="en-US" smtClean="0"/>
              <a:t>4/4/2022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BNS, chapter 2</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
        <p:nvSpPr>
          <p:cNvPr id="31" name="Rectangle 30">
            <a:extLst>
              <a:ext uri="{FF2B5EF4-FFF2-40B4-BE49-F238E27FC236}">
                <a16:creationId xmlns:a16="http://schemas.microsoft.com/office/drawing/2014/main" id="{9C00B2F5-6807-44C1-94E2-962834AFDB1D}"/>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2" name="Picture 31">
            <a:extLst>
              <a:ext uri="{FF2B5EF4-FFF2-40B4-BE49-F238E27FC236}">
                <a16:creationId xmlns:a16="http://schemas.microsoft.com/office/drawing/2014/main" id="{669BB51B-BD89-49E9-8FAF-793E52B5D3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213478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67FCC-91B5-4D5E-97B8-D2A39C46E318}" type="datetime1">
              <a:rPr lang="en-US" smtClean="0"/>
              <a:t>4/4/2022</a:t>
            </a:fld>
            <a:endParaRPr lang="en-US"/>
          </a:p>
        </p:txBody>
      </p:sp>
      <p:sp>
        <p:nvSpPr>
          <p:cNvPr id="5" name="Footer Placeholder 4"/>
          <p:cNvSpPr>
            <a:spLocks noGrp="1"/>
          </p:cNvSpPr>
          <p:nvPr>
            <p:ph type="ftr" sz="quarter" idx="11"/>
          </p:nvPr>
        </p:nvSpPr>
        <p:spPr/>
        <p:txBody>
          <a:bodyPr/>
          <a:lstStyle/>
          <a:p>
            <a:r>
              <a:rPr lang="en-US"/>
              <a:t>BNS, chapter 2</a:t>
            </a:r>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132007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75FCB4A2-AD49-4FE2-94C8-D932C08D1814}" type="datetime1">
              <a:rPr lang="en-US" smtClean="0"/>
              <a:t>4/4/2022</a:t>
            </a:fld>
            <a:endParaRPr lang="en-US"/>
          </a:p>
        </p:txBody>
      </p:sp>
      <p:sp>
        <p:nvSpPr>
          <p:cNvPr id="5" name="Footer Placeholder 4"/>
          <p:cNvSpPr>
            <a:spLocks noGrp="1"/>
          </p:cNvSpPr>
          <p:nvPr>
            <p:ph type="ftr" sz="quarter" idx="11"/>
          </p:nvPr>
        </p:nvSpPr>
        <p:spPr>
          <a:xfrm>
            <a:off x="804672" y="6227064"/>
            <a:ext cx="10588752" cy="320040"/>
          </a:xfrm>
        </p:spPr>
        <p:txBody>
          <a:bodyPr/>
          <a:lstStyle/>
          <a:p>
            <a:r>
              <a:rPr lang="en-US"/>
              <a:t>BNS, chapter 2</a:t>
            </a:r>
          </a:p>
        </p:txBody>
      </p:sp>
      <p:sp>
        <p:nvSpPr>
          <p:cNvPr id="6" name="Slide Number Placeholder 5"/>
          <p:cNvSpPr>
            <a:spLocks noGrp="1"/>
          </p:cNvSpPr>
          <p:nvPr>
            <p:ph type="sldNum" sz="quarter" idx="12"/>
          </p:nvPr>
        </p:nvSpPr>
        <p:spPr>
          <a:xfrm>
            <a:off x="10469880"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315065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9CC04-2D82-4F03-ACA5-FB471DAF1056}" type="datetime1">
              <a:rPr lang="en-US" smtClean="0"/>
              <a:t>4/4/2022</a:t>
            </a:fld>
            <a:endParaRPr lang="en-US" dirty="0"/>
          </a:p>
        </p:txBody>
      </p:sp>
      <p:sp>
        <p:nvSpPr>
          <p:cNvPr id="5" name="Footer Placeholder 4"/>
          <p:cNvSpPr>
            <a:spLocks noGrp="1"/>
          </p:cNvSpPr>
          <p:nvPr>
            <p:ph type="ftr" sz="quarter" idx="11"/>
          </p:nvPr>
        </p:nvSpPr>
        <p:spPr/>
        <p:txBody>
          <a:bodyPr/>
          <a:lstStyle/>
          <a:p>
            <a:r>
              <a:rPr lang="en-US"/>
              <a:t>BNS, chapter 2</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33" name="Picture 32">
            <a:extLst>
              <a:ext uri="{FF2B5EF4-FFF2-40B4-BE49-F238E27FC236}">
                <a16:creationId xmlns:a16="http://schemas.microsoft.com/office/drawing/2014/main" id="{DCE465AA-34CC-4BF1-A419-09A9B20570D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Tree>
    <p:extLst>
      <p:ext uri="{BB962C8B-B14F-4D97-AF65-F5344CB8AC3E}">
        <p14:creationId xmlns:p14="http://schemas.microsoft.com/office/powerpoint/2010/main" val="219992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B3699A8-A391-442F-8459-074172229B4F}" type="datetime1">
              <a:rPr lang="en-US" smtClean="0"/>
              <a:t>4/4/2022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BNS, chapter 2</a:t>
            </a:r>
          </a:p>
        </p:txBody>
      </p:sp>
      <p:sp>
        <p:nvSpPr>
          <p:cNvPr id="6" name="Slide Number Placeholder 5"/>
          <p:cNvSpPr>
            <a:spLocks noGrp="1"/>
          </p:cNvSpPr>
          <p:nvPr>
            <p:ph type="sldNum" sz="quarter" idx="12"/>
          </p:nvPr>
        </p:nvSpPr>
        <p:spPr>
          <a:xfrm>
            <a:off x="10469880"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243928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FE95850B-CBE8-46FA-A405-63D64A2DD324}" type="datetime1">
              <a:rPr lang="en-US" smtClean="0"/>
              <a:t>4/4/2022</a:t>
            </a:fld>
            <a:endParaRPr lang="en-US"/>
          </a:p>
        </p:txBody>
      </p:sp>
      <p:sp>
        <p:nvSpPr>
          <p:cNvPr id="6" name="Footer Placeholder 5"/>
          <p:cNvSpPr>
            <a:spLocks noGrp="1"/>
          </p:cNvSpPr>
          <p:nvPr>
            <p:ph type="ftr" sz="quarter" idx="11"/>
          </p:nvPr>
        </p:nvSpPr>
        <p:spPr>
          <a:xfrm>
            <a:off x="804672" y="6227064"/>
            <a:ext cx="10588752" cy="320040"/>
          </a:xfrm>
        </p:spPr>
        <p:txBody>
          <a:bodyPr/>
          <a:lstStyle/>
          <a:p>
            <a:r>
              <a:rPr lang="en-US"/>
              <a:t>BNS, chapter 2</a:t>
            </a:r>
          </a:p>
        </p:txBody>
      </p:sp>
      <p:sp>
        <p:nvSpPr>
          <p:cNvPr id="7" name="Slide Number Placeholder 6"/>
          <p:cNvSpPr>
            <a:spLocks noGrp="1"/>
          </p:cNvSpPr>
          <p:nvPr>
            <p:ph type="sldNum" sz="quarter" idx="12"/>
          </p:nvPr>
        </p:nvSpPr>
        <p:spPr>
          <a:xfrm>
            <a:off x="10469880"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248863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ABDBE7D-6F82-44B8-8DD9-6A9BDE72DD3B}" type="datetime1">
              <a:rPr lang="en-US" smtClean="0"/>
              <a:t>4/4/2022</a:t>
            </a:fld>
            <a:endParaRPr lang="en-US"/>
          </a:p>
        </p:txBody>
      </p:sp>
      <p:sp>
        <p:nvSpPr>
          <p:cNvPr id="8" name="Footer Placeholder 7"/>
          <p:cNvSpPr>
            <a:spLocks noGrp="1"/>
          </p:cNvSpPr>
          <p:nvPr>
            <p:ph type="ftr" sz="quarter" idx="11"/>
          </p:nvPr>
        </p:nvSpPr>
        <p:spPr>
          <a:xfrm>
            <a:off x="804672" y="6227064"/>
            <a:ext cx="10588752" cy="320040"/>
          </a:xfrm>
        </p:spPr>
        <p:txBody>
          <a:bodyPr/>
          <a:lstStyle/>
          <a:p>
            <a:r>
              <a:rPr lang="en-US"/>
              <a:t>BNS, chapter 2</a:t>
            </a:r>
          </a:p>
        </p:txBody>
      </p:sp>
      <p:sp>
        <p:nvSpPr>
          <p:cNvPr id="9" name="Slide Number Placeholder 8"/>
          <p:cNvSpPr>
            <a:spLocks noGrp="1"/>
          </p:cNvSpPr>
          <p:nvPr>
            <p:ph type="sldNum" sz="quarter" idx="12"/>
          </p:nvPr>
        </p:nvSpPr>
        <p:spPr>
          <a:xfrm>
            <a:off x="10469880"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8861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B25FD5-B42A-4703-9B30-0BA8B78BFEF0}" type="datetime1">
              <a:rPr lang="en-US" smtClean="0"/>
              <a:t>4/4/2022</a:t>
            </a:fld>
            <a:endParaRPr lang="en-US" dirty="0"/>
          </a:p>
        </p:txBody>
      </p:sp>
      <p:sp>
        <p:nvSpPr>
          <p:cNvPr id="4" name="Footer Placeholder 3"/>
          <p:cNvSpPr>
            <a:spLocks noGrp="1"/>
          </p:cNvSpPr>
          <p:nvPr>
            <p:ph type="ftr" sz="quarter" idx="11"/>
          </p:nvPr>
        </p:nvSpPr>
        <p:spPr/>
        <p:txBody>
          <a:bodyPr/>
          <a:lstStyle/>
          <a:p>
            <a:r>
              <a:rPr lang="en-US"/>
              <a:t>BNS, chapter 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32" name="Rectangle 31">
            <a:extLst>
              <a:ext uri="{FF2B5EF4-FFF2-40B4-BE49-F238E27FC236}">
                <a16:creationId xmlns:a16="http://schemas.microsoft.com/office/drawing/2014/main" id="{C8D9440B-9253-4257-B8D3-6019CFB3AC19}"/>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33" name="Straight Connector 32">
            <a:extLst>
              <a:ext uri="{FF2B5EF4-FFF2-40B4-BE49-F238E27FC236}">
                <a16:creationId xmlns:a16="http://schemas.microsoft.com/office/drawing/2014/main" id="{715A976B-9AA1-4A0B-A62B-FEC0131DDDD0}"/>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40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F3E08184-C9F6-41D9-9E95-F1E4FD6DE3E5}" type="datetime1">
              <a:rPr lang="en-US" smtClean="0"/>
              <a:t>4/4/2022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a:t>BNS, chapter 2</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243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C2D17E-91B0-4FBA-989F-30A6C60F4A76}" type="datetime1">
              <a:rPr lang="en-US" smtClean="0"/>
              <a:t>4/4/2022</a:t>
            </a:fld>
            <a:endParaRPr lang="en-US"/>
          </a:p>
        </p:txBody>
      </p:sp>
      <p:sp>
        <p:nvSpPr>
          <p:cNvPr id="6" name="Footer Placeholder 5"/>
          <p:cNvSpPr>
            <a:spLocks noGrp="1"/>
          </p:cNvSpPr>
          <p:nvPr>
            <p:ph type="ftr" sz="quarter" idx="11"/>
          </p:nvPr>
        </p:nvSpPr>
        <p:spPr/>
        <p:txBody>
          <a:bodyPr/>
          <a:lstStyle/>
          <a:p>
            <a:r>
              <a:rPr lang="en-US"/>
              <a:t>BNS, chapter 2</a:t>
            </a:r>
          </a:p>
        </p:txBody>
      </p:sp>
      <p:sp>
        <p:nvSpPr>
          <p:cNvPr id="7" name="Slide Number Placeholder 6"/>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415614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98600714-3563-409B-AFC7-F3241DAE7182}" type="datetime1">
              <a:rPr lang="en-US" smtClean="0"/>
              <a:t>4/4/2022</a:t>
            </a:fld>
            <a:endParaRPr lang="en-US"/>
          </a:p>
        </p:txBody>
      </p:sp>
      <p:sp>
        <p:nvSpPr>
          <p:cNvPr id="6" name="Footer Placeholder 5"/>
          <p:cNvSpPr>
            <a:spLocks noGrp="1"/>
          </p:cNvSpPr>
          <p:nvPr>
            <p:ph type="ftr" sz="quarter" idx="11"/>
          </p:nvPr>
        </p:nvSpPr>
        <p:spPr>
          <a:xfrm>
            <a:off x="804672" y="6227064"/>
            <a:ext cx="5942203" cy="320040"/>
          </a:xfrm>
        </p:spPr>
        <p:txBody>
          <a:bodyPr/>
          <a:lstStyle/>
          <a:p>
            <a:r>
              <a:rPr lang="en-US"/>
              <a:t>BNS, chapter 2</a:t>
            </a:r>
          </a:p>
        </p:txBody>
      </p:sp>
      <p:sp>
        <p:nvSpPr>
          <p:cNvPr id="7" name="Slide Number Placeholder 6"/>
          <p:cNvSpPr>
            <a:spLocks noGrp="1"/>
          </p:cNvSpPr>
          <p:nvPr>
            <p:ph type="sldNum" sz="quarter" idx="12"/>
          </p:nvPr>
        </p:nvSpPr>
        <p:spPr>
          <a:xfrm>
            <a:off x="5828377" y="320040"/>
            <a:ext cx="914400" cy="320040"/>
          </a:xfrm>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196611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5B24CE9-C24D-44AA-8824-80C12643A28B}" type="datetime1">
              <a:rPr lang="en-US" smtClean="0"/>
              <a:t>4/4/2022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BNS, chapter 2</a:t>
            </a: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359379A-16E2-4C4A-96D0-A52C442257E7}" type="slidenum">
              <a:rPr lang="en-US" smtClean="0"/>
              <a:t>‹#›</a:t>
            </a:fld>
            <a:endParaRPr lang="en-US"/>
          </a:p>
        </p:txBody>
      </p:sp>
      <p:sp>
        <p:nvSpPr>
          <p:cNvPr id="7" name="Rectangle 6">
            <a:extLst>
              <a:ext uri="{FF2B5EF4-FFF2-40B4-BE49-F238E27FC236}">
                <a16:creationId xmlns:a16="http://schemas.microsoft.com/office/drawing/2014/main" id="{C7ABB34C-FD65-4DC9-8D08-2E28ACDD0B25}"/>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E341CCC5-D310-495D-968F-37B29E00E761}"/>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6093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650" r:id="rId12"/>
    <p:sldLayoutId id="2147483663" r:id="rId13"/>
    <p:sldLayoutId id="2147483662" r:id="rId14"/>
  </p:sldLayoutIdLst>
  <p:hf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1.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1.xml"/><Relationship Id="rId7" Type="http://schemas.openxmlformats.org/officeDocument/2006/relationships/image" Target="../media/image2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2.xml"/><Relationship Id="rId7" Type="http://schemas.openxmlformats.org/officeDocument/2006/relationships/image" Target="../media/image2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13.xml"/><Relationship Id="rId7" Type="http://schemas.openxmlformats.org/officeDocument/2006/relationships/image" Target="../media/image3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a:xfrm>
            <a:off x="1524000" y="1333500"/>
            <a:ext cx="5505451" cy="1790700"/>
          </a:xfrm>
        </p:spPr>
        <p:txBody>
          <a:bodyPr>
            <a:normAutofit fontScale="90000"/>
          </a:bodyPr>
          <a:lstStyle/>
          <a:p>
            <a:r>
              <a:rPr lang="en-ID" sz="5400" b="1" dirty="0"/>
              <a:t>Cellular Reactions To Injury</a:t>
            </a:r>
            <a:endParaRPr lang="en-US" sz="5400" b="1" dirty="0"/>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a:xfrm>
            <a:off x="1757362" y="3124200"/>
            <a:ext cx="5229225" cy="427726"/>
          </a:xfrm>
          <a:solidFill>
            <a:srgbClr val="FFFF00"/>
          </a:solidFill>
        </p:spPr>
        <p:txBody>
          <a:bodyPr/>
          <a:lstStyle/>
          <a:p>
            <a:pPr algn="ctr"/>
            <a:r>
              <a:rPr lang="en-US" dirty="0" err="1">
                <a:solidFill>
                  <a:schemeClr val="tx1"/>
                </a:solidFill>
                <a:latin typeface="Cambria" panose="02040503050406030204" pitchFamily="18" charset="0"/>
                <a:ea typeface="Cambria" panose="02040503050406030204" pitchFamily="18" charset="0"/>
              </a:rPr>
              <a:t>Diyah</a:t>
            </a:r>
            <a:r>
              <a:rPr lang="en-US" dirty="0">
                <a:solidFill>
                  <a:schemeClr val="tx1"/>
                </a:solidFill>
                <a:latin typeface="Cambria" panose="02040503050406030204" pitchFamily="18" charset="0"/>
                <a:ea typeface="Cambria" panose="02040503050406030204" pitchFamily="18" charset="0"/>
              </a:rPr>
              <a:t> Candra Anita</a:t>
            </a:r>
          </a:p>
        </p:txBody>
      </p:sp>
      <p:pic>
        <p:nvPicPr>
          <p:cNvPr id="6" name="Picture 5">
            <a:extLst>
              <a:ext uri="{FF2B5EF4-FFF2-40B4-BE49-F238E27FC236}">
                <a16:creationId xmlns:a16="http://schemas.microsoft.com/office/drawing/2014/main" id="{A3AEE649-0342-430E-AA4A-3C21947BBFB4}"/>
              </a:ext>
            </a:extLst>
          </p:cNvPr>
          <p:cNvPicPr>
            <a:picLocks noChangeAspect="1"/>
          </p:cNvPicPr>
          <p:nvPr/>
        </p:nvPicPr>
        <p:blipFill>
          <a:blip r:embed="rId2"/>
          <a:stretch>
            <a:fillRect/>
          </a:stretch>
        </p:blipFill>
        <p:spPr>
          <a:xfrm>
            <a:off x="7615929" y="232542"/>
            <a:ext cx="4320597" cy="3283983"/>
          </a:xfrm>
          <a:prstGeom prst="rect">
            <a:avLst/>
          </a:prstGeom>
        </p:spPr>
      </p:pic>
      <p:pic>
        <p:nvPicPr>
          <p:cNvPr id="8" name="Picture 7">
            <a:extLst>
              <a:ext uri="{FF2B5EF4-FFF2-40B4-BE49-F238E27FC236}">
                <a16:creationId xmlns:a16="http://schemas.microsoft.com/office/drawing/2014/main" id="{8FE41801-8237-46FD-826D-865D4EFB49FF}"/>
              </a:ext>
            </a:extLst>
          </p:cNvPr>
          <p:cNvPicPr>
            <a:picLocks noChangeAspect="1"/>
          </p:cNvPicPr>
          <p:nvPr/>
        </p:nvPicPr>
        <p:blipFill>
          <a:blip r:embed="rId3"/>
          <a:stretch>
            <a:fillRect/>
          </a:stretch>
        </p:blipFill>
        <p:spPr>
          <a:xfrm>
            <a:off x="7615929" y="3516525"/>
            <a:ext cx="4311072" cy="3108933"/>
          </a:xfrm>
          <a:prstGeom prst="rect">
            <a:avLst/>
          </a:prstGeom>
        </p:spPr>
      </p:pic>
      <p:sp>
        <p:nvSpPr>
          <p:cNvPr id="9" name="Footer Placeholder 8">
            <a:extLst>
              <a:ext uri="{FF2B5EF4-FFF2-40B4-BE49-F238E27FC236}">
                <a16:creationId xmlns:a16="http://schemas.microsoft.com/office/drawing/2014/main" id="{715E81E5-1DFE-40CB-BCDB-DA0CA96EF23F}"/>
              </a:ext>
            </a:extLst>
          </p:cNvPr>
          <p:cNvSpPr>
            <a:spLocks noGrp="1"/>
          </p:cNvSpPr>
          <p:nvPr>
            <p:ph type="ftr" sz="quarter" idx="11"/>
          </p:nvPr>
        </p:nvSpPr>
        <p:spPr/>
        <p:txBody>
          <a:bodyPr/>
          <a:lstStyle/>
          <a:p>
            <a:r>
              <a:rPr lang="en-US"/>
              <a:t>BNS, chapter 2</a:t>
            </a:r>
            <a:endParaRPr lang="en-US" dirty="0"/>
          </a:p>
        </p:txBody>
      </p:sp>
      <p:sp>
        <p:nvSpPr>
          <p:cNvPr id="10" name="Slide Number Placeholder 9">
            <a:extLst>
              <a:ext uri="{FF2B5EF4-FFF2-40B4-BE49-F238E27FC236}">
                <a16:creationId xmlns:a16="http://schemas.microsoft.com/office/drawing/2014/main" id="{9CFF4820-9ED5-40B0-9F90-840A8CC8A7A9}"/>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3E116D4-1F49-4745-9661-E1702BF15188}"/>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0A655994-3148-4BC0-9E71-0D5135532002}"/>
              </a:ext>
            </a:extLst>
          </p:cNvPr>
          <p:cNvSpPr>
            <a:spLocks noGrp="1"/>
          </p:cNvSpPr>
          <p:nvPr>
            <p:ph type="sldNum" sz="quarter" idx="12"/>
          </p:nvPr>
        </p:nvSpPr>
        <p:spPr/>
        <p:txBody>
          <a:bodyPr/>
          <a:lstStyle/>
          <a:p>
            <a:fld id="{6D22F896-40B5-4ADD-8801-0D06FADFA095}" type="slidenum">
              <a:rPr lang="en-US" smtClean="0"/>
              <a:t>10</a:t>
            </a:fld>
            <a:endParaRPr lang="en-US" dirty="0"/>
          </a:p>
        </p:txBody>
      </p:sp>
      <p:graphicFrame>
        <p:nvGraphicFramePr>
          <p:cNvPr id="7" name="Diagram 6">
            <a:extLst>
              <a:ext uri="{FF2B5EF4-FFF2-40B4-BE49-F238E27FC236}">
                <a16:creationId xmlns:a16="http://schemas.microsoft.com/office/drawing/2014/main" id="{3174AABB-3F3D-4995-9924-2A939A914C12}"/>
              </a:ext>
            </a:extLst>
          </p:cNvPr>
          <p:cNvGraphicFramePr/>
          <p:nvPr>
            <p:extLst>
              <p:ext uri="{D42A27DB-BD31-4B8C-83A1-F6EECF244321}">
                <p14:modId xmlns:p14="http://schemas.microsoft.com/office/powerpoint/2010/main" val="196082301"/>
              </p:ext>
            </p:extLst>
          </p:nvPr>
        </p:nvGraphicFramePr>
        <p:xfrm>
          <a:off x="485775" y="1157288"/>
          <a:ext cx="11072813" cy="5195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44E317A7-2E1E-4796-8E27-379D62B0E98C}"/>
              </a:ext>
            </a:extLst>
          </p:cNvPr>
          <p:cNvPicPr>
            <a:picLocks noChangeAspect="1"/>
          </p:cNvPicPr>
          <p:nvPr/>
        </p:nvPicPr>
        <p:blipFill>
          <a:blip r:embed="rId7"/>
          <a:stretch>
            <a:fillRect/>
          </a:stretch>
        </p:blipFill>
        <p:spPr>
          <a:xfrm>
            <a:off x="798576" y="5218365"/>
            <a:ext cx="3028950" cy="1514475"/>
          </a:xfrm>
          <a:prstGeom prst="rect">
            <a:avLst/>
          </a:prstGeom>
        </p:spPr>
      </p:pic>
      <p:pic>
        <p:nvPicPr>
          <p:cNvPr id="9" name="Picture 8">
            <a:extLst>
              <a:ext uri="{FF2B5EF4-FFF2-40B4-BE49-F238E27FC236}">
                <a16:creationId xmlns:a16="http://schemas.microsoft.com/office/drawing/2014/main" id="{3C0E310F-0EE4-4C53-9A86-B4D013C7769B}"/>
              </a:ext>
            </a:extLst>
          </p:cNvPr>
          <p:cNvPicPr>
            <a:picLocks noChangeAspect="1"/>
          </p:cNvPicPr>
          <p:nvPr/>
        </p:nvPicPr>
        <p:blipFill>
          <a:blip r:embed="rId8"/>
          <a:stretch>
            <a:fillRect/>
          </a:stretch>
        </p:blipFill>
        <p:spPr>
          <a:xfrm>
            <a:off x="4333876" y="5218365"/>
            <a:ext cx="2809875" cy="1517260"/>
          </a:xfrm>
          <a:prstGeom prst="rect">
            <a:avLst/>
          </a:prstGeom>
        </p:spPr>
      </p:pic>
      <p:pic>
        <p:nvPicPr>
          <p:cNvPr id="10" name="Picture 9">
            <a:extLst>
              <a:ext uri="{FF2B5EF4-FFF2-40B4-BE49-F238E27FC236}">
                <a16:creationId xmlns:a16="http://schemas.microsoft.com/office/drawing/2014/main" id="{C65DA715-1D94-4B7D-9C60-95C03EDF4220}"/>
              </a:ext>
            </a:extLst>
          </p:cNvPr>
          <p:cNvPicPr>
            <a:picLocks noChangeAspect="1"/>
          </p:cNvPicPr>
          <p:nvPr/>
        </p:nvPicPr>
        <p:blipFill>
          <a:blip r:embed="rId9"/>
          <a:stretch>
            <a:fillRect/>
          </a:stretch>
        </p:blipFill>
        <p:spPr>
          <a:xfrm>
            <a:off x="9179719" y="282321"/>
            <a:ext cx="2786062" cy="1517955"/>
          </a:xfrm>
          <a:prstGeom prst="rect">
            <a:avLst/>
          </a:prstGeom>
        </p:spPr>
      </p:pic>
    </p:spTree>
    <p:extLst>
      <p:ext uri="{BB962C8B-B14F-4D97-AF65-F5344CB8AC3E}">
        <p14:creationId xmlns:p14="http://schemas.microsoft.com/office/powerpoint/2010/main" val="420533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3B2560-69D1-41DB-8B60-B3B9B2663BA9}"/>
              </a:ext>
            </a:extLst>
          </p:cNvPr>
          <p:cNvSpPr>
            <a:spLocks noGrp="1"/>
          </p:cNvSpPr>
          <p:nvPr>
            <p:ph type="title"/>
          </p:nvPr>
        </p:nvSpPr>
        <p:spPr/>
        <p:txBody>
          <a:bodyPr/>
          <a:lstStyle/>
          <a:p>
            <a:r>
              <a:rPr lang="en-ID" dirty="0">
                <a:latin typeface="Berlin Sans FB Demi" panose="020E0802020502020306" pitchFamily="34" charset="0"/>
              </a:rPr>
              <a:t>Cell death </a:t>
            </a:r>
          </a:p>
        </p:txBody>
      </p:sp>
      <p:sp>
        <p:nvSpPr>
          <p:cNvPr id="6" name="Content Placeholder 5">
            <a:extLst>
              <a:ext uri="{FF2B5EF4-FFF2-40B4-BE49-F238E27FC236}">
                <a16:creationId xmlns:a16="http://schemas.microsoft.com/office/drawing/2014/main" id="{2C8BF0CF-07E6-4C70-9242-5AB38FEF510F}"/>
              </a:ext>
            </a:extLst>
          </p:cNvPr>
          <p:cNvSpPr>
            <a:spLocks noGrp="1"/>
          </p:cNvSpPr>
          <p:nvPr>
            <p:ph idx="1"/>
          </p:nvPr>
        </p:nvSpPr>
        <p:spPr/>
        <p:txBody>
          <a:bodyPr>
            <a:normAutofit/>
          </a:bodyPr>
          <a:lstStyle/>
          <a:p>
            <a:r>
              <a:rPr lang="en-US" sz="2400" dirty="0"/>
              <a:t>Cells can die via one of the following two ways: </a:t>
            </a:r>
          </a:p>
          <a:p>
            <a:pPr marL="914400" lvl="1" indent="-457200">
              <a:buFont typeface="+mj-lt"/>
              <a:buAutoNum type="arabicPeriod"/>
            </a:pPr>
            <a:r>
              <a:rPr lang="en-US" sz="2800" b="1" dirty="0"/>
              <a:t>Necrosis </a:t>
            </a:r>
          </a:p>
          <a:p>
            <a:pPr marL="914400" lvl="1" indent="-457200">
              <a:buFont typeface="+mj-lt"/>
              <a:buAutoNum type="arabicPeriod"/>
            </a:pPr>
            <a:r>
              <a:rPr lang="en-US" sz="2800" b="1" dirty="0"/>
              <a:t>Apoptosis</a:t>
            </a:r>
            <a:endParaRPr lang="en-ID" sz="2400" b="1" dirty="0"/>
          </a:p>
        </p:txBody>
      </p:sp>
      <p:sp>
        <p:nvSpPr>
          <p:cNvPr id="3" name="Footer Placeholder 2">
            <a:extLst>
              <a:ext uri="{FF2B5EF4-FFF2-40B4-BE49-F238E27FC236}">
                <a16:creationId xmlns:a16="http://schemas.microsoft.com/office/drawing/2014/main" id="{854705C6-0373-481A-A30E-57D4CEC0CED2}"/>
              </a:ext>
            </a:extLst>
          </p:cNvPr>
          <p:cNvSpPr>
            <a:spLocks noGrp="1"/>
          </p:cNvSpPr>
          <p:nvPr>
            <p:ph type="ftr" sz="quarter" idx="11"/>
          </p:nvPr>
        </p:nvSpPr>
        <p:spPr/>
        <p:txBody>
          <a:bodyPr/>
          <a:lstStyle/>
          <a:p>
            <a:r>
              <a:rPr lang="en-US"/>
              <a:t>BNS, chapter 2</a:t>
            </a:r>
            <a:endParaRPr lang="en-US" dirty="0"/>
          </a:p>
        </p:txBody>
      </p:sp>
      <p:sp>
        <p:nvSpPr>
          <p:cNvPr id="4" name="Slide Number Placeholder 3">
            <a:extLst>
              <a:ext uri="{FF2B5EF4-FFF2-40B4-BE49-F238E27FC236}">
                <a16:creationId xmlns:a16="http://schemas.microsoft.com/office/drawing/2014/main" id="{BB8A3F16-2540-4F3A-BE2B-4B01D42B7E6E}"/>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68374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149A-D1CF-49EE-9836-6621135ACF4C}"/>
              </a:ext>
            </a:extLst>
          </p:cNvPr>
          <p:cNvSpPr>
            <a:spLocks noGrp="1"/>
          </p:cNvSpPr>
          <p:nvPr>
            <p:ph type="title"/>
          </p:nvPr>
        </p:nvSpPr>
        <p:spPr/>
        <p:txBody>
          <a:bodyPr/>
          <a:lstStyle/>
          <a:p>
            <a:r>
              <a:rPr lang="en-US" dirty="0">
                <a:solidFill>
                  <a:schemeClr val="tx1"/>
                </a:solidFill>
                <a:latin typeface="Berlin Sans FB Demi" panose="020E0802020502020306" pitchFamily="34" charset="0"/>
              </a:rPr>
              <a:t>Necrosis</a:t>
            </a:r>
            <a:endParaRPr lang="en-ID" dirty="0">
              <a:solidFill>
                <a:schemeClr val="tx1"/>
              </a:solidFill>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FB98D14B-8F39-4753-8FA5-E22B1E5DA4ED}"/>
              </a:ext>
            </a:extLst>
          </p:cNvPr>
          <p:cNvSpPr>
            <a:spLocks noGrp="1"/>
          </p:cNvSpPr>
          <p:nvPr>
            <p:ph idx="1"/>
          </p:nvPr>
        </p:nvSpPr>
        <p:spPr>
          <a:xfrm>
            <a:off x="5118447" y="1203242"/>
            <a:ext cx="6281873" cy="5248622"/>
          </a:xfrm>
        </p:spPr>
        <p:txBody>
          <a:bodyPr anchor="t"/>
          <a:lstStyle/>
          <a:p>
            <a:r>
              <a:rPr lang="en-US" dirty="0"/>
              <a:t>In necrosis, excess fluid enters the cell, swells it, &amp; ruptures its membrane which kills it. </a:t>
            </a:r>
          </a:p>
          <a:p>
            <a:r>
              <a:rPr lang="en-US" dirty="0"/>
              <a:t>After the cell has died, intracellular degradative reactions occur within a living organism. </a:t>
            </a:r>
          </a:p>
          <a:p>
            <a:r>
              <a:rPr lang="en-US" dirty="0"/>
              <a:t>Necrosis does not occur in dead organisms. In dead organisms, </a:t>
            </a:r>
            <a:r>
              <a:rPr lang="en-US" dirty="0">
                <a:solidFill>
                  <a:schemeClr val="accent1"/>
                </a:solidFill>
              </a:rPr>
              <a:t>autolysis &amp; heterolysis </a:t>
            </a:r>
            <a:r>
              <a:rPr lang="en-US" dirty="0"/>
              <a:t>take place.</a:t>
            </a:r>
          </a:p>
          <a:p>
            <a:r>
              <a:rPr lang="en-US" dirty="0"/>
              <a:t>Necrosis occurs by the following mechanisms:</a:t>
            </a:r>
          </a:p>
          <a:p>
            <a:endParaRPr lang="en-ID" dirty="0"/>
          </a:p>
        </p:txBody>
      </p:sp>
      <p:sp>
        <p:nvSpPr>
          <p:cNvPr id="4" name="Footer Placeholder 3">
            <a:extLst>
              <a:ext uri="{FF2B5EF4-FFF2-40B4-BE49-F238E27FC236}">
                <a16:creationId xmlns:a16="http://schemas.microsoft.com/office/drawing/2014/main" id="{CE1112AC-0882-48EC-9FF1-C4374B0A0341}"/>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5838746F-16EF-4EF6-BE70-D05B39B6BDBC}"/>
              </a:ext>
            </a:extLst>
          </p:cNvPr>
          <p:cNvSpPr>
            <a:spLocks noGrp="1"/>
          </p:cNvSpPr>
          <p:nvPr>
            <p:ph type="sldNum" sz="quarter" idx="12"/>
          </p:nvPr>
        </p:nvSpPr>
        <p:spPr/>
        <p:txBody>
          <a:bodyPr/>
          <a:lstStyle/>
          <a:p>
            <a:fld id="{6D22F896-40B5-4ADD-8801-0D06FADFA095}" type="slidenum">
              <a:rPr lang="en-US" smtClean="0"/>
              <a:t>12</a:t>
            </a:fld>
            <a:endParaRPr lang="en-US" dirty="0"/>
          </a:p>
        </p:txBody>
      </p:sp>
      <p:graphicFrame>
        <p:nvGraphicFramePr>
          <p:cNvPr id="6" name="Diagram 5">
            <a:extLst>
              <a:ext uri="{FF2B5EF4-FFF2-40B4-BE49-F238E27FC236}">
                <a16:creationId xmlns:a16="http://schemas.microsoft.com/office/drawing/2014/main" id="{F475C913-866E-46D5-A5A1-985DEE30EC4E}"/>
              </a:ext>
            </a:extLst>
          </p:cNvPr>
          <p:cNvGraphicFramePr/>
          <p:nvPr>
            <p:extLst>
              <p:ext uri="{D42A27DB-BD31-4B8C-83A1-F6EECF244321}">
                <p14:modId xmlns:p14="http://schemas.microsoft.com/office/powerpoint/2010/main" val="2175730063"/>
              </p:ext>
            </p:extLst>
          </p:nvPr>
        </p:nvGraphicFramePr>
        <p:xfrm>
          <a:off x="5510212" y="3971923"/>
          <a:ext cx="4319587" cy="2057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64334D92-2B42-4560-9280-C70E28774824}"/>
              </a:ext>
            </a:extLst>
          </p:cNvPr>
          <p:cNvPicPr>
            <a:picLocks noChangeAspect="1"/>
          </p:cNvPicPr>
          <p:nvPr/>
        </p:nvPicPr>
        <p:blipFill>
          <a:blip r:embed="rId7"/>
          <a:stretch>
            <a:fillRect/>
          </a:stretch>
        </p:blipFill>
        <p:spPr>
          <a:xfrm>
            <a:off x="798576" y="3990981"/>
            <a:ext cx="3687700" cy="2456442"/>
          </a:xfrm>
          <a:prstGeom prst="rect">
            <a:avLst/>
          </a:prstGeom>
        </p:spPr>
      </p:pic>
    </p:spTree>
    <p:extLst>
      <p:ext uri="{BB962C8B-B14F-4D97-AF65-F5344CB8AC3E}">
        <p14:creationId xmlns:p14="http://schemas.microsoft.com/office/powerpoint/2010/main" val="362610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DC5F-F2C6-48B6-82C4-BA7FB98E12C0}"/>
              </a:ext>
            </a:extLst>
          </p:cNvPr>
          <p:cNvSpPr>
            <a:spLocks noGrp="1"/>
          </p:cNvSpPr>
          <p:nvPr>
            <p:ph type="title"/>
          </p:nvPr>
        </p:nvSpPr>
        <p:spPr/>
        <p:txBody>
          <a:bodyPr/>
          <a:lstStyle/>
          <a:p>
            <a:r>
              <a:rPr lang="en-US" dirty="0"/>
              <a:t>Hypoxia</a:t>
            </a:r>
            <a:endParaRPr lang="en-ID" dirty="0"/>
          </a:p>
        </p:txBody>
      </p:sp>
      <p:sp>
        <p:nvSpPr>
          <p:cNvPr id="3" name="Content Placeholder 2">
            <a:extLst>
              <a:ext uri="{FF2B5EF4-FFF2-40B4-BE49-F238E27FC236}">
                <a16:creationId xmlns:a16="http://schemas.microsoft.com/office/drawing/2014/main" id="{17087ACD-997A-4BE7-BCD8-1602E3B426E6}"/>
              </a:ext>
            </a:extLst>
          </p:cNvPr>
          <p:cNvSpPr>
            <a:spLocks noGrp="1"/>
          </p:cNvSpPr>
          <p:nvPr>
            <p:ph idx="1"/>
          </p:nvPr>
        </p:nvSpPr>
        <p:spPr>
          <a:xfrm>
            <a:off x="5118447" y="1185862"/>
            <a:ext cx="6281873" cy="4865945"/>
          </a:xfrm>
        </p:spPr>
        <p:txBody>
          <a:bodyPr anchor="t">
            <a:normAutofit/>
          </a:bodyPr>
          <a:lstStyle/>
          <a:p>
            <a:r>
              <a:rPr lang="en-US" dirty="0"/>
              <a:t>Hypoxia is decreased oxygen supply to tissues. It can be caused by: </a:t>
            </a:r>
          </a:p>
          <a:p>
            <a:endParaRPr lang="en-ID" dirty="0"/>
          </a:p>
        </p:txBody>
      </p:sp>
      <p:sp>
        <p:nvSpPr>
          <p:cNvPr id="4" name="Footer Placeholder 3">
            <a:extLst>
              <a:ext uri="{FF2B5EF4-FFF2-40B4-BE49-F238E27FC236}">
                <a16:creationId xmlns:a16="http://schemas.microsoft.com/office/drawing/2014/main" id="{1984D359-C0F7-4242-A2EA-B88C654FE64B}"/>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309D2250-1DD0-4820-BFFB-16F25181F839}"/>
              </a:ext>
            </a:extLst>
          </p:cNvPr>
          <p:cNvSpPr>
            <a:spLocks noGrp="1"/>
          </p:cNvSpPr>
          <p:nvPr>
            <p:ph type="sldNum" sz="quarter" idx="12"/>
          </p:nvPr>
        </p:nvSpPr>
        <p:spPr/>
        <p:txBody>
          <a:bodyPr/>
          <a:lstStyle/>
          <a:p>
            <a:fld id="{6D22F896-40B5-4ADD-8801-0D06FADFA095}" type="slidenum">
              <a:rPr lang="en-US" smtClean="0"/>
              <a:t>13</a:t>
            </a:fld>
            <a:endParaRPr lang="en-US" dirty="0"/>
          </a:p>
        </p:txBody>
      </p:sp>
      <p:graphicFrame>
        <p:nvGraphicFramePr>
          <p:cNvPr id="6" name="Diagram 5">
            <a:extLst>
              <a:ext uri="{FF2B5EF4-FFF2-40B4-BE49-F238E27FC236}">
                <a16:creationId xmlns:a16="http://schemas.microsoft.com/office/drawing/2014/main" id="{18FE8351-E8B8-4A87-99DB-2D1FB41E5F4A}"/>
              </a:ext>
            </a:extLst>
          </p:cNvPr>
          <p:cNvGraphicFramePr/>
          <p:nvPr>
            <p:extLst>
              <p:ext uri="{D42A27DB-BD31-4B8C-83A1-F6EECF244321}">
                <p14:modId xmlns:p14="http://schemas.microsoft.com/office/powerpoint/2010/main" val="1234008735"/>
              </p:ext>
            </p:extLst>
          </p:nvPr>
        </p:nvGraphicFramePr>
        <p:xfrm>
          <a:off x="5329607" y="1799424"/>
          <a:ext cx="5973762" cy="4252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5B49E066-4C65-4BF6-969A-B36E83AA8592}"/>
              </a:ext>
            </a:extLst>
          </p:cNvPr>
          <p:cNvPicPr>
            <a:picLocks noChangeAspect="1"/>
          </p:cNvPicPr>
          <p:nvPr/>
        </p:nvPicPr>
        <p:blipFill>
          <a:blip r:embed="rId7"/>
          <a:stretch>
            <a:fillRect/>
          </a:stretch>
        </p:blipFill>
        <p:spPr>
          <a:xfrm>
            <a:off x="804672" y="4108041"/>
            <a:ext cx="3681603" cy="2456442"/>
          </a:xfrm>
          <a:prstGeom prst="rect">
            <a:avLst/>
          </a:prstGeom>
        </p:spPr>
      </p:pic>
    </p:spTree>
    <p:extLst>
      <p:ext uri="{BB962C8B-B14F-4D97-AF65-F5344CB8AC3E}">
        <p14:creationId xmlns:p14="http://schemas.microsoft.com/office/powerpoint/2010/main" val="288212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2B03E2F-6C50-4446-B043-3F3480480E26}"/>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169F0341-C297-46EC-860E-4E81A9FB1BE6}"/>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Picture 5">
            <a:extLst>
              <a:ext uri="{FF2B5EF4-FFF2-40B4-BE49-F238E27FC236}">
                <a16:creationId xmlns:a16="http://schemas.microsoft.com/office/drawing/2014/main" id="{D879BD6C-57FF-482C-B52F-01CC5F56C272}"/>
              </a:ext>
            </a:extLst>
          </p:cNvPr>
          <p:cNvPicPr>
            <a:picLocks noChangeAspect="1"/>
          </p:cNvPicPr>
          <p:nvPr/>
        </p:nvPicPr>
        <p:blipFill>
          <a:blip r:embed="rId2"/>
          <a:stretch>
            <a:fillRect/>
          </a:stretch>
        </p:blipFill>
        <p:spPr>
          <a:xfrm>
            <a:off x="1219200" y="1547812"/>
            <a:ext cx="9426008" cy="4367213"/>
          </a:xfrm>
          <a:prstGeom prst="rect">
            <a:avLst/>
          </a:prstGeom>
        </p:spPr>
      </p:pic>
    </p:spTree>
    <p:extLst>
      <p:ext uri="{BB962C8B-B14F-4D97-AF65-F5344CB8AC3E}">
        <p14:creationId xmlns:p14="http://schemas.microsoft.com/office/powerpoint/2010/main" val="220037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02C17-319E-4279-9802-B170ABE3D7B5}"/>
              </a:ext>
            </a:extLst>
          </p:cNvPr>
          <p:cNvSpPr>
            <a:spLocks noGrp="1"/>
          </p:cNvSpPr>
          <p:nvPr>
            <p:ph type="title"/>
          </p:nvPr>
        </p:nvSpPr>
        <p:spPr>
          <a:xfrm>
            <a:off x="410858" y="266406"/>
            <a:ext cx="10588752" cy="1054027"/>
          </a:xfrm>
        </p:spPr>
        <p:txBody>
          <a:bodyPr>
            <a:normAutofit/>
          </a:bodyPr>
          <a:lstStyle/>
          <a:p>
            <a:r>
              <a:rPr lang="en-US" dirty="0">
                <a:solidFill>
                  <a:schemeClr val="accent1"/>
                </a:solidFill>
                <a:latin typeface="Berlin Sans FB Demi" panose="020E0802020502020306" pitchFamily="34" charset="0"/>
              </a:rPr>
              <a:t> Hypoxia can be divided into early &amp; late stages</a:t>
            </a:r>
            <a:endParaRPr lang="en-ID" dirty="0">
              <a:solidFill>
                <a:schemeClr val="accent1"/>
              </a:solidFill>
              <a:latin typeface="Berlin Sans FB Demi" panose="020E0802020502020306" pitchFamily="34" charset="0"/>
            </a:endParaRPr>
          </a:p>
        </p:txBody>
      </p:sp>
      <p:sp>
        <p:nvSpPr>
          <p:cNvPr id="2" name="Footer Placeholder 1">
            <a:extLst>
              <a:ext uri="{FF2B5EF4-FFF2-40B4-BE49-F238E27FC236}">
                <a16:creationId xmlns:a16="http://schemas.microsoft.com/office/drawing/2014/main" id="{D0B54D01-535C-4FAD-8216-2598033C703D}"/>
              </a:ext>
            </a:extLst>
          </p:cNvPr>
          <p:cNvSpPr>
            <a:spLocks noGrp="1"/>
          </p:cNvSpPr>
          <p:nvPr>
            <p:ph type="ftr" sz="quarter" idx="11"/>
          </p:nvPr>
        </p:nvSpPr>
        <p:spPr/>
        <p:txBody>
          <a:bodyPr/>
          <a:lstStyle/>
          <a:p>
            <a:r>
              <a:rPr lang="en-US"/>
              <a:t>BNS, chapter 2</a:t>
            </a:r>
            <a:endParaRPr lang="en-US" dirty="0"/>
          </a:p>
        </p:txBody>
      </p:sp>
      <p:sp>
        <p:nvSpPr>
          <p:cNvPr id="3" name="Slide Number Placeholder 2">
            <a:extLst>
              <a:ext uri="{FF2B5EF4-FFF2-40B4-BE49-F238E27FC236}">
                <a16:creationId xmlns:a16="http://schemas.microsoft.com/office/drawing/2014/main" id="{B37346EA-AE8B-4665-BF88-34346422F1D3}"/>
              </a:ext>
            </a:extLst>
          </p:cNvPr>
          <p:cNvSpPr>
            <a:spLocks noGrp="1"/>
          </p:cNvSpPr>
          <p:nvPr>
            <p:ph type="sldNum" sz="quarter" idx="12"/>
          </p:nvPr>
        </p:nvSpPr>
        <p:spPr/>
        <p:txBody>
          <a:bodyPr/>
          <a:lstStyle/>
          <a:p>
            <a:fld id="{6D22F896-40B5-4ADD-8801-0D06FADFA095}" type="slidenum">
              <a:rPr lang="en-US" smtClean="0"/>
              <a:t>15</a:t>
            </a:fld>
            <a:endParaRPr lang="en-US" dirty="0"/>
          </a:p>
        </p:txBody>
      </p:sp>
      <p:graphicFrame>
        <p:nvGraphicFramePr>
          <p:cNvPr id="9" name="Diagram 8">
            <a:extLst>
              <a:ext uri="{FF2B5EF4-FFF2-40B4-BE49-F238E27FC236}">
                <a16:creationId xmlns:a16="http://schemas.microsoft.com/office/drawing/2014/main" id="{3C25F753-246A-4BC3-8FE0-0771917FAC3F}"/>
              </a:ext>
            </a:extLst>
          </p:cNvPr>
          <p:cNvGraphicFramePr/>
          <p:nvPr>
            <p:extLst>
              <p:ext uri="{D42A27DB-BD31-4B8C-83A1-F6EECF244321}">
                <p14:modId xmlns:p14="http://schemas.microsoft.com/office/powerpoint/2010/main" val="3632825732"/>
              </p:ext>
            </p:extLst>
          </p:nvPr>
        </p:nvGraphicFramePr>
        <p:xfrm>
          <a:off x="5457827" y="1471612"/>
          <a:ext cx="6100762" cy="4684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FD8F22C5-619E-425E-AA12-AE25C05E4473}"/>
              </a:ext>
            </a:extLst>
          </p:cNvPr>
          <p:cNvPicPr>
            <a:picLocks noChangeAspect="1"/>
          </p:cNvPicPr>
          <p:nvPr/>
        </p:nvPicPr>
        <p:blipFill>
          <a:blip r:embed="rId7"/>
          <a:stretch>
            <a:fillRect/>
          </a:stretch>
        </p:blipFill>
        <p:spPr>
          <a:xfrm>
            <a:off x="410858" y="1943670"/>
            <a:ext cx="4786951" cy="3585593"/>
          </a:xfrm>
          <a:prstGeom prst="rect">
            <a:avLst/>
          </a:prstGeom>
        </p:spPr>
      </p:pic>
    </p:spTree>
    <p:extLst>
      <p:ext uri="{BB962C8B-B14F-4D97-AF65-F5344CB8AC3E}">
        <p14:creationId xmlns:p14="http://schemas.microsoft.com/office/powerpoint/2010/main" val="341491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6E9F41-799D-47EB-882A-C755CE51AEB3}"/>
              </a:ext>
            </a:extLst>
          </p:cNvPr>
          <p:cNvSpPr>
            <a:spLocks noGrp="1"/>
          </p:cNvSpPr>
          <p:nvPr>
            <p:ph type="title"/>
          </p:nvPr>
        </p:nvSpPr>
        <p:spPr/>
        <p:txBody>
          <a:bodyPr/>
          <a:lstStyle/>
          <a:p>
            <a:r>
              <a:rPr lang="en-ID" dirty="0">
                <a:latin typeface="Berlin Sans FB Demi" panose="020E0802020502020306" pitchFamily="34" charset="0"/>
              </a:rPr>
              <a:t>Free radical-induced injury</a:t>
            </a:r>
          </a:p>
        </p:txBody>
      </p:sp>
      <p:sp>
        <p:nvSpPr>
          <p:cNvPr id="6" name="Content Placeholder 5">
            <a:extLst>
              <a:ext uri="{FF2B5EF4-FFF2-40B4-BE49-F238E27FC236}">
                <a16:creationId xmlns:a16="http://schemas.microsoft.com/office/drawing/2014/main" id="{F9C43910-AB56-4646-82FA-77BC646B4CCA}"/>
              </a:ext>
            </a:extLst>
          </p:cNvPr>
          <p:cNvSpPr>
            <a:spLocks noGrp="1"/>
          </p:cNvSpPr>
          <p:nvPr>
            <p:ph idx="1"/>
          </p:nvPr>
        </p:nvSpPr>
        <p:spPr>
          <a:xfrm>
            <a:off x="5118447" y="1046081"/>
            <a:ext cx="6281873" cy="5248622"/>
          </a:xfrm>
        </p:spPr>
        <p:txBody>
          <a:bodyPr>
            <a:normAutofit/>
          </a:bodyPr>
          <a:lstStyle/>
          <a:p>
            <a:r>
              <a:rPr lang="en-ID" dirty="0"/>
              <a:t>Free radical is any molecule with a single unpaired electron in the outer orbital. </a:t>
            </a:r>
          </a:p>
          <a:p>
            <a:pPr lvl="1"/>
            <a:r>
              <a:rPr lang="en-ID" dirty="0"/>
              <a:t>Examples include superoxide &amp; the hydroxyl radicals. </a:t>
            </a:r>
          </a:p>
          <a:p>
            <a:r>
              <a:rPr lang="en-ID" dirty="0"/>
              <a:t>Free radicals are formed by normal metabolism, oxygen toxicity, ionizing radiation,  drugs &amp; chemicals, &amp; reperfusion injury. </a:t>
            </a:r>
          </a:p>
          <a:p>
            <a:r>
              <a:rPr lang="en-ID" dirty="0"/>
              <a:t>They are degraded by spontaneous decay, intracellular enzymes such as glutathione peroxidase, catalase, or superoxide dismutase, &amp; endogenous substances such as ceruloplasmin or transferrin. </a:t>
            </a:r>
          </a:p>
          <a:p>
            <a:r>
              <a:rPr lang="en-ID" dirty="0"/>
              <a:t>When the production of free radicals exceeds their degradation, the excess free radicals cause membrane pump damage, ATP depletion, &amp; DNA damage</a:t>
            </a:r>
          </a:p>
        </p:txBody>
      </p:sp>
      <p:sp>
        <p:nvSpPr>
          <p:cNvPr id="3" name="Footer Placeholder 2">
            <a:extLst>
              <a:ext uri="{FF2B5EF4-FFF2-40B4-BE49-F238E27FC236}">
                <a16:creationId xmlns:a16="http://schemas.microsoft.com/office/drawing/2014/main" id="{F16EC15B-1513-4644-8A4D-20BE6D692BDB}"/>
              </a:ext>
            </a:extLst>
          </p:cNvPr>
          <p:cNvSpPr>
            <a:spLocks noGrp="1"/>
          </p:cNvSpPr>
          <p:nvPr>
            <p:ph type="ftr" sz="quarter" idx="11"/>
          </p:nvPr>
        </p:nvSpPr>
        <p:spPr/>
        <p:txBody>
          <a:bodyPr/>
          <a:lstStyle/>
          <a:p>
            <a:r>
              <a:rPr lang="en-US"/>
              <a:t>BNS, chapter 2</a:t>
            </a:r>
            <a:endParaRPr lang="en-US" dirty="0"/>
          </a:p>
        </p:txBody>
      </p:sp>
      <p:sp>
        <p:nvSpPr>
          <p:cNvPr id="4" name="Slide Number Placeholder 3">
            <a:extLst>
              <a:ext uri="{FF2B5EF4-FFF2-40B4-BE49-F238E27FC236}">
                <a16:creationId xmlns:a16="http://schemas.microsoft.com/office/drawing/2014/main" id="{8EA71431-8367-46A6-9CFE-0D55B00EDDEB}"/>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93341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C68917-D34C-45EB-A6F6-F005559C10E2}"/>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4BB0BC25-B8B0-4B4E-A2B7-16F8EC109E60}"/>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6" name="Picture 5">
            <a:extLst>
              <a:ext uri="{FF2B5EF4-FFF2-40B4-BE49-F238E27FC236}">
                <a16:creationId xmlns:a16="http://schemas.microsoft.com/office/drawing/2014/main" id="{2F440796-8DF4-45A4-8D47-DA855923DA8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0437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6EB94-1081-4B02-A410-89A6614CBE69}"/>
              </a:ext>
            </a:extLst>
          </p:cNvPr>
          <p:cNvSpPr>
            <a:spLocks noGrp="1"/>
          </p:cNvSpPr>
          <p:nvPr>
            <p:ph type="title"/>
          </p:nvPr>
        </p:nvSpPr>
        <p:spPr/>
        <p:txBody>
          <a:bodyPr/>
          <a:lstStyle/>
          <a:p>
            <a:r>
              <a:rPr lang="en-US" dirty="0">
                <a:latin typeface="Berlin Sans FB Demi" panose="020E0802020502020306" pitchFamily="34" charset="0"/>
              </a:rPr>
              <a:t>Free radical injury, </a:t>
            </a:r>
            <a:r>
              <a:rPr lang="en-US" dirty="0" err="1">
                <a:latin typeface="Berlin Sans FB Demi" panose="020E0802020502020306" pitchFamily="34" charset="0"/>
              </a:rPr>
              <a:t>cont</a:t>
            </a:r>
            <a:r>
              <a:rPr lang="en-US" dirty="0">
                <a:latin typeface="Berlin Sans FB Demi" panose="020E0802020502020306" pitchFamily="34" charset="0"/>
              </a:rPr>
              <a:t>’</a:t>
            </a:r>
            <a:endParaRPr lang="en-ID" dirty="0">
              <a:latin typeface="Berlin Sans FB Demi" panose="020E0802020502020306" pitchFamily="34" charset="0"/>
            </a:endParaRPr>
          </a:p>
        </p:txBody>
      </p:sp>
      <p:sp>
        <p:nvSpPr>
          <p:cNvPr id="5" name="Content Placeholder 4">
            <a:extLst>
              <a:ext uri="{FF2B5EF4-FFF2-40B4-BE49-F238E27FC236}">
                <a16:creationId xmlns:a16="http://schemas.microsoft.com/office/drawing/2014/main" id="{F12A8355-EE70-4308-86BB-149965AF0CE3}"/>
              </a:ext>
            </a:extLst>
          </p:cNvPr>
          <p:cNvSpPr>
            <a:spLocks noGrp="1"/>
          </p:cNvSpPr>
          <p:nvPr>
            <p:ph idx="1"/>
          </p:nvPr>
        </p:nvSpPr>
        <p:spPr>
          <a:xfrm>
            <a:off x="5118447" y="960354"/>
            <a:ext cx="6281873" cy="5248622"/>
          </a:xfrm>
        </p:spPr>
        <p:txBody>
          <a:bodyPr>
            <a:normAutofit/>
          </a:bodyPr>
          <a:lstStyle/>
          <a:p>
            <a:r>
              <a:rPr lang="en-US" sz="2000" dirty="0"/>
              <a:t>These can cause cell injury &amp; cell death. </a:t>
            </a:r>
          </a:p>
          <a:p>
            <a:pPr lvl="1"/>
            <a:r>
              <a:rPr lang="en-US" sz="1800" dirty="0">
                <a:solidFill>
                  <a:schemeClr val="accent1"/>
                </a:solidFill>
              </a:rPr>
              <a:t>Cell membrane damage</a:t>
            </a:r>
            <a:r>
              <a:rPr lang="en-US" sz="1800" dirty="0"/>
              <a:t> </a:t>
            </a:r>
          </a:p>
          <a:p>
            <a:pPr lvl="2"/>
            <a:r>
              <a:rPr lang="en-US" sz="1600" dirty="0"/>
              <a:t>Direct cell membrane damage as in extremes of temperature, toxins, or viruses, or  indirect cell membrane damage as in the case of hypoxia can lead to cell death by disrupting the homeostasis of the cell. </a:t>
            </a:r>
          </a:p>
          <a:p>
            <a:pPr lvl="1"/>
            <a:r>
              <a:rPr lang="en-US" sz="1800" dirty="0">
                <a:solidFill>
                  <a:schemeClr val="accent1"/>
                </a:solidFill>
              </a:rPr>
              <a:t>Increased intracellular calcium level </a:t>
            </a:r>
          </a:p>
          <a:p>
            <a:pPr lvl="2"/>
            <a:r>
              <a:rPr lang="en-US" sz="1600" dirty="0"/>
              <a:t>Increased intracellular calcium level is a common pathway via which different  causes of cell injury operate. For example, the cell membrane damage leads to increased intracellular calcium level. </a:t>
            </a:r>
          </a:p>
          <a:p>
            <a:pPr lvl="2"/>
            <a:r>
              <a:rPr lang="en-US" sz="1600" dirty="0"/>
              <a:t>The increased cytosolic calcium, in turn, activates enzymes in the presence of low </a:t>
            </a:r>
            <a:r>
              <a:rPr lang="en-US" sz="1600" dirty="0" err="1"/>
              <a:t>pH.</a:t>
            </a:r>
            <a:r>
              <a:rPr lang="en-US" sz="1600" dirty="0"/>
              <a:t> The activated enzymes will degrade the cellular organelles. </a:t>
            </a:r>
            <a:endParaRPr lang="en-ID" sz="1600" dirty="0"/>
          </a:p>
        </p:txBody>
      </p:sp>
      <p:sp>
        <p:nvSpPr>
          <p:cNvPr id="2" name="Footer Placeholder 1">
            <a:extLst>
              <a:ext uri="{FF2B5EF4-FFF2-40B4-BE49-F238E27FC236}">
                <a16:creationId xmlns:a16="http://schemas.microsoft.com/office/drawing/2014/main" id="{53162B33-4EFF-4D61-BEBD-8BC8EBBD79B7}"/>
              </a:ext>
            </a:extLst>
          </p:cNvPr>
          <p:cNvSpPr>
            <a:spLocks noGrp="1"/>
          </p:cNvSpPr>
          <p:nvPr>
            <p:ph type="ftr" sz="quarter" idx="11"/>
          </p:nvPr>
        </p:nvSpPr>
        <p:spPr/>
        <p:txBody>
          <a:bodyPr/>
          <a:lstStyle/>
          <a:p>
            <a:r>
              <a:rPr lang="en-US"/>
              <a:t>BNS, chapter 2</a:t>
            </a:r>
            <a:endParaRPr lang="en-US" dirty="0"/>
          </a:p>
        </p:txBody>
      </p:sp>
      <p:sp>
        <p:nvSpPr>
          <p:cNvPr id="3" name="Slide Number Placeholder 2">
            <a:extLst>
              <a:ext uri="{FF2B5EF4-FFF2-40B4-BE49-F238E27FC236}">
                <a16:creationId xmlns:a16="http://schemas.microsoft.com/office/drawing/2014/main" id="{5EFD40A9-2AF7-46D9-9BA3-4B6C73EB1F5C}"/>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04169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CA68-5C2E-4EE2-AD11-1B3A7B6AE9D6}"/>
              </a:ext>
            </a:extLst>
          </p:cNvPr>
          <p:cNvSpPr>
            <a:spLocks noGrp="1"/>
          </p:cNvSpPr>
          <p:nvPr>
            <p:ph type="title"/>
          </p:nvPr>
        </p:nvSpPr>
        <p:spPr/>
        <p:txBody>
          <a:bodyPr/>
          <a:lstStyle/>
          <a:p>
            <a:r>
              <a:rPr lang="en-ID" dirty="0">
                <a:latin typeface="Berlin Sans FB Demi" panose="020E0802020502020306" pitchFamily="34" charset="0"/>
              </a:rPr>
              <a:t>Types of necrosis (1)</a:t>
            </a:r>
          </a:p>
        </p:txBody>
      </p:sp>
      <p:graphicFrame>
        <p:nvGraphicFramePr>
          <p:cNvPr id="6" name="Content Placeholder 5">
            <a:extLst>
              <a:ext uri="{FF2B5EF4-FFF2-40B4-BE49-F238E27FC236}">
                <a16:creationId xmlns:a16="http://schemas.microsoft.com/office/drawing/2014/main" id="{735DE092-DA39-4F2E-B732-FFC801C3DE8F}"/>
              </a:ext>
            </a:extLst>
          </p:cNvPr>
          <p:cNvGraphicFramePr>
            <a:graphicFrameLocks noGrp="1"/>
          </p:cNvGraphicFramePr>
          <p:nvPr>
            <p:ph idx="1"/>
            <p:extLst>
              <p:ext uri="{D42A27DB-BD31-4B8C-83A1-F6EECF244321}">
                <p14:modId xmlns:p14="http://schemas.microsoft.com/office/powerpoint/2010/main" val="2233101520"/>
              </p:ext>
            </p:extLst>
          </p:nvPr>
        </p:nvGraphicFramePr>
        <p:xfrm>
          <a:off x="4646612" y="310896"/>
          <a:ext cx="5097463" cy="638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EA48FE7-83A3-44D0-B359-4C31481507AA}"/>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C53DDB6C-39F7-4105-BA9D-5724F4D091C2}"/>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9" name="Picture 8">
            <a:extLst>
              <a:ext uri="{FF2B5EF4-FFF2-40B4-BE49-F238E27FC236}">
                <a16:creationId xmlns:a16="http://schemas.microsoft.com/office/drawing/2014/main" id="{461C8DE9-6D09-45E5-93B4-A74A45C2A36C}"/>
              </a:ext>
            </a:extLst>
          </p:cNvPr>
          <p:cNvPicPr>
            <a:picLocks noChangeAspect="1"/>
          </p:cNvPicPr>
          <p:nvPr/>
        </p:nvPicPr>
        <p:blipFill>
          <a:blip r:embed="rId7"/>
          <a:stretch>
            <a:fillRect/>
          </a:stretch>
        </p:blipFill>
        <p:spPr>
          <a:xfrm>
            <a:off x="9368600" y="1108277"/>
            <a:ext cx="2400300" cy="1905000"/>
          </a:xfrm>
          <a:prstGeom prst="rect">
            <a:avLst/>
          </a:prstGeom>
        </p:spPr>
      </p:pic>
      <p:pic>
        <p:nvPicPr>
          <p:cNvPr id="10" name="Picture 9">
            <a:extLst>
              <a:ext uri="{FF2B5EF4-FFF2-40B4-BE49-F238E27FC236}">
                <a16:creationId xmlns:a16="http://schemas.microsoft.com/office/drawing/2014/main" id="{18CFE315-550A-4516-A60A-33D1DAA0CA23}"/>
              </a:ext>
            </a:extLst>
          </p:cNvPr>
          <p:cNvPicPr>
            <a:picLocks noChangeAspect="1"/>
          </p:cNvPicPr>
          <p:nvPr/>
        </p:nvPicPr>
        <p:blipFill>
          <a:blip r:embed="rId8"/>
          <a:stretch>
            <a:fillRect/>
          </a:stretch>
        </p:blipFill>
        <p:spPr>
          <a:xfrm>
            <a:off x="9368600" y="4334613"/>
            <a:ext cx="2400300" cy="1733550"/>
          </a:xfrm>
          <a:prstGeom prst="rect">
            <a:avLst/>
          </a:prstGeom>
        </p:spPr>
      </p:pic>
    </p:spTree>
    <p:extLst>
      <p:ext uri="{BB962C8B-B14F-4D97-AF65-F5344CB8AC3E}">
        <p14:creationId xmlns:p14="http://schemas.microsoft.com/office/powerpoint/2010/main" val="44935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1EC82-DB72-4D10-A0CF-18A4FC057ABC}"/>
              </a:ext>
            </a:extLst>
          </p:cNvPr>
          <p:cNvSpPr>
            <a:spLocks noGrp="1"/>
          </p:cNvSpPr>
          <p:nvPr>
            <p:ph type="title"/>
          </p:nvPr>
        </p:nvSpPr>
        <p:spPr/>
        <p:txBody>
          <a:bodyPr/>
          <a:lstStyle/>
          <a:p>
            <a:r>
              <a:rPr lang="en-ID" dirty="0">
                <a:solidFill>
                  <a:schemeClr val="tx1"/>
                </a:solidFill>
                <a:latin typeface="Berlin Sans FB Demi" panose="020E0802020502020306" pitchFamily="34" charset="0"/>
              </a:rPr>
              <a:t>Learning objectives</a:t>
            </a:r>
          </a:p>
        </p:txBody>
      </p:sp>
      <p:sp>
        <p:nvSpPr>
          <p:cNvPr id="2" name="Content Placeholder 1">
            <a:extLst>
              <a:ext uri="{FF2B5EF4-FFF2-40B4-BE49-F238E27FC236}">
                <a16:creationId xmlns:a16="http://schemas.microsoft.com/office/drawing/2014/main" id="{5B2165B4-47C5-401A-960E-F88F6E9DDD95}"/>
              </a:ext>
            </a:extLst>
          </p:cNvPr>
          <p:cNvSpPr>
            <a:spLocks noGrp="1"/>
          </p:cNvSpPr>
          <p:nvPr>
            <p:ph idx="1"/>
          </p:nvPr>
        </p:nvSpPr>
        <p:spPr/>
        <p:txBody>
          <a:bodyPr/>
          <a:lstStyle/>
          <a:p>
            <a:r>
              <a:rPr lang="en-US" b="1" dirty="0">
                <a:latin typeface="Cambria" panose="02040503050406030204" pitchFamily="18" charset="0"/>
                <a:ea typeface="Cambria" panose="02040503050406030204" pitchFamily="18" charset="0"/>
                <a:cs typeface="Segoe UI" panose="020B0502040204020203" pitchFamily="34" charset="0"/>
              </a:rPr>
              <a:t>The student should be able to: </a:t>
            </a:r>
          </a:p>
          <a:p>
            <a:pPr marL="714375" indent="-357188">
              <a:buFont typeface="Arial" panose="020B0604020202020204" pitchFamily="34" charset="0"/>
              <a:buChar char="•"/>
            </a:pPr>
            <a:r>
              <a:rPr lang="en-US" b="1" dirty="0">
                <a:latin typeface="Cambria" panose="02040503050406030204" pitchFamily="18" charset="0"/>
                <a:ea typeface="Cambria" panose="02040503050406030204" pitchFamily="18" charset="0"/>
                <a:cs typeface="Segoe UI" panose="020B0502040204020203" pitchFamily="34" charset="0"/>
              </a:rPr>
              <a:t>Define hyperplasia, hypertrophy, atrophy, &amp; Metaplasia &amp; list some of their causes. </a:t>
            </a:r>
          </a:p>
          <a:p>
            <a:pPr marL="714375" indent="-357188">
              <a:buFont typeface="Arial" panose="020B0604020202020204" pitchFamily="34" charset="0"/>
              <a:buChar char="•"/>
            </a:pPr>
            <a:r>
              <a:rPr lang="en-US" b="1" dirty="0">
                <a:latin typeface="Cambria" panose="02040503050406030204" pitchFamily="18" charset="0"/>
                <a:ea typeface="Cambria" panose="02040503050406030204" pitchFamily="18" charset="0"/>
                <a:cs typeface="Segoe UI" panose="020B0502040204020203" pitchFamily="34" charset="0"/>
              </a:rPr>
              <a:t>Know the differences between reversible &amp; irreversible forms of cell injury. </a:t>
            </a:r>
          </a:p>
          <a:p>
            <a:pPr marL="714375" indent="-357188">
              <a:buFont typeface="Arial" panose="020B0604020202020204" pitchFamily="34" charset="0"/>
              <a:buChar char="•"/>
            </a:pPr>
            <a:r>
              <a:rPr lang="en-US" b="1" dirty="0">
                <a:latin typeface="Cambria" panose="02040503050406030204" pitchFamily="18" charset="0"/>
                <a:ea typeface="Cambria" panose="02040503050406030204" pitchFamily="18" charset="0"/>
                <a:cs typeface="Segoe UI" panose="020B0502040204020203" pitchFamily="34" charset="0"/>
              </a:rPr>
              <a:t>Describe the mechanisms of necrosis. </a:t>
            </a:r>
          </a:p>
          <a:p>
            <a:pPr marL="714375" indent="-357188">
              <a:buFont typeface="Arial" panose="020B0604020202020204" pitchFamily="34" charset="0"/>
              <a:buChar char="•"/>
            </a:pPr>
            <a:r>
              <a:rPr lang="en-US" b="1" dirty="0">
                <a:latin typeface="Cambria" panose="02040503050406030204" pitchFamily="18" charset="0"/>
                <a:ea typeface="Cambria" panose="02040503050406030204" pitchFamily="18" charset="0"/>
                <a:cs typeface="Segoe UI" panose="020B0502040204020203" pitchFamily="34" charset="0"/>
              </a:rPr>
              <a:t>Describe the various types of necrosis &amp; know some of their causes. </a:t>
            </a:r>
            <a:endParaRPr lang="en-ID" b="1" dirty="0">
              <a:latin typeface="Cambria" panose="02040503050406030204" pitchFamily="18" charset="0"/>
              <a:ea typeface="Cambria" panose="02040503050406030204" pitchFamily="18" charset="0"/>
              <a:cs typeface="Segoe UI" panose="020B0502040204020203" pitchFamily="34" charset="0"/>
            </a:endParaRPr>
          </a:p>
        </p:txBody>
      </p:sp>
      <p:sp>
        <p:nvSpPr>
          <p:cNvPr id="4" name="Footer Placeholder 3">
            <a:extLst>
              <a:ext uri="{FF2B5EF4-FFF2-40B4-BE49-F238E27FC236}">
                <a16:creationId xmlns:a16="http://schemas.microsoft.com/office/drawing/2014/main" id="{3B180439-A9D8-4496-B409-5A3D0979D5FA}"/>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05CBAD80-7C1D-495A-A148-0A582668C888}"/>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58719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CA68-5C2E-4EE2-AD11-1B3A7B6AE9D6}"/>
              </a:ext>
            </a:extLst>
          </p:cNvPr>
          <p:cNvSpPr>
            <a:spLocks noGrp="1"/>
          </p:cNvSpPr>
          <p:nvPr>
            <p:ph type="title"/>
          </p:nvPr>
        </p:nvSpPr>
        <p:spPr/>
        <p:txBody>
          <a:bodyPr/>
          <a:lstStyle/>
          <a:p>
            <a:r>
              <a:rPr lang="en-ID" dirty="0">
                <a:latin typeface="Berlin Sans FB Demi" panose="020E0802020502020306" pitchFamily="34" charset="0"/>
              </a:rPr>
              <a:t>Types of necrosis (2)</a:t>
            </a:r>
          </a:p>
        </p:txBody>
      </p:sp>
      <p:graphicFrame>
        <p:nvGraphicFramePr>
          <p:cNvPr id="6" name="Content Placeholder 5">
            <a:extLst>
              <a:ext uri="{FF2B5EF4-FFF2-40B4-BE49-F238E27FC236}">
                <a16:creationId xmlns:a16="http://schemas.microsoft.com/office/drawing/2014/main" id="{735DE092-DA39-4F2E-B732-FFC801C3DE8F}"/>
              </a:ext>
            </a:extLst>
          </p:cNvPr>
          <p:cNvGraphicFramePr>
            <a:graphicFrameLocks noGrp="1"/>
          </p:cNvGraphicFramePr>
          <p:nvPr>
            <p:ph idx="1"/>
            <p:extLst>
              <p:ext uri="{D42A27DB-BD31-4B8C-83A1-F6EECF244321}">
                <p14:modId xmlns:p14="http://schemas.microsoft.com/office/powerpoint/2010/main" val="2030114909"/>
              </p:ext>
            </p:extLst>
          </p:nvPr>
        </p:nvGraphicFramePr>
        <p:xfrm>
          <a:off x="4646612" y="310896"/>
          <a:ext cx="5097463" cy="638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EA48FE7-83A3-44D0-B359-4C31481507AA}"/>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C53DDB6C-39F7-4105-BA9D-5724F4D091C2}"/>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3" name="Picture 2">
            <a:extLst>
              <a:ext uri="{FF2B5EF4-FFF2-40B4-BE49-F238E27FC236}">
                <a16:creationId xmlns:a16="http://schemas.microsoft.com/office/drawing/2014/main" id="{EA4F1F09-26DB-44BE-8C1D-D216B843BB6F}"/>
              </a:ext>
            </a:extLst>
          </p:cNvPr>
          <p:cNvPicPr>
            <a:picLocks noChangeAspect="1"/>
          </p:cNvPicPr>
          <p:nvPr/>
        </p:nvPicPr>
        <p:blipFill>
          <a:blip r:embed="rId7"/>
          <a:stretch>
            <a:fillRect/>
          </a:stretch>
        </p:blipFill>
        <p:spPr>
          <a:xfrm>
            <a:off x="9530525" y="197168"/>
            <a:ext cx="1724693" cy="1577911"/>
          </a:xfrm>
          <a:prstGeom prst="rect">
            <a:avLst/>
          </a:prstGeom>
        </p:spPr>
      </p:pic>
      <p:pic>
        <p:nvPicPr>
          <p:cNvPr id="7" name="Picture 6">
            <a:extLst>
              <a:ext uri="{FF2B5EF4-FFF2-40B4-BE49-F238E27FC236}">
                <a16:creationId xmlns:a16="http://schemas.microsoft.com/office/drawing/2014/main" id="{78E60E15-C6FA-46FD-87FE-ACA548E07FF4}"/>
              </a:ext>
            </a:extLst>
          </p:cNvPr>
          <p:cNvPicPr>
            <a:picLocks noChangeAspect="1"/>
          </p:cNvPicPr>
          <p:nvPr/>
        </p:nvPicPr>
        <p:blipFill>
          <a:blip r:embed="rId8"/>
          <a:stretch>
            <a:fillRect/>
          </a:stretch>
        </p:blipFill>
        <p:spPr>
          <a:xfrm>
            <a:off x="9530525" y="1964951"/>
            <a:ext cx="1724694" cy="1856043"/>
          </a:xfrm>
          <a:prstGeom prst="rect">
            <a:avLst/>
          </a:prstGeom>
        </p:spPr>
      </p:pic>
      <p:pic>
        <p:nvPicPr>
          <p:cNvPr id="8" name="Picture 7">
            <a:extLst>
              <a:ext uri="{FF2B5EF4-FFF2-40B4-BE49-F238E27FC236}">
                <a16:creationId xmlns:a16="http://schemas.microsoft.com/office/drawing/2014/main" id="{A0147176-FB56-469B-A036-7874D8C41C0F}"/>
              </a:ext>
            </a:extLst>
          </p:cNvPr>
          <p:cNvPicPr>
            <a:picLocks noChangeAspect="1"/>
          </p:cNvPicPr>
          <p:nvPr/>
        </p:nvPicPr>
        <p:blipFill>
          <a:blip r:embed="rId9"/>
          <a:stretch>
            <a:fillRect/>
          </a:stretch>
        </p:blipFill>
        <p:spPr>
          <a:xfrm>
            <a:off x="9530525" y="4008502"/>
            <a:ext cx="1724694" cy="2486025"/>
          </a:xfrm>
          <a:prstGeom prst="rect">
            <a:avLst/>
          </a:prstGeom>
        </p:spPr>
      </p:pic>
    </p:spTree>
    <p:extLst>
      <p:ext uri="{BB962C8B-B14F-4D97-AF65-F5344CB8AC3E}">
        <p14:creationId xmlns:p14="http://schemas.microsoft.com/office/powerpoint/2010/main" val="175713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0F99-56AD-4F32-9986-1853183A341C}"/>
              </a:ext>
            </a:extLst>
          </p:cNvPr>
          <p:cNvSpPr>
            <a:spLocks noGrp="1"/>
          </p:cNvSpPr>
          <p:nvPr>
            <p:ph type="title"/>
          </p:nvPr>
        </p:nvSpPr>
        <p:spPr/>
        <p:txBody>
          <a:bodyPr/>
          <a:lstStyle/>
          <a:p>
            <a:r>
              <a:rPr lang="en-ID" dirty="0">
                <a:solidFill>
                  <a:schemeClr val="tx1"/>
                </a:solidFill>
                <a:latin typeface="Berlin Sans FB Demi" panose="020E0802020502020306" pitchFamily="34" charset="0"/>
              </a:rPr>
              <a:t>Apoptosis </a:t>
            </a:r>
          </a:p>
        </p:txBody>
      </p:sp>
      <p:sp>
        <p:nvSpPr>
          <p:cNvPr id="3" name="Content Placeholder 2">
            <a:extLst>
              <a:ext uri="{FF2B5EF4-FFF2-40B4-BE49-F238E27FC236}">
                <a16:creationId xmlns:a16="http://schemas.microsoft.com/office/drawing/2014/main" id="{497B5B10-63FF-4561-9ACA-4DAAD844CBCB}"/>
              </a:ext>
            </a:extLst>
          </p:cNvPr>
          <p:cNvSpPr>
            <a:spLocks noGrp="1"/>
          </p:cNvSpPr>
          <p:nvPr>
            <p:ph idx="1"/>
          </p:nvPr>
        </p:nvSpPr>
        <p:spPr>
          <a:xfrm>
            <a:off x="5118447" y="1131808"/>
            <a:ext cx="6281873" cy="5248622"/>
          </a:xfrm>
        </p:spPr>
        <p:txBody>
          <a:bodyPr>
            <a:normAutofit/>
          </a:bodyPr>
          <a:lstStyle/>
          <a:p>
            <a:r>
              <a:rPr lang="en-US" dirty="0"/>
              <a:t>Apoptosis is </a:t>
            </a:r>
            <a:r>
              <a:rPr lang="en-US" dirty="0">
                <a:highlight>
                  <a:srgbClr val="FFFF00"/>
                </a:highlight>
              </a:rPr>
              <a:t>the death of single cells within clusters of other cells</a:t>
            </a:r>
            <a:r>
              <a:rPr lang="en-US" dirty="0"/>
              <a:t>. (Note that necrosis causes the death of clusters of cells.) </a:t>
            </a:r>
          </a:p>
          <a:p>
            <a:r>
              <a:rPr lang="en-US" dirty="0"/>
              <a:t>In apoptosis, the cell shows shrinkage &amp; increased acidophilic staining of the cell. This is followed by fragmentation of the cells. </a:t>
            </a:r>
            <a:r>
              <a:rPr lang="en-US" dirty="0">
                <a:sym typeface="Wingdings" panose="05000000000000000000" pitchFamily="2" charset="2"/>
              </a:rPr>
              <a:t> </a:t>
            </a:r>
            <a:r>
              <a:rPr lang="en-US" dirty="0"/>
              <a:t>These fragments are called apoptotic bodies. </a:t>
            </a:r>
          </a:p>
          <a:p>
            <a:r>
              <a:rPr lang="en-US" dirty="0"/>
              <a:t>Apoptosis usually occurs as a physiologic process for removal of cells during embryogenesis, menstruation, etc. </a:t>
            </a:r>
            <a:r>
              <a:rPr lang="en-US" dirty="0">
                <a:sym typeface="Wingdings" panose="05000000000000000000" pitchFamily="2" charset="2"/>
              </a:rPr>
              <a:t></a:t>
            </a:r>
            <a:r>
              <a:rPr lang="en-US" dirty="0"/>
              <a:t> It can also be seen in pathological conditions caused by mild injurious agents. </a:t>
            </a:r>
          </a:p>
          <a:p>
            <a:r>
              <a:rPr lang="en-US" dirty="0"/>
              <a:t>Apoptosis is not followed by inflammation or calcification. The above mentioned features distinguish apoptosis from necrosis</a:t>
            </a:r>
            <a:endParaRPr lang="en-ID" dirty="0"/>
          </a:p>
        </p:txBody>
      </p:sp>
      <p:sp>
        <p:nvSpPr>
          <p:cNvPr id="4" name="Footer Placeholder 3">
            <a:extLst>
              <a:ext uri="{FF2B5EF4-FFF2-40B4-BE49-F238E27FC236}">
                <a16:creationId xmlns:a16="http://schemas.microsoft.com/office/drawing/2014/main" id="{D1CDE024-E0D6-4221-ADCF-F796579566AD}"/>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FB76C44D-4E0B-4AF5-93B9-4098058D1BC5}"/>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6" name="Picture 5">
            <a:extLst>
              <a:ext uri="{FF2B5EF4-FFF2-40B4-BE49-F238E27FC236}">
                <a16:creationId xmlns:a16="http://schemas.microsoft.com/office/drawing/2014/main" id="{22297883-A080-448C-8D95-6C138C95AE84}"/>
              </a:ext>
            </a:extLst>
          </p:cNvPr>
          <p:cNvPicPr>
            <a:picLocks noChangeAspect="1"/>
          </p:cNvPicPr>
          <p:nvPr/>
        </p:nvPicPr>
        <p:blipFill>
          <a:blip r:embed="rId2"/>
          <a:stretch>
            <a:fillRect/>
          </a:stretch>
        </p:blipFill>
        <p:spPr>
          <a:xfrm>
            <a:off x="1271309" y="4309503"/>
            <a:ext cx="2733621" cy="2237601"/>
          </a:xfrm>
          <a:prstGeom prst="rect">
            <a:avLst/>
          </a:prstGeom>
        </p:spPr>
      </p:pic>
    </p:spTree>
    <p:extLst>
      <p:ext uri="{BB962C8B-B14F-4D97-AF65-F5344CB8AC3E}">
        <p14:creationId xmlns:p14="http://schemas.microsoft.com/office/powerpoint/2010/main" val="200168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3AA408-0A21-43F9-9804-08DE36FA19C6}"/>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81707AAD-DF5E-4718-B658-96B690A5B9E6}"/>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6" name="Picture 5">
            <a:extLst>
              <a:ext uri="{FF2B5EF4-FFF2-40B4-BE49-F238E27FC236}">
                <a16:creationId xmlns:a16="http://schemas.microsoft.com/office/drawing/2014/main" id="{4CAD1A72-1741-47BC-8D9D-0338D354899A}"/>
              </a:ext>
            </a:extLst>
          </p:cNvPr>
          <p:cNvPicPr>
            <a:picLocks noChangeAspect="1"/>
          </p:cNvPicPr>
          <p:nvPr/>
        </p:nvPicPr>
        <p:blipFill>
          <a:blip r:embed="rId2"/>
          <a:stretch>
            <a:fillRect/>
          </a:stretch>
        </p:blipFill>
        <p:spPr>
          <a:xfrm>
            <a:off x="467015" y="1990724"/>
            <a:ext cx="4971760" cy="3167064"/>
          </a:xfrm>
          <a:prstGeom prst="rect">
            <a:avLst/>
          </a:prstGeom>
        </p:spPr>
      </p:pic>
      <p:pic>
        <p:nvPicPr>
          <p:cNvPr id="8" name="Picture 7">
            <a:extLst>
              <a:ext uri="{FF2B5EF4-FFF2-40B4-BE49-F238E27FC236}">
                <a16:creationId xmlns:a16="http://schemas.microsoft.com/office/drawing/2014/main" id="{B21ED441-65A2-4E95-BAF0-60EB74641706}"/>
              </a:ext>
            </a:extLst>
          </p:cNvPr>
          <p:cNvPicPr>
            <a:picLocks noChangeAspect="1"/>
          </p:cNvPicPr>
          <p:nvPr/>
        </p:nvPicPr>
        <p:blipFill>
          <a:blip r:embed="rId3"/>
          <a:stretch>
            <a:fillRect/>
          </a:stretch>
        </p:blipFill>
        <p:spPr>
          <a:xfrm>
            <a:off x="5543260" y="1321689"/>
            <a:ext cx="6181725" cy="4905375"/>
          </a:xfrm>
          <a:prstGeom prst="rect">
            <a:avLst/>
          </a:prstGeom>
        </p:spPr>
      </p:pic>
    </p:spTree>
    <p:extLst>
      <p:ext uri="{BB962C8B-B14F-4D97-AF65-F5344CB8AC3E}">
        <p14:creationId xmlns:p14="http://schemas.microsoft.com/office/powerpoint/2010/main" val="181336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9578B5-2453-4DC6-A5BB-F1EA17C5A70E}"/>
              </a:ext>
            </a:extLst>
          </p:cNvPr>
          <p:cNvSpPr>
            <a:spLocks noGrp="1"/>
          </p:cNvSpPr>
          <p:nvPr>
            <p:ph type="ftr" sz="quarter" idx="11"/>
          </p:nvPr>
        </p:nvSpPr>
        <p:spPr/>
        <p:txBody>
          <a:bodyPr/>
          <a:lstStyle/>
          <a:p>
            <a:r>
              <a:rPr lang="en-US"/>
              <a:t>BNS, chapter 2</a:t>
            </a:r>
            <a:endParaRPr lang="en-US" dirty="0"/>
          </a:p>
        </p:txBody>
      </p:sp>
      <p:sp>
        <p:nvSpPr>
          <p:cNvPr id="3" name="Slide Number Placeholder 2">
            <a:extLst>
              <a:ext uri="{FF2B5EF4-FFF2-40B4-BE49-F238E27FC236}">
                <a16:creationId xmlns:a16="http://schemas.microsoft.com/office/drawing/2014/main" id="{90EEBD21-5F1E-416B-9123-E1A7E6EAD1B8}"/>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4" name="Picture 3">
            <a:extLst>
              <a:ext uri="{FF2B5EF4-FFF2-40B4-BE49-F238E27FC236}">
                <a16:creationId xmlns:a16="http://schemas.microsoft.com/office/drawing/2014/main" id="{7DB628F5-F2E7-4A4D-A80A-16C359E66DFB}"/>
              </a:ext>
            </a:extLst>
          </p:cNvPr>
          <p:cNvPicPr>
            <a:picLocks noChangeAspect="1"/>
          </p:cNvPicPr>
          <p:nvPr/>
        </p:nvPicPr>
        <p:blipFill>
          <a:blip r:embed="rId2"/>
          <a:stretch>
            <a:fillRect/>
          </a:stretch>
        </p:blipFill>
        <p:spPr>
          <a:xfrm>
            <a:off x="2371725" y="1376362"/>
            <a:ext cx="6657975" cy="5043211"/>
          </a:xfrm>
          <a:prstGeom prst="rect">
            <a:avLst/>
          </a:prstGeom>
        </p:spPr>
      </p:pic>
    </p:spTree>
    <p:extLst>
      <p:ext uri="{BB962C8B-B14F-4D97-AF65-F5344CB8AC3E}">
        <p14:creationId xmlns:p14="http://schemas.microsoft.com/office/powerpoint/2010/main" val="211035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C4FA-CEDF-40A2-8981-62753BEF5260}"/>
              </a:ext>
            </a:extLst>
          </p:cNvPr>
          <p:cNvSpPr>
            <a:spLocks noGrp="1"/>
          </p:cNvSpPr>
          <p:nvPr>
            <p:ph type="title"/>
          </p:nvPr>
        </p:nvSpPr>
        <p:spPr/>
        <p:txBody>
          <a:bodyPr/>
          <a:lstStyle/>
          <a:p>
            <a:r>
              <a:rPr lang="en-ID" dirty="0">
                <a:latin typeface="Berlin Sans FB Demi" panose="020E0802020502020306" pitchFamily="34" charset="0"/>
              </a:rPr>
              <a:t>Pathologic calcification </a:t>
            </a:r>
          </a:p>
        </p:txBody>
      </p:sp>
      <p:graphicFrame>
        <p:nvGraphicFramePr>
          <p:cNvPr id="6" name="Content Placeholder 5">
            <a:extLst>
              <a:ext uri="{FF2B5EF4-FFF2-40B4-BE49-F238E27FC236}">
                <a16:creationId xmlns:a16="http://schemas.microsoft.com/office/drawing/2014/main" id="{560BB8D6-96C8-4E68-AD8F-5F470A2A159E}"/>
              </a:ext>
            </a:extLst>
          </p:cNvPr>
          <p:cNvGraphicFramePr>
            <a:graphicFrameLocks noGrp="1"/>
          </p:cNvGraphicFramePr>
          <p:nvPr>
            <p:ph idx="1"/>
            <p:extLst>
              <p:ext uri="{D42A27DB-BD31-4B8C-83A1-F6EECF244321}">
                <p14:modId xmlns:p14="http://schemas.microsoft.com/office/powerpoint/2010/main" val="3779222518"/>
              </p:ext>
            </p:extLst>
          </p:nvPr>
        </p:nvGraphicFramePr>
        <p:xfrm>
          <a:off x="5175250" y="12604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9ADA1F75-C6B2-4B1A-B90D-A6DBCCDE6BB4}"/>
              </a:ext>
            </a:extLst>
          </p:cNvPr>
          <p:cNvSpPr>
            <a:spLocks noGrp="1"/>
          </p:cNvSpPr>
          <p:nvPr>
            <p:ph type="ftr" sz="quarter" idx="11"/>
          </p:nvPr>
        </p:nvSpPr>
        <p:spPr/>
        <p:txBody>
          <a:bodyPr/>
          <a:lstStyle/>
          <a:p>
            <a:r>
              <a:rPr lang="en-US"/>
              <a:t>BNS, chapter 2</a:t>
            </a:r>
            <a:endParaRPr lang="en-US" dirty="0"/>
          </a:p>
        </p:txBody>
      </p:sp>
      <p:sp>
        <p:nvSpPr>
          <p:cNvPr id="3" name="Slide Number Placeholder 2">
            <a:extLst>
              <a:ext uri="{FF2B5EF4-FFF2-40B4-BE49-F238E27FC236}">
                <a16:creationId xmlns:a16="http://schemas.microsoft.com/office/drawing/2014/main" id="{7195AEA5-8261-4EF0-A2BE-929012C13A47}"/>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7" name="Picture 6">
            <a:extLst>
              <a:ext uri="{FF2B5EF4-FFF2-40B4-BE49-F238E27FC236}">
                <a16:creationId xmlns:a16="http://schemas.microsoft.com/office/drawing/2014/main" id="{40D0B256-9CC2-4F1B-9960-4CE6436EC236}"/>
              </a:ext>
            </a:extLst>
          </p:cNvPr>
          <p:cNvPicPr>
            <a:picLocks noChangeAspect="1"/>
          </p:cNvPicPr>
          <p:nvPr/>
        </p:nvPicPr>
        <p:blipFill>
          <a:blip r:embed="rId7"/>
          <a:stretch>
            <a:fillRect/>
          </a:stretch>
        </p:blipFill>
        <p:spPr>
          <a:xfrm>
            <a:off x="9742350" y="349250"/>
            <a:ext cx="2049568" cy="1427866"/>
          </a:xfrm>
          <a:prstGeom prst="rect">
            <a:avLst/>
          </a:prstGeom>
        </p:spPr>
      </p:pic>
      <p:pic>
        <p:nvPicPr>
          <p:cNvPr id="8" name="Picture 7">
            <a:extLst>
              <a:ext uri="{FF2B5EF4-FFF2-40B4-BE49-F238E27FC236}">
                <a16:creationId xmlns:a16="http://schemas.microsoft.com/office/drawing/2014/main" id="{CE86B799-A2C5-4D13-B96D-2329E0D3AE61}"/>
              </a:ext>
            </a:extLst>
          </p:cNvPr>
          <p:cNvPicPr>
            <a:picLocks noChangeAspect="1"/>
          </p:cNvPicPr>
          <p:nvPr/>
        </p:nvPicPr>
        <p:blipFill>
          <a:blip r:embed="rId8"/>
          <a:stretch>
            <a:fillRect/>
          </a:stretch>
        </p:blipFill>
        <p:spPr>
          <a:xfrm>
            <a:off x="9836520" y="3274108"/>
            <a:ext cx="1955398" cy="1269317"/>
          </a:xfrm>
          <a:prstGeom prst="rect">
            <a:avLst/>
          </a:prstGeom>
        </p:spPr>
      </p:pic>
    </p:spTree>
    <p:extLst>
      <p:ext uri="{BB962C8B-B14F-4D97-AF65-F5344CB8AC3E}">
        <p14:creationId xmlns:p14="http://schemas.microsoft.com/office/powerpoint/2010/main" val="118004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E8C8B-7855-402C-B010-80222F3FDFC6}"/>
              </a:ext>
            </a:extLst>
          </p:cNvPr>
          <p:cNvSpPr>
            <a:spLocks noGrp="1"/>
          </p:cNvSpPr>
          <p:nvPr>
            <p:ph type="ctrTitle"/>
          </p:nvPr>
        </p:nvSpPr>
        <p:spPr/>
        <p:txBody>
          <a:bodyPr/>
          <a:lstStyle/>
          <a:p>
            <a:r>
              <a:rPr lang="en-US" dirty="0"/>
              <a:t>Thank you…</a:t>
            </a:r>
            <a:endParaRPr lang="en-ID" dirty="0"/>
          </a:p>
        </p:txBody>
      </p:sp>
      <p:sp>
        <p:nvSpPr>
          <p:cNvPr id="7" name="Subtitle 6">
            <a:extLst>
              <a:ext uri="{FF2B5EF4-FFF2-40B4-BE49-F238E27FC236}">
                <a16:creationId xmlns:a16="http://schemas.microsoft.com/office/drawing/2014/main" id="{99ABFE28-036B-487D-AEC4-7E673CE5BD41}"/>
              </a:ext>
            </a:extLst>
          </p:cNvPr>
          <p:cNvSpPr>
            <a:spLocks noGrp="1"/>
          </p:cNvSpPr>
          <p:nvPr>
            <p:ph type="subTitle" idx="1"/>
          </p:nvPr>
        </p:nvSpPr>
        <p:spPr/>
        <p:txBody>
          <a:bodyPr/>
          <a:lstStyle/>
          <a:p>
            <a:endParaRPr lang="en-ID"/>
          </a:p>
        </p:txBody>
      </p:sp>
      <p:sp>
        <p:nvSpPr>
          <p:cNvPr id="4" name="Footer Placeholder 3">
            <a:extLst>
              <a:ext uri="{FF2B5EF4-FFF2-40B4-BE49-F238E27FC236}">
                <a16:creationId xmlns:a16="http://schemas.microsoft.com/office/drawing/2014/main" id="{C153489F-E264-4293-BE29-AFD464B21B29}"/>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49BEF465-4647-4A48-A01D-29AE356BC33C}"/>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60083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89FB-1197-41C0-A131-C475CE6B6862}"/>
              </a:ext>
            </a:extLst>
          </p:cNvPr>
          <p:cNvSpPr>
            <a:spLocks noGrp="1"/>
          </p:cNvSpPr>
          <p:nvPr>
            <p:ph type="title"/>
          </p:nvPr>
        </p:nvSpPr>
        <p:spPr/>
        <p:txBody>
          <a:bodyPr/>
          <a:lstStyle/>
          <a:p>
            <a:r>
              <a:rPr lang="en-ID" dirty="0">
                <a:solidFill>
                  <a:schemeClr val="tx1"/>
                </a:solidFill>
                <a:latin typeface="Berlin Sans FB Demi" panose="020E0802020502020306" pitchFamily="34" charset="0"/>
              </a:rPr>
              <a:t>Introduction</a:t>
            </a:r>
          </a:p>
        </p:txBody>
      </p:sp>
      <p:sp>
        <p:nvSpPr>
          <p:cNvPr id="3" name="Content Placeholder 2">
            <a:extLst>
              <a:ext uri="{FF2B5EF4-FFF2-40B4-BE49-F238E27FC236}">
                <a16:creationId xmlns:a16="http://schemas.microsoft.com/office/drawing/2014/main" id="{AF909ACF-32F7-4D71-B080-FA4D5CE73C36}"/>
              </a:ext>
            </a:extLst>
          </p:cNvPr>
          <p:cNvSpPr>
            <a:spLocks noGrp="1"/>
          </p:cNvSpPr>
          <p:nvPr>
            <p:ph idx="1"/>
          </p:nvPr>
        </p:nvSpPr>
        <p:spPr>
          <a:xfrm>
            <a:off x="5118447" y="1188952"/>
            <a:ext cx="6281873" cy="5248622"/>
          </a:xfrm>
        </p:spPr>
        <p:txBody>
          <a:bodyPr/>
          <a:lstStyle/>
          <a:p>
            <a:r>
              <a:rPr lang="en-US" dirty="0">
                <a:cs typeface="Segoe UI" panose="020B0502040204020203" pitchFamily="34" charset="0"/>
              </a:rPr>
              <a:t>Cell injury underlies all diseases.</a:t>
            </a:r>
          </a:p>
          <a:p>
            <a:r>
              <a:rPr lang="en-US" dirty="0">
                <a:cs typeface="Segoe UI" panose="020B0502040204020203" pitchFamily="34" charset="0"/>
              </a:rPr>
              <a:t>When a cell is exposed to an injurious agent, </a:t>
            </a:r>
            <a:r>
              <a:rPr lang="en-ID" dirty="0">
                <a:cs typeface="Segoe UI" panose="020B0502040204020203" pitchFamily="34" charset="0"/>
              </a:rPr>
              <a:t>the possible outcomes are: </a:t>
            </a:r>
          </a:p>
          <a:p>
            <a:pPr marL="800100" lvl="1" indent="-342900">
              <a:buFont typeface="+mj-lt"/>
              <a:buAutoNum type="arabicPeriod"/>
            </a:pPr>
            <a:r>
              <a:rPr lang="en-US" dirty="0">
                <a:cs typeface="Segoe UI" panose="020B0502040204020203" pitchFamily="34" charset="0"/>
              </a:rPr>
              <a:t>The cell may adapt to the situation or </a:t>
            </a:r>
          </a:p>
          <a:p>
            <a:pPr marL="800100" lvl="1" indent="-342900">
              <a:buFont typeface="+mj-lt"/>
              <a:buAutoNum type="arabicPeriod"/>
            </a:pPr>
            <a:r>
              <a:rPr lang="en-US" dirty="0">
                <a:cs typeface="Segoe UI" panose="020B0502040204020203" pitchFamily="34" charset="0"/>
              </a:rPr>
              <a:t>They cell may acquire a reversible injury or </a:t>
            </a:r>
          </a:p>
          <a:p>
            <a:pPr marL="800100" lvl="1" indent="-342900">
              <a:buFont typeface="+mj-lt"/>
              <a:buAutoNum type="arabicPeriod"/>
            </a:pPr>
            <a:r>
              <a:rPr lang="en-US" dirty="0">
                <a:cs typeface="Segoe UI" panose="020B0502040204020203" pitchFamily="34" charset="0"/>
              </a:rPr>
              <a:t>The cell may obtain an irreversible injury &amp; may die. The cell may die via one of two ways: either by </a:t>
            </a:r>
            <a:r>
              <a:rPr lang="en-US" b="1" dirty="0">
                <a:solidFill>
                  <a:schemeClr val="accent1"/>
                </a:solidFill>
                <a:cs typeface="Segoe UI" panose="020B0502040204020203" pitchFamily="34" charset="0"/>
              </a:rPr>
              <a:t>necrosis</a:t>
            </a:r>
            <a:r>
              <a:rPr lang="en-US" dirty="0">
                <a:cs typeface="Segoe UI" panose="020B0502040204020203" pitchFamily="34" charset="0"/>
              </a:rPr>
              <a:t> or by </a:t>
            </a:r>
            <a:r>
              <a:rPr lang="en-US" b="1" dirty="0">
                <a:solidFill>
                  <a:schemeClr val="accent1"/>
                </a:solidFill>
                <a:cs typeface="Segoe UI" panose="020B0502040204020203" pitchFamily="34" charset="0"/>
              </a:rPr>
              <a:t>apoptosis</a:t>
            </a:r>
            <a:r>
              <a:rPr lang="en-US" dirty="0">
                <a:cs typeface="Segoe UI" panose="020B0502040204020203" pitchFamily="34" charset="0"/>
              </a:rPr>
              <a:t>.</a:t>
            </a:r>
          </a:p>
          <a:p>
            <a:pPr marL="457200" lvl="1" indent="0">
              <a:buNone/>
            </a:pPr>
            <a:endParaRPr lang="en-US" dirty="0">
              <a:cs typeface="Segoe UI" panose="020B0502040204020203" pitchFamily="34" charset="0"/>
            </a:endParaRPr>
          </a:p>
          <a:p>
            <a:r>
              <a:rPr lang="en-US" i="1" dirty="0">
                <a:cs typeface="Segoe UI" panose="020B0502040204020203" pitchFamily="34" charset="0"/>
              </a:rPr>
              <a:t>These outcomes occur depends on both the </a:t>
            </a:r>
            <a:r>
              <a:rPr lang="en-US" i="1" dirty="0">
                <a:solidFill>
                  <a:schemeClr val="accent1"/>
                </a:solidFill>
                <a:cs typeface="Segoe UI" panose="020B0502040204020203" pitchFamily="34" charset="0"/>
              </a:rPr>
              <a:t>injurious agent &amp; on cellular factors</a:t>
            </a:r>
            <a:r>
              <a:rPr lang="en-US" i="1" dirty="0">
                <a:cs typeface="Segoe UI" panose="020B0502040204020203" pitchFamily="34" charset="0"/>
              </a:rPr>
              <a:t>. </a:t>
            </a:r>
          </a:p>
          <a:p>
            <a:r>
              <a:rPr lang="en-US" i="1" dirty="0">
                <a:cs typeface="Segoe UI" panose="020B0502040204020203" pitchFamily="34" charset="0"/>
              </a:rPr>
              <a:t>In other words, the result depends on </a:t>
            </a:r>
            <a:r>
              <a:rPr lang="en-US" i="1" dirty="0">
                <a:solidFill>
                  <a:schemeClr val="accent1"/>
                </a:solidFill>
                <a:cs typeface="Segoe UI" panose="020B0502040204020203" pitchFamily="34" charset="0"/>
              </a:rPr>
              <a:t>the type, severity, duration of the injury &amp; on the type of the cell</a:t>
            </a:r>
            <a:r>
              <a:rPr lang="en-US" i="1" dirty="0">
                <a:cs typeface="Segoe UI" panose="020B0502040204020203" pitchFamily="34" charset="0"/>
              </a:rPr>
              <a:t>. </a:t>
            </a:r>
            <a:endParaRPr lang="en-ID" i="1" dirty="0">
              <a:cs typeface="Segoe UI" panose="020B0502040204020203" pitchFamily="34" charset="0"/>
            </a:endParaRPr>
          </a:p>
        </p:txBody>
      </p:sp>
      <p:sp>
        <p:nvSpPr>
          <p:cNvPr id="4" name="Arrow: Down 3">
            <a:extLst>
              <a:ext uri="{FF2B5EF4-FFF2-40B4-BE49-F238E27FC236}">
                <a16:creationId xmlns:a16="http://schemas.microsoft.com/office/drawing/2014/main" id="{80BCB2B6-4967-40C5-BE9E-AEC07AD6719B}"/>
              </a:ext>
            </a:extLst>
          </p:cNvPr>
          <p:cNvSpPr/>
          <p:nvPr/>
        </p:nvSpPr>
        <p:spPr>
          <a:xfrm>
            <a:off x="8101013" y="4114798"/>
            <a:ext cx="428625" cy="528638"/>
          </a:xfrm>
          <a:prstGeom prst="downArrow">
            <a:avLst/>
          </a:prstGeom>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Footer Placeholder 4">
            <a:extLst>
              <a:ext uri="{FF2B5EF4-FFF2-40B4-BE49-F238E27FC236}">
                <a16:creationId xmlns:a16="http://schemas.microsoft.com/office/drawing/2014/main" id="{C3DF51D2-853C-427E-BF43-38731301463E}"/>
              </a:ext>
            </a:extLst>
          </p:cNvPr>
          <p:cNvSpPr>
            <a:spLocks noGrp="1"/>
          </p:cNvSpPr>
          <p:nvPr>
            <p:ph type="ftr" sz="quarter" idx="11"/>
          </p:nvPr>
        </p:nvSpPr>
        <p:spPr/>
        <p:txBody>
          <a:bodyPr/>
          <a:lstStyle/>
          <a:p>
            <a:r>
              <a:rPr lang="en-US"/>
              <a:t>BNS, chapter 2</a:t>
            </a:r>
            <a:endParaRPr lang="en-US" dirty="0"/>
          </a:p>
        </p:txBody>
      </p:sp>
      <p:sp>
        <p:nvSpPr>
          <p:cNvPr id="6" name="Slide Number Placeholder 5">
            <a:extLst>
              <a:ext uri="{FF2B5EF4-FFF2-40B4-BE49-F238E27FC236}">
                <a16:creationId xmlns:a16="http://schemas.microsoft.com/office/drawing/2014/main" id="{25B4DC63-7EBF-43F7-AD8D-6A9C9B780BA7}"/>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04782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7E39-016F-44C8-B368-053E7003403A}"/>
              </a:ext>
            </a:extLst>
          </p:cNvPr>
          <p:cNvSpPr>
            <a:spLocks noGrp="1"/>
          </p:cNvSpPr>
          <p:nvPr>
            <p:ph type="title"/>
          </p:nvPr>
        </p:nvSpPr>
        <p:spPr/>
        <p:txBody>
          <a:bodyPr/>
          <a:lstStyle/>
          <a:p>
            <a:r>
              <a:rPr lang="en-ID" dirty="0">
                <a:solidFill>
                  <a:schemeClr val="tx1"/>
                </a:solidFill>
                <a:latin typeface="Berlin Sans FB Demi" panose="020E0802020502020306" pitchFamily="34" charset="0"/>
              </a:rPr>
              <a:t>Types of cellular adaptation (1) </a:t>
            </a:r>
          </a:p>
        </p:txBody>
      </p:sp>
      <p:graphicFrame>
        <p:nvGraphicFramePr>
          <p:cNvPr id="4" name="Content Placeholder 3">
            <a:extLst>
              <a:ext uri="{FF2B5EF4-FFF2-40B4-BE49-F238E27FC236}">
                <a16:creationId xmlns:a16="http://schemas.microsoft.com/office/drawing/2014/main" id="{0137DB6B-1B7A-474A-A720-4BD01674C9B8}"/>
              </a:ext>
            </a:extLst>
          </p:cNvPr>
          <p:cNvGraphicFramePr>
            <a:graphicFrameLocks noGrp="1"/>
          </p:cNvGraphicFramePr>
          <p:nvPr>
            <p:ph idx="1"/>
            <p:extLst>
              <p:ext uri="{D42A27DB-BD31-4B8C-83A1-F6EECF244321}">
                <p14:modId xmlns:p14="http://schemas.microsoft.com/office/powerpoint/2010/main" val="567274080"/>
              </p:ext>
            </p:extLst>
          </p:nvPr>
        </p:nvGraphicFramePr>
        <p:xfrm>
          <a:off x="4549223" y="1292146"/>
          <a:ext cx="4823377"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1C58DD27-4103-432F-85FD-88A8BFF92995}"/>
              </a:ext>
            </a:extLst>
          </p:cNvPr>
          <p:cNvPicPr>
            <a:picLocks noChangeAspect="1"/>
          </p:cNvPicPr>
          <p:nvPr/>
        </p:nvPicPr>
        <p:blipFill>
          <a:blip r:embed="rId7"/>
          <a:stretch>
            <a:fillRect/>
          </a:stretch>
        </p:blipFill>
        <p:spPr>
          <a:xfrm>
            <a:off x="9491349" y="1669894"/>
            <a:ext cx="2381562" cy="3207913"/>
          </a:xfrm>
          <a:prstGeom prst="rect">
            <a:avLst/>
          </a:prstGeom>
        </p:spPr>
      </p:pic>
      <p:pic>
        <p:nvPicPr>
          <p:cNvPr id="6" name="Picture 5">
            <a:extLst>
              <a:ext uri="{FF2B5EF4-FFF2-40B4-BE49-F238E27FC236}">
                <a16:creationId xmlns:a16="http://schemas.microsoft.com/office/drawing/2014/main" id="{4CF8CDC6-6491-483C-A543-AE109447745D}"/>
              </a:ext>
            </a:extLst>
          </p:cNvPr>
          <p:cNvPicPr>
            <a:picLocks noChangeAspect="1"/>
          </p:cNvPicPr>
          <p:nvPr/>
        </p:nvPicPr>
        <p:blipFill>
          <a:blip r:embed="rId8"/>
          <a:stretch>
            <a:fillRect/>
          </a:stretch>
        </p:blipFill>
        <p:spPr>
          <a:xfrm>
            <a:off x="9529760" y="4925937"/>
            <a:ext cx="2343151" cy="1714500"/>
          </a:xfrm>
          <a:prstGeom prst="rect">
            <a:avLst/>
          </a:prstGeom>
        </p:spPr>
      </p:pic>
      <p:sp>
        <p:nvSpPr>
          <p:cNvPr id="7" name="Footer Placeholder 6">
            <a:extLst>
              <a:ext uri="{FF2B5EF4-FFF2-40B4-BE49-F238E27FC236}">
                <a16:creationId xmlns:a16="http://schemas.microsoft.com/office/drawing/2014/main" id="{720A1C0C-8F94-4D28-BDA9-87526FDB7AE3}"/>
              </a:ext>
            </a:extLst>
          </p:cNvPr>
          <p:cNvSpPr>
            <a:spLocks noGrp="1"/>
          </p:cNvSpPr>
          <p:nvPr>
            <p:ph type="ftr" sz="quarter" idx="11"/>
          </p:nvPr>
        </p:nvSpPr>
        <p:spPr/>
        <p:txBody>
          <a:bodyPr/>
          <a:lstStyle/>
          <a:p>
            <a:r>
              <a:rPr lang="en-US"/>
              <a:t>BNS, chapter 2</a:t>
            </a:r>
            <a:endParaRPr lang="en-US" dirty="0"/>
          </a:p>
        </p:txBody>
      </p:sp>
      <p:sp>
        <p:nvSpPr>
          <p:cNvPr id="8" name="Slide Number Placeholder 7">
            <a:extLst>
              <a:ext uri="{FF2B5EF4-FFF2-40B4-BE49-F238E27FC236}">
                <a16:creationId xmlns:a16="http://schemas.microsoft.com/office/drawing/2014/main" id="{46EC6255-76BB-48CF-90DB-8559F079AFB4}"/>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58094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7E39-016F-44C8-B368-053E7003403A}"/>
              </a:ext>
            </a:extLst>
          </p:cNvPr>
          <p:cNvSpPr>
            <a:spLocks noGrp="1"/>
          </p:cNvSpPr>
          <p:nvPr>
            <p:ph type="title"/>
          </p:nvPr>
        </p:nvSpPr>
        <p:spPr/>
        <p:txBody>
          <a:bodyPr>
            <a:normAutofit fontScale="90000"/>
          </a:bodyPr>
          <a:lstStyle/>
          <a:p>
            <a:r>
              <a:rPr lang="en-ID" dirty="0">
                <a:solidFill>
                  <a:schemeClr val="tx1"/>
                </a:solidFill>
                <a:latin typeface="Berlin Sans FB Demi" panose="020E0802020502020306" pitchFamily="34" charset="0"/>
              </a:rPr>
              <a:t>Types of cellular adaptation (2) </a:t>
            </a:r>
          </a:p>
        </p:txBody>
      </p:sp>
      <p:graphicFrame>
        <p:nvGraphicFramePr>
          <p:cNvPr id="4" name="Content Placeholder 3">
            <a:extLst>
              <a:ext uri="{FF2B5EF4-FFF2-40B4-BE49-F238E27FC236}">
                <a16:creationId xmlns:a16="http://schemas.microsoft.com/office/drawing/2014/main" id="{0137DB6B-1B7A-474A-A720-4BD01674C9B8}"/>
              </a:ext>
            </a:extLst>
          </p:cNvPr>
          <p:cNvGraphicFramePr>
            <a:graphicFrameLocks noGrp="1"/>
          </p:cNvGraphicFramePr>
          <p:nvPr>
            <p:ph idx="1"/>
            <p:extLst>
              <p:ext uri="{D42A27DB-BD31-4B8C-83A1-F6EECF244321}">
                <p14:modId xmlns:p14="http://schemas.microsoft.com/office/powerpoint/2010/main" val="709619851"/>
              </p:ext>
            </p:extLst>
          </p:nvPr>
        </p:nvGraphicFramePr>
        <p:xfrm>
          <a:off x="4643438" y="1234997"/>
          <a:ext cx="3886200" cy="4651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E10A9800-1F2D-49C0-91B2-D0D02D988D89}"/>
              </a:ext>
            </a:extLst>
          </p:cNvPr>
          <p:cNvPicPr>
            <a:picLocks noChangeAspect="1"/>
          </p:cNvPicPr>
          <p:nvPr/>
        </p:nvPicPr>
        <p:blipFill>
          <a:blip r:embed="rId7"/>
          <a:stretch>
            <a:fillRect/>
          </a:stretch>
        </p:blipFill>
        <p:spPr>
          <a:xfrm>
            <a:off x="8705225" y="1747839"/>
            <a:ext cx="3108782" cy="2024063"/>
          </a:xfrm>
          <a:prstGeom prst="rect">
            <a:avLst/>
          </a:prstGeom>
        </p:spPr>
      </p:pic>
      <p:pic>
        <p:nvPicPr>
          <p:cNvPr id="8" name="Picture 7">
            <a:extLst>
              <a:ext uri="{FF2B5EF4-FFF2-40B4-BE49-F238E27FC236}">
                <a16:creationId xmlns:a16="http://schemas.microsoft.com/office/drawing/2014/main" id="{BD8B5D92-1D1C-4A98-BD48-22FF27DCF304}"/>
              </a:ext>
            </a:extLst>
          </p:cNvPr>
          <p:cNvPicPr>
            <a:picLocks noChangeAspect="1"/>
          </p:cNvPicPr>
          <p:nvPr/>
        </p:nvPicPr>
        <p:blipFill>
          <a:blip r:embed="rId8"/>
          <a:stretch>
            <a:fillRect/>
          </a:stretch>
        </p:blipFill>
        <p:spPr>
          <a:xfrm>
            <a:off x="8705225" y="3925304"/>
            <a:ext cx="3108782" cy="1917082"/>
          </a:xfrm>
          <a:prstGeom prst="rect">
            <a:avLst/>
          </a:prstGeom>
        </p:spPr>
      </p:pic>
      <p:sp>
        <p:nvSpPr>
          <p:cNvPr id="9" name="Footer Placeholder 8">
            <a:extLst>
              <a:ext uri="{FF2B5EF4-FFF2-40B4-BE49-F238E27FC236}">
                <a16:creationId xmlns:a16="http://schemas.microsoft.com/office/drawing/2014/main" id="{F18AAD38-99F1-4999-8E1A-3EC727CFA3E6}"/>
              </a:ext>
            </a:extLst>
          </p:cNvPr>
          <p:cNvSpPr>
            <a:spLocks noGrp="1"/>
          </p:cNvSpPr>
          <p:nvPr>
            <p:ph type="ftr" sz="quarter" idx="11"/>
          </p:nvPr>
        </p:nvSpPr>
        <p:spPr/>
        <p:txBody>
          <a:bodyPr/>
          <a:lstStyle/>
          <a:p>
            <a:r>
              <a:rPr lang="en-US"/>
              <a:t>BNS, chapter 2</a:t>
            </a:r>
            <a:endParaRPr lang="en-US" dirty="0"/>
          </a:p>
        </p:txBody>
      </p:sp>
      <p:sp>
        <p:nvSpPr>
          <p:cNvPr id="10" name="Slide Number Placeholder 9">
            <a:extLst>
              <a:ext uri="{FF2B5EF4-FFF2-40B4-BE49-F238E27FC236}">
                <a16:creationId xmlns:a16="http://schemas.microsoft.com/office/drawing/2014/main" id="{D6E35C2A-2C1A-432A-88C5-5E0E6CC3CA8A}"/>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21352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7E39-016F-44C8-B368-053E7003403A}"/>
              </a:ext>
            </a:extLst>
          </p:cNvPr>
          <p:cNvSpPr>
            <a:spLocks noGrp="1"/>
          </p:cNvSpPr>
          <p:nvPr>
            <p:ph type="title"/>
          </p:nvPr>
        </p:nvSpPr>
        <p:spPr/>
        <p:txBody>
          <a:bodyPr>
            <a:normAutofit fontScale="90000"/>
          </a:bodyPr>
          <a:lstStyle/>
          <a:p>
            <a:r>
              <a:rPr lang="en-ID" dirty="0">
                <a:solidFill>
                  <a:schemeClr val="tx1"/>
                </a:solidFill>
                <a:latin typeface="Berlin Sans FB Demi" panose="020E0802020502020306" pitchFamily="34" charset="0"/>
              </a:rPr>
              <a:t>Types of cellular adaptation (3) </a:t>
            </a:r>
          </a:p>
        </p:txBody>
      </p:sp>
      <p:graphicFrame>
        <p:nvGraphicFramePr>
          <p:cNvPr id="4" name="Content Placeholder 3">
            <a:extLst>
              <a:ext uri="{FF2B5EF4-FFF2-40B4-BE49-F238E27FC236}">
                <a16:creationId xmlns:a16="http://schemas.microsoft.com/office/drawing/2014/main" id="{0137DB6B-1B7A-474A-A720-4BD01674C9B8}"/>
              </a:ext>
            </a:extLst>
          </p:cNvPr>
          <p:cNvGraphicFramePr>
            <a:graphicFrameLocks noGrp="1"/>
          </p:cNvGraphicFramePr>
          <p:nvPr>
            <p:ph idx="1"/>
            <p:extLst>
              <p:ext uri="{D42A27DB-BD31-4B8C-83A1-F6EECF244321}">
                <p14:modId xmlns:p14="http://schemas.microsoft.com/office/powerpoint/2010/main" val="1589611084"/>
              </p:ext>
            </p:extLst>
          </p:nvPr>
        </p:nvGraphicFramePr>
        <p:xfrm>
          <a:off x="4549224" y="1292146"/>
          <a:ext cx="435189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91EC2C79-A4F8-4C1A-BF7A-8A45C03A6D36}"/>
              </a:ext>
            </a:extLst>
          </p:cNvPr>
          <p:cNvSpPr>
            <a:spLocks noGrp="1"/>
          </p:cNvSpPr>
          <p:nvPr>
            <p:ph type="ftr" sz="quarter" idx="11"/>
          </p:nvPr>
        </p:nvSpPr>
        <p:spPr/>
        <p:txBody>
          <a:bodyPr/>
          <a:lstStyle/>
          <a:p>
            <a:r>
              <a:rPr lang="en-US"/>
              <a:t>BNS, chapter 2</a:t>
            </a:r>
            <a:endParaRPr lang="en-US" dirty="0"/>
          </a:p>
        </p:txBody>
      </p:sp>
      <p:sp>
        <p:nvSpPr>
          <p:cNvPr id="7" name="Slide Number Placeholder 6">
            <a:extLst>
              <a:ext uri="{FF2B5EF4-FFF2-40B4-BE49-F238E27FC236}">
                <a16:creationId xmlns:a16="http://schemas.microsoft.com/office/drawing/2014/main" id="{2FB1C3E5-2C5F-4727-B9F8-0FCEE0C54275}"/>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8" name="Picture 7">
            <a:extLst>
              <a:ext uri="{FF2B5EF4-FFF2-40B4-BE49-F238E27FC236}">
                <a16:creationId xmlns:a16="http://schemas.microsoft.com/office/drawing/2014/main" id="{D9F6B440-6D45-4CCA-9F76-10ABA982C1A7}"/>
              </a:ext>
            </a:extLst>
          </p:cNvPr>
          <p:cNvPicPr>
            <a:picLocks noChangeAspect="1"/>
          </p:cNvPicPr>
          <p:nvPr/>
        </p:nvPicPr>
        <p:blipFill>
          <a:blip r:embed="rId7"/>
          <a:stretch>
            <a:fillRect/>
          </a:stretch>
        </p:blipFill>
        <p:spPr>
          <a:xfrm>
            <a:off x="9062728" y="1690689"/>
            <a:ext cx="2781300" cy="1647825"/>
          </a:xfrm>
          <a:prstGeom prst="rect">
            <a:avLst/>
          </a:prstGeom>
        </p:spPr>
      </p:pic>
      <p:pic>
        <p:nvPicPr>
          <p:cNvPr id="9" name="Picture 8">
            <a:extLst>
              <a:ext uri="{FF2B5EF4-FFF2-40B4-BE49-F238E27FC236}">
                <a16:creationId xmlns:a16="http://schemas.microsoft.com/office/drawing/2014/main" id="{299F0428-921B-4396-8A0E-12C8F607A982}"/>
              </a:ext>
            </a:extLst>
          </p:cNvPr>
          <p:cNvPicPr>
            <a:picLocks noChangeAspect="1"/>
          </p:cNvPicPr>
          <p:nvPr/>
        </p:nvPicPr>
        <p:blipFill>
          <a:blip r:embed="rId8"/>
          <a:stretch>
            <a:fillRect/>
          </a:stretch>
        </p:blipFill>
        <p:spPr>
          <a:xfrm>
            <a:off x="9074986" y="3516466"/>
            <a:ext cx="2778571" cy="2441422"/>
          </a:xfrm>
          <a:prstGeom prst="rect">
            <a:avLst/>
          </a:prstGeom>
        </p:spPr>
      </p:pic>
    </p:spTree>
    <p:extLst>
      <p:ext uri="{BB962C8B-B14F-4D97-AF65-F5344CB8AC3E}">
        <p14:creationId xmlns:p14="http://schemas.microsoft.com/office/powerpoint/2010/main" val="418045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7E39-016F-44C8-B368-053E7003403A}"/>
              </a:ext>
            </a:extLst>
          </p:cNvPr>
          <p:cNvSpPr>
            <a:spLocks noGrp="1"/>
          </p:cNvSpPr>
          <p:nvPr>
            <p:ph type="title"/>
          </p:nvPr>
        </p:nvSpPr>
        <p:spPr/>
        <p:txBody>
          <a:bodyPr>
            <a:normAutofit fontScale="90000"/>
          </a:bodyPr>
          <a:lstStyle/>
          <a:p>
            <a:r>
              <a:rPr lang="en-ID" dirty="0">
                <a:solidFill>
                  <a:schemeClr val="tx1"/>
                </a:solidFill>
                <a:latin typeface="Berlin Sans FB Demi" panose="020E0802020502020306" pitchFamily="34" charset="0"/>
              </a:rPr>
              <a:t>Types of cellular adaptation (4) </a:t>
            </a:r>
          </a:p>
        </p:txBody>
      </p:sp>
      <p:graphicFrame>
        <p:nvGraphicFramePr>
          <p:cNvPr id="4" name="Content Placeholder 3">
            <a:extLst>
              <a:ext uri="{FF2B5EF4-FFF2-40B4-BE49-F238E27FC236}">
                <a16:creationId xmlns:a16="http://schemas.microsoft.com/office/drawing/2014/main" id="{0137DB6B-1B7A-474A-A720-4BD01674C9B8}"/>
              </a:ext>
            </a:extLst>
          </p:cNvPr>
          <p:cNvGraphicFramePr>
            <a:graphicFrameLocks noGrp="1"/>
          </p:cNvGraphicFramePr>
          <p:nvPr>
            <p:ph idx="1"/>
            <p:extLst>
              <p:ext uri="{D42A27DB-BD31-4B8C-83A1-F6EECF244321}">
                <p14:modId xmlns:p14="http://schemas.microsoft.com/office/powerpoint/2010/main" val="3627412043"/>
              </p:ext>
            </p:extLst>
          </p:nvPr>
        </p:nvGraphicFramePr>
        <p:xfrm>
          <a:off x="7358063" y="1063546"/>
          <a:ext cx="4214814"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C920E5C-47E5-490C-B247-FEC68802CAA4}"/>
              </a:ext>
            </a:extLst>
          </p:cNvPr>
          <p:cNvSpPr>
            <a:spLocks noGrp="1"/>
          </p:cNvSpPr>
          <p:nvPr>
            <p:ph type="ftr" sz="quarter" idx="11"/>
          </p:nvPr>
        </p:nvSpPr>
        <p:spPr/>
        <p:txBody>
          <a:bodyPr/>
          <a:lstStyle/>
          <a:p>
            <a:r>
              <a:rPr lang="en-US"/>
              <a:t>BNS, chapter 2</a:t>
            </a:r>
            <a:endParaRPr lang="en-US" dirty="0"/>
          </a:p>
        </p:txBody>
      </p:sp>
      <p:sp>
        <p:nvSpPr>
          <p:cNvPr id="7" name="Slide Number Placeholder 6">
            <a:extLst>
              <a:ext uri="{FF2B5EF4-FFF2-40B4-BE49-F238E27FC236}">
                <a16:creationId xmlns:a16="http://schemas.microsoft.com/office/drawing/2014/main" id="{70E782F9-A8B4-469F-9F51-C2058ED359FB}"/>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8" name="Picture 7">
            <a:extLst>
              <a:ext uri="{FF2B5EF4-FFF2-40B4-BE49-F238E27FC236}">
                <a16:creationId xmlns:a16="http://schemas.microsoft.com/office/drawing/2014/main" id="{0CF48FF1-1770-46C2-B1C6-09ADEB7FC2F5}"/>
              </a:ext>
            </a:extLst>
          </p:cNvPr>
          <p:cNvPicPr>
            <a:picLocks noChangeAspect="1"/>
          </p:cNvPicPr>
          <p:nvPr/>
        </p:nvPicPr>
        <p:blipFill>
          <a:blip r:embed="rId7"/>
          <a:stretch>
            <a:fillRect/>
          </a:stretch>
        </p:blipFill>
        <p:spPr>
          <a:xfrm>
            <a:off x="4593437" y="4328814"/>
            <a:ext cx="2603014" cy="2014833"/>
          </a:xfrm>
          <a:prstGeom prst="rect">
            <a:avLst/>
          </a:prstGeom>
        </p:spPr>
      </p:pic>
      <p:pic>
        <p:nvPicPr>
          <p:cNvPr id="9" name="Picture 8">
            <a:extLst>
              <a:ext uri="{FF2B5EF4-FFF2-40B4-BE49-F238E27FC236}">
                <a16:creationId xmlns:a16="http://schemas.microsoft.com/office/drawing/2014/main" id="{B9303AC4-EF29-430E-A967-543EEB964494}"/>
              </a:ext>
            </a:extLst>
          </p:cNvPr>
          <p:cNvPicPr>
            <a:picLocks noChangeAspect="1"/>
          </p:cNvPicPr>
          <p:nvPr/>
        </p:nvPicPr>
        <p:blipFill>
          <a:blip r:embed="rId8"/>
          <a:stretch>
            <a:fillRect/>
          </a:stretch>
        </p:blipFill>
        <p:spPr>
          <a:xfrm>
            <a:off x="4593436" y="1695450"/>
            <a:ext cx="2603014" cy="2230546"/>
          </a:xfrm>
          <a:prstGeom prst="rect">
            <a:avLst/>
          </a:prstGeom>
        </p:spPr>
      </p:pic>
    </p:spTree>
    <p:extLst>
      <p:ext uri="{BB962C8B-B14F-4D97-AF65-F5344CB8AC3E}">
        <p14:creationId xmlns:p14="http://schemas.microsoft.com/office/powerpoint/2010/main" val="301107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3592-2DE0-4F62-9EA4-A0EBAD9F3D58}"/>
              </a:ext>
            </a:extLst>
          </p:cNvPr>
          <p:cNvSpPr>
            <a:spLocks noGrp="1"/>
          </p:cNvSpPr>
          <p:nvPr>
            <p:ph type="title"/>
          </p:nvPr>
        </p:nvSpPr>
        <p:spPr/>
        <p:txBody>
          <a:bodyPr>
            <a:normAutofit fontScale="90000"/>
          </a:bodyPr>
          <a:lstStyle/>
          <a:p>
            <a:r>
              <a:rPr lang="en-ID" dirty="0">
                <a:latin typeface="Berlin Sans FB Demi" panose="020E0802020502020306" pitchFamily="34" charset="0"/>
              </a:rPr>
              <a:t>Reversible cellular changes &amp; accumulations (1)</a:t>
            </a:r>
          </a:p>
        </p:txBody>
      </p:sp>
      <p:graphicFrame>
        <p:nvGraphicFramePr>
          <p:cNvPr id="6" name="Content Placeholder 5">
            <a:extLst>
              <a:ext uri="{FF2B5EF4-FFF2-40B4-BE49-F238E27FC236}">
                <a16:creationId xmlns:a16="http://schemas.microsoft.com/office/drawing/2014/main" id="{E72320AD-E130-4CFA-A81F-C6B8C92D04E8}"/>
              </a:ext>
            </a:extLst>
          </p:cNvPr>
          <p:cNvGraphicFramePr>
            <a:graphicFrameLocks noGrp="1"/>
          </p:cNvGraphicFramePr>
          <p:nvPr>
            <p:ph idx="1"/>
            <p:extLst>
              <p:ext uri="{D42A27DB-BD31-4B8C-83A1-F6EECF244321}">
                <p14:modId xmlns:p14="http://schemas.microsoft.com/office/powerpoint/2010/main" val="1442033248"/>
              </p:ext>
            </p:extLst>
          </p:nvPr>
        </p:nvGraphicFramePr>
        <p:xfrm>
          <a:off x="4510164" y="1404938"/>
          <a:ext cx="5119611"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D85DCA73-4A12-4812-8A8D-3FF182AE3EEA}"/>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478BBEE1-D135-4DB4-B91D-FBEE3DE41B2F}"/>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7" name="Picture 6">
            <a:extLst>
              <a:ext uri="{FF2B5EF4-FFF2-40B4-BE49-F238E27FC236}">
                <a16:creationId xmlns:a16="http://schemas.microsoft.com/office/drawing/2014/main" id="{88A146B6-CA48-499E-BF00-E0DA39009240}"/>
              </a:ext>
            </a:extLst>
          </p:cNvPr>
          <p:cNvPicPr>
            <a:picLocks noChangeAspect="1"/>
          </p:cNvPicPr>
          <p:nvPr/>
        </p:nvPicPr>
        <p:blipFill>
          <a:blip r:embed="rId7"/>
          <a:stretch>
            <a:fillRect/>
          </a:stretch>
        </p:blipFill>
        <p:spPr>
          <a:xfrm>
            <a:off x="9449434" y="2349925"/>
            <a:ext cx="2350740" cy="2558480"/>
          </a:xfrm>
          <a:prstGeom prst="rect">
            <a:avLst/>
          </a:prstGeom>
        </p:spPr>
      </p:pic>
    </p:spTree>
    <p:extLst>
      <p:ext uri="{BB962C8B-B14F-4D97-AF65-F5344CB8AC3E}">
        <p14:creationId xmlns:p14="http://schemas.microsoft.com/office/powerpoint/2010/main" val="255632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3592-2DE0-4F62-9EA4-A0EBAD9F3D58}"/>
              </a:ext>
            </a:extLst>
          </p:cNvPr>
          <p:cNvSpPr>
            <a:spLocks noGrp="1"/>
          </p:cNvSpPr>
          <p:nvPr>
            <p:ph type="title"/>
          </p:nvPr>
        </p:nvSpPr>
        <p:spPr/>
        <p:txBody>
          <a:bodyPr>
            <a:normAutofit fontScale="90000"/>
          </a:bodyPr>
          <a:lstStyle/>
          <a:p>
            <a:r>
              <a:rPr lang="en-ID" dirty="0">
                <a:latin typeface="Berlin Sans FB Demi" panose="020E0802020502020306" pitchFamily="34" charset="0"/>
              </a:rPr>
              <a:t>Reversible cellular changes &amp; accumulations (2)</a:t>
            </a:r>
          </a:p>
        </p:txBody>
      </p:sp>
      <p:graphicFrame>
        <p:nvGraphicFramePr>
          <p:cNvPr id="6" name="Content Placeholder 5">
            <a:extLst>
              <a:ext uri="{FF2B5EF4-FFF2-40B4-BE49-F238E27FC236}">
                <a16:creationId xmlns:a16="http://schemas.microsoft.com/office/drawing/2014/main" id="{E72320AD-E130-4CFA-A81F-C6B8C92D04E8}"/>
              </a:ext>
            </a:extLst>
          </p:cNvPr>
          <p:cNvGraphicFramePr>
            <a:graphicFrameLocks noGrp="1"/>
          </p:cNvGraphicFramePr>
          <p:nvPr>
            <p:ph idx="1"/>
            <p:extLst>
              <p:ext uri="{D42A27DB-BD31-4B8C-83A1-F6EECF244321}">
                <p14:modId xmlns:p14="http://schemas.microsoft.com/office/powerpoint/2010/main" val="377966058"/>
              </p:ext>
            </p:extLst>
          </p:nvPr>
        </p:nvGraphicFramePr>
        <p:xfrm>
          <a:off x="6886574" y="803275"/>
          <a:ext cx="4513263"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D85DCA73-4A12-4812-8A8D-3FF182AE3EEA}"/>
              </a:ext>
            </a:extLst>
          </p:cNvPr>
          <p:cNvSpPr>
            <a:spLocks noGrp="1"/>
          </p:cNvSpPr>
          <p:nvPr>
            <p:ph type="ftr" sz="quarter" idx="11"/>
          </p:nvPr>
        </p:nvSpPr>
        <p:spPr/>
        <p:txBody>
          <a:bodyPr/>
          <a:lstStyle/>
          <a:p>
            <a:r>
              <a:rPr lang="en-US"/>
              <a:t>BNS, chapter 2</a:t>
            </a:r>
            <a:endParaRPr lang="en-US" dirty="0"/>
          </a:p>
        </p:txBody>
      </p:sp>
      <p:sp>
        <p:nvSpPr>
          <p:cNvPr id="5" name="Slide Number Placeholder 4">
            <a:extLst>
              <a:ext uri="{FF2B5EF4-FFF2-40B4-BE49-F238E27FC236}">
                <a16:creationId xmlns:a16="http://schemas.microsoft.com/office/drawing/2014/main" id="{478BBEE1-D135-4DB4-B91D-FBEE3DE41B2F}"/>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3" name="Picture 2">
            <a:extLst>
              <a:ext uri="{FF2B5EF4-FFF2-40B4-BE49-F238E27FC236}">
                <a16:creationId xmlns:a16="http://schemas.microsoft.com/office/drawing/2014/main" id="{DA1C20B5-C3F3-4C26-ACBF-6976E1F342E6}"/>
              </a:ext>
            </a:extLst>
          </p:cNvPr>
          <p:cNvPicPr>
            <a:picLocks noChangeAspect="1"/>
          </p:cNvPicPr>
          <p:nvPr/>
        </p:nvPicPr>
        <p:blipFill>
          <a:blip r:embed="rId7"/>
          <a:stretch>
            <a:fillRect/>
          </a:stretch>
        </p:blipFill>
        <p:spPr>
          <a:xfrm>
            <a:off x="4565529" y="1728787"/>
            <a:ext cx="2143125" cy="3186113"/>
          </a:xfrm>
          <a:prstGeom prst="rect">
            <a:avLst/>
          </a:prstGeom>
        </p:spPr>
      </p:pic>
    </p:spTree>
    <p:extLst>
      <p:ext uri="{BB962C8B-B14F-4D97-AF65-F5344CB8AC3E}">
        <p14:creationId xmlns:p14="http://schemas.microsoft.com/office/powerpoint/2010/main" val="195792589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246</TotalTime>
  <Words>1855</Words>
  <Application>Microsoft Office PowerPoint</Application>
  <PresentationFormat>Widescreen</PresentationFormat>
  <Paragraphs>206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Berlin Sans FB Demi</vt:lpstr>
      <vt:lpstr>Calibri</vt:lpstr>
      <vt:lpstr>Cambria</vt:lpstr>
      <vt:lpstr>Segoe UI</vt:lpstr>
      <vt:lpstr>Wingdings</vt:lpstr>
      <vt:lpstr>Atlas</vt:lpstr>
      <vt:lpstr>Cellular Reactions To Injury</vt:lpstr>
      <vt:lpstr>Learning objectives</vt:lpstr>
      <vt:lpstr>Introduction</vt:lpstr>
      <vt:lpstr>Types of cellular adaptation (1) </vt:lpstr>
      <vt:lpstr>Types of cellular adaptation (2) </vt:lpstr>
      <vt:lpstr>Types of cellular adaptation (3) </vt:lpstr>
      <vt:lpstr>Types of cellular adaptation (4) </vt:lpstr>
      <vt:lpstr>Reversible cellular changes &amp; accumulations (1)</vt:lpstr>
      <vt:lpstr>Reversible cellular changes &amp; accumulations (2)</vt:lpstr>
      <vt:lpstr>PowerPoint Presentation</vt:lpstr>
      <vt:lpstr>Cell death </vt:lpstr>
      <vt:lpstr>Necrosis</vt:lpstr>
      <vt:lpstr>Hypoxia</vt:lpstr>
      <vt:lpstr>PowerPoint Presentation</vt:lpstr>
      <vt:lpstr> Hypoxia can be divided into early &amp; late stages</vt:lpstr>
      <vt:lpstr>Free radical-induced injury</vt:lpstr>
      <vt:lpstr>PowerPoint Presentation</vt:lpstr>
      <vt:lpstr>Free radical injury, cont’</vt:lpstr>
      <vt:lpstr>Types of necrosis (1)</vt:lpstr>
      <vt:lpstr>Types of necrosis (2)</vt:lpstr>
      <vt:lpstr>Apoptosis </vt:lpstr>
      <vt:lpstr>PowerPoint Presentation</vt:lpstr>
      <vt:lpstr>PowerPoint Presentation</vt:lpstr>
      <vt:lpstr>Pathologic calcification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Reactions To Injury</dc:title>
  <dc:creator>LENOVO</dc:creator>
  <cp:lastModifiedBy>LENOVO</cp:lastModifiedBy>
  <cp:revision>8</cp:revision>
  <dcterms:created xsi:type="dcterms:W3CDTF">2022-04-01T12:55:49Z</dcterms:created>
  <dcterms:modified xsi:type="dcterms:W3CDTF">2022-04-04T03:03:10Z</dcterms:modified>
</cp:coreProperties>
</file>