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243113-489D-4B26-9209-F4104718F1E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19C8A1-E29C-4BED-BCBD-4E5A7AB06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MASA NIFAS DAN COVID-19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8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PDP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dikonfirmasi</a:t>
            </a:r>
            <a:r>
              <a:rPr lang="en-US" dirty="0" smtClean="0"/>
              <a:t> COVID-19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COVID-19.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5.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diisolasi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en-suite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dirawat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di </a:t>
            </a:r>
            <a:r>
              <a:rPr lang="en-US" dirty="0" err="1" smtClean="0"/>
              <a:t>inkubator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inkubator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, </a:t>
            </a:r>
            <a:r>
              <a:rPr lang="en-US" dirty="0" err="1" smtClean="0"/>
              <a:t>mandi</a:t>
            </a:r>
            <a:r>
              <a:rPr lang="en-US" dirty="0" smtClean="0"/>
              <a:t>, </a:t>
            </a:r>
            <a:r>
              <a:rPr lang="en-US" dirty="0" err="1" smtClean="0"/>
              <a:t>merawat</a:t>
            </a:r>
            <a:r>
              <a:rPr lang="en-US" dirty="0" smtClean="0"/>
              <a:t>, </a:t>
            </a:r>
            <a:r>
              <a:rPr lang="en-US" dirty="0" err="1" smtClean="0"/>
              <a:t>memeluk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1 meter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/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mengenakan</a:t>
            </a:r>
            <a:r>
              <a:rPr lang="en-US" dirty="0" smtClean="0"/>
              <a:t> APD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PPI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r>
              <a:rPr lang="en-US" dirty="0" smtClean="0"/>
              <a:t>. 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aerosol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6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COVID-19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universal precaution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20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hand sanitizer,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mempraktikan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batuk-bersin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8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COVID-19 di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,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(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), </a:t>
            </a:r>
            <a:r>
              <a:rPr lang="en-US" dirty="0" err="1" smtClean="0"/>
              <a:t>pemeriksaan</a:t>
            </a:r>
            <a:r>
              <a:rPr lang="en-US" dirty="0" smtClean="0"/>
              <a:t> SARS-CoV-2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penyerta</a:t>
            </a:r>
            <a:r>
              <a:rPr lang="en-US" dirty="0" smtClean="0"/>
              <a:t> yang lain,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uterus,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yang </a:t>
            </a:r>
            <a:r>
              <a:rPr lang="en-US" dirty="0" err="1" smtClean="0"/>
              <a:t>progresif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individual /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obstetri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multidisipin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1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UPAYA PENCEGAHAN UMUM BAGI IBU NIFAS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kali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dicuci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Sebisa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</a:p>
          <a:p>
            <a:pPr algn="just">
              <a:buFontTx/>
              <a:buChar char="-"/>
            </a:pPr>
            <a:r>
              <a:rPr lang="en-US" dirty="0" err="1" smtClean="0"/>
              <a:t>Gunakan</a:t>
            </a:r>
            <a:r>
              <a:rPr lang="en-US" dirty="0" smtClean="0"/>
              <a:t> masker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Tutupi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tissue. </a:t>
            </a:r>
            <a:r>
              <a:rPr lang="en-US" dirty="0" err="1" smtClean="0"/>
              <a:t>Buang</a:t>
            </a:r>
            <a:r>
              <a:rPr lang="en-US" dirty="0" smtClean="0"/>
              <a:t> tissue</a:t>
            </a:r>
          </a:p>
          <a:p>
            <a:pPr algn="just"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tissue,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disinfeksi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disentuh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online (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r>
              <a:rPr lang="en-US" dirty="0" smtClean="0"/>
              <a:t> COVID-19),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COVID-19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  <a:r>
              <a:rPr lang="en-US" dirty="0" err="1" smtClean="0"/>
              <a:t>Pelayanan</a:t>
            </a:r>
            <a:r>
              <a:rPr lang="en-US" dirty="0" smtClean="0"/>
              <a:t> KB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6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neonatal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(0 –6 jam)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inisiasi</a:t>
            </a:r>
            <a:r>
              <a:rPr lang="en-US" dirty="0" smtClean="0"/>
              <a:t> </a:t>
            </a:r>
            <a:r>
              <a:rPr lang="en-US" dirty="0" err="1" smtClean="0"/>
              <a:t>menyusu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injeksi</a:t>
            </a:r>
            <a:r>
              <a:rPr lang="en-US" dirty="0" smtClean="0"/>
              <a:t> vitamin K1,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salep</a:t>
            </a:r>
            <a:r>
              <a:rPr lang="en-US" dirty="0" smtClean="0"/>
              <a:t>/</a:t>
            </a:r>
            <a:r>
              <a:rPr lang="en-US" dirty="0" err="1" smtClean="0"/>
              <a:t>tetes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imunisasi</a:t>
            </a:r>
            <a:r>
              <a:rPr lang="en-US" dirty="0" smtClean="0"/>
              <a:t> hepatitis B. </a:t>
            </a:r>
            <a:r>
              <a:rPr lang="en-US" dirty="0" err="1" smtClean="0"/>
              <a:t>Setelah</a:t>
            </a:r>
            <a:r>
              <a:rPr lang="en-US" dirty="0" smtClean="0"/>
              <a:t> 24 jam,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skrining</a:t>
            </a:r>
            <a:r>
              <a:rPr lang="en-US" dirty="0" smtClean="0"/>
              <a:t> </a:t>
            </a:r>
            <a:r>
              <a:rPr lang="en-US" dirty="0" err="1" smtClean="0"/>
              <a:t>hipotiroid</a:t>
            </a:r>
            <a:r>
              <a:rPr lang="en-US" dirty="0" smtClean="0"/>
              <a:t> </a:t>
            </a:r>
            <a:r>
              <a:rPr lang="en-US" dirty="0" err="1" smtClean="0"/>
              <a:t>kongenital</a:t>
            </a:r>
            <a:r>
              <a:rPr lang="en-US" dirty="0"/>
              <a:t> </a:t>
            </a:r>
            <a:r>
              <a:rPr lang="en-US" dirty="0" smtClean="0"/>
              <a:t>(SHK)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7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Pelayanan</a:t>
            </a:r>
            <a:r>
              <a:rPr lang="en-US" dirty="0" smtClean="0"/>
              <a:t> neonatal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Neonatal (KN)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COVID-19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err="1" smtClean="0"/>
              <a:t>Rekomendasi</a:t>
            </a:r>
            <a:r>
              <a:rPr lang="en-US" sz="3000" dirty="0" smtClean="0"/>
              <a:t> </a:t>
            </a:r>
            <a:r>
              <a:rPr lang="en-US" sz="3000" dirty="0" err="1" smtClean="0"/>
              <a:t>Utama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Tenaga</a:t>
            </a:r>
            <a:r>
              <a:rPr lang="en-US" sz="3000" dirty="0" smtClean="0"/>
              <a:t> </a:t>
            </a:r>
            <a:r>
              <a:rPr lang="en-US" sz="3000" dirty="0" err="1" smtClean="0"/>
              <a:t>Kesehatan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Menangani</a:t>
            </a:r>
            <a:r>
              <a:rPr lang="en-US" sz="3000" dirty="0" smtClean="0"/>
              <a:t> </a:t>
            </a:r>
            <a:r>
              <a:rPr lang="en-US" sz="3000" dirty="0" err="1" smtClean="0"/>
              <a:t>Pasien</a:t>
            </a:r>
            <a:r>
              <a:rPr lang="en-US" sz="3000" dirty="0" smtClean="0"/>
              <a:t> COVID-19 </a:t>
            </a:r>
            <a:r>
              <a:rPr lang="en-US" sz="3000" dirty="0" err="1" smtClean="0"/>
              <a:t>Khususnya</a:t>
            </a:r>
            <a:r>
              <a:rPr lang="en-US" sz="3000" dirty="0" smtClean="0"/>
              <a:t> </a:t>
            </a:r>
            <a:r>
              <a:rPr lang="en-US" sz="3000" dirty="0" err="1" smtClean="0"/>
              <a:t>Ibu</a:t>
            </a:r>
            <a:r>
              <a:rPr lang="en-US" sz="3000" dirty="0" smtClean="0"/>
              <a:t> </a:t>
            </a:r>
            <a:r>
              <a:rPr lang="en-US" sz="3000" dirty="0" err="1" smtClean="0"/>
              <a:t>Nifas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terkonfirmasi</a:t>
            </a:r>
            <a:r>
              <a:rPr lang="en-US" dirty="0" smtClean="0"/>
              <a:t> COVID-19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(PDP),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virus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profilaksis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2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yang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terinfeksi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14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6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655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MASA NIFAS DAN COVID-19</vt:lpstr>
      <vt:lpstr>PowerPoint Presentation</vt:lpstr>
      <vt:lpstr>PowerPoint Presentation</vt:lpstr>
      <vt:lpstr>UPAYA PENCEGAHAN UMUM BAGI IBU NIFAS</vt:lpstr>
      <vt:lpstr>PowerPoint Presentation</vt:lpstr>
      <vt:lpstr>PowerPoint Presentation</vt:lpstr>
      <vt:lpstr>PowerPoint Presentation</vt:lpstr>
      <vt:lpstr>Rekomendasi Utama Untuk Tenaga Kesehatan Yang Menangani Pasien COVID-19 Khususnya Ibu Nifas</vt:lpstr>
      <vt:lpstr>PowerPoint Presentation</vt:lpstr>
      <vt:lpstr>PowerPoint Presentation</vt:lpstr>
      <vt:lpstr>Tindakan Pencegahan Tambahan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 NIFAS DAN COVID-19</dc:title>
  <dc:creator>ghina kamila</dc:creator>
  <cp:lastModifiedBy>ghina kamila</cp:lastModifiedBy>
  <cp:revision>2</cp:revision>
  <dcterms:created xsi:type="dcterms:W3CDTF">2022-07-14T18:56:12Z</dcterms:created>
  <dcterms:modified xsi:type="dcterms:W3CDTF">2022-07-14T19:11:46Z</dcterms:modified>
</cp:coreProperties>
</file>