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4"/>
  </p:notesMasterIdLst>
  <p:sldIdLst>
    <p:sldId id="256" r:id="rId2"/>
    <p:sldId id="260" r:id="rId3"/>
    <p:sldId id="264" r:id="rId4"/>
    <p:sldId id="261" r:id="rId5"/>
    <p:sldId id="259" r:id="rId6"/>
    <p:sldId id="258" r:id="rId7"/>
    <p:sldId id="257" r:id="rId8"/>
    <p:sldId id="275" r:id="rId9"/>
    <p:sldId id="262" r:id="rId10"/>
    <p:sldId id="268" r:id="rId11"/>
    <p:sldId id="263" r:id="rId12"/>
    <p:sldId id="267" r:id="rId13"/>
  </p:sldIdLst>
  <p:sldSz cx="9144000" cy="5143500" type="screen16x9"/>
  <p:notesSz cx="6858000" cy="9144000"/>
  <p:embeddedFontLst>
    <p:embeddedFont>
      <p:font typeface="Livvic" pitchFamily="2" charset="0"/>
      <p:regular r:id="rId15"/>
      <p:bold r:id="rId16"/>
      <p:italic r:id="rId17"/>
      <p:boldItalic r:id="rId18"/>
    </p:embeddedFont>
    <p:embeddedFont>
      <p:font typeface="Montserrat Black" panose="00000A00000000000000" pitchFamily="2" charset="0"/>
      <p:bold r:id="rId19"/>
      <p:boldItalic r:id="rId20"/>
    </p:embeddedFont>
    <p:embeddedFont>
      <p:font typeface="Roboto Condensed Light" panose="02000000000000000000" pitchFamily="2" charset="0"/>
      <p:regular r:id="rId21"/>
      <p: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ACA061-B309-4D7C-ABCF-F718C1891530}">
  <a:tblStyle styleId="{10ACA061-B309-4D7C-ABCF-F718C18915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7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cec4d27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cec4d27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115bbeb8a9b_0_28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115bbeb8a9b_0_28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bd6c00e730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bd6c00e730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115bbeb8a9b_0_48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115bbeb8a9b_0_48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115bbeb8a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115bbeb8a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115bbeb8a9b_0_9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115bbeb8a9b_0_9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99f2f57a71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99f2f57a71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99f2f57a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99f2f57a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g115bbeb8a9b_0_284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" name="Google Shape;912;g115bbeb8a9b_0_284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99f2f57a7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99f2f57a7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0000" y="1283250"/>
            <a:ext cx="4344000" cy="22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20000" y="3523393"/>
            <a:ext cx="43440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752825" y="0"/>
            <a:ext cx="2391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20000" y="2805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2619075" y="4794850"/>
            <a:ext cx="39393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4438775" y="1751200"/>
            <a:ext cx="3985200" cy="19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 idx="2" hasCustomPrompt="1"/>
          </p:nvPr>
        </p:nvSpPr>
        <p:spPr>
          <a:xfrm>
            <a:off x="7085750" y="766872"/>
            <a:ext cx="1338300" cy="10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1"/>
          </p:nvPr>
        </p:nvSpPr>
        <p:spPr>
          <a:xfrm>
            <a:off x="5199600" y="3651350"/>
            <a:ext cx="32244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0" y="0"/>
            <a:ext cx="2391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2789563" y="2850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6" name="Google Shape;96;p15"/>
          <p:cNvCxnSpPr/>
          <p:nvPr/>
        </p:nvCxnSpPr>
        <p:spPr>
          <a:xfrm>
            <a:off x="4688638" y="4794850"/>
            <a:ext cx="3747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_1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title" idx="2"/>
          </p:nvPr>
        </p:nvSpPr>
        <p:spPr>
          <a:xfrm>
            <a:off x="1154800" y="2623001"/>
            <a:ext cx="2098800" cy="6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subTitle" idx="1"/>
          </p:nvPr>
        </p:nvSpPr>
        <p:spPr>
          <a:xfrm>
            <a:off x="1154800" y="3313300"/>
            <a:ext cx="2098800" cy="8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 idx="3"/>
          </p:nvPr>
        </p:nvSpPr>
        <p:spPr>
          <a:xfrm>
            <a:off x="3522600" y="2623001"/>
            <a:ext cx="2098800" cy="6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subTitle" idx="4"/>
          </p:nvPr>
        </p:nvSpPr>
        <p:spPr>
          <a:xfrm>
            <a:off x="3522598" y="3313300"/>
            <a:ext cx="2098800" cy="8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title" idx="5"/>
          </p:nvPr>
        </p:nvSpPr>
        <p:spPr>
          <a:xfrm>
            <a:off x="5890400" y="2623001"/>
            <a:ext cx="2098800" cy="6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ubTitle" idx="6"/>
          </p:nvPr>
        </p:nvSpPr>
        <p:spPr>
          <a:xfrm>
            <a:off x="5890402" y="3313300"/>
            <a:ext cx="2098800" cy="8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8303775" y="2805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0" y="4513500"/>
            <a:ext cx="9144000" cy="63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3" name="Google Shape;113;p17"/>
          <p:cNvCxnSpPr/>
          <p:nvPr/>
        </p:nvCxnSpPr>
        <p:spPr>
          <a:xfrm>
            <a:off x="2619075" y="4794850"/>
            <a:ext cx="5806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6_1_1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2789575" y="445025"/>
            <a:ext cx="56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 idx="2"/>
          </p:nvPr>
        </p:nvSpPr>
        <p:spPr>
          <a:xfrm>
            <a:off x="3953225" y="1435196"/>
            <a:ext cx="3059700" cy="3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ubTitle" idx="1"/>
          </p:nvPr>
        </p:nvSpPr>
        <p:spPr>
          <a:xfrm>
            <a:off x="3953225" y="1754648"/>
            <a:ext cx="3059700" cy="5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/>
          <p:nvPr/>
        </p:nvSpPr>
        <p:spPr>
          <a:xfrm>
            <a:off x="0" y="0"/>
            <a:ext cx="2391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8"/>
          <p:cNvSpPr/>
          <p:nvPr/>
        </p:nvSpPr>
        <p:spPr>
          <a:xfrm>
            <a:off x="2789563" y="2850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0" name="Google Shape;120;p18"/>
          <p:cNvCxnSpPr/>
          <p:nvPr/>
        </p:nvCxnSpPr>
        <p:spPr>
          <a:xfrm>
            <a:off x="4688638" y="4794850"/>
            <a:ext cx="3747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" name="Google Shape;121;p18"/>
          <p:cNvSpPr txBox="1">
            <a:spLocks noGrp="1"/>
          </p:cNvSpPr>
          <p:nvPr>
            <p:ph type="title" idx="3"/>
          </p:nvPr>
        </p:nvSpPr>
        <p:spPr>
          <a:xfrm>
            <a:off x="3953225" y="2426134"/>
            <a:ext cx="3059700" cy="3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4"/>
          </p:nvPr>
        </p:nvSpPr>
        <p:spPr>
          <a:xfrm>
            <a:off x="3953225" y="2745600"/>
            <a:ext cx="3059700" cy="5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title" idx="5"/>
          </p:nvPr>
        </p:nvSpPr>
        <p:spPr>
          <a:xfrm>
            <a:off x="3953225" y="3420521"/>
            <a:ext cx="3059700" cy="3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subTitle" idx="6"/>
          </p:nvPr>
        </p:nvSpPr>
        <p:spPr>
          <a:xfrm>
            <a:off x="3953225" y="3739973"/>
            <a:ext cx="3059700" cy="5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ONE_COLUMN_TEXT_3">
    <p:bg>
      <p:bgPr>
        <a:solidFill>
          <a:schemeClr val="lt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>
            <a:spLocks noGrp="1"/>
          </p:cNvSpPr>
          <p:nvPr>
            <p:ph type="title"/>
          </p:nvPr>
        </p:nvSpPr>
        <p:spPr>
          <a:xfrm>
            <a:off x="1633850" y="1295200"/>
            <a:ext cx="5876400" cy="149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 b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8" name="Google Shape;208;p27"/>
          <p:cNvSpPr txBox="1">
            <a:spLocks noGrp="1"/>
          </p:cNvSpPr>
          <p:nvPr>
            <p:ph type="subTitle" idx="1"/>
          </p:nvPr>
        </p:nvSpPr>
        <p:spPr>
          <a:xfrm>
            <a:off x="2275613" y="2870750"/>
            <a:ext cx="4592700" cy="7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7"/>
          <p:cNvSpPr/>
          <p:nvPr/>
        </p:nvSpPr>
        <p:spPr>
          <a:xfrm>
            <a:off x="8303775" y="280551"/>
            <a:ext cx="121500" cy="121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0" name="Google Shape;210;p27"/>
          <p:cNvCxnSpPr/>
          <p:nvPr/>
        </p:nvCxnSpPr>
        <p:spPr>
          <a:xfrm>
            <a:off x="720000" y="341300"/>
            <a:ext cx="7421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1" name="Google Shape;211;p27"/>
          <p:cNvCxnSpPr/>
          <p:nvPr/>
        </p:nvCxnSpPr>
        <p:spPr>
          <a:xfrm>
            <a:off x="2619075" y="4794850"/>
            <a:ext cx="5806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4">
    <p:bg>
      <p:bgPr>
        <a:solidFill>
          <a:schemeClr val="lt1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/>
          <p:nvPr/>
        </p:nvSpPr>
        <p:spPr>
          <a:xfrm>
            <a:off x="8303775" y="280551"/>
            <a:ext cx="121500" cy="121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7" name="Google Shape;237;p31"/>
          <p:cNvCxnSpPr/>
          <p:nvPr/>
        </p:nvCxnSpPr>
        <p:spPr>
          <a:xfrm>
            <a:off x="720000" y="341300"/>
            <a:ext cx="7421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Google Shape;238;p31"/>
          <p:cNvCxnSpPr/>
          <p:nvPr/>
        </p:nvCxnSpPr>
        <p:spPr>
          <a:xfrm>
            <a:off x="2619075" y="4794850"/>
            <a:ext cx="5806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Google Shape;239;p31"/>
          <p:cNvSpPr txBox="1"/>
          <p:nvPr/>
        </p:nvSpPr>
        <p:spPr>
          <a:xfrm>
            <a:off x="635853" y="4640962"/>
            <a:ext cx="1930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www.traditionalmedicine.com</a:t>
            </a:r>
            <a:endParaRPr sz="800">
              <a:solidFill>
                <a:schemeClr val="dk2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_1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2"/>
          <p:cNvSpPr/>
          <p:nvPr/>
        </p:nvSpPr>
        <p:spPr>
          <a:xfrm>
            <a:off x="0" y="0"/>
            <a:ext cx="2391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2"/>
          <p:cNvSpPr/>
          <p:nvPr/>
        </p:nvSpPr>
        <p:spPr>
          <a:xfrm>
            <a:off x="2789563" y="2850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43" name="Google Shape;243;p32"/>
          <p:cNvCxnSpPr/>
          <p:nvPr/>
        </p:nvCxnSpPr>
        <p:spPr>
          <a:xfrm>
            <a:off x="4688638" y="4794850"/>
            <a:ext cx="3747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4" name="Google Shape;244;p32"/>
          <p:cNvSpPr txBox="1"/>
          <p:nvPr/>
        </p:nvSpPr>
        <p:spPr>
          <a:xfrm>
            <a:off x="6587113" y="191903"/>
            <a:ext cx="1930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#TraditionalMedicineWorkshop</a:t>
            </a:r>
            <a:endParaRPr sz="8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45" name="Google Shape;245;p32"/>
          <p:cNvSpPr txBox="1"/>
          <p:nvPr/>
        </p:nvSpPr>
        <p:spPr>
          <a:xfrm>
            <a:off x="2705416" y="4640962"/>
            <a:ext cx="1930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www.traditionalmedicine.com</a:t>
            </a:r>
            <a:endParaRPr sz="8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20000" y="1812050"/>
            <a:ext cx="3224400" cy="17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750950"/>
            <a:ext cx="1056900" cy="10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720000" y="3651350"/>
            <a:ext cx="32244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6752825" y="0"/>
            <a:ext cx="2391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720000" y="2850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" name="Google Shape;20;p3"/>
          <p:cNvCxnSpPr/>
          <p:nvPr/>
        </p:nvCxnSpPr>
        <p:spPr>
          <a:xfrm>
            <a:off x="2619075" y="4794850"/>
            <a:ext cx="39393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AutoNum type="arabicPeriod"/>
              <a:defRPr sz="1100">
                <a:solidFill>
                  <a:schemeClr val="dk2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Char char="○"/>
              <a:defRPr>
                <a:solidFill>
                  <a:schemeClr val="dk2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Char char="■"/>
              <a:defRPr>
                <a:solidFill>
                  <a:schemeClr val="dk2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Char char="●"/>
              <a:defRPr>
                <a:solidFill>
                  <a:schemeClr val="dk2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Char char="○"/>
              <a:defRPr>
                <a:solidFill>
                  <a:schemeClr val="dk2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Char char="■"/>
              <a:defRPr>
                <a:solidFill>
                  <a:schemeClr val="dk2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Char char="●"/>
              <a:defRPr>
                <a:solidFill>
                  <a:schemeClr val="dk2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Condensed Light"/>
              <a:buChar char="○"/>
              <a:defRPr>
                <a:solidFill>
                  <a:schemeClr val="dk2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Roboto Condensed Light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8303775" y="280551"/>
            <a:ext cx="121500" cy="121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" name="Google Shape;25;p4"/>
          <p:cNvCxnSpPr/>
          <p:nvPr/>
        </p:nvCxnSpPr>
        <p:spPr>
          <a:xfrm>
            <a:off x="720000" y="341300"/>
            <a:ext cx="7421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Google Shape;26;p4"/>
          <p:cNvCxnSpPr/>
          <p:nvPr/>
        </p:nvCxnSpPr>
        <p:spPr>
          <a:xfrm>
            <a:off x="2619075" y="4794850"/>
            <a:ext cx="5806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idx="2"/>
          </p:nvPr>
        </p:nvSpPr>
        <p:spPr>
          <a:xfrm>
            <a:off x="777254" y="2639575"/>
            <a:ext cx="3692700" cy="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title" idx="3"/>
          </p:nvPr>
        </p:nvSpPr>
        <p:spPr>
          <a:xfrm>
            <a:off x="4674046" y="2639575"/>
            <a:ext cx="3692700" cy="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5163196" y="3079972"/>
            <a:ext cx="2714400" cy="10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4"/>
          </p:nvPr>
        </p:nvSpPr>
        <p:spPr>
          <a:xfrm>
            <a:off x="1266704" y="3079972"/>
            <a:ext cx="2713800" cy="10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5"/>
          <p:cNvSpPr/>
          <p:nvPr/>
        </p:nvSpPr>
        <p:spPr>
          <a:xfrm>
            <a:off x="0" y="4513500"/>
            <a:ext cx="9144000" cy="63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4" name="Google Shape;34;p5"/>
          <p:cNvCxnSpPr/>
          <p:nvPr/>
        </p:nvCxnSpPr>
        <p:spPr>
          <a:xfrm>
            <a:off x="2619075" y="4794850"/>
            <a:ext cx="5806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Google Shape;35;p5"/>
          <p:cNvSpPr/>
          <p:nvPr/>
        </p:nvSpPr>
        <p:spPr>
          <a:xfrm>
            <a:off x="8302500" y="2805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4286700" cy="10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720000" y="1660075"/>
            <a:ext cx="4286700" cy="28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 Condensed Light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Roboto Condensed Light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6752825" y="0"/>
            <a:ext cx="2391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5" name="Google Shape;45;p7"/>
          <p:cNvCxnSpPr/>
          <p:nvPr/>
        </p:nvCxnSpPr>
        <p:spPr>
          <a:xfrm>
            <a:off x="2619075" y="4794850"/>
            <a:ext cx="39393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46;p7"/>
          <p:cNvSpPr/>
          <p:nvPr/>
        </p:nvSpPr>
        <p:spPr>
          <a:xfrm>
            <a:off x="720000" y="2850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subTitle" idx="1"/>
          </p:nvPr>
        </p:nvSpPr>
        <p:spPr>
          <a:xfrm>
            <a:off x="3889200" y="2458588"/>
            <a:ext cx="4628100" cy="11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3889225" y="1696013"/>
            <a:ext cx="462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55" name="Google Shape;55;p9"/>
          <p:cNvSpPr/>
          <p:nvPr/>
        </p:nvSpPr>
        <p:spPr>
          <a:xfrm>
            <a:off x="0" y="0"/>
            <a:ext cx="2391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9"/>
          <p:cNvSpPr/>
          <p:nvPr/>
        </p:nvSpPr>
        <p:spPr>
          <a:xfrm>
            <a:off x="2789563" y="2850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7" name="Google Shape;57;p9"/>
          <p:cNvCxnSpPr/>
          <p:nvPr/>
        </p:nvCxnSpPr>
        <p:spPr>
          <a:xfrm>
            <a:off x="4688638" y="4794850"/>
            <a:ext cx="3747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1889700" y="1518575"/>
            <a:ext cx="2352900" cy="4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1889700" y="1900727"/>
            <a:ext cx="2352900" cy="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 idx="2"/>
          </p:nvPr>
        </p:nvSpPr>
        <p:spPr>
          <a:xfrm>
            <a:off x="5743050" y="1518575"/>
            <a:ext cx="2352900" cy="4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3"/>
          </p:nvPr>
        </p:nvSpPr>
        <p:spPr>
          <a:xfrm>
            <a:off x="5743052" y="1900727"/>
            <a:ext cx="2352900" cy="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4"/>
          </p:nvPr>
        </p:nvSpPr>
        <p:spPr>
          <a:xfrm>
            <a:off x="1889700" y="2804524"/>
            <a:ext cx="2352900" cy="4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5"/>
          </p:nvPr>
        </p:nvSpPr>
        <p:spPr>
          <a:xfrm>
            <a:off x="1889700" y="3186686"/>
            <a:ext cx="2352900" cy="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idx="6"/>
          </p:nvPr>
        </p:nvSpPr>
        <p:spPr>
          <a:xfrm>
            <a:off x="5743050" y="2804524"/>
            <a:ext cx="2352900" cy="4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7"/>
          </p:nvPr>
        </p:nvSpPr>
        <p:spPr>
          <a:xfrm>
            <a:off x="5743052" y="3186686"/>
            <a:ext cx="2352900" cy="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title" idx="8" hasCustomPrompt="1"/>
          </p:nvPr>
        </p:nvSpPr>
        <p:spPr>
          <a:xfrm>
            <a:off x="720000" y="1651023"/>
            <a:ext cx="10482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7" name="Google Shape;77;p13"/>
          <p:cNvSpPr txBox="1">
            <a:spLocks noGrp="1"/>
          </p:cNvSpPr>
          <p:nvPr>
            <p:ph type="title" idx="9" hasCustomPrompt="1"/>
          </p:nvPr>
        </p:nvSpPr>
        <p:spPr>
          <a:xfrm>
            <a:off x="720000" y="2936923"/>
            <a:ext cx="10482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8" name="Google Shape;78;p13"/>
          <p:cNvSpPr txBox="1">
            <a:spLocks noGrp="1"/>
          </p:cNvSpPr>
          <p:nvPr>
            <p:ph type="title" idx="13" hasCustomPrompt="1"/>
          </p:nvPr>
        </p:nvSpPr>
        <p:spPr>
          <a:xfrm>
            <a:off x="4570175" y="1651023"/>
            <a:ext cx="10482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14" hasCustomPrompt="1"/>
          </p:nvPr>
        </p:nvSpPr>
        <p:spPr>
          <a:xfrm>
            <a:off x="4570175" y="2936923"/>
            <a:ext cx="10482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302500" y="280551"/>
            <a:ext cx="121500" cy="12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0" y="4513500"/>
            <a:ext cx="9144000" cy="63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3" name="Google Shape;83;p13"/>
          <p:cNvCxnSpPr/>
          <p:nvPr/>
        </p:nvCxnSpPr>
        <p:spPr>
          <a:xfrm>
            <a:off x="2617800" y="4794850"/>
            <a:ext cx="5806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1633800" y="3411425"/>
            <a:ext cx="58764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ubTitle" idx="1"/>
          </p:nvPr>
        </p:nvSpPr>
        <p:spPr>
          <a:xfrm>
            <a:off x="1633800" y="1136750"/>
            <a:ext cx="5876400" cy="20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32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8303775" y="280551"/>
            <a:ext cx="121500" cy="121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8" name="Google Shape;88;p14"/>
          <p:cNvCxnSpPr/>
          <p:nvPr/>
        </p:nvCxnSpPr>
        <p:spPr>
          <a:xfrm>
            <a:off x="720000" y="341300"/>
            <a:ext cx="7421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" name="Google Shape;89;p14"/>
          <p:cNvCxnSpPr/>
          <p:nvPr/>
        </p:nvCxnSpPr>
        <p:spPr>
          <a:xfrm>
            <a:off x="2619075" y="4794850"/>
            <a:ext cx="5806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 Black"/>
              <a:buNone/>
              <a:defRPr sz="3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42975"/>
            <a:ext cx="7704000" cy="33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vvic"/>
              <a:buChar char="●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vvic"/>
              <a:buChar char="○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vvic"/>
              <a:buChar char="■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vvic"/>
              <a:buChar char="●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vvic"/>
              <a:buChar char="○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vvic"/>
              <a:buChar char="■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vvic"/>
              <a:buChar char="●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vvic"/>
              <a:buChar char="○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ivvic"/>
              <a:buChar char="■"/>
              <a:defRPr>
                <a:solidFill>
                  <a:schemeClr val="dk1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8" r:id="rId7"/>
    <p:sldLayoutId id="2147483659" r:id="rId8"/>
    <p:sldLayoutId id="2147483660" r:id="rId9"/>
    <p:sldLayoutId id="2147483661" r:id="rId10"/>
    <p:sldLayoutId id="2147483663" r:id="rId11"/>
    <p:sldLayoutId id="2147483664" r:id="rId12"/>
    <p:sldLayoutId id="2147483673" r:id="rId13"/>
    <p:sldLayoutId id="2147483677" r:id="rId14"/>
    <p:sldLayoutId id="2147483678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6"/>
          <p:cNvSpPr txBox="1">
            <a:spLocks noGrp="1"/>
          </p:cNvSpPr>
          <p:nvPr>
            <p:ph type="ctrTitle"/>
          </p:nvPr>
        </p:nvSpPr>
        <p:spPr>
          <a:xfrm>
            <a:off x="720000" y="1283250"/>
            <a:ext cx="4344000" cy="22401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EBM MASA NIFAS</a:t>
            </a:r>
            <a:endParaRPr sz="5000" dirty="0"/>
          </a:p>
        </p:txBody>
      </p:sp>
      <p:sp>
        <p:nvSpPr>
          <p:cNvPr id="257" name="Google Shape;257;p36"/>
          <p:cNvSpPr txBox="1">
            <a:spLocks noGrp="1"/>
          </p:cNvSpPr>
          <p:nvPr>
            <p:ph type="subTitle" idx="1"/>
          </p:nvPr>
        </p:nvSpPr>
        <p:spPr>
          <a:xfrm>
            <a:off x="555066" y="3292534"/>
            <a:ext cx="4955178" cy="475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/>
              <a:t>Fatiha</a:t>
            </a:r>
            <a:r>
              <a:rPr lang="en-US" sz="1800" dirty="0"/>
              <a:t> </a:t>
            </a:r>
            <a:r>
              <a:rPr lang="en-US" sz="1800" dirty="0" err="1"/>
              <a:t>Zalma</a:t>
            </a:r>
            <a:r>
              <a:rPr lang="en-US" sz="1800" dirty="0"/>
              <a:t> </a:t>
            </a:r>
            <a:r>
              <a:rPr lang="en-US" sz="1800" dirty="0" err="1"/>
              <a:t>Iftinan</a:t>
            </a:r>
            <a:r>
              <a:rPr lang="en-US" sz="1800" dirty="0"/>
              <a:t> Rheinandy 1910106071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/>
              <a:t>Yustia</a:t>
            </a:r>
            <a:r>
              <a:rPr lang="en-US" sz="1800" dirty="0"/>
              <a:t> </a:t>
            </a:r>
            <a:r>
              <a:rPr lang="en-US" sz="1800" dirty="0" err="1"/>
              <a:t>Rahendra</a:t>
            </a:r>
            <a:r>
              <a:rPr lang="en-US" sz="1800" dirty="0"/>
              <a:t> 1910106071</a:t>
            </a:r>
            <a:endParaRPr sz="1800" dirty="0"/>
          </a:p>
        </p:txBody>
      </p:sp>
      <p:sp>
        <p:nvSpPr>
          <p:cNvPr id="258" name="Google Shape;258;p36"/>
          <p:cNvSpPr txBox="1"/>
          <p:nvPr/>
        </p:nvSpPr>
        <p:spPr>
          <a:xfrm>
            <a:off x="4517550" y="191903"/>
            <a:ext cx="1930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#TraditionalMedicineWorkshop</a:t>
            </a:r>
            <a:endParaRPr sz="8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59" name="Google Shape;259;p36"/>
          <p:cNvSpPr txBox="1"/>
          <p:nvPr/>
        </p:nvSpPr>
        <p:spPr>
          <a:xfrm>
            <a:off x="635853" y="4640962"/>
            <a:ext cx="1930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www.traditionalmedicine.com</a:t>
            </a:r>
            <a:endParaRPr sz="8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grpSp>
        <p:nvGrpSpPr>
          <p:cNvPr id="260" name="Google Shape;260;p36"/>
          <p:cNvGrpSpPr/>
          <p:nvPr/>
        </p:nvGrpSpPr>
        <p:grpSpPr>
          <a:xfrm>
            <a:off x="4685843" y="1169926"/>
            <a:ext cx="4004010" cy="2803402"/>
            <a:chOff x="4685843" y="1169926"/>
            <a:chExt cx="4004010" cy="2803402"/>
          </a:xfrm>
        </p:grpSpPr>
        <p:sp>
          <p:nvSpPr>
            <p:cNvPr id="261" name="Google Shape;261;p36"/>
            <p:cNvSpPr/>
            <p:nvPr/>
          </p:nvSpPr>
          <p:spPr>
            <a:xfrm>
              <a:off x="5241628" y="1169926"/>
              <a:ext cx="3112050" cy="2803402"/>
            </a:xfrm>
            <a:custGeom>
              <a:avLst/>
              <a:gdLst/>
              <a:ahLst/>
              <a:cxnLst/>
              <a:rect l="l" t="t" r="r" b="b"/>
              <a:pathLst>
                <a:path w="58000" h="52250" extrusionOk="0">
                  <a:moveTo>
                    <a:pt x="26929" y="0"/>
                  </a:moveTo>
                  <a:lnTo>
                    <a:pt x="26534" y="27"/>
                  </a:lnTo>
                  <a:lnTo>
                    <a:pt x="26164" y="80"/>
                  </a:lnTo>
                  <a:lnTo>
                    <a:pt x="25795" y="159"/>
                  </a:lnTo>
                  <a:lnTo>
                    <a:pt x="25426" y="264"/>
                  </a:lnTo>
                  <a:lnTo>
                    <a:pt x="25057" y="422"/>
                  </a:lnTo>
                  <a:lnTo>
                    <a:pt x="24714" y="581"/>
                  </a:lnTo>
                  <a:lnTo>
                    <a:pt x="24397" y="792"/>
                  </a:lnTo>
                  <a:lnTo>
                    <a:pt x="24081" y="1029"/>
                  </a:lnTo>
                  <a:lnTo>
                    <a:pt x="23896" y="1187"/>
                  </a:lnTo>
                  <a:lnTo>
                    <a:pt x="23501" y="1161"/>
                  </a:lnTo>
                  <a:lnTo>
                    <a:pt x="23158" y="1161"/>
                  </a:lnTo>
                  <a:lnTo>
                    <a:pt x="22841" y="1214"/>
                  </a:lnTo>
                  <a:lnTo>
                    <a:pt x="22551" y="1293"/>
                  </a:lnTo>
                  <a:lnTo>
                    <a:pt x="22235" y="1372"/>
                  </a:lnTo>
                  <a:lnTo>
                    <a:pt x="21892" y="1530"/>
                  </a:lnTo>
                  <a:lnTo>
                    <a:pt x="21549" y="1768"/>
                  </a:lnTo>
                  <a:lnTo>
                    <a:pt x="21206" y="2031"/>
                  </a:lnTo>
                  <a:lnTo>
                    <a:pt x="21021" y="2163"/>
                  </a:lnTo>
                  <a:lnTo>
                    <a:pt x="20863" y="2348"/>
                  </a:lnTo>
                  <a:lnTo>
                    <a:pt x="20283" y="2532"/>
                  </a:lnTo>
                  <a:lnTo>
                    <a:pt x="19676" y="2796"/>
                  </a:lnTo>
                  <a:lnTo>
                    <a:pt x="19360" y="2954"/>
                  </a:lnTo>
                  <a:lnTo>
                    <a:pt x="19069" y="3139"/>
                  </a:lnTo>
                  <a:lnTo>
                    <a:pt x="18806" y="3324"/>
                  </a:lnTo>
                  <a:lnTo>
                    <a:pt x="18516" y="3508"/>
                  </a:lnTo>
                  <a:lnTo>
                    <a:pt x="18252" y="3719"/>
                  </a:lnTo>
                  <a:lnTo>
                    <a:pt x="18014" y="3957"/>
                  </a:lnTo>
                  <a:lnTo>
                    <a:pt x="17777" y="4220"/>
                  </a:lnTo>
                  <a:lnTo>
                    <a:pt x="17540" y="4484"/>
                  </a:lnTo>
                  <a:lnTo>
                    <a:pt x="17329" y="4774"/>
                  </a:lnTo>
                  <a:lnTo>
                    <a:pt x="17144" y="5064"/>
                  </a:lnTo>
                  <a:lnTo>
                    <a:pt x="16986" y="5381"/>
                  </a:lnTo>
                  <a:lnTo>
                    <a:pt x="16854" y="5724"/>
                  </a:lnTo>
                  <a:lnTo>
                    <a:pt x="16722" y="6067"/>
                  </a:lnTo>
                  <a:lnTo>
                    <a:pt x="16643" y="6436"/>
                  </a:lnTo>
                  <a:lnTo>
                    <a:pt x="16564" y="6832"/>
                  </a:lnTo>
                  <a:lnTo>
                    <a:pt x="16511" y="7227"/>
                  </a:lnTo>
                  <a:lnTo>
                    <a:pt x="15667" y="7702"/>
                  </a:lnTo>
                  <a:lnTo>
                    <a:pt x="14849" y="8230"/>
                  </a:lnTo>
                  <a:lnTo>
                    <a:pt x="14058" y="8783"/>
                  </a:lnTo>
                  <a:lnTo>
                    <a:pt x="13293" y="9364"/>
                  </a:lnTo>
                  <a:lnTo>
                    <a:pt x="12792" y="9337"/>
                  </a:lnTo>
                  <a:lnTo>
                    <a:pt x="12317" y="9364"/>
                  </a:lnTo>
                  <a:lnTo>
                    <a:pt x="11869" y="9390"/>
                  </a:lnTo>
                  <a:lnTo>
                    <a:pt x="11421" y="9443"/>
                  </a:lnTo>
                  <a:lnTo>
                    <a:pt x="10972" y="9522"/>
                  </a:lnTo>
                  <a:lnTo>
                    <a:pt x="10550" y="9601"/>
                  </a:lnTo>
                  <a:lnTo>
                    <a:pt x="10128" y="9733"/>
                  </a:lnTo>
                  <a:lnTo>
                    <a:pt x="9706" y="9865"/>
                  </a:lnTo>
                  <a:lnTo>
                    <a:pt x="9284" y="10023"/>
                  </a:lnTo>
                  <a:lnTo>
                    <a:pt x="8889" y="10208"/>
                  </a:lnTo>
                  <a:lnTo>
                    <a:pt x="8493" y="10392"/>
                  </a:lnTo>
                  <a:lnTo>
                    <a:pt x="8097" y="10630"/>
                  </a:lnTo>
                  <a:lnTo>
                    <a:pt x="7728" y="10867"/>
                  </a:lnTo>
                  <a:lnTo>
                    <a:pt x="7359" y="11131"/>
                  </a:lnTo>
                  <a:lnTo>
                    <a:pt x="7016" y="11421"/>
                  </a:lnTo>
                  <a:lnTo>
                    <a:pt x="6647" y="11711"/>
                  </a:lnTo>
                  <a:lnTo>
                    <a:pt x="6304" y="12028"/>
                  </a:lnTo>
                  <a:lnTo>
                    <a:pt x="5829" y="12555"/>
                  </a:lnTo>
                  <a:lnTo>
                    <a:pt x="5354" y="13083"/>
                  </a:lnTo>
                  <a:lnTo>
                    <a:pt x="4906" y="13030"/>
                  </a:lnTo>
                  <a:lnTo>
                    <a:pt x="4458" y="13003"/>
                  </a:lnTo>
                  <a:lnTo>
                    <a:pt x="4115" y="13003"/>
                  </a:lnTo>
                  <a:lnTo>
                    <a:pt x="3798" y="13056"/>
                  </a:lnTo>
                  <a:lnTo>
                    <a:pt x="3482" y="13109"/>
                  </a:lnTo>
                  <a:lnTo>
                    <a:pt x="3165" y="13188"/>
                  </a:lnTo>
                  <a:lnTo>
                    <a:pt x="2849" y="13294"/>
                  </a:lnTo>
                  <a:lnTo>
                    <a:pt x="2559" y="13425"/>
                  </a:lnTo>
                  <a:lnTo>
                    <a:pt x="2268" y="13557"/>
                  </a:lnTo>
                  <a:lnTo>
                    <a:pt x="2005" y="13742"/>
                  </a:lnTo>
                  <a:lnTo>
                    <a:pt x="1741" y="13927"/>
                  </a:lnTo>
                  <a:lnTo>
                    <a:pt x="1504" y="14138"/>
                  </a:lnTo>
                  <a:lnTo>
                    <a:pt x="1266" y="14349"/>
                  </a:lnTo>
                  <a:lnTo>
                    <a:pt x="1055" y="14612"/>
                  </a:lnTo>
                  <a:lnTo>
                    <a:pt x="871" y="14850"/>
                  </a:lnTo>
                  <a:lnTo>
                    <a:pt x="686" y="15140"/>
                  </a:lnTo>
                  <a:lnTo>
                    <a:pt x="528" y="15430"/>
                  </a:lnTo>
                  <a:lnTo>
                    <a:pt x="396" y="15720"/>
                  </a:lnTo>
                  <a:lnTo>
                    <a:pt x="317" y="15905"/>
                  </a:lnTo>
                  <a:lnTo>
                    <a:pt x="185" y="16327"/>
                  </a:lnTo>
                  <a:lnTo>
                    <a:pt x="79" y="16749"/>
                  </a:lnTo>
                  <a:lnTo>
                    <a:pt x="27" y="17197"/>
                  </a:lnTo>
                  <a:lnTo>
                    <a:pt x="0" y="17619"/>
                  </a:lnTo>
                  <a:lnTo>
                    <a:pt x="53" y="18041"/>
                  </a:lnTo>
                  <a:lnTo>
                    <a:pt x="106" y="18437"/>
                  </a:lnTo>
                  <a:lnTo>
                    <a:pt x="211" y="18859"/>
                  </a:lnTo>
                  <a:lnTo>
                    <a:pt x="369" y="19254"/>
                  </a:lnTo>
                  <a:lnTo>
                    <a:pt x="554" y="19624"/>
                  </a:lnTo>
                  <a:lnTo>
                    <a:pt x="765" y="19993"/>
                  </a:lnTo>
                  <a:lnTo>
                    <a:pt x="1002" y="20309"/>
                  </a:lnTo>
                  <a:lnTo>
                    <a:pt x="1293" y="20626"/>
                  </a:lnTo>
                  <a:lnTo>
                    <a:pt x="1609" y="20916"/>
                  </a:lnTo>
                  <a:lnTo>
                    <a:pt x="1952" y="21180"/>
                  </a:lnTo>
                  <a:lnTo>
                    <a:pt x="2348" y="21391"/>
                  </a:lnTo>
                  <a:lnTo>
                    <a:pt x="2743" y="21575"/>
                  </a:lnTo>
                  <a:lnTo>
                    <a:pt x="3165" y="21760"/>
                  </a:lnTo>
                  <a:lnTo>
                    <a:pt x="3271" y="22287"/>
                  </a:lnTo>
                  <a:lnTo>
                    <a:pt x="3350" y="22841"/>
                  </a:lnTo>
                  <a:lnTo>
                    <a:pt x="3482" y="23395"/>
                  </a:lnTo>
                  <a:lnTo>
                    <a:pt x="3640" y="23949"/>
                  </a:lnTo>
                  <a:lnTo>
                    <a:pt x="3798" y="24503"/>
                  </a:lnTo>
                  <a:lnTo>
                    <a:pt x="3983" y="25057"/>
                  </a:lnTo>
                  <a:lnTo>
                    <a:pt x="4167" y="25637"/>
                  </a:lnTo>
                  <a:lnTo>
                    <a:pt x="4405" y="26217"/>
                  </a:lnTo>
                  <a:lnTo>
                    <a:pt x="4352" y="27061"/>
                  </a:lnTo>
                  <a:lnTo>
                    <a:pt x="4326" y="27905"/>
                  </a:lnTo>
                  <a:lnTo>
                    <a:pt x="4352" y="28908"/>
                  </a:lnTo>
                  <a:lnTo>
                    <a:pt x="4431" y="29910"/>
                  </a:lnTo>
                  <a:lnTo>
                    <a:pt x="4537" y="30912"/>
                  </a:lnTo>
                  <a:lnTo>
                    <a:pt x="4669" y="31888"/>
                  </a:lnTo>
                  <a:lnTo>
                    <a:pt x="4853" y="32890"/>
                  </a:lnTo>
                  <a:lnTo>
                    <a:pt x="5091" y="33840"/>
                  </a:lnTo>
                  <a:lnTo>
                    <a:pt x="5354" y="34816"/>
                  </a:lnTo>
                  <a:lnTo>
                    <a:pt x="5671" y="35765"/>
                  </a:lnTo>
                  <a:lnTo>
                    <a:pt x="5592" y="35871"/>
                  </a:lnTo>
                  <a:lnTo>
                    <a:pt x="5486" y="36161"/>
                  </a:lnTo>
                  <a:lnTo>
                    <a:pt x="5407" y="36451"/>
                  </a:lnTo>
                  <a:lnTo>
                    <a:pt x="5407" y="36767"/>
                  </a:lnTo>
                  <a:lnTo>
                    <a:pt x="5460" y="37058"/>
                  </a:lnTo>
                  <a:lnTo>
                    <a:pt x="5724" y="37954"/>
                  </a:lnTo>
                  <a:lnTo>
                    <a:pt x="5829" y="38192"/>
                  </a:lnTo>
                  <a:lnTo>
                    <a:pt x="5935" y="38403"/>
                  </a:lnTo>
                  <a:lnTo>
                    <a:pt x="6093" y="38587"/>
                  </a:lnTo>
                  <a:lnTo>
                    <a:pt x="6251" y="38746"/>
                  </a:lnTo>
                  <a:lnTo>
                    <a:pt x="6462" y="38878"/>
                  </a:lnTo>
                  <a:lnTo>
                    <a:pt x="6673" y="38983"/>
                  </a:lnTo>
                  <a:lnTo>
                    <a:pt x="6884" y="39036"/>
                  </a:lnTo>
                  <a:lnTo>
                    <a:pt x="7121" y="39062"/>
                  </a:lnTo>
                  <a:lnTo>
                    <a:pt x="7438" y="39642"/>
                  </a:lnTo>
                  <a:lnTo>
                    <a:pt x="7781" y="40196"/>
                  </a:lnTo>
                  <a:lnTo>
                    <a:pt x="8124" y="40750"/>
                  </a:lnTo>
                  <a:lnTo>
                    <a:pt x="8493" y="41304"/>
                  </a:lnTo>
                  <a:lnTo>
                    <a:pt x="8018" y="41726"/>
                  </a:lnTo>
                  <a:lnTo>
                    <a:pt x="7702" y="42043"/>
                  </a:lnTo>
                  <a:lnTo>
                    <a:pt x="7412" y="42385"/>
                  </a:lnTo>
                  <a:lnTo>
                    <a:pt x="7174" y="42755"/>
                  </a:lnTo>
                  <a:lnTo>
                    <a:pt x="6963" y="43150"/>
                  </a:lnTo>
                  <a:lnTo>
                    <a:pt x="6805" y="43546"/>
                  </a:lnTo>
                  <a:lnTo>
                    <a:pt x="6673" y="43968"/>
                  </a:lnTo>
                  <a:lnTo>
                    <a:pt x="6594" y="44390"/>
                  </a:lnTo>
                  <a:lnTo>
                    <a:pt x="6541" y="44865"/>
                  </a:lnTo>
                  <a:lnTo>
                    <a:pt x="6541" y="45313"/>
                  </a:lnTo>
                  <a:lnTo>
                    <a:pt x="6594" y="45735"/>
                  </a:lnTo>
                  <a:lnTo>
                    <a:pt x="6673" y="46183"/>
                  </a:lnTo>
                  <a:lnTo>
                    <a:pt x="6805" y="46579"/>
                  </a:lnTo>
                  <a:lnTo>
                    <a:pt x="6963" y="47001"/>
                  </a:lnTo>
                  <a:lnTo>
                    <a:pt x="7174" y="47370"/>
                  </a:lnTo>
                  <a:lnTo>
                    <a:pt x="7412" y="47740"/>
                  </a:lnTo>
                  <a:lnTo>
                    <a:pt x="7702" y="48082"/>
                  </a:lnTo>
                  <a:lnTo>
                    <a:pt x="7965" y="48346"/>
                  </a:lnTo>
                  <a:lnTo>
                    <a:pt x="8308" y="48636"/>
                  </a:lnTo>
                  <a:lnTo>
                    <a:pt x="8651" y="48874"/>
                  </a:lnTo>
                  <a:lnTo>
                    <a:pt x="9021" y="49085"/>
                  </a:lnTo>
                  <a:lnTo>
                    <a:pt x="9416" y="49269"/>
                  </a:lnTo>
                  <a:lnTo>
                    <a:pt x="9495" y="49296"/>
                  </a:lnTo>
                  <a:lnTo>
                    <a:pt x="9785" y="49375"/>
                  </a:lnTo>
                  <a:lnTo>
                    <a:pt x="9917" y="49428"/>
                  </a:lnTo>
                  <a:lnTo>
                    <a:pt x="10181" y="49480"/>
                  </a:lnTo>
                  <a:lnTo>
                    <a:pt x="10313" y="49507"/>
                  </a:lnTo>
                  <a:lnTo>
                    <a:pt x="10550" y="49533"/>
                  </a:lnTo>
                  <a:lnTo>
                    <a:pt x="10735" y="49559"/>
                  </a:lnTo>
                  <a:lnTo>
                    <a:pt x="11368" y="49559"/>
                  </a:lnTo>
                  <a:lnTo>
                    <a:pt x="11579" y="49533"/>
                  </a:lnTo>
                  <a:lnTo>
                    <a:pt x="11790" y="49507"/>
                  </a:lnTo>
                  <a:lnTo>
                    <a:pt x="12001" y="49454"/>
                  </a:lnTo>
                  <a:lnTo>
                    <a:pt x="12186" y="49428"/>
                  </a:lnTo>
                  <a:lnTo>
                    <a:pt x="12423" y="49348"/>
                  </a:lnTo>
                  <a:lnTo>
                    <a:pt x="12581" y="49296"/>
                  </a:lnTo>
                  <a:lnTo>
                    <a:pt x="12819" y="49217"/>
                  </a:lnTo>
                  <a:lnTo>
                    <a:pt x="12819" y="49190"/>
                  </a:lnTo>
                  <a:lnTo>
                    <a:pt x="12977" y="49137"/>
                  </a:lnTo>
                  <a:lnTo>
                    <a:pt x="13214" y="49006"/>
                  </a:lnTo>
                  <a:lnTo>
                    <a:pt x="13346" y="48926"/>
                  </a:lnTo>
                  <a:lnTo>
                    <a:pt x="13610" y="48768"/>
                  </a:lnTo>
                  <a:lnTo>
                    <a:pt x="13715" y="48689"/>
                  </a:lnTo>
                  <a:lnTo>
                    <a:pt x="14058" y="48399"/>
                  </a:lnTo>
                  <a:lnTo>
                    <a:pt x="14929" y="47634"/>
                  </a:lnTo>
                  <a:lnTo>
                    <a:pt x="15535" y="48030"/>
                  </a:lnTo>
                  <a:lnTo>
                    <a:pt x="16142" y="48399"/>
                  </a:lnTo>
                  <a:lnTo>
                    <a:pt x="16775" y="48768"/>
                  </a:lnTo>
                  <a:lnTo>
                    <a:pt x="17434" y="49085"/>
                  </a:lnTo>
                  <a:lnTo>
                    <a:pt x="18067" y="49401"/>
                  </a:lnTo>
                  <a:lnTo>
                    <a:pt x="18727" y="49691"/>
                  </a:lnTo>
                  <a:lnTo>
                    <a:pt x="19412" y="49981"/>
                  </a:lnTo>
                  <a:lnTo>
                    <a:pt x="20098" y="50219"/>
                  </a:lnTo>
                  <a:lnTo>
                    <a:pt x="20889" y="50483"/>
                  </a:lnTo>
                  <a:lnTo>
                    <a:pt x="21180" y="50588"/>
                  </a:lnTo>
                  <a:lnTo>
                    <a:pt x="21733" y="50746"/>
                  </a:lnTo>
                  <a:lnTo>
                    <a:pt x="22050" y="50825"/>
                  </a:lnTo>
                  <a:lnTo>
                    <a:pt x="22604" y="50957"/>
                  </a:lnTo>
                  <a:lnTo>
                    <a:pt x="22894" y="51036"/>
                  </a:lnTo>
                  <a:lnTo>
                    <a:pt x="23712" y="51195"/>
                  </a:lnTo>
                  <a:lnTo>
                    <a:pt x="23843" y="51221"/>
                  </a:lnTo>
                  <a:lnTo>
                    <a:pt x="24582" y="51327"/>
                  </a:lnTo>
                  <a:lnTo>
                    <a:pt x="24872" y="51379"/>
                  </a:lnTo>
                  <a:lnTo>
                    <a:pt x="25505" y="51458"/>
                  </a:lnTo>
                  <a:lnTo>
                    <a:pt x="25980" y="51511"/>
                  </a:lnTo>
                  <a:lnTo>
                    <a:pt x="26164" y="51511"/>
                  </a:lnTo>
                  <a:lnTo>
                    <a:pt x="26560" y="51696"/>
                  </a:lnTo>
                  <a:lnTo>
                    <a:pt x="26982" y="51854"/>
                  </a:lnTo>
                  <a:lnTo>
                    <a:pt x="27510" y="52039"/>
                  </a:lnTo>
                  <a:lnTo>
                    <a:pt x="28063" y="52144"/>
                  </a:lnTo>
                  <a:lnTo>
                    <a:pt x="28644" y="52223"/>
                  </a:lnTo>
                  <a:lnTo>
                    <a:pt x="29224" y="52250"/>
                  </a:lnTo>
                  <a:lnTo>
                    <a:pt x="29672" y="52223"/>
                  </a:lnTo>
                  <a:lnTo>
                    <a:pt x="30147" y="52171"/>
                  </a:lnTo>
                  <a:lnTo>
                    <a:pt x="30596" y="52118"/>
                  </a:lnTo>
                  <a:lnTo>
                    <a:pt x="31044" y="52012"/>
                  </a:lnTo>
                  <a:lnTo>
                    <a:pt x="31387" y="51907"/>
                  </a:lnTo>
                  <a:lnTo>
                    <a:pt x="31730" y="51775"/>
                  </a:lnTo>
                  <a:lnTo>
                    <a:pt x="32073" y="51670"/>
                  </a:lnTo>
                  <a:lnTo>
                    <a:pt x="32389" y="51511"/>
                  </a:lnTo>
                  <a:lnTo>
                    <a:pt x="32890" y="51274"/>
                  </a:lnTo>
                  <a:lnTo>
                    <a:pt x="33418" y="50957"/>
                  </a:lnTo>
                  <a:lnTo>
                    <a:pt x="34446" y="50694"/>
                  </a:lnTo>
                  <a:lnTo>
                    <a:pt x="35422" y="50403"/>
                  </a:lnTo>
                  <a:lnTo>
                    <a:pt x="36319" y="50087"/>
                  </a:lnTo>
                  <a:lnTo>
                    <a:pt x="37216" y="49744"/>
                  </a:lnTo>
                  <a:lnTo>
                    <a:pt x="38060" y="49348"/>
                  </a:lnTo>
                  <a:lnTo>
                    <a:pt x="38904" y="48926"/>
                  </a:lnTo>
                  <a:lnTo>
                    <a:pt x="39748" y="48504"/>
                  </a:lnTo>
                  <a:lnTo>
                    <a:pt x="40539" y="48030"/>
                  </a:lnTo>
                  <a:lnTo>
                    <a:pt x="41304" y="47502"/>
                  </a:lnTo>
                  <a:lnTo>
                    <a:pt x="42069" y="46975"/>
                  </a:lnTo>
                  <a:lnTo>
                    <a:pt x="42807" y="46421"/>
                  </a:lnTo>
                  <a:lnTo>
                    <a:pt x="43519" y="45841"/>
                  </a:lnTo>
                  <a:lnTo>
                    <a:pt x="44179" y="45208"/>
                  </a:lnTo>
                  <a:lnTo>
                    <a:pt x="44838" y="44575"/>
                  </a:lnTo>
                  <a:lnTo>
                    <a:pt x="45471" y="43915"/>
                  </a:lnTo>
                  <a:lnTo>
                    <a:pt x="46078" y="43229"/>
                  </a:lnTo>
                  <a:lnTo>
                    <a:pt x="46658" y="42517"/>
                  </a:lnTo>
                  <a:lnTo>
                    <a:pt x="47212" y="41805"/>
                  </a:lnTo>
                  <a:lnTo>
                    <a:pt x="47739" y="41040"/>
                  </a:lnTo>
                  <a:lnTo>
                    <a:pt x="48214" y="40275"/>
                  </a:lnTo>
                  <a:lnTo>
                    <a:pt x="48689" y="39484"/>
                  </a:lnTo>
                  <a:lnTo>
                    <a:pt x="49111" y="38693"/>
                  </a:lnTo>
                  <a:lnTo>
                    <a:pt x="49507" y="37875"/>
                  </a:lnTo>
                  <a:lnTo>
                    <a:pt x="49876" y="37031"/>
                  </a:lnTo>
                  <a:lnTo>
                    <a:pt x="50219" y="36161"/>
                  </a:lnTo>
                  <a:lnTo>
                    <a:pt x="50509" y="35290"/>
                  </a:lnTo>
                  <a:lnTo>
                    <a:pt x="50799" y="34420"/>
                  </a:lnTo>
                  <a:lnTo>
                    <a:pt x="51036" y="33523"/>
                  </a:lnTo>
                  <a:lnTo>
                    <a:pt x="51221" y="32600"/>
                  </a:lnTo>
                  <a:lnTo>
                    <a:pt x="51406" y="31677"/>
                  </a:lnTo>
                  <a:lnTo>
                    <a:pt x="51511" y="30754"/>
                  </a:lnTo>
                  <a:lnTo>
                    <a:pt x="51617" y="29804"/>
                  </a:lnTo>
                  <a:lnTo>
                    <a:pt x="51669" y="28855"/>
                  </a:lnTo>
                  <a:lnTo>
                    <a:pt x="51696" y="27905"/>
                  </a:lnTo>
                  <a:lnTo>
                    <a:pt x="51669" y="26982"/>
                  </a:lnTo>
                  <a:lnTo>
                    <a:pt x="51617" y="26059"/>
                  </a:lnTo>
                  <a:lnTo>
                    <a:pt x="51828" y="25479"/>
                  </a:lnTo>
                  <a:lnTo>
                    <a:pt x="52039" y="24925"/>
                  </a:lnTo>
                  <a:lnTo>
                    <a:pt x="52197" y="24345"/>
                  </a:lnTo>
                  <a:lnTo>
                    <a:pt x="52355" y="23791"/>
                  </a:lnTo>
                  <a:lnTo>
                    <a:pt x="52487" y="23237"/>
                  </a:lnTo>
                  <a:lnTo>
                    <a:pt x="52593" y="22710"/>
                  </a:lnTo>
                  <a:lnTo>
                    <a:pt x="52672" y="22182"/>
                  </a:lnTo>
                  <a:lnTo>
                    <a:pt x="52751" y="21654"/>
                  </a:lnTo>
                  <a:lnTo>
                    <a:pt x="52777" y="21127"/>
                  </a:lnTo>
                  <a:lnTo>
                    <a:pt x="52804" y="20626"/>
                  </a:lnTo>
                  <a:lnTo>
                    <a:pt x="52804" y="20098"/>
                  </a:lnTo>
                  <a:lnTo>
                    <a:pt x="52777" y="19624"/>
                  </a:lnTo>
                  <a:lnTo>
                    <a:pt x="52751" y="19122"/>
                  </a:lnTo>
                  <a:lnTo>
                    <a:pt x="52672" y="18648"/>
                  </a:lnTo>
                  <a:lnTo>
                    <a:pt x="52593" y="18173"/>
                  </a:lnTo>
                  <a:lnTo>
                    <a:pt x="52487" y="17698"/>
                  </a:lnTo>
                  <a:lnTo>
                    <a:pt x="55336" y="16300"/>
                  </a:lnTo>
                  <a:lnTo>
                    <a:pt x="55758" y="16089"/>
                  </a:lnTo>
                  <a:lnTo>
                    <a:pt x="56153" y="15799"/>
                  </a:lnTo>
                  <a:lnTo>
                    <a:pt x="56522" y="15509"/>
                  </a:lnTo>
                  <a:lnTo>
                    <a:pt x="56839" y="15166"/>
                  </a:lnTo>
                  <a:lnTo>
                    <a:pt x="57129" y="14823"/>
                  </a:lnTo>
                  <a:lnTo>
                    <a:pt x="57366" y="14428"/>
                  </a:lnTo>
                  <a:lnTo>
                    <a:pt x="57577" y="14032"/>
                  </a:lnTo>
                  <a:lnTo>
                    <a:pt x="57736" y="13610"/>
                  </a:lnTo>
                  <a:lnTo>
                    <a:pt x="57868" y="13188"/>
                  </a:lnTo>
                  <a:lnTo>
                    <a:pt x="57947" y="12740"/>
                  </a:lnTo>
                  <a:lnTo>
                    <a:pt x="57999" y="12291"/>
                  </a:lnTo>
                  <a:lnTo>
                    <a:pt x="57999" y="11817"/>
                  </a:lnTo>
                  <a:lnTo>
                    <a:pt x="57947" y="11368"/>
                  </a:lnTo>
                  <a:lnTo>
                    <a:pt x="57868" y="10920"/>
                  </a:lnTo>
                  <a:lnTo>
                    <a:pt x="57736" y="10445"/>
                  </a:lnTo>
                  <a:lnTo>
                    <a:pt x="57525" y="10023"/>
                  </a:lnTo>
                  <a:lnTo>
                    <a:pt x="57446" y="9812"/>
                  </a:lnTo>
                  <a:lnTo>
                    <a:pt x="57287" y="9522"/>
                  </a:lnTo>
                  <a:lnTo>
                    <a:pt x="57103" y="9232"/>
                  </a:lnTo>
                  <a:lnTo>
                    <a:pt x="56918" y="8968"/>
                  </a:lnTo>
                  <a:lnTo>
                    <a:pt x="56707" y="8704"/>
                  </a:lnTo>
                  <a:lnTo>
                    <a:pt x="56470" y="8493"/>
                  </a:lnTo>
                  <a:lnTo>
                    <a:pt x="56232" y="8256"/>
                  </a:lnTo>
                  <a:lnTo>
                    <a:pt x="55969" y="8071"/>
                  </a:lnTo>
                  <a:lnTo>
                    <a:pt x="55705" y="7887"/>
                  </a:lnTo>
                  <a:lnTo>
                    <a:pt x="55415" y="7702"/>
                  </a:lnTo>
                  <a:lnTo>
                    <a:pt x="55125" y="7570"/>
                  </a:lnTo>
                  <a:lnTo>
                    <a:pt x="54808" y="7438"/>
                  </a:lnTo>
                  <a:lnTo>
                    <a:pt x="54492" y="7333"/>
                  </a:lnTo>
                  <a:lnTo>
                    <a:pt x="54175" y="7254"/>
                  </a:lnTo>
                  <a:lnTo>
                    <a:pt x="53859" y="7201"/>
                  </a:lnTo>
                  <a:lnTo>
                    <a:pt x="53516" y="7174"/>
                  </a:lnTo>
                  <a:lnTo>
                    <a:pt x="53199" y="7148"/>
                  </a:lnTo>
                  <a:lnTo>
                    <a:pt x="52645" y="7174"/>
                  </a:lnTo>
                  <a:lnTo>
                    <a:pt x="52144" y="7280"/>
                  </a:lnTo>
                  <a:lnTo>
                    <a:pt x="51643" y="7412"/>
                  </a:lnTo>
                  <a:lnTo>
                    <a:pt x="51142" y="7623"/>
                  </a:lnTo>
                  <a:lnTo>
                    <a:pt x="45788" y="10208"/>
                  </a:lnTo>
                  <a:lnTo>
                    <a:pt x="45076" y="9944"/>
                  </a:lnTo>
                  <a:lnTo>
                    <a:pt x="44337" y="9733"/>
                  </a:lnTo>
                  <a:lnTo>
                    <a:pt x="43625" y="9575"/>
                  </a:lnTo>
                  <a:lnTo>
                    <a:pt x="42860" y="9469"/>
                  </a:lnTo>
                  <a:lnTo>
                    <a:pt x="41963" y="8783"/>
                  </a:lnTo>
                  <a:lnTo>
                    <a:pt x="41040" y="8124"/>
                  </a:lnTo>
                  <a:lnTo>
                    <a:pt x="40064" y="7517"/>
                  </a:lnTo>
                  <a:lnTo>
                    <a:pt x="39062" y="6963"/>
                  </a:lnTo>
                  <a:lnTo>
                    <a:pt x="39009" y="6489"/>
                  </a:lnTo>
                  <a:lnTo>
                    <a:pt x="38930" y="6067"/>
                  </a:lnTo>
                  <a:lnTo>
                    <a:pt x="38825" y="5618"/>
                  </a:lnTo>
                  <a:lnTo>
                    <a:pt x="38693" y="5223"/>
                  </a:lnTo>
                  <a:lnTo>
                    <a:pt x="38561" y="4880"/>
                  </a:lnTo>
                  <a:lnTo>
                    <a:pt x="38403" y="4563"/>
                  </a:lnTo>
                  <a:lnTo>
                    <a:pt x="38218" y="4273"/>
                  </a:lnTo>
                  <a:lnTo>
                    <a:pt x="38007" y="3983"/>
                  </a:lnTo>
                  <a:lnTo>
                    <a:pt x="37796" y="3719"/>
                  </a:lnTo>
                  <a:lnTo>
                    <a:pt x="37559" y="3456"/>
                  </a:lnTo>
                  <a:lnTo>
                    <a:pt x="37295" y="3218"/>
                  </a:lnTo>
                  <a:lnTo>
                    <a:pt x="37031" y="3007"/>
                  </a:lnTo>
                  <a:lnTo>
                    <a:pt x="36741" y="2796"/>
                  </a:lnTo>
                  <a:lnTo>
                    <a:pt x="36477" y="2612"/>
                  </a:lnTo>
                  <a:lnTo>
                    <a:pt x="36187" y="2453"/>
                  </a:lnTo>
                  <a:lnTo>
                    <a:pt x="35871" y="2295"/>
                  </a:lnTo>
                  <a:lnTo>
                    <a:pt x="35264" y="2031"/>
                  </a:lnTo>
                  <a:lnTo>
                    <a:pt x="34684" y="1847"/>
                  </a:lnTo>
                  <a:lnTo>
                    <a:pt x="34525" y="1662"/>
                  </a:lnTo>
                  <a:lnTo>
                    <a:pt x="34341" y="1530"/>
                  </a:lnTo>
                  <a:lnTo>
                    <a:pt x="33998" y="1240"/>
                  </a:lnTo>
                  <a:lnTo>
                    <a:pt x="33655" y="1029"/>
                  </a:lnTo>
                  <a:lnTo>
                    <a:pt x="33312" y="871"/>
                  </a:lnTo>
                  <a:lnTo>
                    <a:pt x="32996" y="792"/>
                  </a:lnTo>
                  <a:lnTo>
                    <a:pt x="32706" y="713"/>
                  </a:lnTo>
                  <a:lnTo>
                    <a:pt x="32389" y="660"/>
                  </a:lnTo>
                  <a:lnTo>
                    <a:pt x="31730" y="660"/>
                  </a:lnTo>
                  <a:lnTo>
                    <a:pt x="31387" y="713"/>
                  </a:lnTo>
                  <a:lnTo>
                    <a:pt x="31044" y="792"/>
                  </a:lnTo>
                  <a:lnTo>
                    <a:pt x="30727" y="924"/>
                  </a:lnTo>
                  <a:lnTo>
                    <a:pt x="30384" y="1082"/>
                  </a:lnTo>
                  <a:lnTo>
                    <a:pt x="30068" y="1293"/>
                  </a:lnTo>
                  <a:lnTo>
                    <a:pt x="29804" y="1029"/>
                  </a:lnTo>
                  <a:lnTo>
                    <a:pt x="29488" y="818"/>
                  </a:lnTo>
                  <a:lnTo>
                    <a:pt x="29171" y="607"/>
                  </a:lnTo>
                  <a:lnTo>
                    <a:pt x="28855" y="422"/>
                  </a:lnTo>
                  <a:lnTo>
                    <a:pt x="28512" y="291"/>
                  </a:lnTo>
                  <a:lnTo>
                    <a:pt x="28143" y="159"/>
                  </a:lnTo>
                  <a:lnTo>
                    <a:pt x="27773" y="80"/>
                  </a:lnTo>
                  <a:lnTo>
                    <a:pt x="27378" y="27"/>
                  </a:lnTo>
                  <a:lnTo>
                    <a:pt x="269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6"/>
            <p:cNvSpPr/>
            <p:nvPr/>
          </p:nvSpPr>
          <p:spPr>
            <a:xfrm>
              <a:off x="5562860" y="1481231"/>
              <a:ext cx="2373314" cy="2371813"/>
            </a:xfrm>
            <a:custGeom>
              <a:avLst/>
              <a:gdLst/>
              <a:ahLst/>
              <a:cxnLst/>
              <a:rect l="l" t="t" r="r" b="b"/>
              <a:pathLst>
                <a:path w="44232" h="44206" extrusionOk="0">
                  <a:moveTo>
                    <a:pt x="21443" y="1"/>
                  </a:moveTo>
                  <a:lnTo>
                    <a:pt x="20810" y="27"/>
                  </a:lnTo>
                  <a:lnTo>
                    <a:pt x="20151" y="80"/>
                  </a:lnTo>
                  <a:lnTo>
                    <a:pt x="19492" y="159"/>
                  </a:lnTo>
                  <a:lnTo>
                    <a:pt x="18859" y="238"/>
                  </a:lnTo>
                  <a:lnTo>
                    <a:pt x="18226" y="344"/>
                  </a:lnTo>
                  <a:lnTo>
                    <a:pt x="17593" y="449"/>
                  </a:lnTo>
                  <a:lnTo>
                    <a:pt x="16986" y="608"/>
                  </a:lnTo>
                  <a:lnTo>
                    <a:pt x="16353" y="766"/>
                  </a:lnTo>
                  <a:lnTo>
                    <a:pt x="15746" y="924"/>
                  </a:lnTo>
                  <a:lnTo>
                    <a:pt x="15140" y="1109"/>
                  </a:lnTo>
                  <a:lnTo>
                    <a:pt x="14560" y="1320"/>
                  </a:lnTo>
                  <a:lnTo>
                    <a:pt x="13979" y="1557"/>
                  </a:lnTo>
                  <a:lnTo>
                    <a:pt x="13399" y="1794"/>
                  </a:lnTo>
                  <a:lnTo>
                    <a:pt x="12819" y="2032"/>
                  </a:lnTo>
                  <a:lnTo>
                    <a:pt x="12265" y="2322"/>
                  </a:lnTo>
                  <a:lnTo>
                    <a:pt x="11685" y="2612"/>
                  </a:lnTo>
                  <a:lnTo>
                    <a:pt x="11104" y="2929"/>
                  </a:lnTo>
                  <a:lnTo>
                    <a:pt x="10550" y="3272"/>
                  </a:lnTo>
                  <a:lnTo>
                    <a:pt x="9997" y="3614"/>
                  </a:lnTo>
                  <a:lnTo>
                    <a:pt x="9443" y="3984"/>
                  </a:lnTo>
                  <a:lnTo>
                    <a:pt x="8915" y="4353"/>
                  </a:lnTo>
                  <a:lnTo>
                    <a:pt x="8414" y="4749"/>
                  </a:lnTo>
                  <a:lnTo>
                    <a:pt x="7913" y="5171"/>
                  </a:lnTo>
                  <a:lnTo>
                    <a:pt x="7095" y="5883"/>
                  </a:lnTo>
                  <a:lnTo>
                    <a:pt x="6330" y="6621"/>
                  </a:lnTo>
                  <a:lnTo>
                    <a:pt x="5618" y="7412"/>
                  </a:lnTo>
                  <a:lnTo>
                    <a:pt x="4906" y="8230"/>
                  </a:lnTo>
                  <a:lnTo>
                    <a:pt x="4273" y="9074"/>
                  </a:lnTo>
                  <a:lnTo>
                    <a:pt x="3640" y="9944"/>
                  </a:lnTo>
                  <a:lnTo>
                    <a:pt x="3086" y="10868"/>
                  </a:lnTo>
                  <a:lnTo>
                    <a:pt x="2559" y="11791"/>
                  </a:lnTo>
                  <a:lnTo>
                    <a:pt x="2084" y="12767"/>
                  </a:lnTo>
                  <a:lnTo>
                    <a:pt x="1636" y="13742"/>
                  </a:lnTo>
                  <a:lnTo>
                    <a:pt x="1266" y="14771"/>
                  </a:lnTo>
                  <a:lnTo>
                    <a:pt x="923" y="15800"/>
                  </a:lnTo>
                  <a:lnTo>
                    <a:pt x="633" y="16881"/>
                  </a:lnTo>
                  <a:lnTo>
                    <a:pt x="396" y="17963"/>
                  </a:lnTo>
                  <a:lnTo>
                    <a:pt x="211" y="19070"/>
                  </a:lnTo>
                  <a:lnTo>
                    <a:pt x="79" y="20178"/>
                  </a:lnTo>
                  <a:lnTo>
                    <a:pt x="27" y="21128"/>
                  </a:lnTo>
                  <a:lnTo>
                    <a:pt x="0" y="22103"/>
                  </a:lnTo>
                  <a:lnTo>
                    <a:pt x="27" y="23000"/>
                  </a:lnTo>
                  <a:lnTo>
                    <a:pt x="79" y="23897"/>
                  </a:lnTo>
                  <a:lnTo>
                    <a:pt x="159" y="24767"/>
                  </a:lnTo>
                  <a:lnTo>
                    <a:pt x="290" y="25638"/>
                  </a:lnTo>
                  <a:lnTo>
                    <a:pt x="449" y="26482"/>
                  </a:lnTo>
                  <a:lnTo>
                    <a:pt x="633" y="27326"/>
                  </a:lnTo>
                  <a:lnTo>
                    <a:pt x="844" y="28170"/>
                  </a:lnTo>
                  <a:lnTo>
                    <a:pt x="1108" y="28987"/>
                  </a:lnTo>
                  <a:lnTo>
                    <a:pt x="1372" y="29805"/>
                  </a:lnTo>
                  <a:lnTo>
                    <a:pt x="1688" y="30596"/>
                  </a:lnTo>
                  <a:lnTo>
                    <a:pt x="2031" y="31361"/>
                  </a:lnTo>
                  <a:lnTo>
                    <a:pt x="2400" y="32126"/>
                  </a:lnTo>
                  <a:lnTo>
                    <a:pt x="2796" y="32865"/>
                  </a:lnTo>
                  <a:lnTo>
                    <a:pt x="3218" y="33577"/>
                  </a:lnTo>
                  <a:lnTo>
                    <a:pt x="3667" y="34289"/>
                  </a:lnTo>
                  <a:lnTo>
                    <a:pt x="4141" y="34975"/>
                  </a:lnTo>
                  <a:lnTo>
                    <a:pt x="4642" y="35660"/>
                  </a:lnTo>
                  <a:lnTo>
                    <a:pt x="5170" y="36320"/>
                  </a:lnTo>
                  <a:lnTo>
                    <a:pt x="5724" y="36926"/>
                  </a:lnTo>
                  <a:lnTo>
                    <a:pt x="6304" y="37533"/>
                  </a:lnTo>
                  <a:lnTo>
                    <a:pt x="6884" y="38140"/>
                  </a:lnTo>
                  <a:lnTo>
                    <a:pt x="7517" y="38693"/>
                  </a:lnTo>
                  <a:lnTo>
                    <a:pt x="8150" y="39247"/>
                  </a:lnTo>
                  <a:lnTo>
                    <a:pt x="8810" y="39748"/>
                  </a:lnTo>
                  <a:lnTo>
                    <a:pt x="9469" y="40250"/>
                  </a:lnTo>
                  <a:lnTo>
                    <a:pt x="10181" y="40724"/>
                  </a:lnTo>
                  <a:lnTo>
                    <a:pt x="10893" y="41146"/>
                  </a:lnTo>
                  <a:lnTo>
                    <a:pt x="11632" y="41568"/>
                  </a:lnTo>
                  <a:lnTo>
                    <a:pt x="12370" y="41964"/>
                  </a:lnTo>
                  <a:lnTo>
                    <a:pt x="13135" y="42307"/>
                  </a:lnTo>
                  <a:lnTo>
                    <a:pt x="13927" y="42650"/>
                  </a:lnTo>
                  <a:lnTo>
                    <a:pt x="14718" y="42940"/>
                  </a:lnTo>
                  <a:lnTo>
                    <a:pt x="15377" y="43177"/>
                  </a:lnTo>
                  <a:lnTo>
                    <a:pt x="16037" y="43362"/>
                  </a:lnTo>
                  <a:lnTo>
                    <a:pt x="16722" y="43546"/>
                  </a:lnTo>
                  <a:lnTo>
                    <a:pt x="17408" y="43705"/>
                  </a:lnTo>
                  <a:lnTo>
                    <a:pt x="18094" y="43837"/>
                  </a:lnTo>
                  <a:lnTo>
                    <a:pt x="18806" y="43968"/>
                  </a:lnTo>
                  <a:lnTo>
                    <a:pt x="19492" y="44048"/>
                  </a:lnTo>
                  <a:lnTo>
                    <a:pt x="20204" y="44127"/>
                  </a:lnTo>
                  <a:lnTo>
                    <a:pt x="20969" y="44179"/>
                  </a:lnTo>
                  <a:lnTo>
                    <a:pt x="21734" y="44206"/>
                  </a:lnTo>
                  <a:lnTo>
                    <a:pt x="22973" y="44206"/>
                  </a:lnTo>
                  <a:lnTo>
                    <a:pt x="23659" y="44153"/>
                  </a:lnTo>
                  <a:lnTo>
                    <a:pt x="24345" y="44100"/>
                  </a:lnTo>
                  <a:lnTo>
                    <a:pt x="25004" y="44021"/>
                  </a:lnTo>
                  <a:lnTo>
                    <a:pt x="25690" y="43916"/>
                  </a:lnTo>
                  <a:lnTo>
                    <a:pt x="26534" y="43784"/>
                  </a:lnTo>
                  <a:lnTo>
                    <a:pt x="27378" y="43573"/>
                  </a:lnTo>
                  <a:lnTo>
                    <a:pt x="28222" y="43362"/>
                  </a:lnTo>
                  <a:lnTo>
                    <a:pt x="29040" y="43098"/>
                  </a:lnTo>
                  <a:lnTo>
                    <a:pt x="29857" y="42808"/>
                  </a:lnTo>
                  <a:lnTo>
                    <a:pt x="30648" y="42491"/>
                  </a:lnTo>
                  <a:lnTo>
                    <a:pt x="31440" y="42149"/>
                  </a:lnTo>
                  <a:lnTo>
                    <a:pt x="32205" y="41779"/>
                  </a:lnTo>
                  <a:lnTo>
                    <a:pt x="32969" y="41357"/>
                  </a:lnTo>
                  <a:lnTo>
                    <a:pt x="33708" y="40935"/>
                  </a:lnTo>
                  <a:lnTo>
                    <a:pt x="34420" y="40461"/>
                  </a:lnTo>
                  <a:lnTo>
                    <a:pt x="35132" y="39986"/>
                  </a:lnTo>
                  <a:lnTo>
                    <a:pt x="35818" y="39458"/>
                  </a:lnTo>
                  <a:lnTo>
                    <a:pt x="36477" y="38931"/>
                  </a:lnTo>
                  <a:lnTo>
                    <a:pt x="37110" y="38351"/>
                  </a:lnTo>
                  <a:lnTo>
                    <a:pt x="37717" y="37770"/>
                  </a:lnTo>
                  <a:lnTo>
                    <a:pt x="38297" y="37164"/>
                  </a:lnTo>
                  <a:lnTo>
                    <a:pt x="38878" y="36531"/>
                  </a:lnTo>
                  <a:lnTo>
                    <a:pt x="39405" y="35871"/>
                  </a:lnTo>
                  <a:lnTo>
                    <a:pt x="39933" y="35186"/>
                  </a:lnTo>
                  <a:lnTo>
                    <a:pt x="40434" y="34500"/>
                  </a:lnTo>
                  <a:lnTo>
                    <a:pt x="40882" y="33788"/>
                  </a:lnTo>
                  <a:lnTo>
                    <a:pt x="41330" y="33049"/>
                  </a:lnTo>
                  <a:lnTo>
                    <a:pt x="41752" y="32284"/>
                  </a:lnTo>
                  <a:lnTo>
                    <a:pt x="42122" y="31519"/>
                  </a:lnTo>
                  <a:lnTo>
                    <a:pt x="42465" y="30728"/>
                  </a:lnTo>
                  <a:lnTo>
                    <a:pt x="42807" y="29937"/>
                  </a:lnTo>
                  <a:lnTo>
                    <a:pt x="43098" y="29119"/>
                  </a:lnTo>
                  <a:lnTo>
                    <a:pt x="43361" y="28275"/>
                  </a:lnTo>
                  <a:lnTo>
                    <a:pt x="43572" y="27431"/>
                  </a:lnTo>
                  <a:lnTo>
                    <a:pt x="43783" y="26561"/>
                  </a:lnTo>
                  <a:lnTo>
                    <a:pt x="43942" y="25690"/>
                  </a:lnTo>
                  <a:lnTo>
                    <a:pt x="44047" y="24820"/>
                  </a:lnTo>
                  <a:lnTo>
                    <a:pt x="44153" y="23923"/>
                  </a:lnTo>
                  <a:lnTo>
                    <a:pt x="44205" y="23027"/>
                  </a:lnTo>
                  <a:lnTo>
                    <a:pt x="44232" y="22103"/>
                  </a:lnTo>
                  <a:lnTo>
                    <a:pt x="44205" y="21048"/>
                  </a:lnTo>
                  <a:lnTo>
                    <a:pt x="44126" y="20020"/>
                  </a:lnTo>
                  <a:lnTo>
                    <a:pt x="43994" y="18912"/>
                  </a:lnTo>
                  <a:lnTo>
                    <a:pt x="43810" y="17831"/>
                  </a:lnTo>
                  <a:lnTo>
                    <a:pt x="43572" y="16776"/>
                  </a:lnTo>
                  <a:lnTo>
                    <a:pt x="43282" y="15721"/>
                  </a:lnTo>
                  <a:lnTo>
                    <a:pt x="42939" y="14692"/>
                  </a:lnTo>
                  <a:lnTo>
                    <a:pt x="42570" y="13690"/>
                  </a:lnTo>
                  <a:lnTo>
                    <a:pt x="42122" y="12714"/>
                  </a:lnTo>
                  <a:lnTo>
                    <a:pt x="41647" y="11764"/>
                  </a:lnTo>
                  <a:lnTo>
                    <a:pt x="41146" y="10815"/>
                  </a:lnTo>
                  <a:lnTo>
                    <a:pt x="40566" y="9918"/>
                  </a:lnTo>
                  <a:lnTo>
                    <a:pt x="39959" y="9048"/>
                  </a:lnTo>
                  <a:lnTo>
                    <a:pt x="39326" y="8230"/>
                  </a:lnTo>
                  <a:lnTo>
                    <a:pt x="38640" y="7412"/>
                  </a:lnTo>
                  <a:lnTo>
                    <a:pt x="37902" y="6648"/>
                  </a:lnTo>
                  <a:lnTo>
                    <a:pt x="37163" y="5909"/>
                  </a:lnTo>
                  <a:lnTo>
                    <a:pt x="36372" y="5197"/>
                  </a:lnTo>
                  <a:lnTo>
                    <a:pt x="35792" y="4749"/>
                  </a:lnTo>
                  <a:lnTo>
                    <a:pt x="35238" y="4300"/>
                  </a:lnTo>
                  <a:lnTo>
                    <a:pt x="34631" y="3878"/>
                  </a:lnTo>
                  <a:lnTo>
                    <a:pt x="34024" y="3483"/>
                  </a:lnTo>
                  <a:lnTo>
                    <a:pt x="33418" y="3113"/>
                  </a:lnTo>
                  <a:lnTo>
                    <a:pt x="32785" y="2744"/>
                  </a:lnTo>
                  <a:lnTo>
                    <a:pt x="32125" y="2401"/>
                  </a:lnTo>
                  <a:lnTo>
                    <a:pt x="31492" y="2085"/>
                  </a:lnTo>
                  <a:lnTo>
                    <a:pt x="30939" y="1847"/>
                  </a:lnTo>
                  <a:lnTo>
                    <a:pt x="30411" y="1610"/>
                  </a:lnTo>
                  <a:lnTo>
                    <a:pt x="29857" y="1399"/>
                  </a:lnTo>
                  <a:lnTo>
                    <a:pt x="29277" y="1188"/>
                  </a:lnTo>
                  <a:lnTo>
                    <a:pt x="28723" y="1003"/>
                  </a:lnTo>
                  <a:lnTo>
                    <a:pt x="28143" y="845"/>
                  </a:lnTo>
                  <a:lnTo>
                    <a:pt x="27563" y="687"/>
                  </a:lnTo>
                  <a:lnTo>
                    <a:pt x="26982" y="528"/>
                  </a:lnTo>
                  <a:lnTo>
                    <a:pt x="26402" y="423"/>
                  </a:lnTo>
                  <a:lnTo>
                    <a:pt x="25795" y="291"/>
                  </a:lnTo>
                  <a:lnTo>
                    <a:pt x="25189" y="212"/>
                  </a:lnTo>
                  <a:lnTo>
                    <a:pt x="24582" y="133"/>
                  </a:lnTo>
                  <a:lnTo>
                    <a:pt x="23975" y="80"/>
                  </a:lnTo>
                  <a:lnTo>
                    <a:pt x="23369" y="27"/>
                  </a:lnTo>
                  <a:lnTo>
                    <a:pt x="2273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36"/>
            <p:cNvGrpSpPr/>
            <p:nvPr/>
          </p:nvGrpSpPr>
          <p:grpSpPr>
            <a:xfrm rot="900096">
              <a:off x="4867762" y="1880518"/>
              <a:ext cx="1449154" cy="1596425"/>
              <a:chOff x="4703044" y="2370026"/>
              <a:chExt cx="1201661" cy="1323780"/>
            </a:xfrm>
          </p:grpSpPr>
          <p:sp>
            <p:nvSpPr>
              <p:cNvPr id="264" name="Google Shape;264;p36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36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36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36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36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6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0" name="Google Shape;270;p36"/>
            <p:cNvGrpSpPr/>
            <p:nvPr/>
          </p:nvGrpSpPr>
          <p:grpSpPr>
            <a:xfrm rot="-508194" flipH="1">
              <a:off x="7131063" y="2019183"/>
              <a:ext cx="1449126" cy="1596393"/>
              <a:chOff x="4703044" y="2370026"/>
              <a:chExt cx="1201661" cy="1323780"/>
            </a:xfrm>
          </p:grpSpPr>
          <p:sp>
            <p:nvSpPr>
              <p:cNvPr id="271" name="Google Shape;271;p36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6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6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6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6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6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7" name="Google Shape;277;p36"/>
            <p:cNvSpPr/>
            <p:nvPr/>
          </p:nvSpPr>
          <p:spPr>
            <a:xfrm>
              <a:off x="5493484" y="1755782"/>
              <a:ext cx="2502142" cy="2097267"/>
            </a:xfrm>
            <a:custGeom>
              <a:avLst/>
              <a:gdLst/>
              <a:ahLst/>
              <a:cxnLst/>
              <a:rect l="l" t="t" r="r" b="b"/>
              <a:pathLst>
                <a:path w="46633" h="39089" extrusionOk="0">
                  <a:moveTo>
                    <a:pt x="7940" y="1"/>
                  </a:moveTo>
                  <a:lnTo>
                    <a:pt x="7518" y="27"/>
                  </a:lnTo>
                  <a:lnTo>
                    <a:pt x="7096" y="80"/>
                  </a:lnTo>
                  <a:lnTo>
                    <a:pt x="6674" y="133"/>
                  </a:lnTo>
                  <a:lnTo>
                    <a:pt x="6278" y="238"/>
                  </a:lnTo>
                  <a:lnTo>
                    <a:pt x="5856" y="344"/>
                  </a:lnTo>
                  <a:lnTo>
                    <a:pt x="5461" y="476"/>
                  </a:lnTo>
                  <a:lnTo>
                    <a:pt x="5065" y="660"/>
                  </a:lnTo>
                  <a:lnTo>
                    <a:pt x="4669" y="845"/>
                  </a:lnTo>
                  <a:lnTo>
                    <a:pt x="4300" y="1056"/>
                  </a:lnTo>
                  <a:lnTo>
                    <a:pt x="3905" y="1320"/>
                  </a:lnTo>
                  <a:lnTo>
                    <a:pt x="3535" y="1583"/>
                  </a:lnTo>
                  <a:lnTo>
                    <a:pt x="3166" y="1900"/>
                  </a:lnTo>
                  <a:lnTo>
                    <a:pt x="2823" y="2243"/>
                  </a:lnTo>
                  <a:lnTo>
                    <a:pt x="2480" y="2559"/>
                  </a:lnTo>
                  <a:lnTo>
                    <a:pt x="2190" y="2902"/>
                  </a:lnTo>
                  <a:lnTo>
                    <a:pt x="1926" y="3245"/>
                  </a:lnTo>
                  <a:lnTo>
                    <a:pt x="1663" y="3588"/>
                  </a:lnTo>
                  <a:lnTo>
                    <a:pt x="1425" y="3957"/>
                  </a:lnTo>
                  <a:lnTo>
                    <a:pt x="1214" y="4300"/>
                  </a:lnTo>
                  <a:lnTo>
                    <a:pt x="1003" y="4669"/>
                  </a:lnTo>
                  <a:lnTo>
                    <a:pt x="819" y="5038"/>
                  </a:lnTo>
                  <a:lnTo>
                    <a:pt x="660" y="5408"/>
                  </a:lnTo>
                  <a:lnTo>
                    <a:pt x="528" y="5803"/>
                  </a:lnTo>
                  <a:lnTo>
                    <a:pt x="397" y="6173"/>
                  </a:lnTo>
                  <a:lnTo>
                    <a:pt x="291" y="6568"/>
                  </a:lnTo>
                  <a:lnTo>
                    <a:pt x="212" y="6964"/>
                  </a:lnTo>
                  <a:lnTo>
                    <a:pt x="133" y="7359"/>
                  </a:lnTo>
                  <a:lnTo>
                    <a:pt x="80" y="7755"/>
                  </a:lnTo>
                  <a:lnTo>
                    <a:pt x="27" y="8177"/>
                  </a:lnTo>
                  <a:lnTo>
                    <a:pt x="27" y="8573"/>
                  </a:lnTo>
                  <a:lnTo>
                    <a:pt x="1" y="8995"/>
                  </a:lnTo>
                  <a:lnTo>
                    <a:pt x="54" y="9839"/>
                  </a:lnTo>
                  <a:lnTo>
                    <a:pt x="133" y="10683"/>
                  </a:lnTo>
                  <a:lnTo>
                    <a:pt x="291" y="11527"/>
                  </a:lnTo>
                  <a:lnTo>
                    <a:pt x="476" y="12397"/>
                  </a:lnTo>
                  <a:lnTo>
                    <a:pt x="739" y="13294"/>
                  </a:lnTo>
                  <a:lnTo>
                    <a:pt x="1030" y="14164"/>
                  </a:lnTo>
                  <a:lnTo>
                    <a:pt x="1372" y="15061"/>
                  </a:lnTo>
                  <a:lnTo>
                    <a:pt x="1742" y="15879"/>
                  </a:lnTo>
                  <a:lnTo>
                    <a:pt x="2137" y="16723"/>
                  </a:lnTo>
                  <a:lnTo>
                    <a:pt x="2559" y="17567"/>
                  </a:lnTo>
                  <a:lnTo>
                    <a:pt x="3034" y="18384"/>
                  </a:lnTo>
                  <a:lnTo>
                    <a:pt x="3509" y="19228"/>
                  </a:lnTo>
                  <a:lnTo>
                    <a:pt x="4036" y="20046"/>
                  </a:lnTo>
                  <a:lnTo>
                    <a:pt x="4564" y="20890"/>
                  </a:lnTo>
                  <a:lnTo>
                    <a:pt x="5118" y="21708"/>
                  </a:lnTo>
                  <a:lnTo>
                    <a:pt x="5355" y="22050"/>
                  </a:lnTo>
                  <a:lnTo>
                    <a:pt x="6384" y="23448"/>
                  </a:lnTo>
                  <a:lnTo>
                    <a:pt x="7439" y="24820"/>
                  </a:lnTo>
                  <a:lnTo>
                    <a:pt x="8547" y="26165"/>
                  </a:lnTo>
                  <a:lnTo>
                    <a:pt x="9681" y="27484"/>
                  </a:lnTo>
                  <a:lnTo>
                    <a:pt x="10815" y="28776"/>
                  </a:lnTo>
                  <a:lnTo>
                    <a:pt x="11975" y="30016"/>
                  </a:lnTo>
                  <a:lnTo>
                    <a:pt x="13109" y="31203"/>
                  </a:lnTo>
                  <a:lnTo>
                    <a:pt x="14244" y="32337"/>
                  </a:lnTo>
                  <a:lnTo>
                    <a:pt x="15351" y="33445"/>
                  </a:lnTo>
                  <a:lnTo>
                    <a:pt x="16433" y="34447"/>
                  </a:lnTo>
                  <a:lnTo>
                    <a:pt x="17435" y="35423"/>
                  </a:lnTo>
                  <a:lnTo>
                    <a:pt x="18411" y="36293"/>
                  </a:lnTo>
                  <a:lnTo>
                    <a:pt x="20125" y="37823"/>
                  </a:lnTo>
                  <a:lnTo>
                    <a:pt x="21497" y="39010"/>
                  </a:lnTo>
                  <a:lnTo>
                    <a:pt x="22262" y="39062"/>
                  </a:lnTo>
                  <a:lnTo>
                    <a:pt x="23027" y="39089"/>
                  </a:lnTo>
                  <a:lnTo>
                    <a:pt x="24266" y="39089"/>
                  </a:lnTo>
                  <a:lnTo>
                    <a:pt x="26060" y="37612"/>
                  </a:lnTo>
                  <a:lnTo>
                    <a:pt x="27168" y="36662"/>
                  </a:lnTo>
                  <a:lnTo>
                    <a:pt x="28407" y="35607"/>
                  </a:lnTo>
                  <a:lnTo>
                    <a:pt x="29700" y="34447"/>
                  </a:lnTo>
                  <a:lnTo>
                    <a:pt x="31097" y="33181"/>
                  </a:lnTo>
                  <a:lnTo>
                    <a:pt x="32522" y="31809"/>
                  </a:lnTo>
                  <a:lnTo>
                    <a:pt x="33999" y="30359"/>
                  </a:lnTo>
                  <a:lnTo>
                    <a:pt x="35476" y="28855"/>
                  </a:lnTo>
                  <a:lnTo>
                    <a:pt x="36953" y="27273"/>
                  </a:lnTo>
                  <a:lnTo>
                    <a:pt x="38377" y="25637"/>
                  </a:lnTo>
                  <a:lnTo>
                    <a:pt x="39089" y="24820"/>
                  </a:lnTo>
                  <a:lnTo>
                    <a:pt x="39775" y="23976"/>
                  </a:lnTo>
                  <a:lnTo>
                    <a:pt x="40434" y="23132"/>
                  </a:lnTo>
                  <a:lnTo>
                    <a:pt x="41094" y="22261"/>
                  </a:lnTo>
                  <a:lnTo>
                    <a:pt x="41727" y="21417"/>
                  </a:lnTo>
                  <a:lnTo>
                    <a:pt x="42307" y="20547"/>
                  </a:lnTo>
                  <a:lnTo>
                    <a:pt x="42887" y="19677"/>
                  </a:lnTo>
                  <a:lnTo>
                    <a:pt x="43441" y="18806"/>
                  </a:lnTo>
                  <a:lnTo>
                    <a:pt x="43942" y="17936"/>
                  </a:lnTo>
                  <a:lnTo>
                    <a:pt x="44417" y="17066"/>
                  </a:lnTo>
                  <a:lnTo>
                    <a:pt x="44681" y="16564"/>
                  </a:lnTo>
                  <a:lnTo>
                    <a:pt x="45076" y="15720"/>
                  </a:lnTo>
                  <a:lnTo>
                    <a:pt x="45419" y="14903"/>
                  </a:lnTo>
                  <a:lnTo>
                    <a:pt x="45762" y="13980"/>
                  </a:lnTo>
                  <a:lnTo>
                    <a:pt x="46079" y="13057"/>
                  </a:lnTo>
                  <a:lnTo>
                    <a:pt x="46316" y="12133"/>
                  </a:lnTo>
                  <a:lnTo>
                    <a:pt x="46474" y="11237"/>
                  </a:lnTo>
                  <a:lnTo>
                    <a:pt x="46553" y="10788"/>
                  </a:lnTo>
                  <a:lnTo>
                    <a:pt x="46606" y="10340"/>
                  </a:lnTo>
                  <a:lnTo>
                    <a:pt x="46632" y="9918"/>
                  </a:lnTo>
                  <a:lnTo>
                    <a:pt x="46632" y="9469"/>
                  </a:lnTo>
                  <a:lnTo>
                    <a:pt x="46632" y="9047"/>
                  </a:lnTo>
                  <a:lnTo>
                    <a:pt x="46606" y="8599"/>
                  </a:lnTo>
                  <a:lnTo>
                    <a:pt x="46553" y="8177"/>
                  </a:lnTo>
                  <a:lnTo>
                    <a:pt x="46501" y="7755"/>
                  </a:lnTo>
                  <a:lnTo>
                    <a:pt x="46395" y="7359"/>
                  </a:lnTo>
                  <a:lnTo>
                    <a:pt x="46290" y="6937"/>
                  </a:lnTo>
                  <a:lnTo>
                    <a:pt x="46184" y="6542"/>
                  </a:lnTo>
                  <a:lnTo>
                    <a:pt x="46026" y="6146"/>
                  </a:lnTo>
                  <a:lnTo>
                    <a:pt x="45868" y="5751"/>
                  </a:lnTo>
                  <a:lnTo>
                    <a:pt x="45683" y="5355"/>
                  </a:lnTo>
                  <a:lnTo>
                    <a:pt x="45472" y="4959"/>
                  </a:lnTo>
                  <a:lnTo>
                    <a:pt x="45235" y="4590"/>
                  </a:lnTo>
                  <a:lnTo>
                    <a:pt x="44971" y="4221"/>
                  </a:lnTo>
                  <a:lnTo>
                    <a:pt x="44681" y="3852"/>
                  </a:lnTo>
                  <a:lnTo>
                    <a:pt x="44391" y="3509"/>
                  </a:lnTo>
                  <a:lnTo>
                    <a:pt x="44048" y="3139"/>
                  </a:lnTo>
                  <a:lnTo>
                    <a:pt x="43705" y="2797"/>
                  </a:lnTo>
                  <a:lnTo>
                    <a:pt x="43309" y="2480"/>
                  </a:lnTo>
                  <a:lnTo>
                    <a:pt x="42914" y="2137"/>
                  </a:lnTo>
                  <a:lnTo>
                    <a:pt x="42492" y="1821"/>
                  </a:lnTo>
                  <a:lnTo>
                    <a:pt x="41859" y="1425"/>
                  </a:lnTo>
                  <a:lnTo>
                    <a:pt x="41252" y="1056"/>
                  </a:lnTo>
                  <a:lnTo>
                    <a:pt x="40645" y="766"/>
                  </a:lnTo>
                  <a:lnTo>
                    <a:pt x="40039" y="528"/>
                  </a:lnTo>
                  <a:lnTo>
                    <a:pt x="39432" y="344"/>
                  </a:lnTo>
                  <a:lnTo>
                    <a:pt x="38852" y="212"/>
                  </a:lnTo>
                  <a:lnTo>
                    <a:pt x="38245" y="133"/>
                  </a:lnTo>
                  <a:lnTo>
                    <a:pt x="37665" y="80"/>
                  </a:lnTo>
                  <a:lnTo>
                    <a:pt x="36979" y="80"/>
                  </a:lnTo>
                  <a:lnTo>
                    <a:pt x="36293" y="159"/>
                  </a:lnTo>
                  <a:lnTo>
                    <a:pt x="35634" y="265"/>
                  </a:lnTo>
                  <a:lnTo>
                    <a:pt x="34975" y="423"/>
                  </a:lnTo>
                  <a:lnTo>
                    <a:pt x="34315" y="634"/>
                  </a:lnTo>
                  <a:lnTo>
                    <a:pt x="33682" y="898"/>
                  </a:lnTo>
                  <a:lnTo>
                    <a:pt x="33076" y="1188"/>
                  </a:lnTo>
                  <a:lnTo>
                    <a:pt x="32469" y="1504"/>
                  </a:lnTo>
                  <a:lnTo>
                    <a:pt x="31862" y="1873"/>
                  </a:lnTo>
                  <a:lnTo>
                    <a:pt x="31282" y="2243"/>
                  </a:lnTo>
                  <a:lnTo>
                    <a:pt x="30728" y="2638"/>
                  </a:lnTo>
                  <a:lnTo>
                    <a:pt x="30201" y="3060"/>
                  </a:lnTo>
                  <a:lnTo>
                    <a:pt x="29673" y="3509"/>
                  </a:lnTo>
                  <a:lnTo>
                    <a:pt x="29172" y="3957"/>
                  </a:lnTo>
                  <a:lnTo>
                    <a:pt x="28671" y="4432"/>
                  </a:lnTo>
                  <a:lnTo>
                    <a:pt x="28223" y="4880"/>
                  </a:lnTo>
                  <a:lnTo>
                    <a:pt x="27352" y="5803"/>
                  </a:lnTo>
                  <a:lnTo>
                    <a:pt x="26587" y="6700"/>
                  </a:lnTo>
                  <a:lnTo>
                    <a:pt x="25928" y="7544"/>
                  </a:lnTo>
                  <a:lnTo>
                    <a:pt x="25348" y="8309"/>
                  </a:lnTo>
                  <a:lnTo>
                    <a:pt x="24899" y="8942"/>
                  </a:lnTo>
                  <a:lnTo>
                    <a:pt x="24583" y="9443"/>
                  </a:lnTo>
                  <a:lnTo>
                    <a:pt x="24293" y="9865"/>
                  </a:lnTo>
                  <a:lnTo>
                    <a:pt x="23950" y="9496"/>
                  </a:lnTo>
                  <a:lnTo>
                    <a:pt x="22974" y="8441"/>
                  </a:lnTo>
                  <a:lnTo>
                    <a:pt x="22262" y="7755"/>
                  </a:lnTo>
                  <a:lnTo>
                    <a:pt x="21444" y="6990"/>
                  </a:lnTo>
                  <a:lnTo>
                    <a:pt x="20495" y="6146"/>
                  </a:lnTo>
                  <a:lnTo>
                    <a:pt x="19466" y="5276"/>
                  </a:lnTo>
                  <a:lnTo>
                    <a:pt x="18358" y="4379"/>
                  </a:lnTo>
                  <a:lnTo>
                    <a:pt x="17778" y="3957"/>
                  </a:lnTo>
                  <a:lnTo>
                    <a:pt x="17171" y="3509"/>
                  </a:lnTo>
                  <a:lnTo>
                    <a:pt x="16565" y="3087"/>
                  </a:lnTo>
                  <a:lnTo>
                    <a:pt x="15932" y="2691"/>
                  </a:lnTo>
                  <a:lnTo>
                    <a:pt x="15272" y="2295"/>
                  </a:lnTo>
                  <a:lnTo>
                    <a:pt x="14613" y="1926"/>
                  </a:lnTo>
                  <a:lnTo>
                    <a:pt x="13953" y="1583"/>
                  </a:lnTo>
                  <a:lnTo>
                    <a:pt x="13294" y="1267"/>
                  </a:lnTo>
                  <a:lnTo>
                    <a:pt x="12608" y="977"/>
                  </a:lnTo>
                  <a:lnTo>
                    <a:pt x="11923" y="713"/>
                  </a:lnTo>
                  <a:lnTo>
                    <a:pt x="11263" y="476"/>
                  </a:lnTo>
                  <a:lnTo>
                    <a:pt x="10577" y="291"/>
                  </a:lnTo>
                  <a:lnTo>
                    <a:pt x="9892" y="159"/>
                  </a:lnTo>
                  <a:lnTo>
                    <a:pt x="9206" y="54"/>
                  </a:lnTo>
                  <a:lnTo>
                    <a:pt x="8784" y="27"/>
                  </a:lnTo>
                  <a:lnTo>
                    <a:pt x="83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6"/>
            <p:cNvSpPr/>
            <p:nvPr/>
          </p:nvSpPr>
          <p:spPr>
            <a:xfrm>
              <a:off x="5768036" y="2344482"/>
              <a:ext cx="2122847" cy="740206"/>
            </a:xfrm>
            <a:custGeom>
              <a:avLst/>
              <a:gdLst/>
              <a:ahLst/>
              <a:cxnLst/>
              <a:rect l="l" t="t" r="r" b="b"/>
              <a:pathLst>
                <a:path w="39564" h="13796" extrusionOk="0">
                  <a:moveTo>
                    <a:pt x="38588" y="1"/>
                  </a:moveTo>
                  <a:lnTo>
                    <a:pt x="38535" y="27"/>
                  </a:lnTo>
                  <a:lnTo>
                    <a:pt x="38482" y="27"/>
                  </a:lnTo>
                  <a:lnTo>
                    <a:pt x="38456" y="80"/>
                  </a:lnTo>
                  <a:lnTo>
                    <a:pt x="38430" y="133"/>
                  </a:lnTo>
                  <a:lnTo>
                    <a:pt x="35766" y="9048"/>
                  </a:lnTo>
                  <a:lnTo>
                    <a:pt x="31466" y="8942"/>
                  </a:lnTo>
                  <a:lnTo>
                    <a:pt x="31414" y="8968"/>
                  </a:lnTo>
                  <a:lnTo>
                    <a:pt x="31361" y="8995"/>
                  </a:lnTo>
                  <a:lnTo>
                    <a:pt x="31335" y="9021"/>
                  </a:lnTo>
                  <a:lnTo>
                    <a:pt x="31308" y="9074"/>
                  </a:lnTo>
                  <a:lnTo>
                    <a:pt x="30570" y="11870"/>
                  </a:lnTo>
                  <a:lnTo>
                    <a:pt x="28829" y="7887"/>
                  </a:lnTo>
                  <a:lnTo>
                    <a:pt x="28750" y="7834"/>
                  </a:lnTo>
                  <a:lnTo>
                    <a:pt x="28671" y="7808"/>
                  </a:lnTo>
                  <a:lnTo>
                    <a:pt x="28618" y="7808"/>
                  </a:lnTo>
                  <a:lnTo>
                    <a:pt x="28565" y="7834"/>
                  </a:lnTo>
                  <a:lnTo>
                    <a:pt x="28539" y="7861"/>
                  </a:lnTo>
                  <a:lnTo>
                    <a:pt x="28512" y="7913"/>
                  </a:lnTo>
                  <a:lnTo>
                    <a:pt x="27220" y="12133"/>
                  </a:lnTo>
                  <a:lnTo>
                    <a:pt x="23448" y="977"/>
                  </a:lnTo>
                  <a:lnTo>
                    <a:pt x="23396" y="898"/>
                  </a:lnTo>
                  <a:lnTo>
                    <a:pt x="23290" y="871"/>
                  </a:lnTo>
                  <a:lnTo>
                    <a:pt x="23211" y="898"/>
                  </a:lnTo>
                  <a:lnTo>
                    <a:pt x="23158" y="924"/>
                  </a:lnTo>
                  <a:lnTo>
                    <a:pt x="23132" y="977"/>
                  </a:lnTo>
                  <a:lnTo>
                    <a:pt x="17751" y="12872"/>
                  </a:lnTo>
                  <a:lnTo>
                    <a:pt x="14270" y="9865"/>
                  </a:lnTo>
                  <a:lnTo>
                    <a:pt x="14217" y="9839"/>
                  </a:lnTo>
                  <a:lnTo>
                    <a:pt x="14164" y="9812"/>
                  </a:lnTo>
                  <a:lnTo>
                    <a:pt x="10023" y="9812"/>
                  </a:lnTo>
                  <a:lnTo>
                    <a:pt x="9944" y="9839"/>
                  </a:lnTo>
                  <a:lnTo>
                    <a:pt x="9892" y="9865"/>
                  </a:lnTo>
                  <a:lnTo>
                    <a:pt x="9865" y="9918"/>
                  </a:lnTo>
                  <a:lnTo>
                    <a:pt x="9839" y="9971"/>
                  </a:lnTo>
                  <a:lnTo>
                    <a:pt x="9364" y="13109"/>
                  </a:lnTo>
                  <a:lnTo>
                    <a:pt x="4748" y="4036"/>
                  </a:lnTo>
                  <a:lnTo>
                    <a:pt x="4696" y="3984"/>
                  </a:lnTo>
                  <a:lnTo>
                    <a:pt x="4616" y="3957"/>
                  </a:lnTo>
                  <a:lnTo>
                    <a:pt x="4564" y="3957"/>
                  </a:lnTo>
                  <a:lnTo>
                    <a:pt x="4511" y="3984"/>
                  </a:lnTo>
                  <a:lnTo>
                    <a:pt x="4458" y="4036"/>
                  </a:lnTo>
                  <a:lnTo>
                    <a:pt x="502" y="10736"/>
                  </a:lnTo>
                  <a:lnTo>
                    <a:pt x="1" y="10736"/>
                  </a:lnTo>
                  <a:lnTo>
                    <a:pt x="238" y="11078"/>
                  </a:lnTo>
                  <a:lnTo>
                    <a:pt x="607" y="11078"/>
                  </a:lnTo>
                  <a:lnTo>
                    <a:pt x="687" y="11052"/>
                  </a:lnTo>
                  <a:lnTo>
                    <a:pt x="766" y="10999"/>
                  </a:lnTo>
                  <a:lnTo>
                    <a:pt x="4590" y="4485"/>
                  </a:lnTo>
                  <a:lnTo>
                    <a:pt x="9285" y="13716"/>
                  </a:lnTo>
                  <a:lnTo>
                    <a:pt x="9364" y="13795"/>
                  </a:lnTo>
                  <a:lnTo>
                    <a:pt x="9522" y="13795"/>
                  </a:lnTo>
                  <a:lnTo>
                    <a:pt x="9549" y="13769"/>
                  </a:lnTo>
                  <a:lnTo>
                    <a:pt x="9601" y="13716"/>
                  </a:lnTo>
                  <a:lnTo>
                    <a:pt x="9601" y="13663"/>
                  </a:lnTo>
                  <a:lnTo>
                    <a:pt x="10155" y="10155"/>
                  </a:lnTo>
                  <a:lnTo>
                    <a:pt x="14112" y="10155"/>
                  </a:lnTo>
                  <a:lnTo>
                    <a:pt x="17699" y="13294"/>
                  </a:lnTo>
                  <a:lnTo>
                    <a:pt x="17778" y="13320"/>
                  </a:lnTo>
                  <a:lnTo>
                    <a:pt x="17830" y="13320"/>
                  </a:lnTo>
                  <a:lnTo>
                    <a:pt x="17910" y="13294"/>
                  </a:lnTo>
                  <a:lnTo>
                    <a:pt x="17962" y="13215"/>
                  </a:lnTo>
                  <a:lnTo>
                    <a:pt x="23264" y="1504"/>
                  </a:lnTo>
                  <a:lnTo>
                    <a:pt x="27062" y="12740"/>
                  </a:lnTo>
                  <a:lnTo>
                    <a:pt x="27088" y="12766"/>
                  </a:lnTo>
                  <a:lnTo>
                    <a:pt x="27141" y="12819"/>
                  </a:lnTo>
                  <a:lnTo>
                    <a:pt x="27246" y="12846"/>
                  </a:lnTo>
                  <a:lnTo>
                    <a:pt x="27299" y="12846"/>
                  </a:lnTo>
                  <a:lnTo>
                    <a:pt x="27326" y="12819"/>
                  </a:lnTo>
                  <a:lnTo>
                    <a:pt x="27378" y="12766"/>
                  </a:lnTo>
                  <a:lnTo>
                    <a:pt x="27405" y="12740"/>
                  </a:lnTo>
                  <a:lnTo>
                    <a:pt x="28697" y="8441"/>
                  </a:lnTo>
                  <a:lnTo>
                    <a:pt x="30438" y="12450"/>
                  </a:lnTo>
                  <a:lnTo>
                    <a:pt x="30517" y="12529"/>
                  </a:lnTo>
                  <a:lnTo>
                    <a:pt x="30570" y="12555"/>
                  </a:lnTo>
                  <a:lnTo>
                    <a:pt x="30649" y="12555"/>
                  </a:lnTo>
                  <a:lnTo>
                    <a:pt x="30702" y="12529"/>
                  </a:lnTo>
                  <a:lnTo>
                    <a:pt x="30728" y="12476"/>
                  </a:lnTo>
                  <a:lnTo>
                    <a:pt x="30754" y="12424"/>
                  </a:lnTo>
                  <a:lnTo>
                    <a:pt x="31598" y="9285"/>
                  </a:lnTo>
                  <a:lnTo>
                    <a:pt x="35898" y="9390"/>
                  </a:lnTo>
                  <a:lnTo>
                    <a:pt x="35977" y="9338"/>
                  </a:lnTo>
                  <a:lnTo>
                    <a:pt x="36029" y="9311"/>
                  </a:lnTo>
                  <a:lnTo>
                    <a:pt x="36056" y="9259"/>
                  </a:lnTo>
                  <a:lnTo>
                    <a:pt x="38535" y="950"/>
                  </a:lnTo>
                  <a:lnTo>
                    <a:pt x="39300" y="6094"/>
                  </a:lnTo>
                  <a:lnTo>
                    <a:pt x="39564" y="5592"/>
                  </a:lnTo>
                  <a:lnTo>
                    <a:pt x="38746" y="159"/>
                  </a:lnTo>
                  <a:lnTo>
                    <a:pt x="38720" y="106"/>
                  </a:lnTo>
                  <a:lnTo>
                    <a:pt x="38693" y="54"/>
                  </a:lnTo>
                  <a:lnTo>
                    <a:pt x="38641" y="27"/>
                  </a:lnTo>
                  <a:lnTo>
                    <a:pt x="3858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6"/>
            <p:cNvSpPr/>
            <p:nvPr/>
          </p:nvSpPr>
          <p:spPr>
            <a:xfrm>
              <a:off x="6213801" y="1363780"/>
              <a:ext cx="277455" cy="788279"/>
            </a:xfrm>
            <a:custGeom>
              <a:avLst/>
              <a:gdLst/>
              <a:ahLst/>
              <a:cxnLst/>
              <a:rect l="l" t="t" r="r" b="b"/>
              <a:pathLst>
                <a:path w="5171" h="14692" extrusionOk="0">
                  <a:moveTo>
                    <a:pt x="4907" y="1"/>
                  </a:moveTo>
                  <a:lnTo>
                    <a:pt x="4564" y="27"/>
                  </a:lnTo>
                  <a:lnTo>
                    <a:pt x="4247" y="54"/>
                  </a:lnTo>
                  <a:lnTo>
                    <a:pt x="3878" y="106"/>
                  </a:lnTo>
                  <a:lnTo>
                    <a:pt x="3535" y="159"/>
                  </a:lnTo>
                  <a:lnTo>
                    <a:pt x="3192" y="265"/>
                  </a:lnTo>
                  <a:lnTo>
                    <a:pt x="2850" y="370"/>
                  </a:lnTo>
                  <a:lnTo>
                    <a:pt x="2507" y="502"/>
                  </a:lnTo>
                  <a:lnTo>
                    <a:pt x="2190" y="660"/>
                  </a:lnTo>
                  <a:lnTo>
                    <a:pt x="1874" y="845"/>
                  </a:lnTo>
                  <a:lnTo>
                    <a:pt x="1584" y="1029"/>
                  </a:lnTo>
                  <a:lnTo>
                    <a:pt x="1293" y="1267"/>
                  </a:lnTo>
                  <a:lnTo>
                    <a:pt x="1030" y="1504"/>
                  </a:lnTo>
                  <a:lnTo>
                    <a:pt x="819" y="1768"/>
                  </a:lnTo>
                  <a:lnTo>
                    <a:pt x="608" y="2032"/>
                  </a:lnTo>
                  <a:lnTo>
                    <a:pt x="423" y="2348"/>
                  </a:lnTo>
                  <a:lnTo>
                    <a:pt x="291" y="2665"/>
                  </a:lnTo>
                  <a:lnTo>
                    <a:pt x="212" y="2902"/>
                  </a:lnTo>
                  <a:lnTo>
                    <a:pt x="133" y="3166"/>
                  </a:lnTo>
                  <a:lnTo>
                    <a:pt x="54" y="3667"/>
                  </a:lnTo>
                  <a:lnTo>
                    <a:pt x="1" y="4168"/>
                  </a:lnTo>
                  <a:lnTo>
                    <a:pt x="1" y="4696"/>
                  </a:lnTo>
                  <a:lnTo>
                    <a:pt x="27" y="5223"/>
                  </a:lnTo>
                  <a:lnTo>
                    <a:pt x="106" y="5724"/>
                  </a:lnTo>
                  <a:lnTo>
                    <a:pt x="238" y="6753"/>
                  </a:lnTo>
                  <a:lnTo>
                    <a:pt x="344" y="7360"/>
                  </a:lnTo>
                  <a:lnTo>
                    <a:pt x="608" y="9074"/>
                  </a:lnTo>
                  <a:lnTo>
                    <a:pt x="977" y="10841"/>
                  </a:lnTo>
                  <a:lnTo>
                    <a:pt x="1373" y="12687"/>
                  </a:lnTo>
                  <a:lnTo>
                    <a:pt x="1874" y="14586"/>
                  </a:lnTo>
                  <a:lnTo>
                    <a:pt x="1926" y="14665"/>
                  </a:lnTo>
                  <a:lnTo>
                    <a:pt x="2006" y="14692"/>
                  </a:lnTo>
                  <a:lnTo>
                    <a:pt x="2032" y="14692"/>
                  </a:lnTo>
                  <a:lnTo>
                    <a:pt x="2085" y="14665"/>
                  </a:lnTo>
                  <a:lnTo>
                    <a:pt x="2111" y="14613"/>
                  </a:lnTo>
                  <a:lnTo>
                    <a:pt x="2137" y="14560"/>
                  </a:lnTo>
                  <a:lnTo>
                    <a:pt x="2111" y="14534"/>
                  </a:lnTo>
                  <a:lnTo>
                    <a:pt x="1636" y="12635"/>
                  </a:lnTo>
                  <a:lnTo>
                    <a:pt x="1214" y="10788"/>
                  </a:lnTo>
                  <a:lnTo>
                    <a:pt x="871" y="9048"/>
                  </a:lnTo>
                  <a:lnTo>
                    <a:pt x="608" y="7333"/>
                  </a:lnTo>
                  <a:lnTo>
                    <a:pt x="502" y="6700"/>
                  </a:lnTo>
                  <a:lnTo>
                    <a:pt x="344" y="5698"/>
                  </a:lnTo>
                  <a:lnTo>
                    <a:pt x="291" y="5197"/>
                  </a:lnTo>
                  <a:lnTo>
                    <a:pt x="265" y="4696"/>
                  </a:lnTo>
                  <a:lnTo>
                    <a:pt x="265" y="4194"/>
                  </a:lnTo>
                  <a:lnTo>
                    <a:pt x="317" y="3693"/>
                  </a:lnTo>
                  <a:lnTo>
                    <a:pt x="397" y="3219"/>
                  </a:lnTo>
                  <a:lnTo>
                    <a:pt x="528" y="2744"/>
                  </a:lnTo>
                  <a:lnTo>
                    <a:pt x="660" y="2454"/>
                  </a:lnTo>
                  <a:lnTo>
                    <a:pt x="819" y="2164"/>
                  </a:lnTo>
                  <a:lnTo>
                    <a:pt x="1030" y="1900"/>
                  </a:lnTo>
                  <a:lnTo>
                    <a:pt x="1241" y="1662"/>
                  </a:lnTo>
                  <a:lnTo>
                    <a:pt x="1478" y="1451"/>
                  </a:lnTo>
                  <a:lnTo>
                    <a:pt x="1742" y="1240"/>
                  </a:lnTo>
                  <a:lnTo>
                    <a:pt x="2032" y="1056"/>
                  </a:lnTo>
                  <a:lnTo>
                    <a:pt x="2322" y="898"/>
                  </a:lnTo>
                  <a:lnTo>
                    <a:pt x="2639" y="739"/>
                  </a:lnTo>
                  <a:lnTo>
                    <a:pt x="2955" y="607"/>
                  </a:lnTo>
                  <a:lnTo>
                    <a:pt x="3272" y="502"/>
                  </a:lnTo>
                  <a:lnTo>
                    <a:pt x="3614" y="423"/>
                  </a:lnTo>
                  <a:lnTo>
                    <a:pt x="3931" y="344"/>
                  </a:lnTo>
                  <a:lnTo>
                    <a:pt x="4274" y="317"/>
                  </a:lnTo>
                  <a:lnTo>
                    <a:pt x="4590" y="291"/>
                  </a:lnTo>
                  <a:lnTo>
                    <a:pt x="4907" y="265"/>
                  </a:lnTo>
                  <a:lnTo>
                    <a:pt x="5039" y="291"/>
                  </a:lnTo>
                  <a:lnTo>
                    <a:pt x="5091" y="265"/>
                  </a:lnTo>
                  <a:lnTo>
                    <a:pt x="5118" y="238"/>
                  </a:lnTo>
                  <a:lnTo>
                    <a:pt x="5144" y="212"/>
                  </a:lnTo>
                  <a:lnTo>
                    <a:pt x="5171" y="159"/>
                  </a:lnTo>
                  <a:lnTo>
                    <a:pt x="5171" y="106"/>
                  </a:lnTo>
                  <a:lnTo>
                    <a:pt x="5144" y="54"/>
                  </a:lnTo>
                  <a:lnTo>
                    <a:pt x="5091" y="27"/>
                  </a:lnTo>
                  <a:lnTo>
                    <a:pt x="5039" y="27"/>
                  </a:lnTo>
                  <a:lnTo>
                    <a:pt x="49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6"/>
            <p:cNvSpPr/>
            <p:nvPr/>
          </p:nvSpPr>
          <p:spPr>
            <a:xfrm>
              <a:off x="6416187" y="1315706"/>
              <a:ext cx="165636" cy="117501"/>
            </a:xfrm>
            <a:custGeom>
              <a:avLst/>
              <a:gdLst/>
              <a:ahLst/>
              <a:cxnLst/>
              <a:rect l="l" t="t" r="r" b="b"/>
              <a:pathLst>
                <a:path w="3087" h="2190" extrusionOk="0">
                  <a:moveTo>
                    <a:pt x="1715" y="0"/>
                  </a:moveTo>
                  <a:lnTo>
                    <a:pt x="1530" y="26"/>
                  </a:lnTo>
                  <a:lnTo>
                    <a:pt x="1346" y="26"/>
                  </a:lnTo>
                  <a:lnTo>
                    <a:pt x="1188" y="79"/>
                  </a:lnTo>
                  <a:lnTo>
                    <a:pt x="1003" y="132"/>
                  </a:lnTo>
                  <a:lnTo>
                    <a:pt x="792" y="237"/>
                  </a:lnTo>
                  <a:lnTo>
                    <a:pt x="555" y="396"/>
                  </a:lnTo>
                  <a:lnTo>
                    <a:pt x="344" y="580"/>
                  </a:lnTo>
                  <a:lnTo>
                    <a:pt x="159" y="765"/>
                  </a:lnTo>
                  <a:lnTo>
                    <a:pt x="106" y="897"/>
                  </a:lnTo>
                  <a:lnTo>
                    <a:pt x="53" y="1002"/>
                  </a:lnTo>
                  <a:lnTo>
                    <a:pt x="1" y="1134"/>
                  </a:lnTo>
                  <a:lnTo>
                    <a:pt x="1" y="1240"/>
                  </a:lnTo>
                  <a:lnTo>
                    <a:pt x="1" y="1372"/>
                  </a:lnTo>
                  <a:lnTo>
                    <a:pt x="27" y="1477"/>
                  </a:lnTo>
                  <a:lnTo>
                    <a:pt x="106" y="1609"/>
                  </a:lnTo>
                  <a:lnTo>
                    <a:pt x="185" y="1741"/>
                  </a:lnTo>
                  <a:lnTo>
                    <a:pt x="317" y="1846"/>
                  </a:lnTo>
                  <a:lnTo>
                    <a:pt x="449" y="1925"/>
                  </a:lnTo>
                  <a:lnTo>
                    <a:pt x="581" y="2005"/>
                  </a:lnTo>
                  <a:lnTo>
                    <a:pt x="739" y="2084"/>
                  </a:lnTo>
                  <a:lnTo>
                    <a:pt x="1056" y="2163"/>
                  </a:lnTo>
                  <a:lnTo>
                    <a:pt x="1372" y="2189"/>
                  </a:lnTo>
                  <a:lnTo>
                    <a:pt x="1715" y="2189"/>
                  </a:lnTo>
                  <a:lnTo>
                    <a:pt x="2032" y="2163"/>
                  </a:lnTo>
                  <a:lnTo>
                    <a:pt x="2295" y="2084"/>
                  </a:lnTo>
                  <a:lnTo>
                    <a:pt x="2559" y="1952"/>
                  </a:lnTo>
                  <a:lnTo>
                    <a:pt x="2665" y="1873"/>
                  </a:lnTo>
                  <a:lnTo>
                    <a:pt x="2770" y="1794"/>
                  </a:lnTo>
                  <a:lnTo>
                    <a:pt x="2876" y="1688"/>
                  </a:lnTo>
                  <a:lnTo>
                    <a:pt x="2955" y="1583"/>
                  </a:lnTo>
                  <a:lnTo>
                    <a:pt x="3034" y="1424"/>
                  </a:lnTo>
                  <a:lnTo>
                    <a:pt x="3060" y="1266"/>
                  </a:lnTo>
                  <a:lnTo>
                    <a:pt x="3087" y="1108"/>
                  </a:lnTo>
                  <a:lnTo>
                    <a:pt x="3087" y="950"/>
                  </a:lnTo>
                  <a:lnTo>
                    <a:pt x="3034" y="791"/>
                  </a:lnTo>
                  <a:lnTo>
                    <a:pt x="2981" y="633"/>
                  </a:lnTo>
                  <a:lnTo>
                    <a:pt x="2902" y="501"/>
                  </a:lnTo>
                  <a:lnTo>
                    <a:pt x="2796" y="396"/>
                  </a:lnTo>
                  <a:lnTo>
                    <a:pt x="2612" y="237"/>
                  </a:lnTo>
                  <a:lnTo>
                    <a:pt x="2401" y="158"/>
                  </a:lnTo>
                  <a:lnTo>
                    <a:pt x="2243" y="79"/>
                  </a:lnTo>
                  <a:lnTo>
                    <a:pt x="2058" y="53"/>
                  </a:lnTo>
                  <a:lnTo>
                    <a:pt x="1900" y="26"/>
                  </a:lnTo>
                  <a:lnTo>
                    <a:pt x="171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6"/>
            <p:cNvSpPr/>
            <p:nvPr/>
          </p:nvSpPr>
          <p:spPr>
            <a:xfrm>
              <a:off x="6237892" y="1870442"/>
              <a:ext cx="1006265" cy="1996774"/>
            </a:xfrm>
            <a:custGeom>
              <a:avLst/>
              <a:gdLst/>
              <a:ahLst/>
              <a:cxnLst/>
              <a:rect l="l" t="t" r="r" b="b"/>
              <a:pathLst>
                <a:path w="18754" h="37216" extrusionOk="0">
                  <a:moveTo>
                    <a:pt x="10234" y="0"/>
                  </a:moveTo>
                  <a:lnTo>
                    <a:pt x="10049" y="27"/>
                  </a:lnTo>
                  <a:lnTo>
                    <a:pt x="9838" y="106"/>
                  </a:lnTo>
                  <a:lnTo>
                    <a:pt x="9654" y="238"/>
                  </a:lnTo>
                  <a:lnTo>
                    <a:pt x="9443" y="396"/>
                  </a:lnTo>
                  <a:lnTo>
                    <a:pt x="9258" y="580"/>
                  </a:lnTo>
                  <a:lnTo>
                    <a:pt x="9047" y="818"/>
                  </a:lnTo>
                  <a:lnTo>
                    <a:pt x="8836" y="1055"/>
                  </a:lnTo>
                  <a:lnTo>
                    <a:pt x="8625" y="1345"/>
                  </a:lnTo>
                  <a:lnTo>
                    <a:pt x="8203" y="1978"/>
                  </a:lnTo>
                  <a:lnTo>
                    <a:pt x="7807" y="2664"/>
                  </a:lnTo>
                  <a:lnTo>
                    <a:pt x="7412" y="3429"/>
                  </a:lnTo>
                  <a:lnTo>
                    <a:pt x="7016" y="4194"/>
                  </a:lnTo>
                  <a:lnTo>
                    <a:pt x="6673" y="4985"/>
                  </a:lnTo>
                  <a:lnTo>
                    <a:pt x="6330" y="5750"/>
                  </a:lnTo>
                  <a:lnTo>
                    <a:pt x="5750" y="7121"/>
                  </a:lnTo>
                  <a:lnTo>
                    <a:pt x="5355" y="8176"/>
                  </a:lnTo>
                  <a:lnTo>
                    <a:pt x="5170" y="8704"/>
                  </a:lnTo>
                  <a:lnTo>
                    <a:pt x="5117" y="8704"/>
                  </a:lnTo>
                  <a:lnTo>
                    <a:pt x="4906" y="8783"/>
                  </a:lnTo>
                  <a:lnTo>
                    <a:pt x="4194" y="9073"/>
                  </a:lnTo>
                  <a:lnTo>
                    <a:pt x="3034" y="9574"/>
                  </a:lnTo>
                  <a:lnTo>
                    <a:pt x="2928" y="9627"/>
                  </a:lnTo>
                  <a:lnTo>
                    <a:pt x="2743" y="9706"/>
                  </a:lnTo>
                  <a:lnTo>
                    <a:pt x="2585" y="9785"/>
                  </a:lnTo>
                  <a:lnTo>
                    <a:pt x="2506" y="9838"/>
                  </a:lnTo>
                  <a:lnTo>
                    <a:pt x="2453" y="9891"/>
                  </a:lnTo>
                  <a:lnTo>
                    <a:pt x="2295" y="10023"/>
                  </a:lnTo>
                  <a:lnTo>
                    <a:pt x="2110" y="10181"/>
                  </a:lnTo>
                  <a:lnTo>
                    <a:pt x="1979" y="10339"/>
                  </a:lnTo>
                  <a:lnTo>
                    <a:pt x="1847" y="10524"/>
                  </a:lnTo>
                  <a:lnTo>
                    <a:pt x="1768" y="10629"/>
                  </a:lnTo>
                  <a:lnTo>
                    <a:pt x="1688" y="10735"/>
                  </a:lnTo>
                  <a:lnTo>
                    <a:pt x="1504" y="11131"/>
                  </a:lnTo>
                  <a:lnTo>
                    <a:pt x="1346" y="11553"/>
                  </a:lnTo>
                  <a:lnTo>
                    <a:pt x="1214" y="12001"/>
                  </a:lnTo>
                  <a:lnTo>
                    <a:pt x="1135" y="12449"/>
                  </a:lnTo>
                  <a:lnTo>
                    <a:pt x="1055" y="12924"/>
                  </a:lnTo>
                  <a:lnTo>
                    <a:pt x="1029" y="13399"/>
                  </a:lnTo>
                  <a:lnTo>
                    <a:pt x="1003" y="13874"/>
                  </a:lnTo>
                  <a:lnTo>
                    <a:pt x="1003" y="14322"/>
                  </a:lnTo>
                  <a:lnTo>
                    <a:pt x="1055" y="15192"/>
                  </a:lnTo>
                  <a:lnTo>
                    <a:pt x="1135" y="15957"/>
                  </a:lnTo>
                  <a:lnTo>
                    <a:pt x="1214" y="16537"/>
                  </a:lnTo>
                  <a:lnTo>
                    <a:pt x="1293" y="16907"/>
                  </a:lnTo>
                  <a:lnTo>
                    <a:pt x="1319" y="16986"/>
                  </a:lnTo>
                  <a:lnTo>
                    <a:pt x="1319" y="17012"/>
                  </a:lnTo>
                  <a:lnTo>
                    <a:pt x="1161" y="17091"/>
                  </a:lnTo>
                  <a:lnTo>
                    <a:pt x="1135" y="17118"/>
                  </a:lnTo>
                  <a:lnTo>
                    <a:pt x="1003" y="17223"/>
                  </a:lnTo>
                  <a:lnTo>
                    <a:pt x="871" y="17355"/>
                  </a:lnTo>
                  <a:lnTo>
                    <a:pt x="739" y="17487"/>
                  </a:lnTo>
                  <a:lnTo>
                    <a:pt x="633" y="17672"/>
                  </a:lnTo>
                  <a:lnTo>
                    <a:pt x="633" y="17698"/>
                  </a:lnTo>
                  <a:lnTo>
                    <a:pt x="475" y="18014"/>
                  </a:lnTo>
                  <a:lnTo>
                    <a:pt x="343" y="18384"/>
                  </a:lnTo>
                  <a:lnTo>
                    <a:pt x="238" y="18806"/>
                  </a:lnTo>
                  <a:lnTo>
                    <a:pt x="132" y="19254"/>
                  </a:lnTo>
                  <a:lnTo>
                    <a:pt x="79" y="19755"/>
                  </a:lnTo>
                  <a:lnTo>
                    <a:pt x="27" y="20309"/>
                  </a:lnTo>
                  <a:lnTo>
                    <a:pt x="0" y="20889"/>
                  </a:lnTo>
                  <a:lnTo>
                    <a:pt x="0" y="21496"/>
                  </a:lnTo>
                  <a:lnTo>
                    <a:pt x="53" y="22656"/>
                  </a:lnTo>
                  <a:lnTo>
                    <a:pt x="132" y="23870"/>
                  </a:lnTo>
                  <a:lnTo>
                    <a:pt x="264" y="25268"/>
                  </a:lnTo>
                  <a:lnTo>
                    <a:pt x="449" y="26692"/>
                  </a:lnTo>
                  <a:lnTo>
                    <a:pt x="660" y="28116"/>
                  </a:lnTo>
                  <a:lnTo>
                    <a:pt x="897" y="29567"/>
                  </a:lnTo>
                  <a:lnTo>
                    <a:pt x="1214" y="31255"/>
                  </a:lnTo>
                  <a:lnTo>
                    <a:pt x="1530" y="32864"/>
                  </a:lnTo>
                  <a:lnTo>
                    <a:pt x="1847" y="34367"/>
                  </a:lnTo>
                  <a:lnTo>
                    <a:pt x="2137" y="35686"/>
                  </a:lnTo>
                  <a:lnTo>
                    <a:pt x="2954" y="35976"/>
                  </a:lnTo>
                  <a:lnTo>
                    <a:pt x="3825" y="36213"/>
                  </a:lnTo>
                  <a:lnTo>
                    <a:pt x="4669" y="36424"/>
                  </a:lnTo>
                  <a:lnTo>
                    <a:pt x="5539" y="36609"/>
                  </a:lnTo>
                  <a:lnTo>
                    <a:pt x="6436" y="36741"/>
                  </a:lnTo>
                  <a:lnTo>
                    <a:pt x="7333" y="36846"/>
                  </a:lnTo>
                  <a:lnTo>
                    <a:pt x="8229" y="36925"/>
                  </a:lnTo>
                  <a:lnTo>
                    <a:pt x="9153" y="36952"/>
                  </a:lnTo>
                  <a:lnTo>
                    <a:pt x="9495" y="37057"/>
                  </a:lnTo>
                  <a:lnTo>
                    <a:pt x="9865" y="37136"/>
                  </a:lnTo>
                  <a:lnTo>
                    <a:pt x="10234" y="37189"/>
                  </a:lnTo>
                  <a:lnTo>
                    <a:pt x="10603" y="37216"/>
                  </a:lnTo>
                  <a:lnTo>
                    <a:pt x="10972" y="37216"/>
                  </a:lnTo>
                  <a:lnTo>
                    <a:pt x="11342" y="37189"/>
                  </a:lnTo>
                  <a:lnTo>
                    <a:pt x="11711" y="37136"/>
                  </a:lnTo>
                  <a:lnTo>
                    <a:pt x="12054" y="37057"/>
                  </a:lnTo>
                  <a:lnTo>
                    <a:pt x="12581" y="36873"/>
                  </a:lnTo>
                  <a:lnTo>
                    <a:pt x="13109" y="36662"/>
                  </a:lnTo>
                  <a:lnTo>
                    <a:pt x="13953" y="36530"/>
                  </a:lnTo>
                  <a:lnTo>
                    <a:pt x="14797" y="36319"/>
                  </a:lnTo>
                  <a:lnTo>
                    <a:pt x="15641" y="36108"/>
                  </a:lnTo>
                  <a:lnTo>
                    <a:pt x="16459" y="35844"/>
                  </a:lnTo>
                  <a:lnTo>
                    <a:pt x="17012" y="33418"/>
                  </a:lnTo>
                  <a:lnTo>
                    <a:pt x="17434" y="31387"/>
                  </a:lnTo>
                  <a:lnTo>
                    <a:pt x="17856" y="29303"/>
                  </a:lnTo>
                  <a:lnTo>
                    <a:pt x="17988" y="28696"/>
                  </a:lnTo>
                  <a:lnTo>
                    <a:pt x="18226" y="27404"/>
                  </a:lnTo>
                  <a:lnTo>
                    <a:pt x="18437" y="26191"/>
                  </a:lnTo>
                  <a:lnTo>
                    <a:pt x="18595" y="25057"/>
                  </a:lnTo>
                  <a:lnTo>
                    <a:pt x="18621" y="24925"/>
                  </a:lnTo>
                  <a:lnTo>
                    <a:pt x="18700" y="24318"/>
                  </a:lnTo>
                  <a:lnTo>
                    <a:pt x="18727" y="23949"/>
                  </a:lnTo>
                  <a:lnTo>
                    <a:pt x="18753" y="23553"/>
                  </a:lnTo>
                  <a:lnTo>
                    <a:pt x="18753" y="22788"/>
                  </a:lnTo>
                  <a:lnTo>
                    <a:pt x="18753" y="22762"/>
                  </a:lnTo>
                  <a:lnTo>
                    <a:pt x="18700" y="22076"/>
                  </a:lnTo>
                  <a:lnTo>
                    <a:pt x="18569" y="21206"/>
                  </a:lnTo>
                  <a:lnTo>
                    <a:pt x="18384" y="20362"/>
                  </a:lnTo>
                  <a:lnTo>
                    <a:pt x="18384" y="20335"/>
                  </a:lnTo>
                  <a:lnTo>
                    <a:pt x="18226" y="19782"/>
                  </a:lnTo>
                  <a:lnTo>
                    <a:pt x="18067" y="19228"/>
                  </a:lnTo>
                  <a:lnTo>
                    <a:pt x="17883" y="18700"/>
                  </a:lnTo>
                  <a:lnTo>
                    <a:pt x="17672" y="18173"/>
                  </a:lnTo>
                  <a:lnTo>
                    <a:pt x="17672" y="18146"/>
                  </a:lnTo>
                  <a:lnTo>
                    <a:pt x="17250" y="17223"/>
                  </a:lnTo>
                  <a:lnTo>
                    <a:pt x="16854" y="16379"/>
                  </a:lnTo>
                  <a:lnTo>
                    <a:pt x="16432" y="15614"/>
                  </a:lnTo>
                  <a:lnTo>
                    <a:pt x="16063" y="14955"/>
                  </a:lnTo>
                  <a:lnTo>
                    <a:pt x="15720" y="14427"/>
                  </a:lnTo>
                  <a:lnTo>
                    <a:pt x="15456" y="14032"/>
                  </a:lnTo>
                  <a:lnTo>
                    <a:pt x="15219" y="13715"/>
                  </a:lnTo>
                  <a:lnTo>
                    <a:pt x="15430" y="13082"/>
                  </a:lnTo>
                  <a:lnTo>
                    <a:pt x="15456" y="13003"/>
                  </a:lnTo>
                  <a:lnTo>
                    <a:pt x="15931" y="11526"/>
                  </a:lnTo>
                  <a:lnTo>
                    <a:pt x="16511" y="9495"/>
                  </a:lnTo>
                  <a:lnTo>
                    <a:pt x="16828" y="8387"/>
                  </a:lnTo>
                  <a:lnTo>
                    <a:pt x="17118" y="7201"/>
                  </a:lnTo>
                  <a:lnTo>
                    <a:pt x="17382" y="6040"/>
                  </a:lnTo>
                  <a:lnTo>
                    <a:pt x="17593" y="4880"/>
                  </a:lnTo>
                  <a:lnTo>
                    <a:pt x="17698" y="4194"/>
                  </a:lnTo>
                  <a:lnTo>
                    <a:pt x="17777" y="3534"/>
                  </a:lnTo>
                  <a:lnTo>
                    <a:pt x="17830" y="2954"/>
                  </a:lnTo>
                  <a:lnTo>
                    <a:pt x="17856" y="2427"/>
                  </a:lnTo>
                  <a:lnTo>
                    <a:pt x="17856" y="1952"/>
                  </a:lnTo>
                  <a:lnTo>
                    <a:pt x="17804" y="1504"/>
                  </a:lnTo>
                  <a:lnTo>
                    <a:pt x="17751" y="1240"/>
                  </a:lnTo>
                  <a:lnTo>
                    <a:pt x="17698" y="1002"/>
                  </a:lnTo>
                  <a:lnTo>
                    <a:pt x="17619" y="791"/>
                  </a:lnTo>
                  <a:lnTo>
                    <a:pt x="17514" y="633"/>
                  </a:lnTo>
                  <a:lnTo>
                    <a:pt x="17408" y="475"/>
                  </a:lnTo>
                  <a:lnTo>
                    <a:pt x="17250" y="369"/>
                  </a:lnTo>
                  <a:lnTo>
                    <a:pt x="17092" y="290"/>
                  </a:lnTo>
                  <a:lnTo>
                    <a:pt x="16907" y="264"/>
                  </a:lnTo>
                  <a:lnTo>
                    <a:pt x="16643" y="264"/>
                  </a:lnTo>
                  <a:lnTo>
                    <a:pt x="16511" y="290"/>
                  </a:lnTo>
                  <a:lnTo>
                    <a:pt x="16353" y="343"/>
                  </a:lnTo>
                  <a:lnTo>
                    <a:pt x="16089" y="501"/>
                  </a:lnTo>
                  <a:lnTo>
                    <a:pt x="15799" y="712"/>
                  </a:lnTo>
                  <a:lnTo>
                    <a:pt x="15483" y="976"/>
                  </a:lnTo>
                  <a:lnTo>
                    <a:pt x="15193" y="1319"/>
                  </a:lnTo>
                  <a:lnTo>
                    <a:pt x="14902" y="1688"/>
                  </a:lnTo>
                  <a:lnTo>
                    <a:pt x="14586" y="2084"/>
                  </a:lnTo>
                  <a:lnTo>
                    <a:pt x="14296" y="2532"/>
                  </a:lnTo>
                  <a:lnTo>
                    <a:pt x="14006" y="3033"/>
                  </a:lnTo>
                  <a:lnTo>
                    <a:pt x="13399" y="4088"/>
                  </a:lnTo>
                  <a:lnTo>
                    <a:pt x="12819" y="5222"/>
                  </a:lnTo>
                  <a:lnTo>
                    <a:pt x="12291" y="6383"/>
                  </a:lnTo>
                  <a:lnTo>
                    <a:pt x="11764" y="7570"/>
                  </a:lnTo>
                  <a:lnTo>
                    <a:pt x="11289" y="8704"/>
                  </a:lnTo>
                  <a:lnTo>
                    <a:pt x="10867" y="9785"/>
                  </a:lnTo>
                  <a:lnTo>
                    <a:pt x="10498" y="10735"/>
                  </a:lnTo>
                  <a:lnTo>
                    <a:pt x="9970" y="12186"/>
                  </a:lnTo>
                  <a:lnTo>
                    <a:pt x="9786" y="12739"/>
                  </a:lnTo>
                  <a:lnTo>
                    <a:pt x="9153" y="12634"/>
                  </a:lnTo>
                  <a:lnTo>
                    <a:pt x="9284" y="12106"/>
                  </a:lnTo>
                  <a:lnTo>
                    <a:pt x="9627" y="10656"/>
                  </a:lnTo>
                  <a:lnTo>
                    <a:pt x="10049" y="8598"/>
                  </a:lnTo>
                  <a:lnTo>
                    <a:pt x="10260" y="7438"/>
                  </a:lnTo>
                  <a:lnTo>
                    <a:pt x="10471" y="6251"/>
                  </a:lnTo>
                  <a:lnTo>
                    <a:pt x="10656" y="5064"/>
                  </a:lnTo>
                  <a:lnTo>
                    <a:pt x="10788" y="3904"/>
                  </a:lnTo>
                  <a:lnTo>
                    <a:pt x="10893" y="2849"/>
                  </a:lnTo>
                  <a:lnTo>
                    <a:pt x="10920" y="1899"/>
                  </a:lnTo>
                  <a:lnTo>
                    <a:pt x="10920" y="1477"/>
                  </a:lnTo>
                  <a:lnTo>
                    <a:pt x="10893" y="1082"/>
                  </a:lnTo>
                  <a:lnTo>
                    <a:pt x="10841" y="765"/>
                  </a:lnTo>
                  <a:lnTo>
                    <a:pt x="10761" y="475"/>
                  </a:lnTo>
                  <a:lnTo>
                    <a:pt x="10682" y="264"/>
                  </a:lnTo>
                  <a:lnTo>
                    <a:pt x="10550" y="106"/>
                  </a:lnTo>
                  <a:lnTo>
                    <a:pt x="10471" y="53"/>
                  </a:lnTo>
                  <a:lnTo>
                    <a:pt x="1039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6"/>
            <p:cNvSpPr/>
            <p:nvPr/>
          </p:nvSpPr>
          <p:spPr>
            <a:xfrm>
              <a:off x="6982246" y="1336899"/>
              <a:ext cx="277455" cy="788279"/>
            </a:xfrm>
            <a:custGeom>
              <a:avLst/>
              <a:gdLst/>
              <a:ahLst/>
              <a:cxnLst/>
              <a:rect l="l" t="t" r="r" b="b"/>
              <a:pathLst>
                <a:path w="5171" h="14692" extrusionOk="0">
                  <a:moveTo>
                    <a:pt x="265" y="1"/>
                  </a:moveTo>
                  <a:lnTo>
                    <a:pt x="133" y="27"/>
                  </a:lnTo>
                  <a:lnTo>
                    <a:pt x="80" y="27"/>
                  </a:lnTo>
                  <a:lnTo>
                    <a:pt x="27" y="53"/>
                  </a:lnTo>
                  <a:lnTo>
                    <a:pt x="1" y="106"/>
                  </a:lnTo>
                  <a:lnTo>
                    <a:pt x="1" y="159"/>
                  </a:lnTo>
                  <a:lnTo>
                    <a:pt x="1" y="212"/>
                  </a:lnTo>
                  <a:lnTo>
                    <a:pt x="54" y="238"/>
                  </a:lnTo>
                  <a:lnTo>
                    <a:pt x="80" y="264"/>
                  </a:lnTo>
                  <a:lnTo>
                    <a:pt x="133" y="291"/>
                  </a:lnTo>
                  <a:lnTo>
                    <a:pt x="265" y="264"/>
                  </a:lnTo>
                  <a:lnTo>
                    <a:pt x="581" y="291"/>
                  </a:lnTo>
                  <a:lnTo>
                    <a:pt x="898" y="317"/>
                  </a:lnTo>
                  <a:lnTo>
                    <a:pt x="1240" y="344"/>
                  </a:lnTo>
                  <a:lnTo>
                    <a:pt x="1557" y="423"/>
                  </a:lnTo>
                  <a:lnTo>
                    <a:pt x="1900" y="502"/>
                  </a:lnTo>
                  <a:lnTo>
                    <a:pt x="2216" y="607"/>
                  </a:lnTo>
                  <a:lnTo>
                    <a:pt x="2533" y="739"/>
                  </a:lnTo>
                  <a:lnTo>
                    <a:pt x="2849" y="897"/>
                  </a:lnTo>
                  <a:lnTo>
                    <a:pt x="3139" y="1056"/>
                  </a:lnTo>
                  <a:lnTo>
                    <a:pt x="3430" y="1240"/>
                  </a:lnTo>
                  <a:lnTo>
                    <a:pt x="3693" y="1451"/>
                  </a:lnTo>
                  <a:lnTo>
                    <a:pt x="3931" y="1662"/>
                  </a:lnTo>
                  <a:lnTo>
                    <a:pt x="4142" y="1900"/>
                  </a:lnTo>
                  <a:lnTo>
                    <a:pt x="4326" y="2163"/>
                  </a:lnTo>
                  <a:lnTo>
                    <a:pt x="4511" y="2454"/>
                  </a:lnTo>
                  <a:lnTo>
                    <a:pt x="4643" y="2744"/>
                  </a:lnTo>
                  <a:lnTo>
                    <a:pt x="4775" y="3218"/>
                  </a:lnTo>
                  <a:lnTo>
                    <a:pt x="4854" y="3693"/>
                  </a:lnTo>
                  <a:lnTo>
                    <a:pt x="4907" y="4194"/>
                  </a:lnTo>
                  <a:lnTo>
                    <a:pt x="4907" y="4695"/>
                  </a:lnTo>
                  <a:lnTo>
                    <a:pt x="4880" y="5197"/>
                  </a:lnTo>
                  <a:lnTo>
                    <a:pt x="4827" y="5698"/>
                  </a:lnTo>
                  <a:lnTo>
                    <a:pt x="4669" y="6700"/>
                  </a:lnTo>
                  <a:lnTo>
                    <a:pt x="4564" y="7333"/>
                  </a:lnTo>
                  <a:lnTo>
                    <a:pt x="4300" y="9047"/>
                  </a:lnTo>
                  <a:lnTo>
                    <a:pt x="3957" y="10788"/>
                  </a:lnTo>
                  <a:lnTo>
                    <a:pt x="3535" y="12634"/>
                  </a:lnTo>
                  <a:lnTo>
                    <a:pt x="3034" y="14533"/>
                  </a:lnTo>
                  <a:lnTo>
                    <a:pt x="3034" y="14560"/>
                  </a:lnTo>
                  <a:lnTo>
                    <a:pt x="3060" y="14613"/>
                  </a:lnTo>
                  <a:lnTo>
                    <a:pt x="3087" y="14665"/>
                  </a:lnTo>
                  <a:lnTo>
                    <a:pt x="3139" y="14692"/>
                  </a:lnTo>
                  <a:lnTo>
                    <a:pt x="3166" y="14692"/>
                  </a:lnTo>
                  <a:lnTo>
                    <a:pt x="3245" y="14665"/>
                  </a:lnTo>
                  <a:lnTo>
                    <a:pt x="3298" y="14586"/>
                  </a:lnTo>
                  <a:lnTo>
                    <a:pt x="3799" y="12687"/>
                  </a:lnTo>
                  <a:lnTo>
                    <a:pt x="4194" y="10841"/>
                  </a:lnTo>
                  <a:lnTo>
                    <a:pt x="4537" y="9074"/>
                  </a:lnTo>
                  <a:lnTo>
                    <a:pt x="4827" y="7359"/>
                  </a:lnTo>
                  <a:lnTo>
                    <a:pt x="4933" y="6753"/>
                  </a:lnTo>
                  <a:lnTo>
                    <a:pt x="5065" y="5724"/>
                  </a:lnTo>
                  <a:lnTo>
                    <a:pt x="5118" y="5223"/>
                  </a:lnTo>
                  <a:lnTo>
                    <a:pt x="5170" y="4695"/>
                  </a:lnTo>
                  <a:lnTo>
                    <a:pt x="5170" y="4168"/>
                  </a:lnTo>
                  <a:lnTo>
                    <a:pt x="5118" y="3667"/>
                  </a:lnTo>
                  <a:lnTo>
                    <a:pt x="5038" y="3139"/>
                  </a:lnTo>
                  <a:lnTo>
                    <a:pt x="4959" y="2902"/>
                  </a:lnTo>
                  <a:lnTo>
                    <a:pt x="4880" y="2665"/>
                  </a:lnTo>
                  <a:lnTo>
                    <a:pt x="4748" y="2348"/>
                  </a:lnTo>
                  <a:lnTo>
                    <a:pt x="4564" y="2032"/>
                  </a:lnTo>
                  <a:lnTo>
                    <a:pt x="4353" y="1768"/>
                  </a:lnTo>
                  <a:lnTo>
                    <a:pt x="4115" y="1504"/>
                  </a:lnTo>
                  <a:lnTo>
                    <a:pt x="3878" y="1267"/>
                  </a:lnTo>
                  <a:lnTo>
                    <a:pt x="3588" y="1029"/>
                  </a:lnTo>
                  <a:lnTo>
                    <a:pt x="3298" y="845"/>
                  </a:lnTo>
                  <a:lnTo>
                    <a:pt x="2981" y="660"/>
                  </a:lnTo>
                  <a:lnTo>
                    <a:pt x="2638" y="502"/>
                  </a:lnTo>
                  <a:lnTo>
                    <a:pt x="2322" y="370"/>
                  </a:lnTo>
                  <a:lnTo>
                    <a:pt x="1979" y="264"/>
                  </a:lnTo>
                  <a:lnTo>
                    <a:pt x="1636" y="159"/>
                  </a:lnTo>
                  <a:lnTo>
                    <a:pt x="1267" y="106"/>
                  </a:lnTo>
                  <a:lnTo>
                    <a:pt x="924" y="53"/>
                  </a:lnTo>
                  <a:lnTo>
                    <a:pt x="581" y="27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6"/>
            <p:cNvSpPr/>
            <p:nvPr/>
          </p:nvSpPr>
          <p:spPr>
            <a:xfrm>
              <a:off x="6891677" y="1288771"/>
              <a:ext cx="165636" cy="117555"/>
            </a:xfrm>
            <a:custGeom>
              <a:avLst/>
              <a:gdLst/>
              <a:ahLst/>
              <a:cxnLst/>
              <a:rect l="l" t="t" r="r" b="b"/>
              <a:pathLst>
                <a:path w="3087" h="2191" extrusionOk="0">
                  <a:moveTo>
                    <a:pt x="1372" y="1"/>
                  </a:moveTo>
                  <a:lnTo>
                    <a:pt x="1188" y="27"/>
                  </a:lnTo>
                  <a:lnTo>
                    <a:pt x="1029" y="54"/>
                  </a:lnTo>
                  <a:lnTo>
                    <a:pt x="845" y="80"/>
                  </a:lnTo>
                  <a:lnTo>
                    <a:pt x="687" y="159"/>
                  </a:lnTo>
                  <a:lnTo>
                    <a:pt x="476" y="238"/>
                  </a:lnTo>
                  <a:lnTo>
                    <a:pt x="291" y="397"/>
                  </a:lnTo>
                  <a:lnTo>
                    <a:pt x="185" y="502"/>
                  </a:lnTo>
                  <a:lnTo>
                    <a:pt x="106" y="634"/>
                  </a:lnTo>
                  <a:lnTo>
                    <a:pt x="54" y="792"/>
                  </a:lnTo>
                  <a:lnTo>
                    <a:pt x="1" y="950"/>
                  </a:lnTo>
                  <a:lnTo>
                    <a:pt x="1" y="1109"/>
                  </a:lnTo>
                  <a:lnTo>
                    <a:pt x="27" y="1267"/>
                  </a:lnTo>
                  <a:lnTo>
                    <a:pt x="54" y="1425"/>
                  </a:lnTo>
                  <a:lnTo>
                    <a:pt x="133" y="1583"/>
                  </a:lnTo>
                  <a:lnTo>
                    <a:pt x="212" y="1689"/>
                  </a:lnTo>
                  <a:lnTo>
                    <a:pt x="317" y="1794"/>
                  </a:lnTo>
                  <a:lnTo>
                    <a:pt x="423" y="1874"/>
                  </a:lnTo>
                  <a:lnTo>
                    <a:pt x="528" y="1953"/>
                  </a:lnTo>
                  <a:lnTo>
                    <a:pt x="792" y="2085"/>
                  </a:lnTo>
                  <a:lnTo>
                    <a:pt x="1056" y="2164"/>
                  </a:lnTo>
                  <a:lnTo>
                    <a:pt x="1372" y="2190"/>
                  </a:lnTo>
                  <a:lnTo>
                    <a:pt x="1715" y="2190"/>
                  </a:lnTo>
                  <a:lnTo>
                    <a:pt x="2032" y="2164"/>
                  </a:lnTo>
                  <a:lnTo>
                    <a:pt x="2348" y="2085"/>
                  </a:lnTo>
                  <a:lnTo>
                    <a:pt x="2480" y="2005"/>
                  </a:lnTo>
                  <a:lnTo>
                    <a:pt x="2638" y="1926"/>
                  </a:lnTo>
                  <a:lnTo>
                    <a:pt x="2770" y="1847"/>
                  </a:lnTo>
                  <a:lnTo>
                    <a:pt x="2902" y="1742"/>
                  </a:lnTo>
                  <a:lnTo>
                    <a:pt x="2981" y="1610"/>
                  </a:lnTo>
                  <a:lnTo>
                    <a:pt x="3060" y="1478"/>
                  </a:lnTo>
                  <a:lnTo>
                    <a:pt x="3087" y="1372"/>
                  </a:lnTo>
                  <a:lnTo>
                    <a:pt x="3087" y="1241"/>
                  </a:lnTo>
                  <a:lnTo>
                    <a:pt x="3087" y="1135"/>
                  </a:lnTo>
                  <a:lnTo>
                    <a:pt x="3034" y="1003"/>
                  </a:lnTo>
                  <a:lnTo>
                    <a:pt x="2981" y="898"/>
                  </a:lnTo>
                  <a:lnTo>
                    <a:pt x="2928" y="766"/>
                  </a:lnTo>
                  <a:lnTo>
                    <a:pt x="2744" y="581"/>
                  </a:lnTo>
                  <a:lnTo>
                    <a:pt x="2533" y="397"/>
                  </a:lnTo>
                  <a:lnTo>
                    <a:pt x="2295" y="238"/>
                  </a:lnTo>
                  <a:lnTo>
                    <a:pt x="2084" y="133"/>
                  </a:lnTo>
                  <a:lnTo>
                    <a:pt x="1900" y="80"/>
                  </a:lnTo>
                  <a:lnTo>
                    <a:pt x="1742" y="27"/>
                  </a:lnTo>
                  <a:lnTo>
                    <a:pt x="1557" y="27"/>
                  </a:lnTo>
                  <a:lnTo>
                    <a:pt x="13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6"/>
            <p:cNvSpPr/>
            <p:nvPr/>
          </p:nvSpPr>
          <p:spPr>
            <a:xfrm>
              <a:off x="6294498" y="2044498"/>
              <a:ext cx="901529" cy="658062"/>
            </a:xfrm>
            <a:custGeom>
              <a:avLst/>
              <a:gdLst/>
              <a:ahLst/>
              <a:cxnLst/>
              <a:rect l="l" t="t" r="r" b="b"/>
              <a:pathLst>
                <a:path w="16802" h="12265" extrusionOk="0">
                  <a:moveTo>
                    <a:pt x="15931" y="0"/>
                  </a:moveTo>
                  <a:lnTo>
                    <a:pt x="15852" y="27"/>
                  </a:lnTo>
                  <a:lnTo>
                    <a:pt x="15773" y="79"/>
                  </a:lnTo>
                  <a:lnTo>
                    <a:pt x="15694" y="132"/>
                  </a:lnTo>
                  <a:lnTo>
                    <a:pt x="15641" y="211"/>
                  </a:lnTo>
                  <a:lnTo>
                    <a:pt x="15615" y="290"/>
                  </a:lnTo>
                  <a:lnTo>
                    <a:pt x="15193" y="1266"/>
                  </a:lnTo>
                  <a:lnTo>
                    <a:pt x="14586" y="2611"/>
                  </a:lnTo>
                  <a:lnTo>
                    <a:pt x="14190" y="3403"/>
                  </a:lnTo>
                  <a:lnTo>
                    <a:pt x="13768" y="4220"/>
                  </a:lnTo>
                  <a:lnTo>
                    <a:pt x="13294" y="5064"/>
                  </a:lnTo>
                  <a:lnTo>
                    <a:pt x="12792" y="5908"/>
                  </a:lnTo>
                  <a:lnTo>
                    <a:pt x="12239" y="6726"/>
                  </a:lnTo>
                  <a:lnTo>
                    <a:pt x="11685" y="7491"/>
                  </a:lnTo>
                  <a:lnTo>
                    <a:pt x="11395" y="7860"/>
                  </a:lnTo>
                  <a:lnTo>
                    <a:pt x="11078" y="8229"/>
                  </a:lnTo>
                  <a:lnTo>
                    <a:pt x="10761" y="8546"/>
                  </a:lnTo>
                  <a:lnTo>
                    <a:pt x="10471" y="8862"/>
                  </a:lnTo>
                  <a:lnTo>
                    <a:pt x="10128" y="9153"/>
                  </a:lnTo>
                  <a:lnTo>
                    <a:pt x="9812" y="9416"/>
                  </a:lnTo>
                  <a:lnTo>
                    <a:pt x="9495" y="9627"/>
                  </a:lnTo>
                  <a:lnTo>
                    <a:pt x="9153" y="9838"/>
                  </a:lnTo>
                  <a:lnTo>
                    <a:pt x="8836" y="9997"/>
                  </a:lnTo>
                  <a:lnTo>
                    <a:pt x="8493" y="10128"/>
                  </a:lnTo>
                  <a:lnTo>
                    <a:pt x="8150" y="10208"/>
                  </a:lnTo>
                  <a:lnTo>
                    <a:pt x="7807" y="10260"/>
                  </a:lnTo>
                  <a:lnTo>
                    <a:pt x="7544" y="10234"/>
                  </a:lnTo>
                  <a:lnTo>
                    <a:pt x="7254" y="10208"/>
                  </a:lnTo>
                  <a:lnTo>
                    <a:pt x="6990" y="10102"/>
                  </a:lnTo>
                  <a:lnTo>
                    <a:pt x="6700" y="9997"/>
                  </a:lnTo>
                  <a:lnTo>
                    <a:pt x="6436" y="9838"/>
                  </a:lnTo>
                  <a:lnTo>
                    <a:pt x="6146" y="9654"/>
                  </a:lnTo>
                  <a:lnTo>
                    <a:pt x="5882" y="9416"/>
                  </a:lnTo>
                  <a:lnTo>
                    <a:pt x="5592" y="9179"/>
                  </a:lnTo>
                  <a:lnTo>
                    <a:pt x="5328" y="8915"/>
                  </a:lnTo>
                  <a:lnTo>
                    <a:pt x="5064" y="8625"/>
                  </a:lnTo>
                  <a:lnTo>
                    <a:pt x="4537" y="7966"/>
                  </a:lnTo>
                  <a:lnTo>
                    <a:pt x="4036" y="7254"/>
                  </a:lnTo>
                  <a:lnTo>
                    <a:pt x="3561" y="6515"/>
                  </a:lnTo>
                  <a:lnTo>
                    <a:pt x="3086" y="5750"/>
                  </a:lnTo>
                  <a:lnTo>
                    <a:pt x="2664" y="4985"/>
                  </a:lnTo>
                  <a:lnTo>
                    <a:pt x="2269" y="4220"/>
                  </a:lnTo>
                  <a:lnTo>
                    <a:pt x="1899" y="3482"/>
                  </a:lnTo>
                  <a:lnTo>
                    <a:pt x="1319" y="2216"/>
                  </a:lnTo>
                  <a:lnTo>
                    <a:pt x="950" y="1319"/>
                  </a:lnTo>
                  <a:lnTo>
                    <a:pt x="844" y="1187"/>
                  </a:lnTo>
                  <a:lnTo>
                    <a:pt x="713" y="1082"/>
                  </a:lnTo>
                  <a:lnTo>
                    <a:pt x="554" y="1029"/>
                  </a:lnTo>
                  <a:lnTo>
                    <a:pt x="396" y="1029"/>
                  </a:lnTo>
                  <a:lnTo>
                    <a:pt x="291" y="1082"/>
                  </a:lnTo>
                  <a:lnTo>
                    <a:pt x="211" y="1134"/>
                  </a:lnTo>
                  <a:lnTo>
                    <a:pt x="132" y="1187"/>
                  </a:lnTo>
                  <a:lnTo>
                    <a:pt x="80" y="1266"/>
                  </a:lnTo>
                  <a:lnTo>
                    <a:pt x="27" y="1372"/>
                  </a:lnTo>
                  <a:lnTo>
                    <a:pt x="0" y="1477"/>
                  </a:lnTo>
                  <a:lnTo>
                    <a:pt x="0" y="1583"/>
                  </a:lnTo>
                  <a:lnTo>
                    <a:pt x="27" y="1688"/>
                  </a:lnTo>
                  <a:lnTo>
                    <a:pt x="422" y="2770"/>
                  </a:lnTo>
                  <a:lnTo>
                    <a:pt x="713" y="3455"/>
                  </a:lnTo>
                  <a:lnTo>
                    <a:pt x="1029" y="4247"/>
                  </a:lnTo>
                  <a:lnTo>
                    <a:pt x="1398" y="5091"/>
                  </a:lnTo>
                  <a:lnTo>
                    <a:pt x="1794" y="5987"/>
                  </a:lnTo>
                  <a:lnTo>
                    <a:pt x="2242" y="6884"/>
                  </a:lnTo>
                  <a:lnTo>
                    <a:pt x="2743" y="7781"/>
                  </a:lnTo>
                  <a:lnTo>
                    <a:pt x="3245" y="8651"/>
                  </a:lnTo>
                  <a:lnTo>
                    <a:pt x="3798" y="9495"/>
                  </a:lnTo>
                  <a:lnTo>
                    <a:pt x="4089" y="9865"/>
                  </a:lnTo>
                  <a:lnTo>
                    <a:pt x="4379" y="10234"/>
                  </a:lnTo>
                  <a:lnTo>
                    <a:pt x="4669" y="10577"/>
                  </a:lnTo>
                  <a:lnTo>
                    <a:pt x="4985" y="10920"/>
                  </a:lnTo>
                  <a:lnTo>
                    <a:pt x="5275" y="11210"/>
                  </a:lnTo>
                  <a:lnTo>
                    <a:pt x="5592" y="11474"/>
                  </a:lnTo>
                  <a:lnTo>
                    <a:pt x="5908" y="11685"/>
                  </a:lnTo>
                  <a:lnTo>
                    <a:pt x="6251" y="11896"/>
                  </a:lnTo>
                  <a:lnTo>
                    <a:pt x="6568" y="12054"/>
                  </a:lnTo>
                  <a:lnTo>
                    <a:pt x="6884" y="12159"/>
                  </a:lnTo>
                  <a:lnTo>
                    <a:pt x="7227" y="12238"/>
                  </a:lnTo>
                  <a:lnTo>
                    <a:pt x="7570" y="12265"/>
                  </a:lnTo>
                  <a:lnTo>
                    <a:pt x="7860" y="12238"/>
                  </a:lnTo>
                  <a:lnTo>
                    <a:pt x="8177" y="12212"/>
                  </a:lnTo>
                  <a:lnTo>
                    <a:pt x="8467" y="12159"/>
                  </a:lnTo>
                  <a:lnTo>
                    <a:pt x="8783" y="12080"/>
                  </a:lnTo>
                  <a:lnTo>
                    <a:pt x="9100" y="11975"/>
                  </a:lnTo>
                  <a:lnTo>
                    <a:pt x="9416" y="11869"/>
                  </a:lnTo>
                  <a:lnTo>
                    <a:pt x="9733" y="11711"/>
                  </a:lnTo>
                  <a:lnTo>
                    <a:pt x="10049" y="11553"/>
                  </a:lnTo>
                  <a:lnTo>
                    <a:pt x="10392" y="11368"/>
                  </a:lnTo>
                  <a:lnTo>
                    <a:pt x="10709" y="11157"/>
                  </a:lnTo>
                  <a:lnTo>
                    <a:pt x="11025" y="10920"/>
                  </a:lnTo>
                  <a:lnTo>
                    <a:pt x="11342" y="10682"/>
                  </a:lnTo>
                  <a:lnTo>
                    <a:pt x="11658" y="10392"/>
                  </a:lnTo>
                  <a:lnTo>
                    <a:pt x="11975" y="10102"/>
                  </a:lnTo>
                  <a:lnTo>
                    <a:pt x="12291" y="9786"/>
                  </a:lnTo>
                  <a:lnTo>
                    <a:pt x="12608" y="9443"/>
                  </a:lnTo>
                  <a:lnTo>
                    <a:pt x="12924" y="9073"/>
                  </a:lnTo>
                  <a:lnTo>
                    <a:pt x="13241" y="8678"/>
                  </a:lnTo>
                  <a:lnTo>
                    <a:pt x="13531" y="8256"/>
                  </a:lnTo>
                  <a:lnTo>
                    <a:pt x="13821" y="7807"/>
                  </a:lnTo>
                  <a:lnTo>
                    <a:pt x="14138" y="7359"/>
                  </a:lnTo>
                  <a:lnTo>
                    <a:pt x="14401" y="6858"/>
                  </a:lnTo>
                  <a:lnTo>
                    <a:pt x="14691" y="6357"/>
                  </a:lnTo>
                  <a:lnTo>
                    <a:pt x="14955" y="5829"/>
                  </a:lnTo>
                  <a:lnTo>
                    <a:pt x="15219" y="5249"/>
                  </a:lnTo>
                  <a:lnTo>
                    <a:pt x="15483" y="4669"/>
                  </a:lnTo>
                  <a:lnTo>
                    <a:pt x="15720" y="4062"/>
                  </a:lnTo>
                  <a:lnTo>
                    <a:pt x="15957" y="3429"/>
                  </a:lnTo>
                  <a:lnTo>
                    <a:pt x="16195" y="2796"/>
                  </a:lnTo>
                  <a:lnTo>
                    <a:pt x="16406" y="2110"/>
                  </a:lnTo>
                  <a:lnTo>
                    <a:pt x="16590" y="1398"/>
                  </a:lnTo>
                  <a:lnTo>
                    <a:pt x="16801" y="686"/>
                  </a:lnTo>
                  <a:lnTo>
                    <a:pt x="16801" y="581"/>
                  </a:lnTo>
                  <a:lnTo>
                    <a:pt x="16801" y="475"/>
                  </a:lnTo>
                  <a:lnTo>
                    <a:pt x="16775" y="396"/>
                  </a:lnTo>
                  <a:lnTo>
                    <a:pt x="16749" y="317"/>
                  </a:lnTo>
                  <a:lnTo>
                    <a:pt x="16696" y="238"/>
                  </a:lnTo>
                  <a:lnTo>
                    <a:pt x="16617" y="185"/>
                  </a:lnTo>
                  <a:lnTo>
                    <a:pt x="16538" y="132"/>
                  </a:lnTo>
                  <a:lnTo>
                    <a:pt x="16459" y="79"/>
                  </a:lnTo>
                  <a:lnTo>
                    <a:pt x="161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6"/>
            <p:cNvSpPr/>
            <p:nvPr/>
          </p:nvSpPr>
          <p:spPr>
            <a:xfrm>
              <a:off x="6767144" y="2381289"/>
              <a:ext cx="477002" cy="1151997"/>
            </a:xfrm>
            <a:custGeom>
              <a:avLst/>
              <a:gdLst/>
              <a:ahLst/>
              <a:cxnLst/>
              <a:rect l="l" t="t" r="r" b="b"/>
              <a:pathLst>
                <a:path w="8890" h="21471" extrusionOk="0">
                  <a:moveTo>
                    <a:pt x="2164" y="1"/>
                  </a:moveTo>
                  <a:lnTo>
                    <a:pt x="1926" y="27"/>
                  </a:lnTo>
                  <a:lnTo>
                    <a:pt x="1689" y="133"/>
                  </a:lnTo>
                  <a:lnTo>
                    <a:pt x="1504" y="264"/>
                  </a:lnTo>
                  <a:lnTo>
                    <a:pt x="1346" y="449"/>
                  </a:lnTo>
                  <a:lnTo>
                    <a:pt x="1214" y="660"/>
                  </a:lnTo>
                  <a:lnTo>
                    <a:pt x="1108" y="897"/>
                  </a:lnTo>
                  <a:lnTo>
                    <a:pt x="1029" y="1161"/>
                  </a:lnTo>
                  <a:lnTo>
                    <a:pt x="950" y="1478"/>
                  </a:lnTo>
                  <a:lnTo>
                    <a:pt x="924" y="1794"/>
                  </a:lnTo>
                  <a:lnTo>
                    <a:pt x="897" y="2137"/>
                  </a:lnTo>
                  <a:lnTo>
                    <a:pt x="897" y="2506"/>
                  </a:lnTo>
                  <a:lnTo>
                    <a:pt x="897" y="2876"/>
                  </a:lnTo>
                  <a:lnTo>
                    <a:pt x="977" y="3667"/>
                  </a:lnTo>
                  <a:lnTo>
                    <a:pt x="1082" y="4484"/>
                  </a:lnTo>
                  <a:lnTo>
                    <a:pt x="1240" y="5328"/>
                  </a:lnTo>
                  <a:lnTo>
                    <a:pt x="1425" y="6146"/>
                  </a:lnTo>
                  <a:lnTo>
                    <a:pt x="1610" y="6911"/>
                  </a:lnTo>
                  <a:lnTo>
                    <a:pt x="2005" y="8256"/>
                  </a:lnTo>
                  <a:lnTo>
                    <a:pt x="2295" y="9206"/>
                  </a:lnTo>
                  <a:lnTo>
                    <a:pt x="2401" y="9575"/>
                  </a:lnTo>
                  <a:lnTo>
                    <a:pt x="2164" y="9891"/>
                  </a:lnTo>
                  <a:lnTo>
                    <a:pt x="1926" y="10234"/>
                  </a:lnTo>
                  <a:lnTo>
                    <a:pt x="1715" y="10577"/>
                  </a:lnTo>
                  <a:lnTo>
                    <a:pt x="1530" y="10920"/>
                  </a:lnTo>
                  <a:lnTo>
                    <a:pt x="1161" y="11632"/>
                  </a:lnTo>
                  <a:lnTo>
                    <a:pt x="871" y="12344"/>
                  </a:lnTo>
                  <a:lnTo>
                    <a:pt x="634" y="13030"/>
                  </a:lnTo>
                  <a:lnTo>
                    <a:pt x="449" y="13689"/>
                  </a:lnTo>
                  <a:lnTo>
                    <a:pt x="291" y="14349"/>
                  </a:lnTo>
                  <a:lnTo>
                    <a:pt x="185" y="14982"/>
                  </a:lnTo>
                  <a:lnTo>
                    <a:pt x="106" y="15536"/>
                  </a:lnTo>
                  <a:lnTo>
                    <a:pt x="53" y="16063"/>
                  </a:lnTo>
                  <a:lnTo>
                    <a:pt x="1" y="16934"/>
                  </a:lnTo>
                  <a:lnTo>
                    <a:pt x="1" y="17514"/>
                  </a:lnTo>
                  <a:lnTo>
                    <a:pt x="1" y="17725"/>
                  </a:lnTo>
                  <a:lnTo>
                    <a:pt x="7570" y="21470"/>
                  </a:lnTo>
                  <a:lnTo>
                    <a:pt x="7834" y="20415"/>
                  </a:lnTo>
                  <a:lnTo>
                    <a:pt x="8098" y="19255"/>
                  </a:lnTo>
                  <a:lnTo>
                    <a:pt x="8388" y="17830"/>
                  </a:lnTo>
                  <a:lnTo>
                    <a:pt x="8520" y="17039"/>
                  </a:lnTo>
                  <a:lnTo>
                    <a:pt x="8652" y="16248"/>
                  </a:lnTo>
                  <a:lnTo>
                    <a:pt x="8757" y="15430"/>
                  </a:lnTo>
                  <a:lnTo>
                    <a:pt x="8836" y="14613"/>
                  </a:lnTo>
                  <a:lnTo>
                    <a:pt x="8889" y="13821"/>
                  </a:lnTo>
                  <a:lnTo>
                    <a:pt x="8889" y="13030"/>
                  </a:lnTo>
                  <a:lnTo>
                    <a:pt x="8863" y="12318"/>
                  </a:lnTo>
                  <a:lnTo>
                    <a:pt x="8757" y="11632"/>
                  </a:lnTo>
                  <a:lnTo>
                    <a:pt x="8625" y="10920"/>
                  </a:lnTo>
                  <a:lnTo>
                    <a:pt x="8388" y="10102"/>
                  </a:lnTo>
                  <a:lnTo>
                    <a:pt x="8098" y="9179"/>
                  </a:lnTo>
                  <a:lnTo>
                    <a:pt x="7755" y="8203"/>
                  </a:lnTo>
                  <a:lnTo>
                    <a:pt x="7359" y="7175"/>
                  </a:lnTo>
                  <a:lnTo>
                    <a:pt x="6911" y="6120"/>
                  </a:lnTo>
                  <a:lnTo>
                    <a:pt x="6436" y="5091"/>
                  </a:lnTo>
                  <a:lnTo>
                    <a:pt x="5935" y="4089"/>
                  </a:lnTo>
                  <a:lnTo>
                    <a:pt x="5381" y="3139"/>
                  </a:lnTo>
                  <a:lnTo>
                    <a:pt x="4854" y="2269"/>
                  </a:lnTo>
                  <a:lnTo>
                    <a:pt x="4564" y="1873"/>
                  </a:lnTo>
                  <a:lnTo>
                    <a:pt x="4300" y="1504"/>
                  </a:lnTo>
                  <a:lnTo>
                    <a:pt x="4036" y="1161"/>
                  </a:lnTo>
                  <a:lnTo>
                    <a:pt x="3746" y="871"/>
                  </a:lnTo>
                  <a:lnTo>
                    <a:pt x="3482" y="607"/>
                  </a:lnTo>
                  <a:lnTo>
                    <a:pt x="3219" y="396"/>
                  </a:lnTo>
                  <a:lnTo>
                    <a:pt x="2955" y="212"/>
                  </a:lnTo>
                  <a:lnTo>
                    <a:pt x="2691" y="80"/>
                  </a:lnTo>
                  <a:lnTo>
                    <a:pt x="2427" y="27"/>
                  </a:lnTo>
                  <a:lnTo>
                    <a:pt x="216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6"/>
            <p:cNvSpPr/>
            <p:nvPr/>
          </p:nvSpPr>
          <p:spPr>
            <a:xfrm>
              <a:off x="6237892" y="2327527"/>
              <a:ext cx="496801" cy="694868"/>
            </a:xfrm>
            <a:custGeom>
              <a:avLst/>
              <a:gdLst/>
              <a:ahLst/>
              <a:cxnLst/>
              <a:rect l="l" t="t" r="r" b="b"/>
              <a:pathLst>
                <a:path w="9259" h="12951" extrusionOk="0">
                  <a:moveTo>
                    <a:pt x="7043" y="0"/>
                  </a:moveTo>
                  <a:lnTo>
                    <a:pt x="6330" y="27"/>
                  </a:lnTo>
                  <a:lnTo>
                    <a:pt x="5724" y="106"/>
                  </a:lnTo>
                  <a:lnTo>
                    <a:pt x="5144" y="211"/>
                  </a:lnTo>
                  <a:lnTo>
                    <a:pt x="5117" y="185"/>
                  </a:lnTo>
                  <a:lnTo>
                    <a:pt x="4484" y="449"/>
                  </a:lnTo>
                  <a:lnTo>
                    <a:pt x="2928" y="1108"/>
                  </a:lnTo>
                  <a:lnTo>
                    <a:pt x="2664" y="1240"/>
                  </a:lnTo>
                  <a:lnTo>
                    <a:pt x="2427" y="1372"/>
                  </a:lnTo>
                  <a:lnTo>
                    <a:pt x="2190" y="1557"/>
                  </a:lnTo>
                  <a:lnTo>
                    <a:pt x="2005" y="1768"/>
                  </a:lnTo>
                  <a:lnTo>
                    <a:pt x="1820" y="2005"/>
                  </a:lnTo>
                  <a:lnTo>
                    <a:pt x="1688" y="2242"/>
                  </a:lnTo>
                  <a:lnTo>
                    <a:pt x="1530" y="2506"/>
                  </a:lnTo>
                  <a:lnTo>
                    <a:pt x="1425" y="2770"/>
                  </a:lnTo>
                  <a:lnTo>
                    <a:pt x="1319" y="3060"/>
                  </a:lnTo>
                  <a:lnTo>
                    <a:pt x="1240" y="3376"/>
                  </a:lnTo>
                  <a:lnTo>
                    <a:pt x="1108" y="3983"/>
                  </a:lnTo>
                  <a:lnTo>
                    <a:pt x="1055" y="4616"/>
                  </a:lnTo>
                  <a:lnTo>
                    <a:pt x="1003" y="5275"/>
                  </a:lnTo>
                  <a:lnTo>
                    <a:pt x="1003" y="5882"/>
                  </a:lnTo>
                  <a:lnTo>
                    <a:pt x="1055" y="6489"/>
                  </a:lnTo>
                  <a:lnTo>
                    <a:pt x="1082" y="7016"/>
                  </a:lnTo>
                  <a:lnTo>
                    <a:pt x="1161" y="7517"/>
                  </a:lnTo>
                  <a:lnTo>
                    <a:pt x="1266" y="8229"/>
                  </a:lnTo>
                  <a:lnTo>
                    <a:pt x="1319" y="8493"/>
                  </a:lnTo>
                  <a:lnTo>
                    <a:pt x="1135" y="8599"/>
                  </a:lnTo>
                  <a:lnTo>
                    <a:pt x="976" y="8704"/>
                  </a:lnTo>
                  <a:lnTo>
                    <a:pt x="818" y="8862"/>
                  </a:lnTo>
                  <a:lnTo>
                    <a:pt x="686" y="9047"/>
                  </a:lnTo>
                  <a:lnTo>
                    <a:pt x="581" y="9258"/>
                  </a:lnTo>
                  <a:lnTo>
                    <a:pt x="475" y="9495"/>
                  </a:lnTo>
                  <a:lnTo>
                    <a:pt x="370" y="9733"/>
                  </a:lnTo>
                  <a:lnTo>
                    <a:pt x="290" y="10023"/>
                  </a:lnTo>
                  <a:lnTo>
                    <a:pt x="159" y="10656"/>
                  </a:lnTo>
                  <a:lnTo>
                    <a:pt x="79" y="11342"/>
                  </a:lnTo>
                  <a:lnTo>
                    <a:pt x="27" y="12133"/>
                  </a:lnTo>
                  <a:lnTo>
                    <a:pt x="0" y="12951"/>
                  </a:lnTo>
                  <a:lnTo>
                    <a:pt x="0" y="12951"/>
                  </a:lnTo>
                  <a:lnTo>
                    <a:pt x="3667" y="12159"/>
                  </a:lnTo>
                  <a:lnTo>
                    <a:pt x="4537" y="12027"/>
                  </a:lnTo>
                  <a:lnTo>
                    <a:pt x="5434" y="11869"/>
                  </a:lnTo>
                  <a:lnTo>
                    <a:pt x="6462" y="11605"/>
                  </a:lnTo>
                  <a:lnTo>
                    <a:pt x="6990" y="11447"/>
                  </a:lnTo>
                  <a:lnTo>
                    <a:pt x="7491" y="11289"/>
                  </a:lnTo>
                  <a:lnTo>
                    <a:pt x="7966" y="11104"/>
                  </a:lnTo>
                  <a:lnTo>
                    <a:pt x="8388" y="10893"/>
                  </a:lnTo>
                  <a:lnTo>
                    <a:pt x="8757" y="10682"/>
                  </a:lnTo>
                  <a:lnTo>
                    <a:pt x="8889" y="10550"/>
                  </a:lnTo>
                  <a:lnTo>
                    <a:pt x="9021" y="10445"/>
                  </a:lnTo>
                  <a:lnTo>
                    <a:pt x="9126" y="10313"/>
                  </a:lnTo>
                  <a:lnTo>
                    <a:pt x="9205" y="10181"/>
                  </a:lnTo>
                  <a:lnTo>
                    <a:pt x="9258" y="10049"/>
                  </a:lnTo>
                  <a:lnTo>
                    <a:pt x="9258" y="9891"/>
                  </a:lnTo>
                  <a:lnTo>
                    <a:pt x="9258" y="9759"/>
                  </a:lnTo>
                  <a:lnTo>
                    <a:pt x="9232" y="9627"/>
                  </a:lnTo>
                  <a:lnTo>
                    <a:pt x="9179" y="9495"/>
                  </a:lnTo>
                  <a:lnTo>
                    <a:pt x="9100" y="9364"/>
                  </a:lnTo>
                  <a:lnTo>
                    <a:pt x="8915" y="9153"/>
                  </a:lnTo>
                  <a:lnTo>
                    <a:pt x="8704" y="8942"/>
                  </a:lnTo>
                  <a:lnTo>
                    <a:pt x="8414" y="8757"/>
                  </a:lnTo>
                  <a:lnTo>
                    <a:pt x="8098" y="8572"/>
                  </a:lnTo>
                  <a:lnTo>
                    <a:pt x="7781" y="8440"/>
                  </a:lnTo>
                  <a:lnTo>
                    <a:pt x="7412" y="8309"/>
                  </a:lnTo>
                  <a:lnTo>
                    <a:pt x="6752" y="8098"/>
                  </a:lnTo>
                  <a:lnTo>
                    <a:pt x="6146" y="7966"/>
                  </a:lnTo>
                  <a:lnTo>
                    <a:pt x="5592" y="7860"/>
                  </a:lnTo>
                  <a:lnTo>
                    <a:pt x="4985" y="4273"/>
                  </a:lnTo>
                  <a:lnTo>
                    <a:pt x="5671" y="3957"/>
                  </a:lnTo>
                  <a:lnTo>
                    <a:pt x="6357" y="3614"/>
                  </a:lnTo>
                  <a:lnTo>
                    <a:pt x="7148" y="3165"/>
                  </a:lnTo>
                  <a:lnTo>
                    <a:pt x="7544" y="2902"/>
                  </a:lnTo>
                  <a:lnTo>
                    <a:pt x="7913" y="2638"/>
                  </a:lnTo>
                  <a:lnTo>
                    <a:pt x="8282" y="2348"/>
                  </a:lnTo>
                  <a:lnTo>
                    <a:pt x="8572" y="2058"/>
                  </a:lnTo>
                  <a:lnTo>
                    <a:pt x="8836" y="1741"/>
                  </a:lnTo>
                  <a:lnTo>
                    <a:pt x="8942" y="1609"/>
                  </a:lnTo>
                  <a:lnTo>
                    <a:pt x="9021" y="1451"/>
                  </a:lnTo>
                  <a:lnTo>
                    <a:pt x="9073" y="1293"/>
                  </a:lnTo>
                  <a:lnTo>
                    <a:pt x="9100" y="1135"/>
                  </a:lnTo>
                  <a:lnTo>
                    <a:pt x="9126" y="1003"/>
                  </a:lnTo>
                  <a:lnTo>
                    <a:pt x="9100" y="844"/>
                  </a:lnTo>
                  <a:lnTo>
                    <a:pt x="9073" y="712"/>
                  </a:lnTo>
                  <a:lnTo>
                    <a:pt x="9021" y="607"/>
                  </a:lnTo>
                  <a:lnTo>
                    <a:pt x="8968" y="501"/>
                  </a:lnTo>
                  <a:lnTo>
                    <a:pt x="8862" y="422"/>
                  </a:lnTo>
                  <a:lnTo>
                    <a:pt x="8783" y="343"/>
                  </a:lnTo>
                  <a:lnTo>
                    <a:pt x="8651" y="264"/>
                  </a:lnTo>
                  <a:lnTo>
                    <a:pt x="8388" y="159"/>
                  </a:lnTo>
                  <a:lnTo>
                    <a:pt x="8098" y="79"/>
                  </a:lnTo>
                  <a:lnTo>
                    <a:pt x="7755" y="27"/>
                  </a:lnTo>
                  <a:lnTo>
                    <a:pt x="7412" y="0"/>
                  </a:lnTo>
                  <a:close/>
                </a:path>
              </a:pathLst>
            </a:custGeom>
            <a:solidFill>
              <a:srgbClr val="E5A5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6"/>
            <p:cNvSpPr/>
            <p:nvPr/>
          </p:nvSpPr>
          <p:spPr>
            <a:xfrm>
              <a:off x="6286021" y="2324684"/>
              <a:ext cx="444379" cy="462816"/>
            </a:xfrm>
            <a:custGeom>
              <a:avLst/>
              <a:gdLst/>
              <a:ahLst/>
              <a:cxnLst/>
              <a:rect l="l" t="t" r="r" b="b"/>
              <a:pathLst>
                <a:path w="8282" h="8626" extrusionOk="0">
                  <a:moveTo>
                    <a:pt x="5776" y="1"/>
                  </a:moveTo>
                  <a:lnTo>
                    <a:pt x="5381" y="27"/>
                  </a:lnTo>
                  <a:lnTo>
                    <a:pt x="4959" y="80"/>
                  </a:lnTo>
                  <a:lnTo>
                    <a:pt x="4537" y="132"/>
                  </a:lnTo>
                  <a:lnTo>
                    <a:pt x="4088" y="238"/>
                  </a:lnTo>
                  <a:lnTo>
                    <a:pt x="3666" y="343"/>
                  </a:lnTo>
                  <a:lnTo>
                    <a:pt x="3218" y="475"/>
                  </a:lnTo>
                  <a:lnTo>
                    <a:pt x="2796" y="660"/>
                  </a:lnTo>
                  <a:lnTo>
                    <a:pt x="2374" y="845"/>
                  </a:lnTo>
                  <a:lnTo>
                    <a:pt x="1978" y="1056"/>
                  </a:lnTo>
                  <a:lnTo>
                    <a:pt x="1583" y="1319"/>
                  </a:lnTo>
                  <a:lnTo>
                    <a:pt x="1345" y="1478"/>
                  </a:lnTo>
                  <a:lnTo>
                    <a:pt x="1161" y="1689"/>
                  </a:lnTo>
                  <a:lnTo>
                    <a:pt x="976" y="1900"/>
                  </a:lnTo>
                  <a:lnTo>
                    <a:pt x="818" y="2111"/>
                  </a:lnTo>
                  <a:lnTo>
                    <a:pt x="660" y="2348"/>
                  </a:lnTo>
                  <a:lnTo>
                    <a:pt x="528" y="2612"/>
                  </a:lnTo>
                  <a:lnTo>
                    <a:pt x="422" y="2876"/>
                  </a:lnTo>
                  <a:lnTo>
                    <a:pt x="317" y="3166"/>
                  </a:lnTo>
                  <a:lnTo>
                    <a:pt x="185" y="3720"/>
                  </a:lnTo>
                  <a:lnTo>
                    <a:pt x="79" y="4326"/>
                  </a:lnTo>
                  <a:lnTo>
                    <a:pt x="27" y="4906"/>
                  </a:lnTo>
                  <a:lnTo>
                    <a:pt x="0" y="5513"/>
                  </a:lnTo>
                  <a:lnTo>
                    <a:pt x="27" y="6093"/>
                  </a:lnTo>
                  <a:lnTo>
                    <a:pt x="53" y="6621"/>
                  </a:lnTo>
                  <a:lnTo>
                    <a:pt x="106" y="7122"/>
                  </a:lnTo>
                  <a:lnTo>
                    <a:pt x="158" y="7570"/>
                  </a:lnTo>
                  <a:lnTo>
                    <a:pt x="290" y="8256"/>
                  </a:lnTo>
                  <a:lnTo>
                    <a:pt x="343" y="8573"/>
                  </a:lnTo>
                  <a:lnTo>
                    <a:pt x="369" y="8599"/>
                  </a:lnTo>
                  <a:lnTo>
                    <a:pt x="422" y="8625"/>
                  </a:lnTo>
                  <a:lnTo>
                    <a:pt x="422" y="8599"/>
                  </a:lnTo>
                  <a:lnTo>
                    <a:pt x="475" y="8573"/>
                  </a:lnTo>
                  <a:lnTo>
                    <a:pt x="475" y="8520"/>
                  </a:lnTo>
                  <a:lnTo>
                    <a:pt x="422" y="8282"/>
                  </a:lnTo>
                  <a:lnTo>
                    <a:pt x="317" y="7649"/>
                  </a:lnTo>
                  <a:lnTo>
                    <a:pt x="264" y="7201"/>
                  </a:lnTo>
                  <a:lnTo>
                    <a:pt x="211" y="6700"/>
                  </a:lnTo>
                  <a:lnTo>
                    <a:pt x="158" y="6172"/>
                  </a:lnTo>
                  <a:lnTo>
                    <a:pt x="158" y="5592"/>
                  </a:lnTo>
                  <a:lnTo>
                    <a:pt x="158" y="5012"/>
                  </a:lnTo>
                  <a:lnTo>
                    <a:pt x="211" y="4405"/>
                  </a:lnTo>
                  <a:lnTo>
                    <a:pt x="317" y="3825"/>
                  </a:lnTo>
                  <a:lnTo>
                    <a:pt x="449" y="3245"/>
                  </a:lnTo>
                  <a:lnTo>
                    <a:pt x="528" y="2981"/>
                  </a:lnTo>
                  <a:lnTo>
                    <a:pt x="633" y="2717"/>
                  </a:lnTo>
                  <a:lnTo>
                    <a:pt x="765" y="2454"/>
                  </a:lnTo>
                  <a:lnTo>
                    <a:pt x="897" y="2216"/>
                  </a:lnTo>
                  <a:lnTo>
                    <a:pt x="1055" y="1979"/>
                  </a:lnTo>
                  <a:lnTo>
                    <a:pt x="1240" y="1794"/>
                  </a:lnTo>
                  <a:lnTo>
                    <a:pt x="1451" y="1583"/>
                  </a:lnTo>
                  <a:lnTo>
                    <a:pt x="1662" y="1425"/>
                  </a:lnTo>
                  <a:lnTo>
                    <a:pt x="2031" y="1188"/>
                  </a:lnTo>
                  <a:lnTo>
                    <a:pt x="2427" y="977"/>
                  </a:lnTo>
                  <a:lnTo>
                    <a:pt x="2849" y="792"/>
                  </a:lnTo>
                  <a:lnTo>
                    <a:pt x="3271" y="607"/>
                  </a:lnTo>
                  <a:lnTo>
                    <a:pt x="3693" y="475"/>
                  </a:lnTo>
                  <a:lnTo>
                    <a:pt x="4115" y="370"/>
                  </a:lnTo>
                  <a:lnTo>
                    <a:pt x="4537" y="264"/>
                  </a:lnTo>
                  <a:lnTo>
                    <a:pt x="4959" y="212"/>
                  </a:lnTo>
                  <a:lnTo>
                    <a:pt x="5381" y="159"/>
                  </a:lnTo>
                  <a:lnTo>
                    <a:pt x="5776" y="132"/>
                  </a:lnTo>
                  <a:lnTo>
                    <a:pt x="6515" y="132"/>
                  </a:lnTo>
                  <a:lnTo>
                    <a:pt x="6858" y="185"/>
                  </a:lnTo>
                  <a:lnTo>
                    <a:pt x="7174" y="212"/>
                  </a:lnTo>
                  <a:lnTo>
                    <a:pt x="7438" y="291"/>
                  </a:lnTo>
                  <a:lnTo>
                    <a:pt x="7675" y="370"/>
                  </a:lnTo>
                  <a:lnTo>
                    <a:pt x="7860" y="475"/>
                  </a:lnTo>
                  <a:lnTo>
                    <a:pt x="7992" y="581"/>
                  </a:lnTo>
                  <a:lnTo>
                    <a:pt x="8097" y="686"/>
                  </a:lnTo>
                  <a:lnTo>
                    <a:pt x="8150" y="792"/>
                  </a:lnTo>
                  <a:lnTo>
                    <a:pt x="8150" y="924"/>
                  </a:lnTo>
                  <a:lnTo>
                    <a:pt x="8150" y="1056"/>
                  </a:lnTo>
                  <a:lnTo>
                    <a:pt x="8097" y="1319"/>
                  </a:lnTo>
                  <a:lnTo>
                    <a:pt x="7992" y="1583"/>
                  </a:lnTo>
                  <a:lnTo>
                    <a:pt x="7807" y="1847"/>
                  </a:lnTo>
                  <a:lnTo>
                    <a:pt x="7623" y="2084"/>
                  </a:lnTo>
                  <a:lnTo>
                    <a:pt x="7359" y="2348"/>
                  </a:lnTo>
                  <a:lnTo>
                    <a:pt x="7069" y="2585"/>
                  </a:lnTo>
                  <a:lnTo>
                    <a:pt x="6779" y="2823"/>
                  </a:lnTo>
                  <a:lnTo>
                    <a:pt x="6436" y="3060"/>
                  </a:lnTo>
                  <a:lnTo>
                    <a:pt x="6093" y="3271"/>
                  </a:lnTo>
                  <a:lnTo>
                    <a:pt x="5407" y="3667"/>
                  </a:lnTo>
                  <a:lnTo>
                    <a:pt x="4721" y="4010"/>
                  </a:lnTo>
                  <a:lnTo>
                    <a:pt x="4115" y="4273"/>
                  </a:lnTo>
                  <a:lnTo>
                    <a:pt x="4062" y="4300"/>
                  </a:lnTo>
                  <a:lnTo>
                    <a:pt x="4062" y="4353"/>
                  </a:lnTo>
                  <a:lnTo>
                    <a:pt x="4669" y="7860"/>
                  </a:lnTo>
                  <a:lnTo>
                    <a:pt x="4695" y="7887"/>
                  </a:lnTo>
                  <a:lnTo>
                    <a:pt x="4748" y="7913"/>
                  </a:lnTo>
                  <a:lnTo>
                    <a:pt x="4774" y="7887"/>
                  </a:lnTo>
                  <a:lnTo>
                    <a:pt x="4800" y="7834"/>
                  </a:lnTo>
                  <a:lnTo>
                    <a:pt x="4194" y="4379"/>
                  </a:lnTo>
                  <a:lnTo>
                    <a:pt x="4853" y="4089"/>
                  </a:lnTo>
                  <a:lnTo>
                    <a:pt x="5565" y="3746"/>
                  </a:lnTo>
                  <a:lnTo>
                    <a:pt x="6277" y="3324"/>
                  </a:lnTo>
                  <a:lnTo>
                    <a:pt x="6620" y="3113"/>
                  </a:lnTo>
                  <a:lnTo>
                    <a:pt x="6937" y="2876"/>
                  </a:lnTo>
                  <a:lnTo>
                    <a:pt x="7253" y="2612"/>
                  </a:lnTo>
                  <a:lnTo>
                    <a:pt x="7517" y="2374"/>
                  </a:lnTo>
                  <a:lnTo>
                    <a:pt x="7781" y="2111"/>
                  </a:lnTo>
                  <a:lnTo>
                    <a:pt x="7965" y="1847"/>
                  </a:lnTo>
                  <a:lnTo>
                    <a:pt x="8124" y="1583"/>
                  </a:lnTo>
                  <a:lnTo>
                    <a:pt x="8229" y="1319"/>
                  </a:lnTo>
                  <a:lnTo>
                    <a:pt x="8282" y="1056"/>
                  </a:lnTo>
                  <a:lnTo>
                    <a:pt x="8282" y="924"/>
                  </a:lnTo>
                  <a:lnTo>
                    <a:pt x="8282" y="792"/>
                  </a:lnTo>
                  <a:lnTo>
                    <a:pt x="8203" y="634"/>
                  </a:lnTo>
                  <a:lnTo>
                    <a:pt x="8097" y="475"/>
                  </a:lnTo>
                  <a:lnTo>
                    <a:pt x="7939" y="370"/>
                  </a:lnTo>
                  <a:lnTo>
                    <a:pt x="7728" y="264"/>
                  </a:lnTo>
                  <a:lnTo>
                    <a:pt x="7464" y="159"/>
                  </a:lnTo>
                  <a:lnTo>
                    <a:pt x="7201" y="106"/>
                  </a:lnTo>
                  <a:lnTo>
                    <a:pt x="6884" y="53"/>
                  </a:lnTo>
                  <a:lnTo>
                    <a:pt x="65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6"/>
            <p:cNvSpPr/>
            <p:nvPr/>
          </p:nvSpPr>
          <p:spPr>
            <a:xfrm>
              <a:off x="6764300" y="2374207"/>
              <a:ext cx="479846" cy="960937"/>
            </a:xfrm>
            <a:custGeom>
              <a:avLst/>
              <a:gdLst/>
              <a:ahLst/>
              <a:cxnLst/>
              <a:rect l="l" t="t" r="r" b="b"/>
              <a:pathLst>
                <a:path w="8943" h="17910" extrusionOk="0">
                  <a:moveTo>
                    <a:pt x="2243" y="1"/>
                  </a:moveTo>
                  <a:lnTo>
                    <a:pt x="2111" y="27"/>
                  </a:lnTo>
                  <a:lnTo>
                    <a:pt x="1979" y="54"/>
                  </a:lnTo>
                  <a:lnTo>
                    <a:pt x="1847" y="133"/>
                  </a:lnTo>
                  <a:lnTo>
                    <a:pt x="1636" y="265"/>
                  </a:lnTo>
                  <a:lnTo>
                    <a:pt x="1452" y="449"/>
                  </a:lnTo>
                  <a:lnTo>
                    <a:pt x="1293" y="660"/>
                  </a:lnTo>
                  <a:lnTo>
                    <a:pt x="1161" y="898"/>
                  </a:lnTo>
                  <a:lnTo>
                    <a:pt x="1056" y="1188"/>
                  </a:lnTo>
                  <a:lnTo>
                    <a:pt x="977" y="1478"/>
                  </a:lnTo>
                  <a:lnTo>
                    <a:pt x="898" y="1768"/>
                  </a:lnTo>
                  <a:lnTo>
                    <a:pt x="871" y="2111"/>
                  </a:lnTo>
                  <a:lnTo>
                    <a:pt x="845" y="2454"/>
                  </a:lnTo>
                  <a:lnTo>
                    <a:pt x="845" y="2823"/>
                  </a:lnTo>
                  <a:lnTo>
                    <a:pt x="871" y="3588"/>
                  </a:lnTo>
                  <a:lnTo>
                    <a:pt x="977" y="4379"/>
                  </a:lnTo>
                  <a:lnTo>
                    <a:pt x="1109" y="5170"/>
                  </a:lnTo>
                  <a:lnTo>
                    <a:pt x="1267" y="5962"/>
                  </a:lnTo>
                  <a:lnTo>
                    <a:pt x="1452" y="6726"/>
                  </a:lnTo>
                  <a:lnTo>
                    <a:pt x="1663" y="7439"/>
                  </a:lnTo>
                  <a:lnTo>
                    <a:pt x="1847" y="8098"/>
                  </a:lnTo>
                  <a:lnTo>
                    <a:pt x="2190" y="9127"/>
                  </a:lnTo>
                  <a:lnTo>
                    <a:pt x="2401" y="9680"/>
                  </a:lnTo>
                  <a:lnTo>
                    <a:pt x="2164" y="9918"/>
                  </a:lnTo>
                  <a:lnTo>
                    <a:pt x="1953" y="10182"/>
                  </a:lnTo>
                  <a:lnTo>
                    <a:pt x="1768" y="10445"/>
                  </a:lnTo>
                  <a:lnTo>
                    <a:pt x="1583" y="10735"/>
                  </a:lnTo>
                  <a:lnTo>
                    <a:pt x="1425" y="11052"/>
                  </a:lnTo>
                  <a:lnTo>
                    <a:pt x="1267" y="11342"/>
                  </a:lnTo>
                  <a:lnTo>
                    <a:pt x="977" y="12001"/>
                  </a:lnTo>
                  <a:lnTo>
                    <a:pt x="739" y="12661"/>
                  </a:lnTo>
                  <a:lnTo>
                    <a:pt x="555" y="13347"/>
                  </a:lnTo>
                  <a:lnTo>
                    <a:pt x="397" y="14006"/>
                  </a:lnTo>
                  <a:lnTo>
                    <a:pt x="265" y="14665"/>
                  </a:lnTo>
                  <a:lnTo>
                    <a:pt x="186" y="15298"/>
                  </a:lnTo>
                  <a:lnTo>
                    <a:pt x="106" y="15905"/>
                  </a:lnTo>
                  <a:lnTo>
                    <a:pt x="27" y="16907"/>
                  </a:lnTo>
                  <a:lnTo>
                    <a:pt x="1" y="17593"/>
                  </a:lnTo>
                  <a:lnTo>
                    <a:pt x="1" y="17857"/>
                  </a:lnTo>
                  <a:lnTo>
                    <a:pt x="1" y="17910"/>
                  </a:lnTo>
                  <a:lnTo>
                    <a:pt x="106" y="17910"/>
                  </a:lnTo>
                  <a:lnTo>
                    <a:pt x="133" y="17857"/>
                  </a:lnTo>
                  <a:lnTo>
                    <a:pt x="133" y="17593"/>
                  </a:lnTo>
                  <a:lnTo>
                    <a:pt x="159" y="16907"/>
                  </a:lnTo>
                  <a:lnTo>
                    <a:pt x="238" y="15905"/>
                  </a:lnTo>
                  <a:lnTo>
                    <a:pt x="317" y="15325"/>
                  </a:lnTo>
                  <a:lnTo>
                    <a:pt x="397" y="14692"/>
                  </a:lnTo>
                  <a:lnTo>
                    <a:pt x="528" y="14032"/>
                  </a:lnTo>
                  <a:lnTo>
                    <a:pt x="687" y="13373"/>
                  </a:lnTo>
                  <a:lnTo>
                    <a:pt x="871" y="12687"/>
                  </a:lnTo>
                  <a:lnTo>
                    <a:pt x="1109" y="12028"/>
                  </a:lnTo>
                  <a:lnTo>
                    <a:pt x="1372" y="11395"/>
                  </a:lnTo>
                  <a:lnTo>
                    <a:pt x="1531" y="11078"/>
                  </a:lnTo>
                  <a:lnTo>
                    <a:pt x="1715" y="10788"/>
                  </a:lnTo>
                  <a:lnTo>
                    <a:pt x="1900" y="10498"/>
                  </a:lnTo>
                  <a:lnTo>
                    <a:pt x="2085" y="10234"/>
                  </a:lnTo>
                  <a:lnTo>
                    <a:pt x="2296" y="9971"/>
                  </a:lnTo>
                  <a:lnTo>
                    <a:pt x="2507" y="9733"/>
                  </a:lnTo>
                  <a:lnTo>
                    <a:pt x="2533" y="9707"/>
                  </a:lnTo>
                  <a:lnTo>
                    <a:pt x="2533" y="9680"/>
                  </a:lnTo>
                  <a:lnTo>
                    <a:pt x="2401" y="9311"/>
                  </a:lnTo>
                  <a:lnTo>
                    <a:pt x="2085" y="8362"/>
                  </a:lnTo>
                  <a:lnTo>
                    <a:pt x="1874" y="7729"/>
                  </a:lnTo>
                  <a:lnTo>
                    <a:pt x="1689" y="7017"/>
                  </a:lnTo>
                  <a:lnTo>
                    <a:pt x="1478" y="6252"/>
                  </a:lnTo>
                  <a:lnTo>
                    <a:pt x="1293" y="5434"/>
                  </a:lnTo>
                  <a:lnTo>
                    <a:pt x="1161" y="4616"/>
                  </a:lnTo>
                  <a:lnTo>
                    <a:pt x="1030" y="3799"/>
                  </a:lnTo>
                  <a:lnTo>
                    <a:pt x="977" y="3034"/>
                  </a:lnTo>
                  <a:lnTo>
                    <a:pt x="977" y="2638"/>
                  </a:lnTo>
                  <a:lnTo>
                    <a:pt x="977" y="2295"/>
                  </a:lnTo>
                  <a:lnTo>
                    <a:pt x="1030" y="1926"/>
                  </a:lnTo>
                  <a:lnTo>
                    <a:pt x="1082" y="1610"/>
                  </a:lnTo>
                  <a:lnTo>
                    <a:pt x="1161" y="1320"/>
                  </a:lnTo>
                  <a:lnTo>
                    <a:pt x="1241" y="1029"/>
                  </a:lnTo>
                  <a:lnTo>
                    <a:pt x="1372" y="792"/>
                  </a:lnTo>
                  <a:lnTo>
                    <a:pt x="1531" y="581"/>
                  </a:lnTo>
                  <a:lnTo>
                    <a:pt x="1715" y="396"/>
                  </a:lnTo>
                  <a:lnTo>
                    <a:pt x="1926" y="238"/>
                  </a:lnTo>
                  <a:lnTo>
                    <a:pt x="2032" y="185"/>
                  </a:lnTo>
                  <a:lnTo>
                    <a:pt x="2137" y="159"/>
                  </a:lnTo>
                  <a:lnTo>
                    <a:pt x="2269" y="133"/>
                  </a:lnTo>
                  <a:lnTo>
                    <a:pt x="2401" y="133"/>
                  </a:lnTo>
                  <a:lnTo>
                    <a:pt x="2507" y="159"/>
                  </a:lnTo>
                  <a:lnTo>
                    <a:pt x="2639" y="185"/>
                  </a:lnTo>
                  <a:lnTo>
                    <a:pt x="2929" y="317"/>
                  </a:lnTo>
                  <a:lnTo>
                    <a:pt x="3166" y="476"/>
                  </a:lnTo>
                  <a:lnTo>
                    <a:pt x="3403" y="660"/>
                  </a:lnTo>
                  <a:lnTo>
                    <a:pt x="3667" y="898"/>
                  </a:lnTo>
                  <a:lnTo>
                    <a:pt x="3905" y="1188"/>
                  </a:lnTo>
                  <a:lnTo>
                    <a:pt x="4168" y="1478"/>
                  </a:lnTo>
                  <a:lnTo>
                    <a:pt x="4406" y="1821"/>
                  </a:lnTo>
                  <a:lnTo>
                    <a:pt x="4933" y="2586"/>
                  </a:lnTo>
                  <a:lnTo>
                    <a:pt x="5408" y="3456"/>
                  </a:lnTo>
                  <a:lnTo>
                    <a:pt x="5909" y="4379"/>
                  </a:lnTo>
                  <a:lnTo>
                    <a:pt x="6384" y="5355"/>
                  </a:lnTo>
                  <a:lnTo>
                    <a:pt x="6832" y="6357"/>
                  </a:lnTo>
                  <a:lnTo>
                    <a:pt x="7228" y="7333"/>
                  </a:lnTo>
                  <a:lnTo>
                    <a:pt x="7623" y="8309"/>
                  </a:lnTo>
                  <a:lnTo>
                    <a:pt x="7940" y="9258"/>
                  </a:lnTo>
                  <a:lnTo>
                    <a:pt x="8256" y="10129"/>
                  </a:lnTo>
                  <a:lnTo>
                    <a:pt x="8494" y="10894"/>
                  </a:lnTo>
                  <a:lnTo>
                    <a:pt x="8652" y="11579"/>
                  </a:lnTo>
                  <a:lnTo>
                    <a:pt x="8784" y="12107"/>
                  </a:lnTo>
                  <a:lnTo>
                    <a:pt x="8810" y="12476"/>
                  </a:lnTo>
                  <a:lnTo>
                    <a:pt x="8837" y="12529"/>
                  </a:lnTo>
                  <a:lnTo>
                    <a:pt x="8889" y="12555"/>
                  </a:lnTo>
                  <a:lnTo>
                    <a:pt x="8942" y="12529"/>
                  </a:lnTo>
                  <a:lnTo>
                    <a:pt x="8942" y="12476"/>
                  </a:lnTo>
                  <a:lnTo>
                    <a:pt x="8916" y="12107"/>
                  </a:lnTo>
                  <a:lnTo>
                    <a:pt x="8784" y="11553"/>
                  </a:lnTo>
                  <a:lnTo>
                    <a:pt x="8599" y="10894"/>
                  </a:lnTo>
                  <a:lnTo>
                    <a:pt x="8362" y="10102"/>
                  </a:lnTo>
                  <a:lnTo>
                    <a:pt x="8072" y="9232"/>
                  </a:lnTo>
                  <a:lnTo>
                    <a:pt x="7729" y="8283"/>
                  </a:lnTo>
                  <a:lnTo>
                    <a:pt x="7360" y="7307"/>
                  </a:lnTo>
                  <a:lnTo>
                    <a:pt x="6938" y="6278"/>
                  </a:lnTo>
                  <a:lnTo>
                    <a:pt x="6489" y="5276"/>
                  </a:lnTo>
                  <a:lnTo>
                    <a:pt x="6015" y="4300"/>
                  </a:lnTo>
                  <a:lnTo>
                    <a:pt x="5513" y="3377"/>
                  </a:lnTo>
                  <a:lnTo>
                    <a:pt x="5012" y="2506"/>
                  </a:lnTo>
                  <a:lnTo>
                    <a:pt x="4511" y="1742"/>
                  </a:lnTo>
                  <a:lnTo>
                    <a:pt x="4247" y="1399"/>
                  </a:lnTo>
                  <a:lnTo>
                    <a:pt x="3984" y="1082"/>
                  </a:lnTo>
                  <a:lnTo>
                    <a:pt x="3746" y="792"/>
                  </a:lnTo>
                  <a:lnTo>
                    <a:pt x="3483" y="555"/>
                  </a:lnTo>
                  <a:lnTo>
                    <a:pt x="3245" y="344"/>
                  </a:lnTo>
                  <a:lnTo>
                    <a:pt x="2981" y="185"/>
                  </a:lnTo>
                  <a:lnTo>
                    <a:pt x="2823" y="106"/>
                  </a:lnTo>
                  <a:lnTo>
                    <a:pt x="2691" y="54"/>
                  </a:lnTo>
                  <a:lnTo>
                    <a:pt x="2533" y="27"/>
                  </a:lnTo>
                  <a:lnTo>
                    <a:pt x="24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6"/>
            <p:cNvSpPr/>
            <p:nvPr/>
          </p:nvSpPr>
          <p:spPr>
            <a:xfrm>
              <a:off x="6227966" y="2763365"/>
              <a:ext cx="515205" cy="348212"/>
            </a:xfrm>
            <a:custGeom>
              <a:avLst/>
              <a:gdLst/>
              <a:ahLst/>
              <a:cxnLst/>
              <a:rect l="l" t="t" r="r" b="b"/>
              <a:pathLst>
                <a:path w="9602" h="6490" extrusionOk="0">
                  <a:moveTo>
                    <a:pt x="3271" y="1"/>
                  </a:moveTo>
                  <a:lnTo>
                    <a:pt x="2770" y="27"/>
                  </a:lnTo>
                  <a:lnTo>
                    <a:pt x="2348" y="54"/>
                  </a:lnTo>
                  <a:lnTo>
                    <a:pt x="1926" y="133"/>
                  </a:lnTo>
                  <a:lnTo>
                    <a:pt x="1715" y="186"/>
                  </a:lnTo>
                  <a:lnTo>
                    <a:pt x="1504" y="291"/>
                  </a:lnTo>
                  <a:lnTo>
                    <a:pt x="1320" y="397"/>
                  </a:lnTo>
                  <a:lnTo>
                    <a:pt x="1135" y="528"/>
                  </a:lnTo>
                  <a:lnTo>
                    <a:pt x="977" y="687"/>
                  </a:lnTo>
                  <a:lnTo>
                    <a:pt x="845" y="871"/>
                  </a:lnTo>
                  <a:lnTo>
                    <a:pt x="713" y="1082"/>
                  </a:lnTo>
                  <a:lnTo>
                    <a:pt x="581" y="1293"/>
                  </a:lnTo>
                  <a:lnTo>
                    <a:pt x="502" y="1531"/>
                  </a:lnTo>
                  <a:lnTo>
                    <a:pt x="396" y="1768"/>
                  </a:lnTo>
                  <a:lnTo>
                    <a:pt x="264" y="2269"/>
                  </a:lnTo>
                  <a:lnTo>
                    <a:pt x="133" y="2823"/>
                  </a:lnTo>
                  <a:lnTo>
                    <a:pt x="80" y="3377"/>
                  </a:lnTo>
                  <a:lnTo>
                    <a:pt x="27" y="3931"/>
                  </a:lnTo>
                  <a:lnTo>
                    <a:pt x="1" y="4458"/>
                  </a:lnTo>
                  <a:lnTo>
                    <a:pt x="27" y="5434"/>
                  </a:lnTo>
                  <a:lnTo>
                    <a:pt x="53" y="6120"/>
                  </a:lnTo>
                  <a:lnTo>
                    <a:pt x="106" y="6436"/>
                  </a:lnTo>
                  <a:lnTo>
                    <a:pt x="106" y="6489"/>
                  </a:lnTo>
                  <a:lnTo>
                    <a:pt x="159" y="6489"/>
                  </a:lnTo>
                  <a:lnTo>
                    <a:pt x="212" y="6463"/>
                  </a:lnTo>
                  <a:lnTo>
                    <a:pt x="238" y="6436"/>
                  </a:lnTo>
                  <a:lnTo>
                    <a:pt x="212" y="6173"/>
                  </a:lnTo>
                  <a:lnTo>
                    <a:pt x="159" y="5513"/>
                  </a:lnTo>
                  <a:lnTo>
                    <a:pt x="159" y="4564"/>
                  </a:lnTo>
                  <a:lnTo>
                    <a:pt x="159" y="4036"/>
                  </a:lnTo>
                  <a:lnTo>
                    <a:pt x="212" y="3509"/>
                  </a:lnTo>
                  <a:lnTo>
                    <a:pt x="264" y="2955"/>
                  </a:lnTo>
                  <a:lnTo>
                    <a:pt x="370" y="2401"/>
                  </a:lnTo>
                  <a:lnTo>
                    <a:pt x="502" y="1874"/>
                  </a:lnTo>
                  <a:lnTo>
                    <a:pt x="686" y="1425"/>
                  </a:lnTo>
                  <a:lnTo>
                    <a:pt x="792" y="1188"/>
                  </a:lnTo>
                  <a:lnTo>
                    <a:pt x="924" y="1003"/>
                  </a:lnTo>
                  <a:lnTo>
                    <a:pt x="1056" y="819"/>
                  </a:lnTo>
                  <a:lnTo>
                    <a:pt x="1214" y="660"/>
                  </a:lnTo>
                  <a:lnTo>
                    <a:pt x="1372" y="528"/>
                  </a:lnTo>
                  <a:lnTo>
                    <a:pt x="1557" y="397"/>
                  </a:lnTo>
                  <a:lnTo>
                    <a:pt x="1742" y="317"/>
                  </a:lnTo>
                  <a:lnTo>
                    <a:pt x="1953" y="265"/>
                  </a:lnTo>
                  <a:lnTo>
                    <a:pt x="2348" y="186"/>
                  </a:lnTo>
                  <a:lnTo>
                    <a:pt x="2797" y="159"/>
                  </a:lnTo>
                  <a:lnTo>
                    <a:pt x="3271" y="133"/>
                  </a:lnTo>
                  <a:lnTo>
                    <a:pt x="3746" y="159"/>
                  </a:lnTo>
                  <a:lnTo>
                    <a:pt x="4274" y="186"/>
                  </a:lnTo>
                  <a:lnTo>
                    <a:pt x="4801" y="238"/>
                  </a:lnTo>
                  <a:lnTo>
                    <a:pt x="5329" y="291"/>
                  </a:lnTo>
                  <a:lnTo>
                    <a:pt x="5856" y="370"/>
                  </a:lnTo>
                  <a:lnTo>
                    <a:pt x="6384" y="476"/>
                  </a:lnTo>
                  <a:lnTo>
                    <a:pt x="6885" y="608"/>
                  </a:lnTo>
                  <a:lnTo>
                    <a:pt x="7386" y="739"/>
                  </a:lnTo>
                  <a:lnTo>
                    <a:pt x="7834" y="898"/>
                  </a:lnTo>
                  <a:lnTo>
                    <a:pt x="8230" y="1082"/>
                  </a:lnTo>
                  <a:lnTo>
                    <a:pt x="8599" y="1267"/>
                  </a:lnTo>
                  <a:lnTo>
                    <a:pt x="8916" y="1452"/>
                  </a:lnTo>
                  <a:lnTo>
                    <a:pt x="9153" y="1663"/>
                  </a:lnTo>
                  <a:lnTo>
                    <a:pt x="9311" y="1847"/>
                  </a:lnTo>
                  <a:lnTo>
                    <a:pt x="9417" y="2032"/>
                  </a:lnTo>
                  <a:lnTo>
                    <a:pt x="9469" y="2216"/>
                  </a:lnTo>
                  <a:lnTo>
                    <a:pt x="9469" y="2401"/>
                  </a:lnTo>
                  <a:lnTo>
                    <a:pt x="9417" y="2559"/>
                  </a:lnTo>
                  <a:lnTo>
                    <a:pt x="9338" y="2691"/>
                  </a:lnTo>
                  <a:lnTo>
                    <a:pt x="9258" y="2797"/>
                  </a:lnTo>
                  <a:lnTo>
                    <a:pt x="9153" y="2902"/>
                  </a:lnTo>
                  <a:lnTo>
                    <a:pt x="9021" y="3008"/>
                  </a:lnTo>
                  <a:lnTo>
                    <a:pt x="8863" y="3113"/>
                  </a:lnTo>
                  <a:lnTo>
                    <a:pt x="8494" y="3271"/>
                  </a:lnTo>
                  <a:lnTo>
                    <a:pt x="8098" y="3403"/>
                  </a:lnTo>
                  <a:lnTo>
                    <a:pt x="7650" y="3482"/>
                  </a:lnTo>
                  <a:lnTo>
                    <a:pt x="7175" y="3562"/>
                  </a:lnTo>
                  <a:lnTo>
                    <a:pt x="6700" y="3614"/>
                  </a:lnTo>
                  <a:lnTo>
                    <a:pt x="5751" y="3667"/>
                  </a:lnTo>
                  <a:lnTo>
                    <a:pt x="4933" y="3667"/>
                  </a:lnTo>
                  <a:lnTo>
                    <a:pt x="4142" y="3641"/>
                  </a:lnTo>
                  <a:lnTo>
                    <a:pt x="4089" y="3667"/>
                  </a:lnTo>
                  <a:lnTo>
                    <a:pt x="4063" y="3720"/>
                  </a:lnTo>
                  <a:lnTo>
                    <a:pt x="4089" y="3746"/>
                  </a:lnTo>
                  <a:lnTo>
                    <a:pt x="4115" y="3773"/>
                  </a:lnTo>
                  <a:lnTo>
                    <a:pt x="4405" y="3799"/>
                  </a:lnTo>
                  <a:lnTo>
                    <a:pt x="5012" y="3825"/>
                  </a:lnTo>
                  <a:lnTo>
                    <a:pt x="5856" y="3799"/>
                  </a:lnTo>
                  <a:lnTo>
                    <a:pt x="6331" y="3773"/>
                  </a:lnTo>
                  <a:lnTo>
                    <a:pt x="6806" y="3746"/>
                  </a:lnTo>
                  <a:lnTo>
                    <a:pt x="7307" y="3693"/>
                  </a:lnTo>
                  <a:lnTo>
                    <a:pt x="7781" y="3614"/>
                  </a:lnTo>
                  <a:lnTo>
                    <a:pt x="8230" y="3509"/>
                  </a:lnTo>
                  <a:lnTo>
                    <a:pt x="8625" y="3351"/>
                  </a:lnTo>
                  <a:lnTo>
                    <a:pt x="8968" y="3192"/>
                  </a:lnTo>
                  <a:lnTo>
                    <a:pt x="9127" y="3087"/>
                  </a:lnTo>
                  <a:lnTo>
                    <a:pt x="9258" y="2981"/>
                  </a:lnTo>
                  <a:lnTo>
                    <a:pt x="9390" y="2849"/>
                  </a:lnTo>
                  <a:lnTo>
                    <a:pt x="9469" y="2718"/>
                  </a:lnTo>
                  <a:lnTo>
                    <a:pt x="9549" y="2586"/>
                  </a:lnTo>
                  <a:lnTo>
                    <a:pt x="9575" y="2427"/>
                  </a:lnTo>
                  <a:lnTo>
                    <a:pt x="9601" y="2216"/>
                  </a:lnTo>
                  <a:lnTo>
                    <a:pt x="9549" y="2005"/>
                  </a:lnTo>
                  <a:lnTo>
                    <a:pt x="9417" y="1768"/>
                  </a:lnTo>
                  <a:lnTo>
                    <a:pt x="9258" y="1557"/>
                  </a:lnTo>
                  <a:lnTo>
                    <a:pt x="8995" y="1346"/>
                  </a:lnTo>
                  <a:lnTo>
                    <a:pt x="8678" y="1135"/>
                  </a:lnTo>
                  <a:lnTo>
                    <a:pt x="8309" y="950"/>
                  </a:lnTo>
                  <a:lnTo>
                    <a:pt x="7887" y="792"/>
                  </a:lnTo>
                  <a:lnTo>
                    <a:pt x="7439" y="634"/>
                  </a:lnTo>
                  <a:lnTo>
                    <a:pt x="6937" y="476"/>
                  </a:lnTo>
                  <a:lnTo>
                    <a:pt x="6436" y="344"/>
                  </a:lnTo>
                  <a:lnTo>
                    <a:pt x="5909" y="238"/>
                  </a:lnTo>
                  <a:lnTo>
                    <a:pt x="5355" y="159"/>
                  </a:lnTo>
                  <a:lnTo>
                    <a:pt x="4827" y="80"/>
                  </a:lnTo>
                  <a:lnTo>
                    <a:pt x="4300" y="27"/>
                  </a:lnTo>
                  <a:lnTo>
                    <a:pt x="37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6"/>
            <p:cNvSpPr/>
            <p:nvPr/>
          </p:nvSpPr>
          <p:spPr>
            <a:xfrm>
              <a:off x="6118993" y="2624721"/>
              <a:ext cx="1241171" cy="1263758"/>
            </a:xfrm>
            <a:custGeom>
              <a:avLst/>
              <a:gdLst/>
              <a:ahLst/>
              <a:cxnLst/>
              <a:rect l="l" t="t" r="r" b="b"/>
              <a:pathLst>
                <a:path w="23132" h="23554" extrusionOk="0">
                  <a:moveTo>
                    <a:pt x="4537" y="9759"/>
                  </a:moveTo>
                  <a:lnTo>
                    <a:pt x="4907" y="9785"/>
                  </a:lnTo>
                  <a:lnTo>
                    <a:pt x="5250" y="9812"/>
                  </a:lnTo>
                  <a:lnTo>
                    <a:pt x="5566" y="9864"/>
                  </a:lnTo>
                  <a:lnTo>
                    <a:pt x="5909" y="9944"/>
                  </a:lnTo>
                  <a:lnTo>
                    <a:pt x="6225" y="10049"/>
                  </a:lnTo>
                  <a:lnTo>
                    <a:pt x="6516" y="10181"/>
                  </a:lnTo>
                  <a:lnTo>
                    <a:pt x="6806" y="10339"/>
                  </a:lnTo>
                  <a:lnTo>
                    <a:pt x="7069" y="10498"/>
                  </a:lnTo>
                  <a:lnTo>
                    <a:pt x="7280" y="10656"/>
                  </a:lnTo>
                  <a:lnTo>
                    <a:pt x="7491" y="10840"/>
                  </a:lnTo>
                  <a:lnTo>
                    <a:pt x="7650" y="11025"/>
                  </a:lnTo>
                  <a:lnTo>
                    <a:pt x="7834" y="11236"/>
                  </a:lnTo>
                  <a:lnTo>
                    <a:pt x="7966" y="11447"/>
                  </a:lnTo>
                  <a:lnTo>
                    <a:pt x="8098" y="11684"/>
                  </a:lnTo>
                  <a:lnTo>
                    <a:pt x="8230" y="11922"/>
                  </a:lnTo>
                  <a:lnTo>
                    <a:pt x="8335" y="12186"/>
                  </a:lnTo>
                  <a:lnTo>
                    <a:pt x="8415" y="12476"/>
                  </a:lnTo>
                  <a:lnTo>
                    <a:pt x="8494" y="12766"/>
                  </a:lnTo>
                  <a:lnTo>
                    <a:pt x="8546" y="13082"/>
                  </a:lnTo>
                  <a:lnTo>
                    <a:pt x="8599" y="13399"/>
                  </a:lnTo>
                  <a:lnTo>
                    <a:pt x="8626" y="13742"/>
                  </a:lnTo>
                  <a:lnTo>
                    <a:pt x="8652" y="14085"/>
                  </a:lnTo>
                  <a:lnTo>
                    <a:pt x="8626" y="14823"/>
                  </a:lnTo>
                  <a:lnTo>
                    <a:pt x="8626" y="14849"/>
                  </a:lnTo>
                  <a:lnTo>
                    <a:pt x="8283" y="15034"/>
                  </a:lnTo>
                  <a:lnTo>
                    <a:pt x="7913" y="15219"/>
                  </a:lnTo>
                  <a:lnTo>
                    <a:pt x="7571" y="15351"/>
                  </a:lnTo>
                  <a:lnTo>
                    <a:pt x="7175" y="15456"/>
                  </a:lnTo>
                  <a:lnTo>
                    <a:pt x="6727" y="15562"/>
                  </a:lnTo>
                  <a:lnTo>
                    <a:pt x="6252" y="15614"/>
                  </a:lnTo>
                  <a:lnTo>
                    <a:pt x="5777" y="15614"/>
                  </a:lnTo>
                  <a:lnTo>
                    <a:pt x="5302" y="15588"/>
                  </a:lnTo>
                  <a:lnTo>
                    <a:pt x="4775" y="15535"/>
                  </a:lnTo>
                  <a:lnTo>
                    <a:pt x="4274" y="15430"/>
                  </a:lnTo>
                  <a:lnTo>
                    <a:pt x="3746" y="15298"/>
                  </a:lnTo>
                  <a:lnTo>
                    <a:pt x="3219" y="15113"/>
                  </a:lnTo>
                  <a:lnTo>
                    <a:pt x="3192" y="15113"/>
                  </a:lnTo>
                  <a:lnTo>
                    <a:pt x="2849" y="14955"/>
                  </a:lnTo>
                  <a:lnTo>
                    <a:pt x="2506" y="14770"/>
                  </a:lnTo>
                  <a:lnTo>
                    <a:pt x="2164" y="14559"/>
                  </a:lnTo>
                  <a:lnTo>
                    <a:pt x="1847" y="14296"/>
                  </a:lnTo>
                  <a:lnTo>
                    <a:pt x="1531" y="14005"/>
                  </a:lnTo>
                  <a:lnTo>
                    <a:pt x="1267" y="13663"/>
                  </a:lnTo>
                  <a:lnTo>
                    <a:pt x="1056" y="13320"/>
                  </a:lnTo>
                  <a:lnTo>
                    <a:pt x="977" y="13135"/>
                  </a:lnTo>
                  <a:lnTo>
                    <a:pt x="898" y="12950"/>
                  </a:lnTo>
                  <a:lnTo>
                    <a:pt x="845" y="12739"/>
                  </a:lnTo>
                  <a:lnTo>
                    <a:pt x="792" y="12528"/>
                  </a:lnTo>
                  <a:lnTo>
                    <a:pt x="792" y="12291"/>
                  </a:lnTo>
                  <a:lnTo>
                    <a:pt x="818" y="12080"/>
                  </a:lnTo>
                  <a:lnTo>
                    <a:pt x="845" y="11869"/>
                  </a:lnTo>
                  <a:lnTo>
                    <a:pt x="924" y="11684"/>
                  </a:lnTo>
                  <a:lnTo>
                    <a:pt x="1003" y="11473"/>
                  </a:lnTo>
                  <a:lnTo>
                    <a:pt x="1135" y="11262"/>
                  </a:lnTo>
                  <a:lnTo>
                    <a:pt x="1240" y="11104"/>
                  </a:lnTo>
                  <a:lnTo>
                    <a:pt x="1399" y="10946"/>
                  </a:lnTo>
                  <a:lnTo>
                    <a:pt x="1531" y="10788"/>
                  </a:lnTo>
                  <a:lnTo>
                    <a:pt x="1715" y="10656"/>
                  </a:lnTo>
                  <a:lnTo>
                    <a:pt x="2084" y="10392"/>
                  </a:lnTo>
                  <a:lnTo>
                    <a:pt x="2506" y="10181"/>
                  </a:lnTo>
                  <a:lnTo>
                    <a:pt x="2797" y="10076"/>
                  </a:lnTo>
                  <a:lnTo>
                    <a:pt x="3113" y="9970"/>
                  </a:lnTo>
                  <a:lnTo>
                    <a:pt x="3456" y="9891"/>
                  </a:lnTo>
                  <a:lnTo>
                    <a:pt x="3825" y="9812"/>
                  </a:lnTo>
                  <a:lnTo>
                    <a:pt x="4195" y="9785"/>
                  </a:lnTo>
                  <a:lnTo>
                    <a:pt x="4537" y="9759"/>
                  </a:lnTo>
                  <a:close/>
                  <a:moveTo>
                    <a:pt x="10841" y="0"/>
                  </a:moveTo>
                  <a:lnTo>
                    <a:pt x="10762" y="27"/>
                  </a:lnTo>
                  <a:lnTo>
                    <a:pt x="10683" y="53"/>
                  </a:lnTo>
                  <a:lnTo>
                    <a:pt x="10630" y="106"/>
                  </a:lnTo>
                  <a:lnTo>
                    <a:pt x="10525" y="211"/>
                  </a:lnTo>
                  <a:lnTo>
                    <a:pt x="10498" y="369"/>
                  </a:lnTo>
                  <a:lnTo>
                    <a:pt x="10498" y="449"/>
                  </a:lnTo>
                  <a:lnTo>
                    <a:pt x="10525" y="528"/>
                  </a:lnTo>
                  <a:lnTo>
                    <a:pt x="10867" y="1556"/>
                  </a:lnTo>
                  <a:lnTo>
                    <a:pt x="11184" y="2559"/>
                  </a:lnTo>
                  <a:lnTo>
                    <a:pt x="11500" y="3719"/>
                  </a:lnTo>
                  <a:lnTo>
                    <a:pt x="11659" y="4326"/>
                  </a:lnTo>
                  <a:lnTo>
                    <a:pt x="11791" y="4932"/>
                  </a:lnTo>
                  <a:lnTo>
                    <a:pt x="11896" y="5565"/>
                  </a:lnTo>
                  <a:lnTo>
                    <a:pt x="12002" y="6225"/>
                  </a:lnTo>
                  <a:lnTo>
                    <a:pt x="12054" y="6990"/>
                  </a:lnTo>
                  <a:lnTo>
                    <a:pt x="12081" y="7754"/>
                  </a:lnTo>
                  <a:lnTo>
                    <a:pt x="12054" y="8519"/>
                  </a:lnTo>
                  <a:lnTo>
                    <a:pt x="12002" y="9231"/>
                  </a:lnTo>
                  <a:lnTo>
                    <a:pt x="11870" y="9944"/>
                  </a:lnTo>
                  <a:lnTo>
                    <a:pt x="11711" y="10603"/>
                  </a:lnTo>
                  <a:lnTo>
                    <a:pt x="11527" y="11236"/>
                  </a:lnTo>
                  <a:lnTo>
                    <a:pt x="11263" y="11843"/>
                  </a:lnTo>
                  <a:lnTo>
                    <a:pt x="11105" y="12212"/>
                  </a:lnTo>
                  <a:lnTo>
                    <a:pt x="10894" y="12528"/>
                  </a:lnTo>
                  <a:lnTo>
                    <a:pt x="10683" y="12871"/>
                  </a:lnTo>
                  <a:lnTo>
                    <a:pt x="10472" y="13188"/>
                  </a:lnTo>
                  <a:lnTo>
                    <a:pt x="10234" y="13478"/>
                  </a:lnTo>
                  <a:lnTo>
                    <a:pt x="9971" y="13768"/>
                  </a:lnTo>
                  <a:lnTo>
                    <a:pt x="9707" y="14032"/>
                  </a:lnTo>
                  <a:lnTo>
                    <a:pt x="9443" y="14269"/>
                  </a:lnTo>
                  <a:lnTo>
                    <a:pt x="9390" y="13531"/>
                  </a:lnTo>
                  <a:lnTo>
                    <a:pt x="9364" y="13188"/>
                  </a:lnTo>
                  <a:lnTo>
                    <a:pt x="9311" y="12845"/>
                  </a:lnTo>
                  <a:lnTo>
                    <a:pt x="9232" y="12528"/>
                  </a:lnTo>
                  <a:lnTo>
                    <a:pt x="9153" y="12212"/>
                  </a:lnTo>
                  <a:lnTo>
                    <a:pt x="9074" y="11922"/>
                  </a:lnTo>
                  <a:lnTo>
                    <a:pt x="8942" y="11632"/>
                  </a:lnTo>
                  <a:lnTo>
                    <a:pt x="8810" y="11368"/>
                  </a:lnTo>
                  <a:lnTo>
                    <a:pt x="8678" y="11104"/>
                  </a:lnTo>
                  <a:lnTo>
                    <a:pt x="8520" y="10867"/>
                  </a:lnTo>
                  <a:lnTo>
                    <a:pt x="8362" y="10629"/>
                  </a:lnTo>
                  <a:lnTo>
                    <a:pt x="8177" y="10418"/>
                  </a:lnTo>
                  <a:lnTo>
                    <a:pt x="7966" y="10207"/>
                  </a:lnTo>
                  <a:lnTo>
                    <a:pt x="7755" y="10023"/>
                  </a:lnTo>
                  <a:lnTo>
                    <a:pt x="7518" y="9864"/>
                  </a:lnTo>
                  <a:lnTo>
                    <a:pt x="7280" y="9706"/>
                  </a:lnTo>
                  <a:lnTo>
                    <a:pt x="7043" y="9574"/>
                  </a:lnTo>
                  <a:lnTo>
                    <a:pt x="6779" y="9442"/>
                  </a:lnTo>
                  <a:lnTo>
                    <a:pt x="6516" y="9337"/>
                  </a:lnTo>
                  <a:lnTo>
                    <a:pt x="6225" y="9231"/>
                  </a:lnTo>
                  <a:lnTo>
                    <a:pt x="5962" y="9152"/>
                  </a:lnTo>
                  <a:lnTo>
                    <a:pt x="5672" y="9100"/>
                  </a:lnTo>
                  <a:lnTo>
                    <a:pt x="5355" y="9047"/>
                  </a:lnTo>
                  <a:lnTo>
                    <a:pt x="4748" y="8994"/>
                  </a:lnTo>
                  <a:lnTo>
                    <a:pt x="4142" y="8994"/>
                  </a:lnTo>
                  <a:lnTo>
                    <a:pt x="3825" y="9020"/>
                  </a:lnTo>
                  <a:lnTo>
                    <a:pt x="3509" y="9073"/>
                  </a:lnTo>
                  <a:lnTo>
                    <a:pt x="3219" y="9126"/>
                  </a:lnTo>
                  <a:lnTo>
                    <a:pt x="2902" y="9205"/>
                  </a:lnTo>
                  <a:lnTo>
                    <a:pt x="2533" y="9311"/>
                  </a:lnTo>
                  <a:lnTo>
                    <a:pt x="2190" y="9469"/>
                  </a:lnTo>
                  <a:lnTo>
                    <a:pt x="1926" y="9574"/>
                  </a:lnTo>
                  <a:lnTo>
                    <a:pt x="1662" y="9733"/>
                  </a:lnTo>
                  <a:lnTo>
                    <a:pt x="1425" y="9891"/>
                  </a:lnTo>
                  <a:lnTo>
                    <a:pt x="1188" y="10049"/>
                  </a:lnTo>
                  <a:lnTo>
                    <a:pt x="977" y="10234"/>
                  </a:lnTo>
                  <a:lnTo>
                    <a:pt x="792" y="10418"/>
                  </a:lnTo>
                  <a:lnTo>
                    <a:pt x="634" y="10629"/>
                  </a:lnTo>
                  <a:lnTo>
                    <a:pt x="476" y="10840"/>
                  </a:lnTo>
                  <a:lnTo>
                    <a:pt x="317" y="11104"/>
                  </a:lnTo>
                  <a:lnTo>
                    <a:pt x="185" y="11394"/>
                  </a:lnTo>
                  <a:lnTo>
                    <a:pt x="80" y="11684"/>
                  </a:lnTo>
                  <a:lnTo>
                    <a:pt x="27" y="12001"/>
                  </a:lnTo>
                  <a:lnTo>
                    <a:pt x="1" y="12291"/>
                  </a:lnTo>
                  <a:lnTo>
                    <a:pt x="27" y="12581"/>
                  </a:lnTo>
                  <a:lnTo>
                    <a:pt x="54" y="12898"/>
                  </a:lnTo>
                  <a:lnTo>
                    <a:pt x="159" y="13188"/>
                  </a:lnTo>
                  <a:lnTo>
                    <a:pt x="238" y="13399"/>
                  </a:lnTo>
                  <a:lnTo>
                    <a:pt x="317" y="13610"/>
                  </a:lnTo>
                  <a:lnTo>
                    <a:pt x="555" y="14005"/>
                  </a:lnTo>
                  <a:lnTo>
                    <a:pt x="845" y="14401"/>
                  </a:lnTo>
                  <a:lnTo>
                    <a:pt x="1188" y="14770"/>
                  </a:lnTo>
                  <a:lnTo>
                    <a:pt x="1557" y="15087"/>
                  </a:lnTo>
                  <a:lnTo>
                    <a:pt x="2005" y="15377"/>
                  </a:lnTo>
                  <a:lnTo>
                    <a:pt x="2454" y="15641"/>
                  </a:lnTo>
                  <a:lnTo>
                    <a:pt x="2955" y="15852"/>
                  </a:lnTo>
                  <a:lnTo>
                    <a:pt x="2981" y="15878"/>
                  </a:lnTo>
                  <a:lnTo>
                    <a:pt x="3562" y="16063"/>
                  </a:lnTo>
                  <a:lnTo>
                    <a:pt x="4115" y="16221"/>
                  </a:lnTo>
                  <a:lnTo>
                    <a:pt x="4696" y="16326"/>
                  </a:lnTo>
                  <a:lnTo>
                    <a:pt x="5250" y="16379"/>
                  </a:lnTo>
                  <a:lnTo>
                    <a:pt x="5803" y="16406"/>
                  </a:lnTo>
                  <a:lnTo>
                    <a:pt x="6331" y="16379"/>
                  </a:lnTo>
                  <a:lnTo>
                    <a:pt x="6858" y="16326"/>
                  </a:lnTo>
                  <a:lnTo>
                    <a:pt x="7386" y="16221"/>
                  </a:lnTo>
                  <a:lnTo>
                    <a:pt x="7676" y="16142"/>
                  </a:lnTo>
                  <a:lnTo>
                    <a:pt x="7966" y="16036"/>
                  </a:lnTo>
                  <a:lnTo>
                    <a:pt x="8256" y="15931"/>
                  </a:lnTo>
                  <a:lnTo>
                    <a:pt x="8546" y="15799"/>
                  </a:lnTo>
                  <a:lnTo>
                    <a:pt x="8546" y="15799"/>
                  </a:lnTo>
                  <a:lnTo>
                    <a:pt x="8494" y="16274"/>
                  </a:lnTo>
                  <a:lnTo>
                    <a:pt x="8362" y="17381"/>
                  </a:lnTo>
                  <a:lnTo>
                    <a:pt x="8335" y="17962"/>
                  </a:lnTo>
                  <a:lnTo>
                    <a:pt x="8335" y="18542"/>
                  </a:lnTo>
                  <a:lnTo>
                    <a:pt x="8335" y="18964"/>
                  </a:lnTo>
                  <a:lnTo>
                    <a:pt x="8388" y="19465"/>
                  </a:lnTo>
                  <a:lnTo>
                    <a:pt x="8494" y="19993"/>
                  </a:lnTo>
                  <a:lnTo>
                    <a:pt x="8626" y="20546"/>
                  </a:lnTo>
                  <a:lnTo>
                    <a:pt x="8731" y="20810"/>
                  </a:lnTo>
                  <a:lnTo>
                    <a:pt x="8837" y="21100"/>
                  </a:lnTo>
                  <a:lnTo>
                    <a:pt x="8968" y="21364"/>
                  </a:lnTo>
                  <a:lnTo>
                    <a:pt x="9127" y="21654"/>
                  </a:lnTo>
                  <a:lnTo>
                    <a:pt x="9311" y="21892"/>
                  </a:lnTo>
                  <a:lnTo>
                    <a:pt x="9522" y="22155"/>
                  </a:lnTo>
                  <a:lnTo>
                    <a:pt x="9760" y="22393"/>
                  </a:lnTo>
                  <a:lnTo>
                    <a:pt x="9997" y="22604"/>
                  </a:lnTo>
                  <a:lnTo>
                    <a:pt x="10287" y="22815"/>
                  </a:lnTo>
                  <a:lnTo>
                    <a:pt x="10577" y="22973"/>
                  </a:lnTo>
                  <a:lnTo>
                    <a:pt x="10894" y="23131"/>
                  </a:lnTo>
                  <a:lnTo>
                    <a:pt x="11237" y="23263"/>
                  </a:lnTo>
                  <a:lnTo>
                    <a:pt x="11659" y="23395"/>
                  </a:lnTo>
                  <a:lnTo>
                    <a:pt x="12081" y="23474"/>
                  </a:lnTo>
                  <a:lnTo>
                    <a:pt x="12503" y="23527"/>
                  </a:lnTo>
                  <a:lnTo>
                    <a:pt x="12951" y="23553"/>
                  </a:lnTo>
                  <a:lnTo>
                    <a:pt x="13320" y="23553"/>
                  </a:lnTo>
                  <a:lnTo>
                    <a:pt x="13663" y="23500"/>
                  </a:lnTo>
                  <a:lnTo>
                    <a:pt x="14032" y="23448"/>
                  </a:lnTo>
                  <a:lnTo>
                    <a:pt x="14375" y="23369"/>
                  </a:lnTo>
                  <a:lnTo>
                    <a:pt x="14929" y="23184"/>
                  </a:lnTo>
                  <a:lnTo>
                    <a:pt x="15483" y="22973"/>
                  </a:lnTo>
                  <a:lnTo>
                    <a:pt x="15879" y="22762"/>
                  </a:lnTo>
                  <a:lnTo>
                    <a:pt x="16301" y="22551"/>
                  </a:lnTo>
                  <a:lnTo>
                    <a:pt x="16696" y="22287"/>
                  </a:lnTo>
                  <a:lnTo>
                    <a:pt x="17092" y="21997"/>
                  </a:lnTo>
                  <a:lnTo>
                    <a:pt x="17488" y="21681"/>
                  </a:lnTo>
                  <a:lnTo>
                    <a:pt x="17910" y="21311"/>
                  </a:lnTo>
                  <a:lnTo>
                    <a:pt x="18305" y="20916"/>
                  </a:lnTo>
                  <a:lnTo>
                    <a:pt x="18727" y="20520"/>
                  </a:lnTo>
                  <a:lnTo>
                    <a:pt x="19123" y="20045"/>
                  </a:lnTo>
                  <a:lnTo>
                    <a:pt x="19519" y="19597"/>
                  </a:lnTo>
                  <a:lnTo>
                    <a:pt x="20125" y="18832"/>
                  </a:lnTo>
                  <a:lnTo>
                    <a:pt x="20679" y="18041"/>
                  </a:lnTo>
                  <a:lnTo>
                    <a:pt x="21207" y="17223"/>
                  </a:lnTo>
                  <a:lnTo>
                    <a:pt x="21681" y="16379"/>
                  </a:lnTo>
                  <a:lnTo>
                    <a:pt x="22130" y="15509"/>
                  </a:lnTo>
                  <a:lnTo>
                    <a:pt x="22499" y="14665"/>
                  </a:lnTo>
                  <a:lnTo>
                    <a:pt x="22842" y="13794"/>
                  </a:lnTo>
                  <a:lnTo>
                    <a:pt x="23106" y="12977"/>
                  </a:lnTo>
                  <a:lnTo>
                    <a:pt x="23132" y="12898"/>
                  </a:lnTo>
                  <a:lnTo>
                    <a:pt x="23132" y="12819"/>
                  </a:lnTo>
                  <a:lnTo>
                    <a:pt x="23079" y="12660"/>
                  </a:lnTo>
                  <a:lnTo>
                    <a:pt x="23000" y="12555"/>
                  </a:lnTo>
                  <a:lnTo>
                    <a:pt x="22921" y="12502"/>
                  </a:lnTo>
                  <a:lnTo>
                    <a:pt x="22868" y="12476"/>
                  </a:lnTo>
                  <a:lnTo>
                    <a:pt x="22710" y="12476"/>
                  </a:lnTo>
                  <a:lnTo>
                    <a:pt x="22552" y="12502"/>
                  </a:lnTo>
                  <a:lnTo>
                    <a:pt x="22446" y="12608"/>
                  </a:lnTo>
                  <a:lnTo>
                    <a:pt x="22393" y="12660"/>
                  </a:lnTo>
                  <a:lnTo>
                    <a:pt x="22367" y="12739"/>
                  </a:lnTo>
                  <a:lnTo>
                    <a:pt x="22103" y="13531"/>
                  </a:lnTo>
                  <a:lnTo>
                    <a:pt x="21787" y="14348"/>
                  </a:lnTo>
                  <a:lnTo>
                    <a:pt x="21418" y="15192"/>
                  </a:lnTo>
                  <a:lnTo>
                    <a:pt x="20996" y="16010"/>
                  </a:lnTo>
                  <a:lnTo>
                    <a:pt x="20521" y="16828"/>
                  </a:lnTo>
                  <a:lnTo>
                    <a:pt x="20020" y="17619"/>
                  </a:lnTo>
                  <a:lnTo>
                    <a:pt x="19492" y="18357"/>
                  </a:lnTo>
                  <a:lnTo>
                    <a:pt x="18912" y="19096"/>
                  </a:lnTo>
                  <a:lnTo>
                    <a:pt x="18543" y="19544"/>
                  </a:lnTo>
                  <a:lnTo>
                    <a:pt x="18147" y="19966"/>
                  </a:lnTo>
                  <a:lnTo>
                    <a:pt x="17751" y="20362"/>
                  </a:lnTo>
                  <a:lnTo>
                    <a:pt x="17382" y="20731"/>
                  </a:lnTo>
                  <a:lnTo>
                    <a:pt x="17013" y="21048"/>
                  </a:lnTo>
                  <a:lnTo>
                    <a:pt x="16644" y="21364"/>
                  </a:lnTo>
                  <a:lnTo>
                    <a:pt x="16274" y="21628"/>
                  </a:lnTo>
                  <a:lnTo>
                    <a:pt x="15905" y="21865"/>
                  </a:lnTo>
                  <a:lnTo>
                    <a:pt x="15510" y="22076"/>
                  </a:lnTo>
                  <a:lnTo>
                    <a:pt x="15140" y="22261"/>
                  </a:lnTo>
                  <a:lnTo>
                    <a:pt x="14666" y="22445"/>
                  </a:lnTo>
                  <a:lnTo>
                    <a:pt x="14164" y="22604"/>
                  </a:lnTo>
                  <a:lnTo>
                    <a:pt x="13848" y="22683"/>
                  </a:lnTo>
                  <a:lnTo>
                    <a:pt x="13505" y="22736"/>
                  </a:lnTo>
                  <a:lnTo>
                    <a:pt x="13162" y="22762"/>
                  </a:lnTo>
                  <a:lnTo>
                    <a:pt x="12819" y="22762"/>
                  </a:lnTo>
                  <a:lnTo>
                    <a:pt x="12476" y="22736"/>
                  </a:lnTo>
                  <a:lnTo>
                    <a:pt x="12133" y="22683"/>
                  </a:lnTo>
                  <a:lnTo>
                    <a:pt x="11817" y="22630"/>
                  </a:lnTo>
                  <a:lnTo>
                    <a:pt x="11500" y="22525"/>
                  </a:lnTo>
                  <a:lnTo>
                    <a:pt x="11210" y="22419"/>
                  </a:lnTo>
                  <a:lnTo>
                    <a:pt x="10947" y="22287"/>
                  </a:lnTo>
                  <a:lnTo>
                    <a:pt x="10709" y="22155"/>
                  </a:lnTo>
                  <a:lnTo>
                    <a:pt x="10498" y="21997"/>
                  </a:lnTo>
                  <a:lnTo>
                    <a:pt x="10287" y="21812"/>
                  </a:lnTo>
                  <a:lnTo>
                    <a:pt x="10103" y="21601"/>
                  </a:lnTo>
                  <a:lnTo>
                    <a:pt x="9918" y="21390"/>
                  </a:lnTo>
                  <a:lnTo>
                    <a:pt x="9786" y="21179"/>
                  </a:lnTo>
                  <a:lnTo>
                    <a:pt x="9654" y="20968"/>
                  </a:lnTo>
                  <a:lnTo>
                    <a:pt x="9549" y="20731"/>
                  </a:lnTo>
                  <a:lnTo>
                    <a:pt x="9364" y="20256"/>
                  </a:lnTo>
                  <a:lnTo>
                    <a:pt x="9232" y="19782"/>
                  </a:lnTo>
                  <a:lnTo>
                    <a:pt x="9153" y="19307"/>
                  </a:lnTo>
                  <a:lnTo>
                    <a:pt x="9127" y="18885"/>
                  </a:lnTo>
                  <a:lnTo>
                    <a:pt x="9100" y="18542"/>
                  </a:lnTo>
                  <a:lnTo>
                    <a:pt x="9127" y="17988"/>
                  </a:lnTo>
                  <a:lnTo>
                    <a:pt x="9153" y="17434"/>
                  </a:lnTo>
                  <a:lnTo>
                    <a:pt x="9259" y="16353"/>
                  </a:lnTo>
                  <a:lnTo>
                    <a:pt x="9390" y="15298"/>
                  </a:lnTo>
                  <a:lnTo>
                    <a:pt x="9786" y="15008"/>
                  </a:lnTo>
                  <a:lnTo>
                    <a:pt x="10155" y="14665"/>
                  </a:lnTo>
                  <a:lnTo>
                    <a:pt x="10525" y="14322"/>
                  </a:lnTo>
                  <a:lnTo>
                    <a:pt x="10867" y="13926"/>
                  </a:lnTo>
                  <a:lnTo>
                    <a:pt x="11184" y="13531"/>
                  </a:lnTo>
                  <a:lnTo>
                    <a:pt x="11474" y="13109"/>
                  </a:lnTo>
                  <a:lnTo>
                    <a:pt x="11738" y="12660"/>
                  </a:lnTo>
                  <a:lnTo>
                    <a:pt x="11975" y="12186"/>
                  </a:lnTo>
                  <a:lnTo>
                    <a:pt x="12239" y="11526"/>
                  </a:lnTo>
                  <a:lnTo>
                    <a:pt x="12476" y="10840"/>
                  </a:lnTo>
                  <a:lnTo>
                    <a:pt x="12635" y="10102"/>
                  </a:lnTo>
                  <a:lnTo>
                    <a:pt x="12766" y="9363"/>
                  </a:lnTo>
                  <a:lnTo>
                    <a:pt x="12846" y="8572"/>
                  </a:lnTo>
                  <a:lnTo>
                    <a:pt x="12872" y="7781"/>
                  </a:lnTo>
                  <a:lnTo>
                    <a:pt x="12846" y="6963"/>
                  </a:lnTo>
                  <a:lnTo>
                    <a:pt x="12766" y="6119"/>
                  </a:lnTo>
                  <a:lnTo>
                    <a:pt x="12687" y="5460"/>
                  </a:lnTo>
                  <a:lnTo>
                    <a:pt x="12555" y="4800"/>
                  </a:lnTo>
                  <a:lnTo>
                    <a:pt x="12424" y="4141"/>
                  </a:lnTo>
                  <a:lnTo>
                    <a:pt x="12265" y="3534"/>
                  </a:lnTo>
                  <a:lnTo>
                    <a:pt x="11949" y="2348"/>
                  </a:lnTo>
                  <a:lnTo>
                    <a:pt x="11606" y="1293"/>
                  </a:lnTo>
                  <a:lnTo>
                    <a:pt x="11263" y="264"/>
                  </a:lnTo>
                  <a:lnTo>
                    <a:pt x="11237" y="185"/>
                  </a:lnTo>
                  <a:lnTo>
                    <a:pt x="11184" y="132"/>
                  </a:lnTo>
                  <a:lnTo>
                    <a:pt x="11052" y="53"/>
                  </a:lnTo>
                  <a:lnTo>
                    <a:pt x="10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6"/>
            <p:cNvSpPr/>
            <p:nvPr/>
          </p:nvSpPr>
          <p:spPr>
            <a:xfrm>
              <a:off x="7126632" y="3012430"/>
              <a:ext cx="509518" cy="509549"/>
            </a:xfrm>
            <a:custGeom>
              <a:avLst/>
              <a:gdLst/>
              <a:ahLst/>
              <a:cxnLst/>
              <a:rect l="l" t="t" r="r" b="b"/>
              <a:pathLst>
                <a:path w="9496" h="9497" extrusionOk="0">
                  <a:moveTo>
                    <a:pt x="4748" y="1"/>
                  </a:moveTo>
                  <a:lnTo>
                    <a:pt x="4246" y="27"/>
                  </a:lnTo>
                  <a:lnTo>
                    <a:pt x="3772" y="106"/>
                  </a:lnTo>
                  <a:lnTo>
                    <a:pt x="3323" y="212"/>
                  </a:lnTo>
                  <a:lnTo>
                    <a:pt x="2901" y="370"/>
                  </a:lnTo>
                  <a:lnTo>
                    <a:pt x="2479" y="581"/>
                  </a:lnTo>
                  <a:lnTo>
                    <a:pt x="2084" y="819"/>
                  </a:lnTo>
                  <a:lnTo>
                    <a:pt x="1714" y="1082"/>
                  </a:lnTo>
                  <a:lnTo>
                    <a:pt x="1372" y="1399"/>
                  </a:lnTo>
                  <a:lnTo>
                    <a:pt x="1081" y="1742"/>
                  </a:lnTo>
                  <a:lnTo>
                    <a:pt x="791" y="2111"/>
                  </a:lnTo>
                  <a:lnTo>
                    <a:pt x="554" y="2480"/>
                  </a:lnTo>
                  <a:lnTo>
                    <a:pt x="369" y="2902"/>
                  </a:lnTo>
                  <a:lnTo>
                    <a:pt x="211" y="3351"/>
                  </a:lnTo>
                  <a:lnTo>
                    <a:pt x="79" y="3799"/>
                  </a:lnTo>
                  <a:lnTo>
                    <a:pt x="26" y="4274"/>
                  </a:lnTo>
                  <a:lnTo>
                    <a:pt x="0" y="4749"/>
                  </a:lnTo>
                  <a:lnTo>
                    <a:pt x="26" y="5250"/>
                  </a:lnTo>
                  <a:lnTo>
                    <a:pt x="79" y="5724"/>
                  </a:lnTo>
                  <a:lnTo>
                    <a:pt x="211" y="6173"/>
                  </a:lnTo>
                  <a:lnTo>
                    <a:pt x="369" y="6595"/>
                  </a:lnTo>
                  <a:lnTo>
                    <a:pt x="554" y="7017"/>
                  </a:lnTo>
                  <a:lnTo>
                    <a:pt x="791" y="7412"/>
                  </a:lnTo>
                  <a:lnTo>
                    <a:pt x="1081" y="7782"/>
                  </a:lnTo>
                  <a:lnTo>
                    <a:pt x="1372" y="8098"/>
                  </a:lnTo>
                  <a:lnTo>
                    <a:pt x="1714" y="8415"/>
                  </a:lnTo>
                  <a:lnTo>
                    <a:pt x="2084" y="8678"/>
                  </a:lnTo>
                  <a:lnTo>
                    <a:pt x="2479" y="8916"/>
                  </a:lnTo>
                  <a:lnTo>
                    <a:pt x="2901" y="9127"/>
                  </a:lnTo>
                  <a:lnTo>
                    <a:pt x="3323" y="9285"/>
                  </a:lnTo>
                  <a:lnTo>
                    <a:pt x="3772" y="9417"/>
                  </a:lnTo>
                  <a:lnTo>
                    <a:pt x="4246" y="9470"/>
                  </a:lnTo>
                  <a:lnTo>
                    <a:pt x="4748" y="9496"/>
                  </a:lnTo>
                  <a:lnTo>
                    <a:pt x="5222" y="9470"/>
                  </a:lnTo>
                  <a:lnTo>
                    <a:pt x="5697" y="9417"/>
                  </a:lnTo>
                  <a:lnTo>
                    <a:pt x="6145" y="9285"/>
                  </a:lnTo>
                  <a:lnTo>
                    <a:pt x="6594" y="9127"/>
                  </a:lnTo>
                  <a:lnTo>
                    <a:pt x="6990" y="8916"/>
                  </a:lnTo>
                  <a:lnTo>
                    <a:pt x="7385" y="8678"/>
                  </a:lnTo>
                  <a:lnTo>
                    <a:pt x="7754" y="8415"/>
                  </a:lnTo>
                  <a:lnTo>
                    <a:pt x="8097" y="8098"/>
                  </a:lnTo>
                  <a:lnTo>
                    <a:pt x="8414" y="7782"/>
                  </a:lnTo>
                  <a:lnTo>
                    <a:pt x="8678" y="7412"/>
                  </a:lnTo>
                  <a:lnTo>
                    <a:pt x="8915" y="7017"/>
                  </a:lnTo>
                  <a:lnTo>
                    <a:pt x="9126" y="6595"/>
                  </a:lnTo>
                  <a:lnTo>
                    <a:pt x="9284" y="6173"/>
                  </a:lnTo>
                  <a:lnTo>
                    <a:pt x="9390" y="5724"/>
                  </a:lnTo>
                  <a:lnTo>
                    <a:pt x="9469" y="5250"/>
                  </a:lnTo>
                  <a:lnTo>
                    <a:pt x="9495" y="4749"/>
                  </a:lnTo>
                  <a:lnTo>
                    <a:pt x="9469" y="4274"/>
                  </a:lnTo>
                  <a:lnTo>
                    <a:pt x="9390" y="3799"/>
                  </a:lnTo>
                  <a:lnTo>
                    <a:pt x="9284" y="3351"/>
                  </a:lnTo>
                  <a:lnTo>
                    <a:pt x="9126" y="2902"/>
                  </a:lnTo>
                  <a:lnTo>
                    <a:pt x="8915" y="2480"/>
                  </a:lnTo>
                  <a:lnTo>
                    <a:pt x="8678" y="2111"/>
                  </a:lnTo>
                  <a:lnTo>
                    <a:pt x="8414" y="1742"/>
                  </a:lnTo>
                  <a:lnTo>
                    <a:pt x="8097" y="1399"/>
                  </a:lnTo>
                  <a:lnTo>
                    <a:pt x="7754" y="1082"/>
                  </a:lnTo>
                  <a:lnTo>
                    <a:pt x="7385" y="819"/>
                  </a:lnTo>
                  <a:lnTo>
                    <a:pt x="6990" y="581"/>
                  </a:lnTo>
                  <a:lnTo>
                    <a:pt x="6594" y="370"/>
                  </a:lnTo>
                  <a:lnTo>
                    <a:pt x="6145" y="212"/>
                  </a:lnTo>
                  <a:lnTo>
                    <a:pt x="5697" y="106"/>
                  </a:lnTo>
                  <a:lnTo>
                    <a:pt x="5222" y="27"/>
                  </a:lnTo>
                  <a:lnTo>
                    <a:pt x="47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6"/>
            <p:cNvSpPr/>
            <p:nvPr/>
          </p:nvSpPr>
          <p:spPr>
            <a:xfrm>
              <a:off x="7222835" y="3110082"/>
              <a:ext cx="315658" cy="315644"/>
            </a:xfrm>
            <a:custGeom>
              <a:avLst/>
              <a:gdLst/>
              <a:ahLst/>
              <a:cxnLst/>
              <a:rect l="l" t="t" r="r" b="b"/>
              <a:pathLst>
                <a:path w="5883" h="5883" extrusionOk="0">
                  <a:moveTo>
                    <a:pt x="3245" y="133"/>
                  </a:moveTo>
                  <a:lnTo>
                    <a:pt x="3508" y="185"/>
                  </a:lnTo>
                  <a:lnTo>
                    <a:pt x="3772" y="265"/>
                  </a:lnTo>
                  <a:lnTo>
                    <a:pt x="4036" y="344"/>
                  </a:lnTo>
                  <a:lnTo>
                    <a:pt x="4273" y="476"/>
                  </a:lnTo>
                  <a:lnTo>
                    <a:pt x="4511" y="607"/>
                  </a:lnTo>
                  <a:lnTo>
                    <a:pt x="4722" y="766"/>
                  </a:lnTo>
                  <a:lnTo>
                    <a:pt x="4933" y="950"/>
                  </a:lnTo>
                  <a:lnTo>
                    <a:pt x="5117" y="1161"/>
                  </a:lnTo>
                  <a:lnTo>
                    <a:pt x="5276" y="1372"/>
                  </a:lnTo>
                  <a:lnTo>
                    <a:pt x="5408" y="1610"/>
                  </a:lnTo>
                  <a:lnTo>
                    <a:pt x="5539" y="1847"/>
                  </a:lnTo>
                  <a:lnTo>
                    <a:pt x="5619" y="2111"/>
                  </a:lnTo>
                  <a:lnTo>
                    <a:pt x="5698" y="2375"/>
                  </a:lnTo>
                  <a:lnTo>
                    <a:pt x="5750" y="2638"/>
                  </a:lnTo>
                  <a:lnTo>
                    <a:pt x="5750" y="2929"/>
                  </a:lnTo>
                  <a:lnTo>
                    <a:pt x="5750" y="3219"/>
                  </a:lnTo>
                  <a:lnTo>
                    <a:pt x="5698" y="3509"/>
                  </a:lnTo>
                  <a:lnTo>
                    <a:pt x="5619" y="3773"/>
                  </a:lnTo>
                  <a:lnTo>
                    <a:pt x="5539" y="4036"/>
                  </a:lnTo>
                  <a:lnTo>
                    <a:pt x="5408" y="4274"/>
                  </a:lnTo>
                  <a:lnTo>
                    <a:pt x="5276" y="4511"/>
                  </a:lnTo>
                  <a:lnTo>
                    <a:pt x="5117" y="4722"/>
                  </a:lnTo>
                  <a:lnTo>
                    <a:pt x="4933" y="4933"/>
                  </a:lnTo>
                  <a:lnTo>
                    <a:pt x="4722" y="5091"/>
                  </a:lnTo>
                  <a:lnTo>
                    <a:pt x="4511" y="5276"/>
                  </a:lnTo>
                  <a:lnTo>
                    <a:pt x="4273" y="5408"/>
                  </a:lnTo>
                  <a:lnTo>
                    <a:pt x="4036" y="5513"/>
                  </a:lnTo>
                  <a:lnTo>
                    <a:pt x="3772" y="5619"/>
                  </a:lnTo>
                  <a:lnTo>
                    <a:pt x="3508" y="5698"/>
                  </a:lnTo>
                  <a:lnTo>
                    <a:pt x="3245" y="5724"/>
                  </a:lnTo>
                  <a:lnTo>
                    <a:pt x="2955" y="5751"/>
                  </a:lnTo>
                  <a:lnTo>
                    <a:pt x="2664" y="5724"/>
                  </a:lnTo>
                  <a:lnTo>
                    <a:pt x="2374" y="5698"/>
                  </a:lnTo>
                  <a:lnTo>
                    <a:pt x="2111" y="5619"/>
                  </a:lnTo>
                  <a:lnTo>
                    <a:pt x="1847" y="5513"/>
                  </a:lnTo>
                  <a:lnTo>
                    <a:pt x="1609" y="5408"/>
                  </a:lnTo>
                  <a:lnTo>
                    <a:pt x="1372" y="5276"/>
                  </a:lnTo>
                  <a:lnTo>
                    <a:pt x="1161" y="5091"/>
                  </a:lnTo>
                  <a:lnTo>
                    <a:pt x="950" y="4933"/>
                  </a:lnTo>
                  <a:lnTo>
                    <a:pt x="792" y="4722"/>
                  </a:lnTo>
                  <a:lnTo>
                    <a:pt x="607" y="4511"/>
                  </a:lnTo>
                  <a:lnTo>
                    <a:pt x="475" y="4274"/>
                  </a:lnTo>
                  <a:lnTo>
                    <a:pt x="370" y="4036"/>
                  </a:lnTo>
                  <a:lnTo>
                    <a:pt x="264" y="3773"/>
                  </a:lnTo>
                  <a:lnTo>
                    <a:pt x="185" y="3509"/>
                  </a:lnTo>
                  <a:lnTo>
                    <a:pt x="159" y="3219"/>
                  </a:lnTo>
                  <a:lnTo>
                    <a:pt x="132" y="2929"/>
                  </a:lnTo>
                  <a:lnTo>
                    <a:pt x="159" y="2638"/>
                  </a:lnTo>
                  <a:lnTo>
                    <a:pt x="185" y="2375"/>
                  </a:lnTo>
                  <a:lnTo>
                    <a:pt x="264" y="2111"/>
                  </a:lnTo>
                  <a:lnTo>
                    <a:pt x="370" y="1847"/>
                  </a:lnTo>
                  <a:lnTo>
                    <a:pt x="475" y="1610"/>
                  </a:lnTo>
                  <a:lnTo>
                    <a:pt x="607" y="1372"/>
                  </a:lnTo>
                  <a:lnTo>
                    <a:pt x="792" y="1161"/>
                  </a:lnTo>
                  <a:lnTo>
                    <a:pt x="950" y="950"/>
                  </a:lnTo>
                  <a:lnTo>
                    <a:pt x="1161" y="766"/>
                  </a:lnTo>
                  <a:lnTo>
                    <a:pt x="1372" y="607"/>
                  </a:lnTo>
                  <a:lnTo>
                    <a:pt x="1609" y="476"/>
                  </a:lnTo>
                  <a:lnTo>
                    <a:pt x="1847" y="344"/>
                  </a:lnTo>
                  <a:lnTo>
                    <a:pt x="2111" y="265"/>
                  </a:lnTo>
                  <a:lnTo>
                    <a:pt x="2374" y="185"/>
                  </a:lnTo>
                  <a:lnTo>
                    <a:pt x="2664" y="133"/>
                  </a:lnTo>
                  <a:close/>
                  <a:moveTo>
                    <a:pt x="2638" y="1"/>
                  </a:moveTo>
                  <a:lnTo>
                    <a:pt x="2348" y="54"/>
                  </a:lnTo>
                  <a:lnTo>
                    <a:pt x="2084" y="133"/>
                  </a:lnTo>
                  <a:lnTo>
                    <a:pt x="1794" y="238"/>
                  </a:lnTo>
                  <a:lnTo>
                    <a:pt x="1557" y="344"/>
                  </a:lnTo>
                  <a:lnTo>
                    <a:pt x="1293" y="502"/>
                  </a:lnTo>
                  <a:lnTo>
                    <a:pt x="1082" y="660"/>
                  </a:lnTo>
                  <a:lnTo>
                    <a:pt x="871" y="845"/>
                  </a:lnTo>
                  <a:lnTo>
                    <a:pt x="686" y="1056"/>
                  </a:lnTo>
                  <a:lnTo>
                    <a:pt x="502" y="1293"/>
                  </a:lnTo>
                  <a:lnTo>
                    <a:pt x="370" y="1531"/>
                  </a:lnTo>
                  <a:lnTo>
                    <a:pt x="238" y="1794"/>
                  </a:lnTo>
                  <a:lnTo>
                    <a:pt x="132" y="2058"/>
                  </a:lnTo>
                  <a:lnTo>
                    <a:pt x="53" y="2348"/>
                  </a:lnTo>
                  <a:lnTo>
                    <a:pt x="27" y="2638"/>
                  </a:lnTo>
                  <a:lnTo>
                    <a:pt x="1" y="2929"/>
                  </a:lnTo>
                  <a:lnTo>
                    <a:pt x="27" y="3245"/>
                  </a:lnTo>
                  <a:lnTo>
                    <a:pt x="53" y="3535"/>
                  </a:lnTo>
                  <a:lnTo>
                    <a:pt x="132" y="3799"/>
                  </a:lnTo>
                  <a:lnTo>
                    <a:pt x="238" y="4089"/>
                  </a:lnTo>
                  <a:lnTo>
                    <a:pt x="370" y="4326"/>
                  </a:lnTo>
                  <a:lnTo>
                    <a:pt x="502" y="4590"/>
                  </a:lnTo>
                  <a:lnTo>
                    <a:pt x="686" y="4801"/>
                  </a:lnTo>
                  <a:lnTo>
                    <a:pt x="871" y="5012"/>
                  </a:lnTo>
                  <a:lnTo>
                    <a:pt x="1082" y="5197"/>
                  </a:lnTo>
                  <a:lnTo>
                    <a:pt x="1293" y="5381"/>
                  </a:lnTo>
                  <a:lnTo>
                    <a:pt x="1557" y="5513"/>
                  </a:lnTo>
                  <a:lnTo>
                    <a:pt x="1794" y="5645"/>
                  </a:lnTo>
                  <a:lnTo>
                    <a:pt x="2084" y="5751"/>
                  </a:lnTo>
                  <a:lnTo>
                    <a:pt x="2348" y="5803"/>
                  </a:lnTo>
                  <a:lnTo>
                    <a:pt x="2638" y="5856"/>
                  </a:lnTo>
                  <a:lnTo>
                    <a:pt x="2955" y="5883"/>
                  </a:lnTo>
                  <a:lnTo>
                    <a:pt x="3245" y="5856"/>
                  </a:lnTo>
                  <a:lnTo>
                    <a:pt x="3535" y="5803"/>
                  </a:lnTo>
                  <a:lnTo>
                    <a:pt x="3825" y="5751"/>
                  </a:lnTo>
                  <a:lnTo>
                    <a:pt x="4089" y="5645"/>
                  </a:lnTo>
                  <a:lnTo>
                    <a:pt x="4352" y="5513"/>
                  </a:lnTo>
                  <a:lnTo>
                    <a:pt x="4590" y="5381"/>
                  </a:lnTo>
                  <a:lnTo>
                    <a:pt x="4827" y="5197"/>
                  </a:lnTo>
                  <a:lnTo>
                    <a:pt x="5012" y="5012"/>
                  </a:lnTo>
                  <a:lnTo>
                    <a:pt x="5223" y="4801"/>
                  </a:lnTo>
                  <a:lnTo>
                    <a:pt x="5381" y="4590"/>
                  </a:lnTo>
                  <a:lnTo>
                    <a:pt x="5539" y="4326"/>
                  </a:lnTo>
                  <a:lnTo>
                    <a:pt x="5645" y="4089"/>
                  </a:lnTo>
                  <a:lnTo>
                    <a:pt x="5750" y="3799"/>
                  </a:lnTo>
                  <a:lnTo>
                    <a:pt x="5830" y="3535"/>
                  </a:lnTo>
                  <a:lnTo>
                    <a:pt x="5882" y="3245"/>
                  </a:lnTo>
                  <a:lnTo>
                    <a:pt x="5882" y="2929"/>
                  </a:lnTo>
                  <a:lnTo>
                    <a:pt x="5882" y="2638"/>
                  </a:lnTo>
                  <a:lnTo>
                    <a:pt x="5830" y="2348"/>
                  </a:lnTo>
                  <a:lnTo>
                    <a:pt x="5750" y="2058"/>
                  </a:lnTo>
                  <a:lnTo>
                    <a:pt x="5645" y="1794"/>
                  </a:lnTo>
                  <a:lnTo>
                    <a:pt x="5539" y="1531"/>
                  </a:lnTo>
                  <a:lnTo>
                    <a:pt x="5381" y="1293"/>
                  </a:lnTo>
                  <a:lnTo>
                    <a:pt x="5223" y="1056"/>
                  </a:lnTo>
                  <a:lnTo>
                    <a:pt x="5012" y="845"/>
                  </a:lnTo>
                  <a:lnTo>
                    <a:pt x="4827" y="660"/>
                  </a:lnTo>
                  <a:lnTo>
                    <a:pt x="4590" y="502"/>
                  </a:lnTo>
                  <a:lnTo>
                    <a:pt x="4352" y="344"/>
                  </a:lnTo>
                  <a:lnTo>
                    <a:pt x="4089" y="238"/>
                  </a:lnTo>
                  <a:lnTo>
                    <a:pt x="3825" y="133"/>
                  </a:lnTo>
                  <a:lnTo>
                    <a:pt x="3535" y="54"/>
                  </a:lnTo>
                  <a:lnTo>
                    <a:pt x="324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6"/>
            <p:cNvSpPr/>
            <p:nvPr/>
          </p:nvSpPr>
          <p:spPr>
            <a:xfrm>
              <a:off x="6855646" y="1543389"/>
              <a:ext cx="116058" cy="249114"/>
            </a:xfrm>
            <a:custGeom>
              <a:avLst/>
              <a:gdLst/>
              <a:ahLst/>
              <a:cxnLst/>
              <a:rect l="l" t="t" r="r" b="b"/>
              <a:pathLst>
                <a:path w="2163" h="4643" extrusionOk="0">
                  <a:moveTo>
                    <a:pt x="870" y="1"/>
                  </a:moveTo>
                  <a:lnTo>
                    <a:pt x="0" y="265"/>
                  </a:lnTo>
                  <a:lnTo>
                    <a:pt x="1292" y="4643"/>
                  </a:lnTo>
                  <a:lnTo>
                    <a:pt x="2163" y="4379"/>
                  </a:lnTo>
                  <a:lnTo>
                    <a:pt x="87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6"/>
            <p:cNvSpPr/>
            <p:nvPr/>
          </p:nvSpPr>
          <p:spPr>
            <a:xfrm>
              <a:off x="6789114" y="1608526"/>
              <a:ext cx="249125" cy="117501"/>
            </a:xfrm>
            <a:custGeom>
              <a:avLst/>
              <a:gdLst/>
              <a:ahLst/>
              <a:cxnLst/>
              <a:rect l="l" t="t" r="r" b="b"/>
              <a:pathLst>
                <a:path w="4643" h="2190" extrusionOk="0">
                  <a:moveTo>
                    <a:pt x="4379" y="0"/>
                  </a:moveTo>
                  <a:lnTo>
                    <a:pt x="0" y="1292"/>
                  </a:lnTo>
                  <a:lnTo>
                    <a:pt x="264" y="2189"/>
                  </a:lnTo>
                  <a:lnTo>
                    <a:pt x="4642" y="897"/>
                  </a:lnTo>
                  <a:lnTo>
                    <a:pt x="43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6"/>
            <p:cNvSpPr/>
            <p:nvPr/>
          </p:nvSpPr>
          <p:spPr>
            <a:xfrm>
              <a:off x="7994124" y="1758626"/>
              <a:ext cx="34018" cy="34016"/>
            </a:xfrm>
            <a:custGeom>
              <a:avLst/>
              <a:gdLst/>
              <a:ahLst/>
              <a:cxnLst/>
              <a:rect l="l" t="t" r="r" b="b"/>
              <a:pathLst>
                <a:path w="634" h="634" extrusionOk="0">
                  <a:moveTo>
                    <a:pt x="317" y="1"/>
                  </a:moveTo>
                  <a:lnTo>
                    <a:pt x="185" y="27"/>
                  </a:lnTo>
                  <a:lnTo>
                    <a:pt x="79" y="106"/>
                  </a:lnTo>
                  <a:lnTo>
                    <a:pt x="26" y="212"/>
                  </a:lnTo>
                  <a:lnTo>
                    <a:pt x="0" y="317"/>
                  </a:lnTo>
                  <a:lnTo>
                    <a:pt x="26" y="449"/>
                  </a:lnTo>
                  <a:lnTo>
                    <a:pt x="106" y="554"/>
                  </a:lnTo>
                  <a:lnTo>
                    <a:pt x="211" y="607"/>
                  </a:lnTo>
                  <a:lnTo>
                    <a:pt x="343" y="634"/>
                  </a:lnTo>
                  <a:lnTo>
                    <a:pt x="448" y="607"/>
                  </a:lnTo>
                  <a:lnTo>
                    <a:pt x="554" y="528"/>
                  </a:lnTo>
                  <a:lnTo>
                    <a:pt x="633" y="423"/>
                  </a:lnTo>
                  <a:lnTo>
                    <a:pt x="633" y="291"/>
                  </a:lnTo>
                  <a:lnTo>
                    <a:pt x="607" y="159"/>
                  </a:lnTo>
                  <a:lnTo>
                    <a:pt x="528" y="80"/>
                  </a:lnTo>
                  <a:lnTo>
                    <a:pt x="42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6"/>
            <p:cNvSpPr/>
            <p:nvPr/>
          </p:nvSpPr>
          <p:spPr>
            <a:xfrm>
              <a:off x="8087483" y="1791194"/>
              <a:ext cx="34018" cy="34016"/>
            </a:xfrm>
            <a:custGeom>
              <a:avLst/>
              <a:gdLst/>
              <a:ahLst/>
              <a:cxnLst/>
              <a:rect l="l" t="t" r="r" b="b"/>
              <a:pathLst>
                <a:path w="634" h="634" extrusionOk="0">
                  <a:moveTo>
                    <a:pt x="317" y="0"/>
                  </a:moveTo>
                  <a:lnTo>
                    <a:pt x="186" y="27"/>
                  </a:lnTo>
                  <a:lnTo>
                    <a:pt x="80" y="106"/>
                  </a:lnTo>
                  <a:lnTo>
                    <a:pt x="27" y="211"/>
                  </a:lnTo>
                  <a:lnTo>
                    <a:pt x="1" y="317"/>
                  </a:lnTo>
                  <a:lnTo>
                    <a:pt x="27" y="449"/>
                  </a:lnTo>
                  <a:lnTo>
                    <a:pt x="106" y="554"/>
                  </a:lnTo>
                  <a:lnTo>
                    <a:pt x="212" y="607"/>
                  </a:lnTo>
                  <a:lnTo>
                    <a:pt x="344" y="633"/>
                  </a:lnTo>
                  <a:lnTo>
                    <a:pt x="449" y="580"/>
                  </a:lnTo>
                  <a:lnTo>
                    <a:pt x="555" y="528"/>
                  </a:lnTo>
                  <a:lnTo>
                    <a:pt x="634" y="422"/>
                  </a:lnTo>
                  <a:lnTo>
                    <a:pt x="634" y="290"/>
                  </a:lnTo>
                  <a:lnTo>
                    <a:pt x="608" y="158"/>
                  </a:lnTo>
                  <a:lnTo>
                    <a:pt x="528" y="79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6"/>
            <p:cNvSpPr/>
            <p:nvPr/>
          </p:nvSpPr>
          <p:spPr>
            <a:xfrm>
              <a:off x="8108730" y="1696386"/>
              <a:ext cx="34018" cy="34016"/>
            </a:xfrm>
            <a:custGeom>
              <a:avLst/>
              <a:gdLst/>
              <a:ahLst/>
              <a:cxnLst/>
              <a:rect l="l" t="t" r="r" b="b"/>
              <a:pathLst>
                <a:path w="634" h="634" extrusionOk="0">
                  <a:moveTo>
                    <a:pt x="291" y="0"/>
                  </a:moveTo>
                  <a:lnTo>
                    <a:pt x="185" y="26"/>
                  </a:lnTo>
                  <a:lnTo>
                    <a:pt x="80" y="106"/>
                  </a:lnTo>
                  <a:lnTo>
                    <a:pt x="27" y="211"/>
                  </a:lnTo>
                  <a:lnTo>
                    <a:pt x="1" y="317"/>
                  </a:lnTo>
                  <a:lnTo>
                    <a:pt x="27" y="448"/>
                  </a:lnTo>
                  <a:lnTo>
                    <a:pt x="106" y="554"/>
                  </a:lnTo>
                  <a:lnTo>
                    <a:pt x="212" y="607"/>
                  </a:lnTo>
                  <a:lnTo>
                    <a:pt x="343" y="633"/>
                  </a:lnTo>
                  <a:lnTo>
                    <a:pt x="449" y="580"/>
                  </a:lnTo>
                  <a:lnTo>
                    <a:pt x="554" y="528"/>
                  </a:lnTo>
                  <a:lnTo>
                    <a:pt x="607" y="422"/>
                  </a:lnTo>
                  <a:lnTo>
                    <a:pt x="634" y="290"/>
                  </a:lnTo>
                  <a:lnTo>
                    <a:pt x="607" y="158"/>
                  </a:lnTo>
                  <a:lnTo>
                    <a:pt x="528" y="79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6"/>
            <p:cNvSpPr/>
            <p:nvPr/>
          </p:nvSpPr>
          <p:spPr>
            <a:xfrm>
              <a:off x="8173814" y="1829396"/>
              <a:ext cx="34018" cy="34016"/>
            </a:xfrm>
            <a:custGeom>
              <a:avLst/>
              <a:gdLst/>
              <a:ahLst/>
              <a:cxnLst/>
              <a:rect l="l" t="t" r="r" b="b"/>
              <a:pathLst>
                <a:path w="634" h="634" extrusionOk="0">
                  <a:moveTo>
                    <a:pt x="291" y="0"/>
                  </a:moveTo>
                  <a:lnTo>
                    <a:pt x="185" y="27"/>
                  </a:lnTo>
                  <a:lnTo>
                    <a:pt x="80" y="106"/>
                  </a:lnTo>
                  <a:lnTo>
                    <a:pt x="1" y="211"/>
                  </a:lnTo>
                  <a:lnTo>
                    <a:pt x="1" y="343"/>
                  </a:lnTo>
                  <a:lnTo>
                    <a:pt x="27" y="475"/>
                  </a:lnTo>
                  <a:lnTo>
                    <a:pt x="106" y="554"/>
                  </a:lnTo>
                  <a:lnTo>
                    <a:pt x="212" y="633"/>
                  </a:lnTo>
                  <a:lnTo>
                    <a:pt x="317" y="633"/>
                  </a:lnTo>
                  <a:lnTo>
                    <a:pt x="449" y="607"/>
                  </a:lnTo>
                  <a:lnTo>
                    <a:pt x="555" y="528"/>
                  </a:lnTo>
                  <a:lnTo>
                    <a:pt x="607" y="422"/>
                  </a:lnTo>
                  <a:lnTo>
                    <a:pt x="634" y="317"/>
                  </a:lnTo>
                  <a:lnTo>
                    <a:pt x="607" y="185"/>
                  </a:lnTo>
                  <a:lnTo>
                    <a:pt x="528" y="79"/>
                  </a:lnTo>
                  <a:lnTo>
                    <a:pt x="423" y="27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6"/>
            <p:cNvSpPr/>
            <p:nvPr/>
          </p:nvSpPr>
          <p:spPr>
            <a:xfrm>
              <a:off x="8054968" y="1884554"/>
              <a:ext cx="34018" cy="35465"/>
            </a:xfrm>
            <a:custGeom>
              <a:avLst/>
              <a:gdLst/>
              <a:ahLst/>
              <a:cxnLst/>
              <a:rect l="l" t="t" r="r" b="b"/>
              <a:pathLst>
                <a:path w="634" h="661" extrusionOk="0">
                  <a:moveTo>
                    <a:pt x="290" y="1"/>
                  </a:moveTo>
                  <a:lnTo>
                    <a:pt x="185" y="54"/>
                  </a:lnTo>
                  <a:lnTo>
                    <a:pt x="79" y="133"/>
                  </a:lnTo>
                  <a:lnTo>
                    <a:pt x="27" y="238"/>
                  </a:lnTo>
                  <a:lnTo>
                    <a:pt x="0" y="344"/>
                  </a:lnTo>
                  <a:lnTo>
                    <a:pt x="27" y="476"/>
                  </a:lnTo>
                  <a:lnTo>
                    <a:pt x="106" y="581"/>
                  </a:lnTo>
                  <a:lnTo>
                    <a:pt x="211" y="634"/>
                  </a:lnTo>
                  <a:lnTo>
                    <a:pt x="343" y="660"/>
                  </a:lnTo>
                  <a:lnTo>
                    <a:pt x="449" y="608"/>
                  </a:lnTo>
                  <a:lnTo>
                    <a:pt x="554" y="528"/>
                  </a:lnTo>
                  <a:lnTo>
                    <a:pt x="607" y="423"/>
                  </a:lnTo>
                  <a:lnTo>
                    <a:pt x="633" y="317"/>
                  </a:lnTo>
                  <a:lnTo>
                    <a:pt x="607" y="186"/>
                  </a:lnTo>
                  <a:lnTo>
                    <a:pt x="528" y="80"/>
                  </a:lnTo>
                  <a:lnTo>
                    <a:pt x="422" y="27"/>
                  </a:lnTo>
                  <a:lnTo>
                    <a:pt x="29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6"/>
            <p:cNvSpPr/>
            <p:nvPr/>
          </p:nvSpPr>
          <p:spPr>
            <a:xfrm>
              <a:off x="5681706" y="3182301"/>
              <a:ext cx="588768" cy="563256"/>
            </a:xfrm>
            <a:custGeom>
              <a:avLst/>
              <a:gdLst/>
              <a:ahLst/>
              <a:cxnLst/>
              <a:rect l="l" t="t" r="r" b="b"/>
              <a:pathLst>
                <a:path w="10973" h="10498" extrusionOk="0">
                  <a:moveTo>
                    <a:pt x="7834" y="0"/>
                  </a:moveTo>
                  <a:lnTo>
                    <a:pt x="7544" y="26"/>
                  </a:lnTo>
                  <a:lnTo>
                    <a:pt x="7280" y="106"/>
                  </a:lnTo>
                  <a:lnTo>
                    <a:pt x="7017" y="185"/>
                  </a:lnTo>
                  <a:lnTo>
                    <a:pt x="6779" y="290"/>
                  </a:lnTo>
                  <a:lnTo>
                    <a:pt x="6516" y="422"/>
                  </a:lnTo>
                  <a:lnTo>
                    <a:pt x="6278" y="580"/>
                  </a:lnTo>
                  <a:lnTo>
                    <a:pt x="6067" y="765"/>
                  </a:lnTo>
                  <a:lnTo>
                    <a:pt x="950" y="5381"/>
                  </a:lnTo>
                  <a:lnTo>
                    <a:pt x="739" y="5592"/>
                  </a:lnTo>
                  <a:lnTo>
                    <a:pt x="555" y="5829"/>
                  </a:lnTo>
                  <a:lnTo>
                    <a:pt x="397" y="6066"/>
                  </a:lnTo>
                  <a:lnTo>
                    <a:pt x="265" y="6330"/>
                  </a:lnTo>
                  <a:lnTo>
                    <a:pt x="159" y="6594"/>
                  </a:lnTo>
                  <a:lnTo>
                    <a:pt x="80" y="6858"/>
                  </a:lnTo>
                  <a:lnTo>
                    <a:pt x="27" y="7148"/>
                  </a:lnTo>
                  <a:lnTo>
                    <a:pt x="1" y="7411"/>
                  </a:lnTo>
                  <a:lnTo>
                    <a:pt x="1" y="7702"/>
                  </a:lnTo>
                  <a:lnTo>
                    <a:pt x="27" y="7992"/>
                  </a:lnTo>
                  <a:lnTo>
                    <a:pt x="80" y="8255"/>
                  </a:lnTo>
                  <a:lnTo>
                    <a:pt x="159" y="8546"/>
                  </a:lnTo>
                  <a:lnTo>
                    <a:pt x="265" y="8809"/>
                  </a:lnTo>
                  <a:lnTo>
                    <a:pt x="397" y="9047"/>
                  </a:lnTo>
                  <a:lnTo>
                    <a:pt x="555" y="9310"/>
                  </a:lnTo>
                  <a:lnTo>
                    <a:pt x="766" y="9521"/>
                  </a:lnTo>
                  <a:lnTo>
                    <a:pt x="1003" y="9759"/>
                  </a:lnTo>
                  <a:lnTo>
                    <a:pt x="1214" y="9943"/>
                  </a:lnTo>
                  <a:lnTo>
                    <a:pt x="1452" y="10075"/>
                  </a:lnTo>
                  <a:lnTo>
                    <a:pt x="1663" y="10207"/>
                  </a:lnTo>
                  <a:lnTo>
                    <a:pt x="1926" y="10313"/>
                  </a:lnTo>
                  <a:lnTo>
                    <a:pt x="2164" y="10392"/>
                  </a:lnTo>
                  <a:lnTo>
                    <a:pt x="2427" y="10445"/>
                  </a:lnTo>
                  <a:lnTo>
                    <a:pt x="2691" y="10471"/>
                  </a:lnTo>
                  <a:lnTo>
                    <a:pt x="2955" y="10497"/>
                  </a:lnTo>
                  <a:lnTo>
                    <a:pt x="3219" y="10471"/>
                  </a:lnTo>
                  <a:lnTo>
                    <a:pt x="3482" y="10445"/>
                  </a:lnTo>
                  <a:lnTo>
                    <a:pt x="3720" y="10392"/>
                  </a:lnTo>
                  <a:lnTo>
                    <a:pt x="3984" y="10286"/>
                  </a:lnTo>
                  <a:lnTo>
                    <a:pt x="4221" y="10181"/>
                  </a:lnTo>
                  <a:lnTo>
                    <a:pt x="4458" y="10049"/>
                  </a:lnTo>
                  <a:lnTo>
                    <a:pt x="4696" y="9917"/>
                  </a:lnTo>
                  <a:lnTo>
                    <a:pt x="4907" y="9732"/>
                  </a:lnTo>
                  <a:lnTo>
                    <a:pt x="9997" y="5090"/>
                  </a:lnTo>
                  <a:lnTo>
                    <a:pt x="10208" y="4879"/>
                  </a:lnTo>
                  <a:lnTo>
                    <a:pt x="10393" y="4668"/>
                  </a:lnTo>
                  <a:lnTo>
                    <a:pt x="10551" y="4405"/>
                  </a:lnTo>
                  <a:lnTo>
                    <a:pt x="10709" y="4167"/>
                  </a:lnTo>
                  <a:lnTo>
                    <a:pt x="10815" y="3904"/>
                  </a:lnTo>
                  <a:lnTo>
                    <a:pt x="10894" y="3640"/>
                  </a:lnTo>
                  <a:lnTo>
                    <a:pt x="10947" y="3350"/>
                  </a:lnTo>
                  <a:lnTo>
                    <a:pt x="10973" y="3060"/>
                  </a:lnTo>
                  <a:lnTo>
                    <a:pt x="10973" y="2796"/>
                  </a:lnTo>
                  <a:lnTo>
                    <a:pt x="10947" y="2506"/>
                  </a:lnTo>
                  <a:lnTo>
                    <a:pt x="10894" y="2216"/>
                  </a:lnTo>
                  <a:lnTo>
                    <a:pt x="10815" y="1952"/>
                  </a:lnTo>
                  <a:lnTo>
                    <a:pt x="10709" y="1688"/>
                  </a:lnTo>
                  <a:lnTo>
                    <a:pt x="10551" y="1424"/>
                  </a:lnTo>
                  <a:lnTo>
                    <a:pt x="10393" y="1187"/>
                  </a:lnTo>
                  <a:lnTo>
                    <a:pt x="10208" y="950"/>
                  </a:lnTo>
                  <a:lnTo>
                    <a:pt x="10076" y="818"/>
                  </a:lnTo>
                  <a:lnTo>
                    <a:pt x="9865" y="633"/>
                  </a:lnTo>
                  <a:lnTo>
                    <a:pt x="9654" y="475"/>
                  </a:lnTo>
                  <a:lnTo>
                    <a:pt x="9417" y="343"/>
                  </a:lnTo>
                  <a:lnTo>
                    <a:pt x="9153" y="211"/>
                  </a:lnTo>
                  <a:lnTo>
                    <a:pt x="8889" y="132"/>
                  </a:lnTo>
                  <a:lnTo>
                    <a:pt x="8626" y="53"/>
                  </a:lnTo>
                  <a:lnTo>
                    <a:pt x="8362" y="26"/>
                  </a:lnTo>
                  <a:lnTo>
                    <a:pt x="809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6"/>
            <p:cNvSpPr/>
            <p:nvPr/>
          </p:nvSpPr>
          <p:spPr>
            <a:xfrm>
              <a:off x="5681706" y="3322394"/>
              <a:ext cx="426029" cy="423166"/>
            </a:xfrm>
            <a:custGeom>
              <a:avLst/>
              <a:gdLst/>
              <a:ahLst/>
              <a:cxnLst/>
              <a:rect l="l" t="t" r="r" b="b"/>
              <a:pathLst>
                <a:path w="7940" h="7887" extrusionOk="0">
                  <a:moveTo>
                    <a:pt x="4010" y="0"/>
                  </a:moveTo>
                  <a:lnTo>
                    <a:pt x="950" y="2770"/>
                  </a:lnTo>
                  <a:lnTo>
                    <a:pt x="739" y="2981"/>
                  </a:lnTo>
                  <a:lnTo>
                    <a:pt x="555" y="3218"/>
                  </a:lnTo>
                  <a:lnTo>
                    <a:pt x="397" y="3455"/>
                  </a:lnTo>
                  <a:lnTo>
                    <a:pt x="265" y="3719"/>
                  </a:lnTo>
                  <a:lnTo>
                    <a:pt x="159" y="3983"/>
                  </a:lnTo>
                  <a:lnTo>
                    <a:pt x="80" y="4247"/>
                  </a:lnTo>
                  <a:lnTo>
                    <a:pt x="27" y="4537"/>
                  </a:lnTo>
                  <a:lnTo>
                    <a:pt x="1" y="4800"/>
                  </a:lnTo>
                  <a:lnTo>
                    <a:pt x="1" y="5091"/>
                  </a:lnTo>
                  <a:lnTo>
                    <a:pt x="27" y="5381"/>
                  </a:lnTo>
                  <a:lnTo>
                    <a:pt x="80" y="5644"/>
                  </a:lnTo>
                  <a:lnTo>
                    <a:pt x="159" y="5935"/>
                  </a:lnTo>
                  <a:lnTo>
                    <a:pt x="265" y="6198"/>
                  </a:lnTo>
                  <a:lnTo>
                    <a:pt x="397" y="6436"/>
                  </a:lnTo>
                  <a:lnTo>
                    <a:pt x="555" y="6699"/>
                  </a:lnTo>
                  <a:lnTo>
                    <a:pt x="766" y="6910"/>
                  </a:lnTo>
                  <a:lnTo>
                    <a:pt x="977" y="7121"/>
                  </a:lnTo>
                  <a:lnTo>
                    <a:pt x="1188" y="7306"/>
                  </a:lnTo>
                  <a:lnTo>
                    <a:pt x="1452" y="7464"/>
                  </a:lnTo>
                  <a:lnTo>
                    <a:pt x="1689" y="7596"/>
                  </a:lnTo>
                  <a:lnTo>
                    <a:pt x="1953" y="7702"/>
                  </a:lnTo>
                  <a:lnTo>
                    <a:pt x="2216" y="7781"/>
                  </a:lnTo>
                  <a:lnTo>
                    <a:pt x="2507" y="7860"/>
                  </a:lnTo>
                  <a:lnTo>
                    <a:pt x="2797" y="7886"/>
                  </a:lnTo>
                  <a:lnTo>
                    <a:pt x="3060" y="7886"/>
                  </a:lnTo>
                  <a:lnTo>
                    <a:pt x="3351" y="7860"/>
                  </a:lnTo>
                  <a:lnTo>
                    <a:pt x="3641" y="7807"/>
                  </a:lnTo>
                  <a:lnTo>
                    <a:pt x="3904" y="7702"/>
                  </a:lnTo>
                  <a:lnTo>
                    <a:pt x="4168" y="7596"/>
                  </a:lnTo>
                  <a:lnTo>
                    <a:pt x="4432" y="7464"/>
                  </a:lnTo>
                  <a:lnTo>
                    <a:pt x="4669" y="7306"/>
                  </a:lnTo>
                  <a:lnTo>
                    <a:pt x="4907" y="7121"/>
                  </a:lnTo>
                  <a:lnTo>
                    <a:pt x="7940" y="4352"/>
                  </a:lnTo>
                  <a:lnTo>
                    <a:pt x="40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6"/>
            <p:cNvSpPr/>
            <p:nvPr/>
          </p:nvSpPr>
          <p:spPr>
            <a:xfrm>
              <a:off x="5748238" y="3427075"/>
              <a:ext cx="79304" cy="76510"/>
            </a:xfrm>
            <a:custGeom>
              <a:avLst/>
              <a:gdLst/>
              <a:ahLst/>
              <a:cxnLst/>
              <a:rect l="l" t="t" r="r" b="b"/>
              <a:pathLst>
                <a:path w="1478" h="1426" extrusionOk="0">
                  <a:moveTo>
                    <a:pt x="1135" y="1"/>
                  </a:moveTo>
                  <a:lnTo>
                    <a:pt x="1003" y="27"/>
                  </a:lnTo>
                  <a:lnTo>
                    <a:pt x="871" y="80"/>
                  </a:lnTo>
                  <a:lnTo>
                    <a:pt x="106" y="792"/>
                  </a:lnTo>
                  <a:lnTo>
                    <a:pt x="27" y="898"/>
                  </a:lnTo>
                  <a:lnTo>
                    <a:pt x="1" y="1056"/>
                  </a:lnTo>
                  <a:lnTo>
                    <a:pt x="1" y="1188"/>
                  </a:lnTo>
                  <a:lnTo>
                    <a:pt x="80" y="1293"/>
                  </a:lnTo>
                  <a:lnTo>
                    <a:pt x="212" y="1399"/>
                  </a:lnTo>
                  <a:lnTo>
                    <a:pt x="343" y="1425"/>
                  </a:lnTo>
                  <a:lnTo>
                    <a:pt x="475" y="1399"/>
                  </a:lnTo>
                  <a:lnTo>
                    <a:pt x="607" y="1320"/>
                  </a:lnTo>
                  <a:lnTo>
                    <a:pt x="1372" y="634"/>
                  </a:lnTo>
                  <a:lnTo>
                    <a:pt x="1451" y="502"/>
                  </a:lnTo>
                  <a:lnTo>
                    <a:pt x="1478" y="370"/>
                  </a:lnTo>
                  <a:lnTo>
                    <a:pt x="1478" y="238"/>
                  </a:lnTo>
                  <a:lnTo>
                    <a:pt x="1398" y="106"/>
                  </a:lnTo>
                  <a:lnTo>
                    <a:pt x="1293" y="27"/>
                  </a:lnTo>
                  <a:lnTo>
                    <a:pt x="113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6"/>
            <p:cNvSpPr/>
            <p:nvPr/>
          </p:nvSpPr>
          <p:spPr>
            <a:xfrm>
              <a:off x="5830330" y="3308229"/>
              <a:ext cx="128828" cy="120345"/>
            </a:xfrm>
            <a:custGeom>
              <a:avLst/>
              <a:gdLst/>
              <a:ahLst/>
              <a:cxnLst/>
              <a:rect l="l" t="t" r="r" b="b"/>
              <a:pathLst>
                <a:path w="2401" h="2243" extrusionOk="0">
                  <a:moveTo>
                    <a:pt x="2058" y="0"/>
                  </a:moveTo>
                  <a:lnTo>
                    <a:pt x="1926" y="27"/>
                  </a:lnTo>
                  <a:lnTo>
                    <a:pt x="1794" y="80"/>
                  </a:lnTo>
                  <a:lnTo>
                    <a:pt x="106" y="1609"/>
                  </a:lnTo>
                  <a:lnTo>
                    <a:pt x="27" y="1741"/>
                  </a:lnTo>
                  <a:lnTo>
                    <a:pt x="0" y="1873"/>
                  </a:lnTo>
                  <a:lnTo>
                    <a:pt x="27" y="2005"/>
                  </a:lnTo>
                  <a:lnTo>
                    <a:pt x="79" y="2137"/>
                  </a:lnTo>
                  <a:lnTo>
                    <a:pt x="211" y="2216"/>
                  </a:lnTo>
                  <a:lnTo>
                    <a:pt x="343" y="2242"/>
                  </a:lnTo>
                  <a:lnTo>
                    <a:pt x="475" y="2216"/>
                  </a:lnTo>
                  <a:lnTo>
                    <a:pt x="607" y="2163"/>
                  </a:lnTo>
                  <a:lnTo>
                    <a:pt x="2295" y="633"/>
                  </a:lnTo>
                  <a:lnTo>
                    <a:pt x="2374" y="502"/>
                  </a:lnTo>
                  <a:lnTo>
                    <a:pt x="2400" y="370"/>
                  </a:lnTo>
                  <a:lnTo>
                    <a:pt x="2374" y="238"/>
                  </a:lnTo>
                  <a:lnTo>
                    <a:pt x="2321" y="106"/>
                  </a:lnTo>
                  <a:lnTo>
                    <a:pt x="2189" y="27"/>
                  </a:lnTo>
                  <a:lnTo>
                    <a:pt x="205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6"/>
            <p:cNvSpPr/>
            <p:nvPr/>
          </p:nvSpPr>
          <p:spPr>
            <a:xfrm>
              <a:off x="6779914" y="1325578"/>
              <a:ext cx="73616" cy="83539"/>
            </a:xfrm>
            <a:custGeom>
              <a:avLst/>
              <a:gdLst/>
              <a:ahLst/>
              <a:cxnLst/>
              <a:rect l="l" t="t" r="r" b="b"/>
              <a:pathLst>
                <a:path w="1372" h="1557" extrusionOk="0">
                  <a:moveTo>
                    <a:pt x="396" y="1"/>
                  </a:moveTo>
                  <a:lnTo>
                    <a:pt x="264" y="27"/>
                  </a:lnTo>
                  <a:lnTo>
                    <a:pt x="132" y="80"/>
                  </a:lnTo>
                  <a:lnTo>
                    <a:pt x="26" y="212"/>
                  </a:lnTo>
                  <a:lnTo>
                    <a:pt x="0" y="344"/>
                  </a:lnTo>
                  <a:lnTo>
                    <a:pt x="0" y="475"/>
                  </a:lnTo>
                  <a:lnTo>
                    <a:pt x="79" y="607"/>
                  </a:lnTo>
                  <a:lnTo>
                    <a:pt x="739" y="1425"/>
                  </a:lnTo>
                  <a:lnTo>
                    <a:pt x="844" y="1504"/>
                  </a:lnTo>
                  <a:lnTo>
                    <a:pt x="976" y="1557"/>
                  </a:lnTo>
                  <a:lnTo>
                    <a:pt x="1108" y="1530"/>
                  </a:lnTo>
                  <a:lnTo>
                    <a:pt x="1240" y="1478"/>
                  </a:lnTo>
                  <a:lnTo>
                    <a:pt x="1345" y="1346"/>
                  </a:lnTo>
                  <a:lnTo>
                    <a:pt x="1372" y="1214"/>
                  </a:lnTo>
                  <a:lnTo>
                    <a:pt x="1372" y="1082"/>
                  </a:lnTo>
                  <a:lnTo>
                    <a:pt x="1292" y="950"/>
                  </a:lnTo>
                  <a:lnTo>
                    <a:pt x="633" y="133"/>
                  </a:lnTo>
                  <a:lnTo>
                    <a:pt x="528" y="53"/>
                  </a:lnTo>
                  <a:lnTo>
                    <a:pt x="3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6"/>
            <p:cNvSpPr/>
            <p:nvPr/>
          </p:nvSpPr>
          <p:spPr>
            <a:xfrm>
              <a:off x="6365473" y="1636679"/>
              <a:ext cx="89228" cy="89224"/>
            </a:xfrm>
            <a:custGeom>
              <a:avLst/>
              <a:gdLst/>
              <a:ahLst/>
              <a:cxnLst/>
              <a:rect l="l" t="t" r="r" b="b"/>
              <a:pathLst>
                <a:path w="1663" h="1663" extrusionOk="0">
                  <a:moveTo>
                    <a:pt x="660" y="1"/>
                  </a:moveTo>
                  <a:lnTo>
                    <a:pt x="502" y="54"/>
                  </a:lnTo>
                  <a:lnTo>
                    <a:pt x="370" y="133"/>
                  </a:lnTo>
                  <a:lnTo>
                    <a:pt x="238" y="238"/>
                  </a:lnTo>
                  <a:lnTo>
                    <a:pt x="132" y="370"/>
                  </a:lnTo>
                  <a:lnTo>
                    <a:pt x="53" y="502"/>
                  </a:lnTo>
                  <a:lnTo>
                    <a:pt x="0" y="660"/>
                  </a:lnTo>
                  <a:lnTo>
                    <a:pt x="0" y="819"/>
                  </a:lnTo>
                  <a:lnTo>
                    <a:pt x="0" y="1003"/>
                  </a:lnTo>
                  <a:lnTo>
                    <a:pt x="53" y="1162"/>
                  </a:lnTo>
                  <a:lnTo>
                    <a:pt x="132" y="1293"/>
                  </a:lnTo>
                  <a:lnTo>
                    <a:pt x="238" y="1425"/>
                  </a:lnTo>
                  <a:lnTo>
                    <a:pt x="370" y="1531"/>
                  </a:lnTo>
                  <a:lnTo>
                    <a:pt x="502" y="1610"/>
                  </a:lnTo>
                  <a:lnTo>
                    <a:pt x="660" y="1636"/>
                  </a:lnTo>
                  <a:lnTo>
                    <a:pt x="818" y="1663"/>
                  </a:lnTo>
                  <a:lnTo>
                    <a:pt x="1003" y="1636"/>
                  </a:lnTo>
                  <a:lnTo>
                    <a:pt x="1161" y="1610"/>
                  </a:lnTo>
                  <a:lnTo>
                    <a:pt x="1293" y="1531"/>
                  </a:lnTo>
                  <a:lnTo>
                    <a:pt x="1425" y="1425"/>
                  </a:lnTo>
                  <a:lnTo>
                    <a:pt x="1530" y="1293"/>
                  </a:lnTo>
                  <a:lnTo>
                    <a:pt x="1583" y="1162"/>
                  </a:lnTo>
                  <a:lnTo>
                    <a:pt x="1636" y="1003"/>
                  </a:lnTo>
                  <a:lnTo>
                    <a:pt x="1662" y="819"/>
                  </a:lnTo>
                  <a:lnTo>
                    <a:pt x="1636" y="660"/>
                  </a:lnTo>
                  <a:lnTo>
                    <a:pt x="1583" y="502"/>
                  </a:lnTo>
                  <a:lnTo>
                    <a:pt x="1530" y="370"/>
                  </a:lnTo>
                  <a:lnTo>
                    <a:pt x="1425" y="238"/>
                  </a:lnTo>
                  <a:lnTo>
                    <a:pt x="1293" y="133"/>
                  </a:lnTo>
                  <a:lnTo>
                    <a:pt x="1161" y="54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6"/>
            <p:cNvSpPr/>
            <p:nvPr/>
          </p:nvSpPr>
          <p:spPr>
            <a:xfrm>
              <a:off x="6546612" y="1888588"/>
              <a:ext cx="89228" cy="90619"/>
            </a:xfrm>
            <a:custGeom>
              <a:avLst/>
              <a:gdLst/>
              <a:ahLst/>
              <a:cxnLst/>
              <a:rect l="l" t="t" r="r" b="b"/>
              <a:pathLst>
                <a:path w="1663" h="1689" extrusionOk="0">
                  <a:moveTo>
                    <a:pt x="818" y="1"/>
                  </a:moveTo>
                  <a:lnTo>
                    <a:pt x="660" y="27"/>
                  </a:lnTo>
                  <a:lnTo>
                    <a:pt x="502" y="80"/>
                  </a:lnTo>
                  <a:lnTo>
                    <a:pt x="370" y="159"/>
                  </a:lnTo>
                  <a:lnTo>
                    <a:pt x="238" y="265"/>
                  </a:lnTo>
                  <a:lnTo>
                    <a:pt x="132" y="370"/>
                  </a:lnTo>
                  <a:lnTo>
                    <a:pt x="53" y="528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3"/>
                  </a:lnTo>
                  <a:lnTo>
                    <a:pt x="53" y="1161"/>
                  </a:lnTo>
                  <a:lnTo>
                    <a:pt x="132" y="1320"/>
                  </a:lnTo>
                  <a:lnTo>
                    <a:pt x="238" y="1425"/>
                  </a:lnTo>
                  <a:lnTo>
                    <a:pt x="370" y="1531"/>
                  </a:lnTo>
                  <a:lnTo>
                    <a:pt x="502" y="1610"/>
                  </a:lnTo>
                  <a:lnTo>
                    <a:pt x="660" y="1662"/>
                  </a:lnTo>
                  <a:lnTo>
                    <a:pt x="818" y="1689"/>
                  </a:lnTo>
                  <a:lnTo>
                    <a:pt x="1003" y="1662"/>
                  </a:lnTo>
                  <a:lnTo>
                    <a:pt x="1161" y="1610"/>
                  </a:lnTo>
                  <a:lnTo>
                    <a:pt x="1293" y="1531"/>
                  </a:lnTo>
                  <a:lnTo>
                    <a:pt x="1425" y="1425"/>
                  </a:lnTo>
                  <a:lnTo>
                    <a:pt x="1530" y="1320"/>
                  </a:lnTo>
                  <a:lnTo>
                    <a:pt x="1583" y="1161"/>
                  </a:lnTo>
                  <a:lnTo>
                    <a:pt x="1636" y="1003"/>
                  </a:lnTo>
                  <a:lnTo>
                    <a:pt x="1662" y="845"/>
                  </a:lnTo>
                  <a:lnTo>
                    <a:pt x="1636" y="687"/>
                  </a:lnTo>
                  <a:lnTo>
                    <a:pt x="1583" y="528"/>
                  </a:lnTo>
                  <a:lnTo>
                    <a:pt x="1530" y="370"/>
                  </a:lnTo>
                  <a:lnTo>
                    <a:pt x="1425" y="265"/>
                  </a:lnTo>
                  <a:lnTo>
                    <a:pt x="1293" y="159"/>
                  </a:lnTo>
                  <a:lnTo>
                    <a:pt x="1161" y="80"/>
                  </a:lnTo>
                  <a:lnTo>
                    <a:pt x="1003" y="27"/>
                  </a:lnTo>
                  <a:lnTo>
                    <a:pt x="8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6"/>
            <p:cNvSpPr/>
            <p:nvPr/>
          </p:nvSpPr>
          <p:spPr>
            <a:xfrm>
              <a:off x="7372649" y="1894071"/>
              <a:ext cx="89175" cy="8917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659" y="0"/>
                  </a:moveTo>
                  <a:lnTo>
                    <a:pt x="501" y="53"/>
                  </a:lnTo>
                  <a:lnTo>
                    <a:pt x="369" y="132"/>
                  </a:lnTo>
                  <a:lnTo>
                    <a:pt x="237" y="237"/>
                  </a:lnTo>
                  <a:lnTo>
                    <a:pt x="158" y="369"/>
                  </a:lnTo>
                  <a:lnTo>
                    <a:pt x="79" y="501"/>
                  </a:lnTo>
                  <a:lnTo>
                    <a:pt x="26" y="659"/>
                  </a:lnTo>
                  <a:lnTo>
                    <a:pt x="0" y="818"/>
                  </a:lnTo>
                  <a:lnTo>
                    <a:pt x="26" y="1002"/>
                  </a:lnTo>
                  <a:lnTo>
                    <a:pt x="79" y="1161"/>
                  </a:lnTo>
                  <a:lnTo>
                    <a:pt x="158" y="1292"/>
                  </a:lnTo>
                  <a:lnTo>
                    <a:pt x="237" y="1424"/>
                  </a:lnTo>
                  <a:lnTo>
                    <a:pt x="369" y="1530"/>
                  </a:lnTo>
                  <a:lnTo>
                    <a:pt x="501" y="1609"/>
                  </a:lnTo>
                  <a:lnTo>
                    <a:pt x="659" y="1635"/>
                  </a:lnTo>
                  <a:lnTo>
                    <a:pt x="844" y="1662"/>
                  </a:lnTo>
                  <a:lnTo>
                    <a:pt x="1002" y="1635"/>
                  </a:lnTo>
                  <a:lnTo>
                    <a:pt x="1161" y="1609"/>
                  </a:lnTo>
                  <a:lnTo>
                    <a:pt x="1319" y="1530"/>
                  </a:lnTo>
                  <a:lnTo>
                    <a:pt x="1424" y="1424"/>
                  </a:lnTo>
                  <a:lnTo>
                    <a:pt x="1530" y="1292"/>
                  </a:lnTo>
                  <a:lnTo>
                    <a:pt x="1609" y="1161"/>
                  </a:lnTo>
                  <a:lnTo>
                    <a:pt x="1662" y="1002"/>
                  </a:lnTo>
                  <a:lnTo>
                    <a:pt x="1662" y="818"/>
                  </a:lnTo>
                  <a:lnTo>
                    <a:pt x="1662" y="659"/>
                  </a:lnTo>
                  <a:lnTo>
                    <a:pt x="1609" y="501"/>
                  </a:lnTo>
                  <a:lnTo>
                    <a:pt x="1530" y="369"/>
                  </a:lnTo>
                  <a:lnTo>
                    <a:pt x="1424" y="237"/>
                  </a:lnTo>
                  <a:lnTo>
                    <a:pt x="1319" y="132"/>
                  </a:lnTo>
                  <a:lnTo>
                    <a:pt x="1161" y="53"/>
                  </a:lnTo>
                  <a:lnTo>
                    <a:pt x="10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6"/>
            <p:cNvSpPr/>
            <p:nvPr/>
          </p:nvSpPr>
          <p:spPr>
            <a:xfrm>
              <a:off x="7275202" y="3545974"/>
              <a:ext cx="89230" cy="89226"/>
            </a:xfrm>
            <a:custGeom>
              <a:avLst/>
              <a:gdLst/>
              <a:ahLst/>
              <a:cxnLst/>
              <a:rect l="l" t="t" r="r" b="b"/>
              <a:pathLst>
                <a:path w="1663" h="1663" extrusionOk="0">
                  <a:moveTo>
                    <a:pt x="660" y="0"/>
                  </a:moveTo>
                  <a:lnTo>
                    <a:pt x="502" y="53"/>
                  </a:lnTo>
                  <a:lnTo>
                    <a:pt x="370" y="132"/>
                  </a:lnTo>
                  <a:lnTo>
                    <a:pt x="238" y="238"/>
                  </a:lnTo>
                  <a:lnTo>
                    <a:pt x="132" y="370"/>
                  </a:lnTo>
                  <a:lnTo>
                    <a:pt x="53" y="502"/>
                  </a:lnTo>
                  <a:lnTo>
                    <a:pt x="27" y="660"/>
                  </a:lnTo>
                  <a:lnTo>
                    <a:pt x="0" y="818"/>
                  </a:lnTo>
                  <a:lnTo>
                    <a:pt x="27" y="1003"/>
                  </a:lnTo>
                  <a:lnTo>
                    <a:pt x="53" y="1161"/>
                  </a:lnTo>
                  <a:lnTo>
                    <a:pt x="132" y="1293"/>
                  </a:lnTo>
                  <a:lnTo>
                    <a:pt x="238" y="1425"/>
                  </a:lnTo>
                  <a:lnTo>
                    <a:pt x="370" y="1530"/>
                  </a:lnTo>
                  <a:lnTo>
                    <a:pt x="502" y="1609"/>
                  </a:lnTo>
                  <a:lnTo>
                    <a:pt x="660" y="1636"/>
                  </a:lnTo>
                  <a:lnTo>
                    <a:pt x="844" y="1662"/>
                  </a:lnTo>
                  <a:lnTo>
                    <a:pt x="1003" y="1636"/>
                  </a:lnTo>
                  <a:lnTo>
                    <a:pt x="1161" y="1609"/>
                  </a:lnTo>
                  <a:lnTo>
                    <a:pt x="1293" y="1530"/>
                  </a:lnTo>
                  <a:lnTo>
                    <a:pt x="1425" y="1425"/>
                  </a:lnTo>
                  <a:lnTo>
                    <a:pt x="1530" y="1293"/>
                  </a:lnTo>
                  <a:lnTo>
                    <a:pt x="1609" y="1161"/>
                  </a:lnTo>
                  <a:lnTo>
                    <a:pt x="1662" y="1003"/>
                  </a:lnTo>
                  <a:lnTo>
                    <a:pt x="1662" y="818"/>
                  </a:lnTo>
                  <a:lnTo>
                    <a:pt x="1662" y="660"/>
                  </a:lnTo>
                  <a:lnTo>
                    <a:pt x="1609" y="502"/>
                  </a:lnTo>
                  <a:lnTo>
                    <a:pt x="1530" y="370"/>
                  </a:lnTo>
                  <a:lnTo>
                    <a:pt x="1425" y="238"/>
                  </a:lnTo>
                  <a:lnTo>
                    <a:pt x="1293" y="132"/>
                  </a:lnTo>
                  <a:lnTo>
                    <a:pt x="1161" y="53"/>
                  </a:lnTo>
                  <a:lnTo>
                    <a:pt x="1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6"/>
            <p:cNvSpPr/>
            <p:nvPr/>
          </p:nvSpPr>
          <p:spPr>
            <a:xfrm>
              <a:off x="5722547" y="2596854"/>
              <a:ext cx="89228" cy="89170"/>
            </a:xfrm>
            <a:custGeom>
              <a:avLst/>
              <a:gdLst/>
              <a:ahLst/>
              <a:cxnLst/>
              <a:rect l="l" t="t" r="r" b="b"/>
              <a:pathLst>
                <a:path w="1663" h="1662" extrusionOk="0">
                  <a:moveTo>
                    <a:pt x="844" y="0"/>
                  </a:moveTo>
                  <a:lnTo>
                    <a:pt x="660" y="27"/>
                  </a:lnTo>
                  <a:lnTo>
                    <a:pt x="502" y="53"/>
                  </a:lnTo>
                  <a:lnTo>
                    <a:pt x="370" y="132"/>
                  </a:lnTo>
                  <a:lnTo>
                    <a:pt x="238" y="238"/>
                  </a:lnTo>
                  <a:lnTo>
                    <a:pt x="132" y="369"/>
                  </a:lnTo>
                  <a:lnTo>
                    <a:pt x="80" y="501"/>
                  </a:lnTo>
                  <a:lnTo>
                    <a:pt x="27" y="660"/>
                  </a:lnTo>
                  <a:lnTo>
                    <a:pt x="0" y="844"/>
                  </a:lnTo>
                  <a:lnTo>
                    <a:pt x="27" y="1002"/>
                  </a:lnTo>
                  <a:lnTo>
                    <a:pt x="80" y="1161"/>
                  </a:lnTo>
                  <a:lnTo>
                    <a:pt x="132" y="1293"/>
                  </a:lnTo>
                  <a:lnTo>
                    <a:pt x="238" y="1424"/>
                  </a:lnTo>
                  <a:lnTo>
                    <a:pt x="370" y="1530"/>
                  </a:lnTo>
                  <a:lnTo>
                    <a:pt x="502" y="1609"/>
                  </a:lnTo>
                  <a:lnTo>
                    <a:pt x="660" y="1662"/>
                  </a:lnTo>
                  <a:lnTo>
                    <a:pt x="1003" y="1662"/>
                  </a:lnTo>
                  <a:lnTo>
                    <a:pt x="1161" y="1609"/>
                  </a:lnTo>
                  <a:lnTo>
                    <a:pt x="1293" y="1530"/>
                  </a:lnTo>
                  <a:lnTo>
                    <a:pt x="1425" y="1424"/>
                  </a:lnTo>
                  <a:lnTo>
                    <a:pt x="1530" y="1293"/>
                  </a:lnTo>
                  <a:lnTo>
                    <a:pt x="1609" y="1161"/>
                  </a:lnTo>
                  <a:lnTo>
                    <a:pt x="1662" y="1002"/>
                  </a:lnTo>
                  <a:lnTo>
                    <a:pt x="1662" y="844"/>
                  </a:lnTo>
                  <a:lnTo>
                    <a:pt x="1662" y="660"/>
                  </a:lnTo>
                  <a:lnTo>
                    <a:pt x="1609" y="501"/>
                  </a:lnTo>
                  <a:lnTo>
                    <a:pt x="1530" y="369"/>
                  </a:lnTo>
                  <a:lnTo>
                    <a:pt x="1425" y="238"/>
                  </a:lnTo>
                  <a:lnTo>
                    <a:pt x="1293" y="132"/>
                  </a:lnTo>
                  <a:lnTo>
                    <a:pt x="1161" y="53"/>
                  </a:lnTo>
                  <a:lnTo>
                    <a:pt x="1003" y="27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6625084" y="1250331"/>
              <a:ext cx="164405" cy="164405"/>
            </a:xfrm>
            <a:custGeom>
              <a:avLst/>
              <a:gdLst/>
              <a:ahLst/>
              <a:cxnLst/>
              <a:rect l="l" t="t" r="r" b="b"/>
              <a:pathLst>
                <a:path w="1663" h="1663" extrusionOk="0">
                  <a:moveTo>
                    <a:pt x="660" y="1"/>
                  </a:moveTo>
                  <a:lnTo>
                    <a:pt x="502" y="54"/>
                  </a:lnTo>
                  <a:lnTo>
                    <a:pt x="370" y="133"/>
                  </a:lnTo>
                  <a:lnTo>
                    <a:pt x="238" y="238"/>
                  </a:lnTo>
                  <a:lnTo>
                    <a:pt x="132" y="370"/>
                  </a:lnTo>
                  <a:lnTo>
                    <a:pt x="53" y="502"/>
                  </a:lnTo>
                  <a:lnTo>
                    <a:pt x="0" y="660"/>
                  </a:lnTo>
                  <a:lnTo>
                    <a:pt x="0" y="819"/>
                  </a:lnTo>
                  <a:lnTo>
                    <a:pt x="0" y="1003"/>
                  </a:lnTo>
                  <a:lnTo>
                    <a:pt x="53" y="1162"/>
                  </a:lnTo>
                  <a:lnTo>
                    <a:pt x="132" y="1293"/>
                  </a:lnTo>
                  <a:lnTo>
                    <a:pt x="238" y="1425"/>
                  </a:lnTo>
                  <a:lnTo>
                    <a:pt x="370" y="1531"/>
                  </a:lnTo>
                  <a:lnTo>
                    <a:pt x="502" y="1610"/>
                  </a:lnTo>
                  <a:lnTo>
                    <a:pt x="660" y="1636"/>
                  </a:lnTo>
                  <a:lnTo>
                    <a:pt x="818" y="1663"/>
                  </a:lnTo>
                  <a:lnTo>
                    <a:pt x="1003" y="1636"/>
                  </a:lnTo>
                  <a:lnTo>
                    <a:pt x="1161" y="1610"/>
                  </a:lnTo>
                  <a:lnTo>
                    <a:pt x="1293" y="1531"/>
                  </a:lnTo>
                  <a:lnTo>
                    <a:pt x="1425" y="1425"/>
                  </a:lnTo>
                  <a:lnTo>
                    <a:pt x="1530" y="1293"/>
                  </a:lnTo>
                  <a:lnTo>
                    <a:pt x="1583" y="1162"/>
                  </a:lnTo>
                  <a:lnTo>
                    <a:pt x="1636" y="1003"/>
                  </a:lnTo>
                  <a:lnTo>
                    <a:pt x="1662" y="819"/>
                  </a:lnTo>
                  <a:lnTo>
                    <a:pt x="1636" y="660"/>
                  </a:lnTo>
                  <a:lnTo>
                    <a:pt x="1583" y="502"/>
                  </a:lnTo>
                  <a:lnTo>
                    <a:pt x="1530" y="370"/>
                  </a:lnTo>
                  <a:lnTo>
                    <a:pt x="1425" y="238"/>
                  </a:lnTo>
                  <a:lnTo>
                    <a:pt x="1293" y="133"/>
                  </a:lnTo>
                  <a:lnTo>
                    <a:pt x="1161" y="54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6"/>
            <p:cNvSpPr/>
            <p:nvPr/>
          </p:nvSpPr>
          <p:spPr>
            <a:xfrm>
              <a:off x="7672183" y="2380911"/>
              <a:ext cx="89230" cy="89172"/>
            </a:xfrm>
            <a:custGeom>
              <a:avLst/>
              <a:gdLst/>
              <a:ahLst/>
              <a:cxnLst/>
              <a:rect l="l" t="t" r="r" b="b"/>
              <a:pathLst>
                <a:path w="1663" h="1662" extrusionOk="0">
                  <a:moveTo>
                    <a:pt x="844" y="0"/>
                  </a:moveTo>
                  <a:lnTo>
                    <a:pt x="660" y="27"/>
                  </a:lnTo>
                  <a:lnTo>
                    <a:pt x="502" y="53"/>
                  </a:lnTo>
                  <a:lnTo>
                    <a:pt x="370" y="132"/>
                  </a:lnTo>
                  <a:lnTo>
                    <a:pt x="238" y="238"/>
                  </a:lnTo>
                  <a:lnTo>
                    <a:pt x="132" y="369"/>
                  </a:lnTo>
                  <a:lnTo>
                    <a:pt x="80" y="501"/>
                  </a:lnTo>
                  <a:lnTo>
                    <a:pt x="27" y="660"/>
                  </a:lnTo>
                  <a:lnTo>
                    <a:pt x="0" y="844"/>
                  </a:lnTo>
                  <a:lnTo>
                    <a:pt x="27" y="1002"/>
                  </a:lnTo>
                  <a:lnTo>
                    <a:pt x="80" y="1161"/>
                  </a:lnTo>
                  <a:lnTo>
                    <a:pt x="132" y="1293"/>
                  </a:lnTo>
                  <a:lnTo>
                    <a:pt x="238" y="1424"/>
                  </a:lnTo>
                  <a:lnTo>
                    <a:pt x="370" y="1530"/>
                  </a:lnTo>
                  <a:lnTo>
                    <a:pt x="502" y="1609"/>
                  </a:lnTo>
                  <a:lnTo>
                    <a:pt x="660" y="1662"/>
                  </a:lnTo>
                  <a:lnTo>
                    <a:pt x="1003" y="1662"/>
                  </a:lnTo>
                  <a:lnTo>
                    <a:pt x="1161" y="1609"/>
                  </a:lnTo>
                  <a:lnTo>
                    <a:pt x="1293" y="1530"/>
                  </a:lnTo>
                  <a:lnTo>
                    <a:pt x="1425" y="1424"/>
                  </a:lnTo>
                  <a:lnTo>
                    <a:pt x="1530" y="1293"/>
                  </a:lnTo>
                  <a:lnTo>
                    <a:pt x="1609" y="1161"/>
                  </a:lnTo>
                  <a:lnTo>
                    <a:pt x="1662" y="1002"/>
                  </a:lnTo>
                  <a:lnTo>
                    <a:pt x="1662" y="844"/>
                  </a:lnTo>
                  <a:lnTo>
                    <a:pt x="1662" y="660"/>
                  </a:lnTo>
                  <a:lnTo>
                    <a:pt x="1609" y="501"/>
                  </a:lnTo>
                  <a:lnTo>
                    <a:pt x="1530" y="369"/>
                  </a:lnTo>
                  <a:lnTo>
                    <a:pt x="1425" y="238"/>
                  </a:lnTo>
                  <a:lnTo>
                    <a:pt x="1293" y="132"/>
                  </a:lnTo>
                  <a:lnTo>
                    <a:pt x="1161" y="53"/>
                  </a:lnTo>
                  <a:lnTo>
                    <a:pt x="1003" y="27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2" name="Google Shape;312;p36"/>
            <p:cNvGrpSpPr/>
            <p:nvPr/>
          </p:nvGrpSpPr>
          <p:grpSpPr>
            <a:xfrm rot="-4117328" flipH="1">
              <a:off x="7628102" y="1605299"/>
              <a:ext cx="588783" cy="563274"/>
              <a:chOff x="5639605" y="3277216"/>
              <a:chExt cx="613555" cy="586973"/>
            </a:xfrm>
          </p:grpSpPr>
          <p:sp>
            <p:nvSpPr>
              <p:cNvPr id="313" name="Google Shape;313;p36"/>
              <p:cNvSpPr/>
              <p:nvPr/>
            </p:nvSpPr>
            <p:spPr>
              <a:xfrm>
                <a:off x="5639605" y="3277216"/>
                <a:ext cx="613555" cy="586969"/>
              </a:xfrm>
              <a:custGeom>
                <a:avLst/>
                <a:gdLst/>
                <a:ahLst/>
                <a:cxnLst/>
                <a:rect l="l" t="t" r="r" b="b"/>
                <a:pathLst>
                  <a:path w="10973" h="10498" extrusionOk="0">
                    <a:moveTo>
                      <a:pt x="7834" y="0"/>
                    </a:moveTo>
                    <a:lnTo>
                      <a:pt x="7544" y="26"/>
                    </a:lnTo>
                    <a:lnTo>
                      <a:pt x="7280" y="106"/>
                    </a:lnTo>
                    <a:lnTo>
                      <a:pt x="7017" y="185"/>
                    </a:lnTo>
                    <a:lnTo>
                      <a:pt x="6779" y="290"/>
                    </a:lnTo>
                    <a:lnTo>
                      <a:pt x="6516" y="422"/>
                    </a:lnTo>
                    <a:lnTo>
                      <a:pt x="6278" y="580"/>
                    </a:lnTo>
                    <a:lnTo>
                      <a:pt x="6067" y="765"/>
                    </a:lnTo>
                    <a:lnTo>
                      <a:pt x="950" y="5381"/>
                    </a:lnTo>
                    <a:lnTo>
                      <a:pt x="739" y="5592"/>
                    </a:lnTo>
                    <a:lnTo>
                      <a:pt x="555" y="5829"/>
                    </a:lnTo>
                    <a:lnTo>
                      <a:pt x="397" y="6066"/>
                    </a:lnTo>
                    <a:lnTo>
                      <a:pt x="265" y="6330"/>
                    </a:lnTo>
                    <a:lnTo>
                      <a:pt x="159" y="6594"/>
                    </a:lnTo>
                    <a:lnTo>
                      <a:pt x="80" y="6858"/>
                    </a:lnTo>
                    <a:lnTo>
                      <a:pt x="27" y="7148"/>
                    </a:lnTo>
                    <a:lnTo>
                      <a:pt x="1" y="7411"/>
                    </a:lnTo>
                    <a:lnTo>
                      <a:pt x="1" y="7702"/>
                    </a:lnTo>
                    <a:lnTo>
                      <a:pt x="27" y="7992"/>
                    </a:lnTo>
                    <a:lnTo>
                      <a:pt x="80" y="8255"/>
                    </a:lnTo>
                    <a:lnTo>
                      <a:pt x="159" y="8546"/>
                    </a:lnTo>
                    <a:lnTo>
                      <a:pt x="265" y="8809"/>
                    </a:lnTo>
                    <a:lnTo>
                      <a:pt x="397" y="9047"/>
                    </a:lnTo>
                    <a:lnTo>
                      <a:pt x="555" y="9310"/>
                    </a:lnTo>
                    <a:lnTo>
                      <a:pt x="766" y="9521"/>
                    </a:lnTo>
                    <a:lnTo>
                      <a:pt x="1003" y="9759"/>
                    </a:lnTo>
                    <a:lnTo>
                      <a:pt x="1214" y="9943"/>
                    </a:lnTo>
                    <a:lnTo>
                      <a:pt x="1452" y="10075"/>
                    </a:lnTo>
                    <a:lnTo>
                      <a:pt x="1663" y="10207"/>
                    </a:lnTo>
                    <a:lnTo>
                      <a:pt x="1926" y="10313"/>
                    </a:lnTo>
                    <a:lnTo>
                      <a:pt x="2164" y="10392"/>
                    </a:lnTo>
                    <a:lnTo>
                      <a:pt x="2427" y="10445"/>
                    </a:lnTo>
                    <a:lnTo>
                      <a:pt x="2691" y="10471"/>
                    </a:lnTo>
                    <a:lnTo>
                      <a:pt x="2955" y="10497"/>
                    </a:lnTo>
                    <a:lnTo>
                      <a:pt x="3219" y="10471"/>
                    </a:lnTo>
                    <a:lnTo>
                      <a:pt x="3482" y="10445"/>
                    </a:lnTo>
                    <a:lnTo>
                      <a:pt x="3720" y="10392"/>
                    </a:lnTo>
                    <a:lnTo>
                      <a:pt x="3984" y="10286"/>
                    </a:lnTo>
                    <a:lnTo>
                      <a:pt x="4221" y="10181"/>
                    </a:lnTo>
                    <a:lnTo>
                      <a:pt x="4458" y="10049"/>
                    </a:lnTo>
                    <a:lnTo>
                      <a:pt x="4696" y="9917"/>
                    </a:lnTo>
                    <a:lnTo>
                      <a:pt x="4907" y="9732"/>
                    </a:lnTo>
                    <a:lnTo>
                      <a:pt x="9997" y="5090"/>
                    </a:lnTo>
                    <a:lnTo>
                      <a:pt x="10208" y="4879"/>
                    </a:lnTo>
                    <a:lnTo>
                      <a:pt x="10393" y="4668"/>
                    </a:lnTo>
                    <a:lnTo>
                      <a:pt x="10551" y="4405"/>
                    </a:lnTo>
                    <a:lnTo>
                      <a:pt x="10709" y="4167"/>
                    </a:lnTo>
                    <a:lnTo>
                      <a:pt x="10815" y="3904"/>
                    </a:lnTo>
                    <a:lnTo>
                      <a:pt x="10894" y="3640"/>
                    </a:lnTo>
                    <a:lnTo>
                      <a:pt x="10947" y="3350"/>
                    </a:lnTo>
                    <a:lnTo>
                      <a:pt x="10973" y="3060"/>
                    </a:lnTo>
                    <a:lnTo>
                      <a:pt x="10973" y="2796"/>
                    </a:lnTo>
                    <a:lnTo>
                      <a:pt x="10947" y="2506"/>
                    </a:lnTo>
                    <a:lnTo>
                      <a:pt x="10894" y="2216"/>
                    </a:lnTo>
                    <a:lnTo>
                      <a:pt x="10815" y="1952"/>
                    </a:lnTo>
                    <a:lnTo>
                      <a:pt x="10709" y="1688"/>
                    </a:lnTo>
                    <a:lnTo>
                      <a:pt x="10551" y="1424"/>
                    </a:lnTo>
                    <a:lnTo>
                      <a:pt x="10393" y="1187"/>
                    </a:lnTo>
                    <a:lnTo>
                      <a:pt x="10208" y="950"/>
                    </a:lnTo>
                    <a:lnTo>
                      <a:pt x="10076" y="818"/>
                    </a:lnTo>
                    <a:lnTo>
                      <a:pt x="9865" y="633"/>
                    </a:lnTo>
                    <a:lnTo>
                      <a:pt x="9654" y="475"/>
                    </a:lnTo>
                    <a:lnTo>
                      <a:pt x="9417" y="343"/>
                    </a:lnTo>
                    <a:lnTo>
                      <a:pt x="9153" y="211"/>
                    </a:lnTo>
                    <a:lnTo>
                      <a:pt x="8889" y="132"/>
                    </a:lnTo>
                    <a:lnTo>
                      <a:pt x="8626" y="53"/>
                    </a:lnTo>
                    <a:lnTo>
                      <a:pt x="8362" y="26"/>
                    </a:lnTo>
                    <a:lnTo>
                      <a:pt x="809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36"/>
              <p:cNvSpPr/>
              <p:nvPr/>
            </p:nvSpPr>
            <p:spPr>
              <a:xfrm>
                <a:off x="5639605" y="3423206"/>
                <a:ext cx="443965" cy="440982"/>
              </a:xfrm>
              <a:custGeom>
                <a:avLst/>
                <a:gdLst/>
                <a:ahLst/>
                <a:cxnLst/>
                <a:rect l="l" t="t" r="r" b="b"/>
                <a:pathLst>
                  <a:path w="7940" h="7887" extrusionOk="0">
                    <a:moveTo>
                      <a:pt x="4010" y="0"/>
                    </a:moveTo>
                    <a:lnTo>
                      <a:pt x="950" y="2770"/>
                    </a:lnTo>
                    <a:lnTo>
                      <a:pt x="739" y="2981"/>
                    </a:lnTo>
                    <a:lnTo>
                      <a:pt x="555" y="3218"/>
                    </a:lnTo>
                    <a:lnTo>
                      <a:pt x="397" y="3455"/>
                    </a:lnTo>
                    <a:lnTo>
                      <a:pt x="265" y="3719"/>
                    </a:lnTo>
                    <a:lnTo>
                      <a:pt x="159" y="3983"/>
                    </a:lnTo>
                    <a:lnTo>
                      <a:pt x="80" y="4247"/>
                    </a:lnTo>
                    <a:lnTo>
                      <a:pt x="27" y="4537"/>
                    </a:lnTo>
                    <a:lnTo>
                      <a:pt x="1" y="4800"/>
                    </a:lnTo>
                    <a:lnTo>
                      <a:pt x="1" y="5091"/>
                    </a:lnTo>
                    <a:lnTo>
                      <a:pt x="27" y="5381"/>
                    </a:lnTo>
                    <a:lnTo>
                      <a:pt x="80" y="5644"/>
                    </a:lnTo>
                    <a:lnTo>
                      <a:pt x="159" y="5935"/>
                    </a:lnTo>
                    <a:lnTo>
                      <a:pt x="265" y="6198"/>
                    </a:lnTo>
                    <a:lnTo>
                      <a:pt x="397" y="6436"/>
                    </a:lnTo>
                    <a:lnTo>
                      <a:pt x="555" y="6699"/>
                    </a:lnTo>
                    <a:lnTo>
                      <a:pt x="766" y="6910"/>
                    </a:lnTo>
                    <a:lnTo>
                      <a:pt x="977" y="7121"/>
                    </a:lnTo>
                    <a:lnTo>
                      <a:pt x="1188" y="7306"/>
                    </a:lnTo>
                    <a:lnTo>
                      <a:pt x="1452" y="7464"/>
                    </a:lnTo>
                    <a:lnTo>
                      <a:pt x="1689" y="7596"/>
                    </a:lnTo>
                    <a:lnTo>
                      <a:pt x="1953" y="7702"/>
                    </a:lnTo>
                    <a:lnTo>
                      <a:pt x="2216" y="7781"/>
                    </a:lnTo>
                    <a:lnTo>
                      <a:pt x="2507" y="7860"/>
                    </a:lnTo>
                    <a:lnTo>
                      <a:pt x="2797" y="7886"/>
                    </a:lnTo>
                    <a:lnTo>
                      <a:pt x="3060" y="7886"/>
                    </a:lnTo>
                    <a:lnTo>
                      <a:pt x="3351" y="7860"/>
                    </a:lnTo>
                    <a:lnTo>
                      <a:pt x="3641" y="7807"/>
                    </a:lnTo>
                    <a:lnTo>
                      <a:pt x="3904" y="7702"/>
                    </a:lnTo>
                    <a:lnTo>
                      <a:pt x="4168" y="7596"/>
                    </a:lnTo>
                    <a:lnTo>
                      <a:pt x="4432" y="7464"/>
                    </a:lnTo>
                    <a:lnTo>
                      <a:pt x="4669" y="7306"/>
                    </a:lnTo>
                    <a:lnTo>
                      <a:pt x="4907" y="7121"/>
                    </a:lnTo>
                    <a:lnTo>
                      <a:pt x="7940" y="4352"/>
                    </a:lnTo>
                    <a:lnTo>
                      <a:pt x="401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36"/>
              <p:cNvSpPr/>
              <p:nvPr/>
            </p:nvSpPr>
            <p:spPr>
              <a:xfrm>
                <a:off x="5708939" y="3532294"/>
                <a:ext cx="82642" cy="79731"/>
              </a:xfrm>
              <a:custGeom>
                <a:avLst/>
                <a:gdLst/>
                <a:ahLst/>
                <a:cxnLst/>
                <a:rect l="l" t="t" r="r" b="b"/>
                <a:pathLst>
                  <a:path w="1478" h="1426" extrusionOk="0">
                    <a:moveTo>
                      <a:pt x="1135" y="1"/>
                    </a:moveTo>
                    <a:lnTo>
                      <a:pt x="1003" y="27"/>
                    </a:lnTo>
                    <a:lnTo>
                      <a:pt x="871" y="80"/>
                    </a:lnTo>
                    <a:lnTo>
                      <a:pt x="106" y="792"/>
                    </a:lnTo>
                    <a:lnTo>
                      <a:pt x="27" y="898"/>
                    </a:lnTo>
                    <a:lnTo>
                      <a:pt x="1" y="1056"/>
                    </a:lnTo>
                    <a:lnTo>
                      <a:pt x="1" y="1188"/>
                    </a:lnTo>
                    <a:lnTo>
                      <a:pt x="80" y="1293"/>
                    </a:lnTo>
                    <a:lnTo>
                      <a:pt x="212" y="1399"/>
                    </a:lnTo>
                    <a:lnTo>
                      <a:pt x="343" y="1425"/>
                    </a:lnTo>
                    <a:lnTo>
                      <a:pt x="475" y="1399"/>
                    </a:lnTo>
                    <a:lnTo>
                      <a:pt x="607" y="1320"/>
                    </a:lnTo>
                    <a:lnTo>
                      <a:pt x="1372" y="634"/>
                    </a:lnTo>
                    <a:lnTo>
                      <a:pt x="1451" y="502"/>
                    </a:lnTo>
                    <a:lnTo>
                      <a:pt x="1478" y="370"/>
                    </a:lnTo>
                    <a:lnTo>
                      <a:pt x="1478" y="238"/>
                    </a:lnTo>
                    <a:lnTo>
                      <a:pt x="1398" y="106"/>
                    </a:lnTo>
                    <a:lnTo>
                      <a:pt x="1293" y="27"/>
                    </a:lnTo>
                    <a:lnTo>
                      <a:pt x="113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36"/>
              <p:cNvSpPr/>
              <p:nvPr/>
            </p:nvSpPr>
            <p:spPr>
              <a:xfrm>
                <a:off x="5794487" y="3408445"/>
                <a:ext cx="134252" cy="125412"/>
              </a:xfrm>
              <a:custGeom>
                <a:avLst/>
                <a:gdLst/>
                <a:ahLst/>
                <a:cxnLst/>
                <a:rect l="l" t="t" r="r" b="b"/>
                <a:pathLst>
                  <a:path w="2401" h="2243" extrusionOk="0">
                    <a:moveTo>
                      <a:pt x="2058" y="0"/>
                    </a:moveTo>
                    <a:lnTo>
                      <a:pt x="1926" y="27"/>
                    </a:lnTo>
                    <a:lnTo>
                      <a:pt x="1794" y="80"/>
                    </a:lnTo>
                    <a:lnTo>
                      <a:pt x="106" y="1609"/>
                    </a:lnTo>
                    <a:lnTo>
                      <a:pt x="27" y="1741"/>
                    </a:lnTo>
                    <a:lnTo>
                      <a:pt x="0" y="1873"/>
                    </a:lnTo>
                    <a:lnTo>
                      <a:pt x="27" y="2005"/>
                    </a:lnTo>
                    <a:lnTo>
                      <a:pt x="79" y="2137"/>
                    </a:lnTo>
                    <a:lnTo>
                      <a:pt x="211" y="2216"/>
                    </a:lnTo>
                    <a:lnTo>
                      <a:pt x="343" y="2242"/>
                    </a:lnTo>
                    <a:lnTo>
                      <a:pt x="475" y="2216"/>
                    </a:lnTo>
                    <a:lnTo>
                      <a:pt x="607" y="2163"/>
                    </a:lnTo>
                    <a:lnTo>
                      <a:pt x="2295" y="633"/>
                    </a:lnTo>
                    <a:lnTo>
                      <a:pt x="2374" y="502"/>
                    </a:lnTo>
                    <a:lnTo>
                      <a:pt x="2400" y="370"/>
                    </a:lnTo>
                    <a:lnTo>
                      <a:pt x="2374" y="238"/>
                    </a:lnTo>
                    <a:lnTo>
                      <a:pt x="2321" y="106"/>
                    </a:lnTo>
                    <a:lnTo>
                      <a:pt x="2189" y="27"/>
                    </a:lnTo>
                    <a:lnTo>
                      <a:pt x="205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48"/>
          <p:cNvSpPr txBox="1">
            <a:spLocks noGrp="1"/>
          </p:cNvSpPr>
          <p:nvPr>
            <p:ph type="title"/>
          </p:nvPr>
        </p:nvSpPr>
        <p:spPr>
          <a:xfrm>
            <a:off x="488149" y="64811"/>
            <a:ext cx="5850000" cy="10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4. Senam </a:t>
            </a:r>
            <a:r>
              <a:rPr lang="en-US" dirty="0" err="1"/>
              <a:t>Nifas</a:t>
            </a:r>
            <a:endParaRPr dirty="0"/>
          </a:p>
        </p:txBody>
      </p:sp>
      <p:sp>
        <p:nvSpPr>
          <p:cNvPr id="750" name="Google Shape;750;p48"/>
          <p:cNvSpPr txBox="1">
            <a:spLocks noGrp="1"/>
          </p:cNvSpPr>
          <p:nvPr>
            <p:ph type="body" idx="1"/>
          </p:nvPr>
        </p:nvSpPr>
        <p:spPr>
          <a:xfrm>
            <a:off x="173968" y="869933"/>
            <a:ext cx="6017531" cy="28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>
                <a:solidFill>
                  <a:schemeClr val="dk1"/>
                </a:solidFill>
              </a:rPr>
              <a:t>Senam  </a:t>
            </a:r>
            <a:r>
              <a:rPr lang="en-ID" dirty="0" err="1">
                <a:solidFill>
                  <a:schemeClr val="dk1"/>
                </a:solidFill>
              </a:rPr>
              <a:t>nifas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adalah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latihan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gerak</a:t>
            </a:r>
            <a:r>
              <a:rPr lang="en-ID" dirty="0">
                <a:solidFill>
                  <a:schemeClr val="dk1"/>
                </a:solidFill>
              </a:rPr>
              <a:t>  yang  </a:t>
            </a:r>
            <a:r>
              <a:rPr lang="en-ID" dirty="0" err="1">
                <a:solidFill>
                  <a:schemeClr val="dk1"/>
                </a:solidFill>
              </a:rPr>
              <a:t>dilakukan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secepat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mungkin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setelah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melahirkan</a:t>
            </a:r>
            <a:r>
              <a:rPr lang="en-ID" dirty="0">
                <a:solidFill>
                  <a:schemeClr val="dk1"/>
                </a:solidFill>
              </a:rPr>
              <a:t>,  </a:t>
            </a:r>
            <a:r>
              <a:rPr lang="en-ID" dirty="0" err="1">
                <a:solidFill>
                  <a:schemeClr val="dk1"/>
                </a:solidFill>
              </a:rPr>
              <a:t>supaya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otot-otot</a:t>
            </a:r>
            <a:r>
              <a:rPr lang="en-ID" dirty="0">
                <a:solidFill>
                  <a:schemeClr val="dk1"/>
                </a:solidFill>
              </a:rPr>
              <a:t>  yang  </a:t>
            </a:r>
            <a:r>
              <a:rPr lang="en-ID" dirty="0" err="1">
                <a:solidFill>
                  <a:schemeClr val="dk1"/>
                </a:solidFill>
              </a:rPr>
              <a:t>mengalami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peregangan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selama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kehamilan</a:t>
            </a:r>
            <a:r>
              <a:rPr lang="en-ID" dirty="0">
                <a:solidFill>
                  <a:schemeClr val="dk1"/>
                </a:solidFill>
              </a:rPr>
              <a:t>  dan </a:t>
            </a:r>
            <a:r>
              <a:rPr lang="en-ID" dirty="0" err="1">
                <a:solidFill>
                  <a:schemeClr val="dk1"/>
                </a:solidFill>
              </a:rPr>
              <a:t>persalinan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dapat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kembali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kepada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kondisi</a:t>
            </a:r>
            <a:r>
              <a:rPr lang="en-ID" dirty="0">
                <a:solidFill>
                  <a:schemeClr val="dk1"/>
                </a:solidFill>
              </a:rPr>
              <a:t>  normal  </a:t>
            </a:r>
            <a:r>
              <a:rPr lang="en-ID" dirty="0" err="1">
                <a:solidFill>
                  <a:schemeClr val="dk1"/>
                </a:solidFill>
              </a:rPr>
              <a:t>seperti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semula</a:t>
            </a:r>
            <a:r>
              <a:rPr lang="en-ID" dirty="0">
                <a:solidFill>
                  <a:schemeClr val="dk1"/>
                </a:solidFill>
              </a:rPr>
              <a:t>  (</a:t>
            </a:r>
            <a:r>
              <a:rPr lang="en-ID" dirty="0" err="1">
                <a:solidFill>
                  <a:schemeClr val="dk1"/>
                </a:solidFill>
              </a:rPr>
              <a:t>Sukaryati</a:t>
            </a:r>
            <a:r>
              <a:rPr lang="en-ID" dirty="0">
                <a:solidFill>
                  <a:schemeClr val="dk1"/>
                </a:solidFill>
              </a:rPr>
              <a:t>  dan </a:t>
            </a:r>
            <a:r>
              <a:rPr lang="en-ID" dirty="0" err="1">
                <a:solidFill>
                  <a:schemeClr val="dk1"/>
                </a:solidFill>
              </a:rPr>
              <a:t>Maryunani</a:t>
            </a:r>
            <a:r>
              <a:rPr lang="en-ID" dirty="0">
                <a:solidFill>
                  <a:schemeClr val="dk1"/>
                </a:solidFill>
              </a:rPr>
              <a:t>, 2011).</a:t>
            </a:r>
            <a:r>
              <a:rPr lang="en-ID" dirty="0" err="1">
                <a:solidFill>
                  <a:schemeClr val="dk1"/>
                </a:solidFill>
              </a:rPr>
              <a:t>Menurut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Walyani</a:t>
            </a:r>
            <a:r>
              <a:rPr lang="en-ID" dirty="0">
                <a:solidFill>
                  <a:schemeClr val="dk1"/>
                </a:solidFill>
              </a:rPr>
              <a:t>  dan  </a:t>
            </a:r>
            <a:r>
              <a:rPr lang="en-ID" dirty="0" err="1">
                <a:solidFill>
                  <a:schemeClr val="dk1"/>
                </a:solidFill>
              </a:rPr>
              <a:t>Purwoastuti</a:t>
            </a:r>
            <a:r>
              <a:rPr lang="en-ID" dirty="0">
                <a:solidFill>
                  <a:schemeClr val="dk1"/>
                </a:solidFill>
              </a:rPr>
              <a:t>  (2015), </a:t>
            </a:r>
            <a:r>
              <a:rPr lang="en-ID" dirty="0" err="1">
                <a:solidFill>
                  <a:schemeClr val="dk1"/>
                </a:solidFill>
              </a:rPr>
              <a:t>tujuan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dilakukannya</a:t>
            </a:r>
            <a:r>
              <a:rPr lang="en-ID" dirty="0">
                <a:solidFill>
                  <a:schemeClr val="dk1"/>
                </a:solidFill>
              </a:rPr>
              <a:t>  senam  </a:t>
            </a:r>
            <a:r>
              <a:rPr lang="en-ID" dirty="0" err="1">
                <a:solidFill>
                  <a:schemeClr val="dk1"/>
                </a:solidFill>
              </a:rPr>
              <a:t>nifas</a:t>
            </a:r>
            <a:r>
              <a:rPr lang="en-ID" dirty="0">
                <a:solidFill>
                  <a:schemeClr val="dk1"/>
                </a:solidFill>
              </a:rPr>
              <a:t> pada </a:t>
            </a:r>
            <a:r>
              <a:rPr lang="en-ID" dirty="0" err="1">
                <a:solidFill>
                  <a:schemeClr val="dk1"/>
                </a:solidFill>
              </a:rPr>
              <a:t>ibu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setelah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melahirkan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adalah</a:t>
            </a:r>
            <a:r>
              <a:rPr lang="en-ID" dirty="0">
                <a:solidFill>
                  <a:schemeClr val="dk1"/>
                </a:solidFill>
              </a:rPr>
              <a:t>: 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D" dirty="0" err="1">
                <a:solidFill>
                  <a:schemeClr val="dk1"/>
                </a:solidFill>
              </a:rPr>
              <a:t>Membantu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mempercepat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pemulihan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keadaan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ibu</a:t>
            </a:r>
            <a:r>
              <a:rPr lang="en-ID" dirty="0">
                <a:solidFill>
                  <a:schemeClr val="dk1"/>
                </a:solidFill>
              </a:rPr>
              <a:t> 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D" dirty="0" err="1">
                <a:solidFill>
                  <a:schemeClr val="dk1"/>
                </a:solidFill>
              </a:rPr>
              <a:t>Mempercepat</a:t>
            </a:r>
            <a:r>
              <a:rPr lang="en-ID" dirty="0">
                <a:solidFill>
                  <a:schemeClr val="dk1"/>
                </a:solidFill>
              </a:rPr>
              <a:t> proses </a:t>
            </a:r>
            <a:r>
              <a:rPr lang="en-ID" dirty="0" err="1">
                <a:solidFill>
                  <a:schemeClr val="dk1"/>
                </a:solidFill>
              </a:rPr>
              <a:t>involusi</a:t>
            </a:r>
            <a:r>
              <a:rPr lang="en-ID" dirty="0">
                <a:solidFill>
                  <a:schemeClr val="dk1"/>
                </a:solidFill>
              </a:rPr>
              <a:t> uterus dan </a:t>
            </a:r>
            <a:r>
              <a:rPr lang="en-ID" dirty="0" err="1">
                <a:solidFill>
                  <a:schemeClr val="dk1"/>
                </a:solidFill>
              </a:rPr>
              <a:t>pemulihan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fungsi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alat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kandungan</a:t>
            </a:r>
            <a:endParaRPr lang="en-ID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D" dirty="0" err="1">
                <a:solidFill>
                  <a:schemeClr val="dk1"/>
                </a:solidFill>
              </a:rPr>
              <a:t>Membantu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memulihkan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kekuatan</a:t>
            </a:r>
            <a:r>
              <a:rPr lang="en-ID" dirty="0">
                <a:solidFill>
                  <a:schemeClr val="dk1"/>
                </a:solidFill>
              </a:rPr>
              <a:t>  dan  </a:t>
            </a:r>
            <a:r>
              <a:rPr lang="en-ID" dirty="0" err="1">
                <a:solidFill>
                  <a:schemeClr val="dk1"/>
                </a:solidFill>
              </a:rPr>
              <a:t>kekencangan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otot-otot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panggul</a:t>
            </a:r>
            <a:r>
              <a:rPr lang="en-ID" dirty="0">
                <a:solidFill>
                  <a:schemeClr val="dk1"/>
                </a:solidFill>
              </a:rPr>
              <a:t>,  </a:t>
            </a:r>
            <a:r>
              <a:rPr lang="en-ID" dirty="0" err="1">
                <a:solidFill>
                  <a:schemeClr val="dk1"/>
                </a:solidFill>
              </a:rPr>
              <a:t>perut</a:t>
            </a:r>
            <a:r>
              <a:rPr lang="en-ID" dirty="0">
                <a:solidFill>
                  <a:schemeClr val="dk1"/>
                </a:solidFill>
              </a:rPr>
              <a:t> dan perineum </a:t>
            </a:r>
            <a:r>
              <a:rPr lang="en-ID" dirty="0" err="1">
                <a:solidFill>
                  <a:schemeClr val="dk1"/>
                </a:solidFill>
              </a:rPr>
              <a:t>terutama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otot</a:t>
            </a:r>
            <a:r>
              <a:rPr lang="en-ID" dirty="0">
                <a:solidFill>
                  <a:schemeClr val="dk1"/>
                </a:solidFill>
              </a:rPr>
              <a:t> yang </a:t>
            </a:r>
            <a:r>
              <a:rPr lang="en-ID" dirty="0" err="1">
                <a:solidFill>
                  <a:schemeClr val="dk1"/>
                </a:solidFill>
              </a:rPr>
              <a:t>berkaitan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selama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kehamilan</a:t>
            </a:r>
            <a:r>
              <a:rPr lang="en-ID" dirty="0">
                <a:solidFill>
                  <a:schemeClr val="dk1"/>
                </a:solidFill>
              </a:rPr>
              <a:t> dan </a:t>
            </a:r>
            <a:r>
              <a:rPr lang="en-ID" dirty="0" err="1">
                <a:solidFill>
                  <a:schemeClr val="dk1"/>
                </a:solidFill>
              </a:rPr>
              <a:t>persalinan</a:t>
            </a:r>
            <a:endParaRPr lang="en-ID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D" dirty="0" err="1">
                <a:solidFill>
                  <a:schemeClr val="dk1"/>
                </a:solidFill>
              </a:rPr>
              <a:t>Memperlancar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pengeluaran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lochea</a:t>
            </a:r>
            <a:endParaRPr lang="en-ID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D" dirty="0" err="1">
                <a:solidFill>
                  <a:schemeClr val="dk1"/>
                </a:solidFill>
              </a:rPr>
              <a:t>Membantu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mengurangi</a:t>
            </a:r>
            <a:r>
              <a:rPr lang="en-ID" dirty="0">
                <a:solidFill>
                  <a:schemeClr val="dk1"/>
                </a:solidFill>
              </a:rPr>
              <a:t> rasa </a:t>
            </a:r>
            <a:r>
              <a:rPr lang="en-ID" dirty="0" err="1">
                <a:solidFill>
                  <a:schemeClr val="dk1"/>
                </a:solidFill>
              </a:rPr>
              <a:t>sakit</a:t>
            </a:r>
            <a:r>
              <a:rPr lang="en-ID" dirty="0">
                <a:solidFill>
                  <a:schemeClr val="dk1"/>
                </a:solidFill>
              </a:rPr>
              <a:t> pada </a:t>
            </a:r>
            <a:r>
              <a:rPr lang="en-ID" dirty="0" err="1">
                <a:solidFill>
                  <a:schemeClr val="dk1"/>
                </a:solidFill>
              </a:rPr>
              <a:t>otot-otot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setelah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melahirkan</a:t>
            </a:r>
            <a:endParaRPr lang="en-ID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D" dirty="0" err="1">
                <a:solidFill>
                  <a:schemeClr val="dk1"/>
                </a:solidFill>
              </a:rPr>
              <a:t>Merelaksasi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otot-otot</a:t>
            </a:r>
            <a:r>
              <a:rPr lang="en-ID" dirty="0">
                <a:solidFill>
                  <a:schemeClr val="dk1"/>
                </a:solidFill>
              </a:rPr>
              <a:t> yang </a:t>
            </a:r>
            <a:r>
              <a:rPr lang="en-ID" dirty="0" err="1">
                <a:solidFill>
                  <a:schemeClr val="dk1"/>
                </a:solidFill>
              </a:rPr>
              <a:t>menunjang</a:t>
            </a:r>
            <a:r>
              <a:rPr lang="en-ID" dirty="0">
                <a:solidFill>
                  <a:schemeClr val="dk1"/>
                </a:solidFill>
              </a:rPr>
              <a:t> proses </a:t>
            </a:r>
            <a:r>
              <a:rPr lang="en-ID" dirty="0" err="1">
                <a:solidFill>
                  <a:schemeClr val="dk1"/>
                </a:solidFill>
              </a:rPr>
              <a:t>kehamilan</a:t>
            </a:r>
            <a:r>
              <a:rPr lang="en-ID" dirty="0">
                <a:solidFill>
                  <a:schemeClr val="dk1"/>
                </a:solidFill>
              </a:rPr>
              <a:t> dan </a:t>
            </a:r>
            <a:r>
              <a:rPr lang="en-ID" dirty="0" err="1">
                <a:solidFill>
                  <a:schemeClr val="dk1"/>
                </a:solidFill>
              </a:rPr>
              <a:t>persalinan</a:t>
            </a:r>
            <a:r>
              <a:rPr lang="en-ID" dirty="0">
                <a:solidFill>
                  <a:schemeClr val="dk1"/>
                </a:solidFill>
              </a:rPr>
              <a:t> 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ID" dirty="0" err="1">
                <a:solidFill>
                  <a:schemeClr val="dk1"/>
                </a:solidFill>
              </a:rPr>
              <a:t>Meminimalisir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timbulnya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kelainan</a:t>
            </a:r>
            <a:r>
              <a:rPr lang="en-ID" dirty="0">
                <a:solidFill>
                  <a:schemeClr val="dk1"/>
                </a:solidFill>
              </a:rPr>
              <a:t>  dan  </a:t>
            </a:r>
            <a:r>
              <a:rPr lang="en-ID" dirty="0" err="1">
                <a:solidFill>
                  <a:schemeClr val="dk1"/>
                </a:solidFill>
              </a:rPr>
              <a:t>komplikasi</a:t>
            </a:r>
            <a:r>
              <a:rPr lang="en-ID" dirty="0">
                <a:solidFill>
                  <a:schemeClr val="dk1"/>
                </a:solidFill>
              </a:rPr>
              <a:t>  </a:t>
            </a:r>
            <a:r>
              <a:rPr lang="en-ID" dirty="0" err="1">
                <a:solidFill>
                  <a:schemeClr val="dk1"/>
                </a:solidFill>
              </a:rPr>
              <a:t>nifas</a:t>
            </a:r>
            <a:r>
              <a:rPr lang="en-ID" dirty="0">
                <a:solidFill>
                  <a:schemeClr val="dk1"/>
                </a:solidFill>
              </a:rPr>
              <a:t>,  </a:t>
            </a:r>
            <a:r>
              <a:rPr lang="en-ID" dirty="0" err="1">
                <a:solidFill>
                  <a:schemeClr val="dk1"/>
                </a:solidFill>
              </a:rPr>
              <a:t>misalnya</a:t>
            </a:r>
            <a:r>
              <a:rPr lang="en-ID" dirty="0">
                <a:solidFill>
                  <a:schemeClr val="dk1"/>
                </a:solidFill>
              </a:rPr>
              <a:t>  emboli, </a:t>
            </a:r>
            <a:r>
              <a:rPr lang="en-ID" dirty="0" err="1">
                <a:solidFill>
                  <a:schemeClr val="dk1"/>
                </a:solidFill>
              </a:rPr>
              <a:t>trombosia</a:t>
            </a:r>
            <a:r>
              <a:rPr lang="en-ID" dirty="0">
                <a:solidFill>
                  <a:schemeClr val="dk1"/>
                </a:solidFill>
              </a:rPr>
              <a:t>, dan lain-lain</a:t>
            </a:r>
            <a:endParaRPr dirty="0">
              <a:solidFill>
                <a:schemeClr val="dk1"/>
              </a:solidFill>
            </a:endParaRPr>
          </a:p>
        </p:txBody>
      </p:sp>
      <p:grpSp>
        <p:nvGrpSpPr>
          <p:cNvPr id="753" name="Google Shape;753;p48"/>
          <p:cNvGrpSpPr/>
          <p:nvPr/>
        </p:nvGrpSpPr>
        <p:grpSpPr>
          <a:xfrm>
            <a:off x="5971998" y="577255"/>
            <a:ext cx="3549482" cy="3394290"/>
            <a:chOff x="5178783" y="445020"/>
            <a:chExt cx="3549482" cy="3394290"/>
          </a:xfrm>
        </p:grpSpPr>
        <p:grpSp>
          <p:nvGrpSpPr>
            <p:cNvPr id="754" name="Google Shape;754;p48"/>
            <p:cNvGrpSpPr/>
            <p:nvPr/>
          </p:nvGrpSpPr>
          <p:grpSpPr>
            <a:xfrm flipH="1">
              <a:off x="7218258" y="1581421"/>
              <a:ext cx="1510007" cy="1663462"/>
              <a:chOff x="4703044" y="2370026"/>
              <a:chExt cx="1201661" cy="1323780"/>
            </a:xfrm>
          </p:grpSpPr>
          <p:sp>
            <p:nvSpPr>
              <p:cNvPr id="755" name="Google Shape;755;p48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48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48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48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48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48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1" name="Google Shape;761;p48"/>
            <p:cNvGrpSpPr/>
            <p:nvPr/>
          </p:nvGrpSpPr>
          <p:grpSpPr>
            <a:xfrm rot="-899817" flipH="1">
              <a:off x="6408914" y="668826"/>
              <a:ext cx="2023296" cy="2228948"/>
              <a:chOff x="4703044" y="2370026"/>
              <a:chExt cx="1201661" cy="1323780"/>
            </a:xfrm>
          </p:grpSpPr>
          <p:sp>
            <p:nvSpPr>
              <p:cNvPr id="762" name="Google Shape;762;p48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48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48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48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48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48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8" name="Google Shape;768;p48"/>
            <p:cNvGrpSpPr/>
            <p:nvPr/>
          </p:nvGrpSpPr>
          <p:grpSpPr>
            <a:xfrm>
              <a:off x="5178783" y="1304233"/>
              <a:ext cx="3034879" cy="2535077"/>
              <a:chOff x="238125" y="547325"/>
              <a:chExt cx="1613525" cy="1347800"/>
            </a:xfrm>
          </p:grpSpPr>
          <p:sp>
            <p:nvSpPr>
              <p:cNvPr id="769" name="Google Shape;769;p48"/>
              <p:cNvSpPr/>
              <p:nvPr/>
            </p:nvSpPr>
            <p:spPr>
              <a:xfrm>
                <a:off x="238125" y="547325"/>
                <a:ext cx="1613525" cy="1347800"/>
              </a:xfrm>
              <a:custGeom>
                <a:avLst/>
                <a:gdLst/>
                <a:ahLst/>
                <a:cxnLst/>
                <a:rect l="l" t="t" r="r" b="b"/>
                <a:pathLst>
                  <a:path w="64541" h="53912" extrusionOk="0">
                    <a:moveTo>
                      <a:pt x="54729" y="27774"/>
                    </a:moveTo>
                    <a:lnTo>
                      <a:pt x="55045" y="27853"/>
                    </a:lnTo>
                    <a:lnTo>
                      <a:pt x="54782" y="27932"/>
                    </a:lnTo>
                    <a:lnTo>
                      <a:pt x="54729" y="27774"/>
                    </a:lnTo>
                    <a:close/>
                    <a:moveTo>
                      <a:pt x="37084" y="1"/>
                    </a:moveTo>
                    <a:lnTo>
                      <a:pt x="36688" y="27"/>
                    </a:lnTo>
                    <a:lnTo>
                      <a:pt x="36319" y="106"/>
                    </a:lnTo>
                    <a:lnTo>
                      <a:pt x="35976" y="212"/>
                    </a:lnTo>
                    <a:lnTo>
                      <a:pt x="35659" y="370"/>
                    </a:lnTo>
                    <a:lnTo>
                      <a:pt x="35369" y="555"/>
                    </a:lnTo>
                    <a:lnTo>
                      <a:pt x="35106" y="792"/>
                    </a:lnTo>
                    <a:lnTo>
                      <a:pt x="34868" y="1056"/>
                    </a:lnTo>
                    <a:lnTo>
                      <a:pt x="34657" y="1372"/>
                    </a:lnTo>
                    <a:lnTo>
                      <a:pt x="34552" y="1610"/>
                    </a:lnTo>
                    <a:lnTo>
                      <a:pt x="34446" y="1874"/>
                    </a:lnTo>
                    <a:lnTo>
                      <a:pt x="34393" y="2137"/>
                    </a:lnTo>
                    <a:lnTo>
                      <a:pt x="34367" y="2401"/>
                    </a:lnTo>
                    <a:lnTo>
                      <a:pt x="34341" y="2665"/>
                    </a:lnTo>
                    <a:lnTo>
                      <a:pt x="34367" y="2929"/>
                    </a:lnTo>
                    <a:lnTo>
                      <a:pt x="34420" y="3219"/>
                    </a:lnTo>
                    <a:lnTo>
                      <a:pt x="34499" y="3482"/>
                    </a:lnTo>
                    <a:lnTo>
                      <a:pt x="34631" y="3746"/>
                    </a:lnTo>
                    <a:lnTo>
                      <a:pt x="34763" y="4010"/>
                    </a:lnTo>
                    <a:lnTo>
                      <a:pt x="34947" y="4274"/>
                    </a:lnTo>
                    <a:lnTo>
                      <a:pt x="35132" y="4485"/>
                    </a:lnTo>
                    <a:lnTo>
                      <a:pt x="35343" y="4696"/>
                    </a:lnTo>
                    <a:lnTo>
                      <a:pt x="35580" y="4880"/>
                    </a:lnTo>
                    <a:lnTo>
                      <a:pt x="35844" y="5039"/>
                    </a:lnTo>
                    <a:lnTo>
                      <a:pt x="36108" y="5144"/>
                    </a:lnTo>
                    <a:lnTo>
                      <a:pt x="36424" y="5250"/>
                    </a:lnTo>
                    <a:lnTo>
                      <a:pt x="36767" y="5355"/>
                    </a:lnTo>
                    <a:lnTo>
                      <a:pt x="37110" y="5408"/>
                    </a:lnTo>
                    <a:lnTo>
                      <a:pt x="37453" y="5434"/>
                    </a:lnTo>
                    <a:lnTo>
                      <a:pt x="36583" y="5935"/>
                    </a:lnTo>
                    <a:lnTo>
                      <a:pt x="35739" y="6436"/>
                    </a:lnTo>
                    <a:lnTo>
                      <a:pt x="34921" y="6990"/>
                    </a:lnTo>
                    <a:lnTo>
                      <a:pt x="34156" y="7544"/>
                    </a:lnTo>
                    <a:lnTo>
                      <a:pt x="33760" y="7544"/>
                    </a:lnTo>
                    <a:lnTo>
                      <a:pt x="33549" y="7597"/>
                    </a:lnTo>
                    <a:lnTo>
                      <a:pt x="32257" y="7940"/>
                    </a:lnTo>
                    <a:lnTo>
                      <a:pt x="32046" y="7755"/>
                    </a:lnTo>
                    <a:lnTo>
                      <a:pt x="31835" y="7623"/>
                    </a:lnTo>
                    <a:lnTo>
                      <a:pt x="31624" y="7544"/>
                    </a:lnTo>
                    <a:lnTo>
                      <a:pt x="31387" y="7491"/>
                    </a:lnTo>
                    <a:lnTo>
                      <a:pt x="31149" y="7465"/>
                    </a:lnTo>
                    <a:lnTo>
                      <a:pt x="30991" y="7465"/>
                    </a:lnTo>
                    <a:lnTo>
                      <a:pt x="30780" y="7280"/>
                    </a:lnTo>
                    <a:lnTo>
                      <a:pt x="30516" y="7122"/>
                    </a:lnTo>
                    <a:lnTo>
                      <a:pt x="30226" y="7017"/>
                    </a:lnTo>
                    <a:lnTo>
                      <a:pt x="30068" y="6990"/>
                    </a:lnTo>
                    <a:lnTo>
                      <a:pt x="29910" y="6964"/>
                    </a:lnTo>
                    <a:lnTo>
                      <a:pt x="29804" y="6858"/>
                    </a:lnTo>
                    <a:lnTo>
                      <a:pt x="29699" y="6727"/>
                    </a:lnTo>
                    <a:lnTo>
                      <a:pt x="29593" y="6621"/>
                    </a:lnTo>
                    <a:lnTo>
                      <a:pt x="29461" y="6542"/>
                    </a:lnTo>
                    <a:lnTo>
                      <a:pt x="29250" y="6436"/>
                    </a:lnTo>
                    <a:lnTo>
                      <a:pt x="29039" y="6357"/>
                    </a:lnTo>
                    <a:lnTo>
                      <a:pt x="28828" y="6305"/>
                    </a:lnTo>
                    <a:lnTo>
                      <a:pt x="28617" y="6278"/>
                    </a:lnTo>
                    <a:lnTo>
                      <a:pt x="28433" y="6305"/>
                    </a:lnTo>
                    <a:lnTo>
                      <a:pt x="28248" y="6331"/>
                    </a:lnTo>
                    <a:lnTo>
                      <a:pt x="20019" y="8388"/>
                    </a:lnTo>
                    <a:lnTo>
                      <a:pt x="19966" y="8388"/>
                    </a:lnTo>
                    <a:lnTo>
                      <a:pt x="19755" y="8441"/>
                    </a:lnTo>
                    <a:lnTo>
                      <a:pt x="10656" y="10709"/>
                    </a:lnTo>
                    <a:lnTo>
                      <a:pt x="10365" y="10815"/>
                    </a:lnTo>
                    <a:lnTo>
                      <a:pt x="10128" y="10947"/>
                    </a:lnTo>
                    <a:lnTo>
                      <a:pt x="9891" y="11158"/>
                    </a:lnTo>
                    <a:lnTo>
                      <a:pt x="9732" y="11395"/>
                    </a:lnTo>
                    <a:lnTo>
                      <a:pt x="9601" y="11659"/>
                    </a:lnTo>
                    <a:lnTo>
                      <a:pt x="9521" y="11949"/>
                    </a:lnTo>
                    <a:lnTo>
                      <a:pt x="9495" y="12239"/>
                    </a:lnTo>
                    <a:lnTo>
                      <a:pt x="9521" y="12556"/>
                    </a:lnTo>
                    <a:lnTo>
                      <a:pt x="9548" y="12661"/>
                    </a:lnTo>
                    <a:lnTo>
                      <a:pt x="3745" y="14059"/>
                    </a:lnTo>
                    <a:lnTo>
                      <a:pt x="3640" y="13927"/>
                    </a:lnTo>
                    <a:lnTo>
                      <a:pt x="3508" y="13795"/>
                    </a:lnTo>
                    <a:lnTo>
                      <a:pt x="3376" y="13716"/>
                    </a:lnTo>
                    <a:lnTo>
                      <a:pt x="3218" y="13611"/>
                    </a:lnTo>
                    <a:lnTo>
                      <a:pt x="3060" y="13558"/>
                    </a:lnTo>
                    <a:lnTo>
                      <a:pt x="2875" y="13505"/>
                    </a:lnTo>
                    <a:lnTo>
                      <a:pt x="2717" y="13479"/>
                    </a:lnTo>
                    <a:lnTo>
                      <a:pt x="2532" y="13452"/>
                    </a:lnTo>
                    <a:lnTo>
                      <a:pt x="2347" y="13479"/>
                    </a:lnTo>
                    <a:lnTo>
                      <a:pt x="2163" y="13505"/>
                    </a:lnTo>
                    <a:lnTo>
                      <a:pt x="1952" y="13558"/>
                    </a:lnTo>
                    <a:lnTo>
                      <a:pt x="1741" y="13663"/>
                    </a:lnTo>
                    <a:lnTo>
                      <a:pt x="1530" y="13769"/>
                    </a:lnTo>
                    <a:lnTo>
                      <a:pt x="1345" y="13874"/>
                    </a:lnTo>
                    <a:lnTo>
                      <a:pt x="1161" y="14033"/>
                    </a:lnTo>
                    <a:lnTo>
                      <a:pt x="1002" y="14191"/>
                    </a:lnTo>
                    <a:lnTo>
                      <a:pt x="844" y="14375"/>
                    </a:lnTo>
                    <a:lnTo>
                      <a:pt x="712" y="14560"/>
                    </a:lnTo>
                    <a:lnTo>
                      <a:pt x="607" y="14771"/>
                    </a:lnTo>
                    <a:lnTo>
                      <a:pt x="528" y="14982"/>
                    </a:lnTo>
                    <a:lnTo>
                      <a:pt x="448" y="15193"/>
                    </a:lnTo>
                    <a:lnTo>
                      <a:pt x="396" y="15404"/>
                    </a:lnTo>
                    <a:lnTo>
                      <a:pt x="396" y="15641"/>
                    </a:lnTo>
                    <a:lnTo>
                      <a:pt x="369" y="15852"/>
                    </a:lnTo>
                    <a:lnTo>
                      <a:pt x="396" y="16090"/>
                    </a:lnTo>
                    <a:lnTo>
                      <a:pt x="448" y="16327"/>
                    </a:lnTo>
                    <a:lnTo>
                      <a:pt x="791" y="17751"/>
                    </a:lnTo>
                    <a:lnTo>
                      <a:pt x="844" y="17962"/>
                    </a:lnTo>
                    <a:lnTo>
                      <a:pt x="923" y="18147"/>
                    </a:lnTo>
                    <a:lnTo>
                      <a:pt x="1002" y="18305"/>
                    </a:lnTo>
                    <a:lnTo>
                      <a:pt x="1108" y="18490"/>
                    </a:lnTo>
                    <a:lnTo>
                      <a:pt x="1213" y="18648"/>
                    </a:lnTo>
                    <a:lnTo>
                      <a:pt x="1345" y="18780"/>
                    </a:lnTo>
                    <a:lnTo>
                      <a:pt x="1609" y="19044"/>
                    </a:lnTo>
                    <a:lnTo>
                      <a:pt x="1925" y="19255"/>
                    </a:lnTo>
                    <a:lnTo>
                      <a:pt x="2110" y="19334"/>
                    </a:lnTo>
                    <a:lnTo>
                      <a:pt x="2295" y="19413"/>
                    </a:lnTo>
                    <a:lnTo>
                      <a:pt x="2479" y="19466"/>
                    </a:lnTo>
                    <a:lnTo>
                      <a:pt x="2664" y="19519"/>
                    </a:lnTo>
                    <a:lnTo>
                      <a:pt x="2849" y="19545"/>
                    </a:lnTo>
                    <a:lnTo>
                      <a:pt x="3060" y="19545"/>
                    </a:lnTo>
                    <a:lnTo>
                      <a:pt x="3323" y="19519"/>
                    </a:lnTo>
                    <a:lnTo>
                      <a:pt x="3613" y="19492"/>
                    </a:lnTo>
                    <a:lnTo>
                      <a:pt x="3904" y="19387"/>
                    </a:lnTo>
                    <a:lnTo>
                      <a:pt x="4167" y="19228"/>
                    </a:lnTo>
                    <a:lnTo>
                      <a:pt x="4378" y="19017"/>
                    </a:lnTo>
                    <a:lnTo>
                      <a:pt x="4563" y="18780"/>
                    </a:lnTo>
                    <a:lnTo>
                      <a:pt x="4695" y="18543"/>
                    </a:lnTo>
                    <a:lnTo>
                      <a:pt x="4774" y="18305"/>
                    </a:lnTo>
                    <a:lnTo>
                      <a:pt x="5934" y="18015"/>
                    </a:lnTo>
                    <a:lnTo>
                      <a:pt x="5934" y="18042"/>
                    </a:lnTo>
                    <a:lnTo>
                      <a:pt x="5671" y="18147"/>
                    </a:lnTo>
                    <a:lnTo>
                      <a:pt x="5433" y="18253"/>
                    </a:lnTo>
                    <a:lnTo>
                      <a:pt x="5196" y="18384"/>
                    </a:lnTo>
                    <a:lnTo>
                      <a:pt x="4959" y="18516"/>
                    </a:lnTo>
                    <a:lnTo>
                      <a:pt x="4748" y="18701"/>
                    </a:lnTo>
                    <a:lnTo>
                      <a:pt x="4563" y="18859"/>
                    </a:lnTo>
                    <a:lnTo>
                      <a:pt x="4405" y="19070"/>
                    </a:lnTo>
                    <a:lnTo>
                      <a:pt x="4246" y="19281"/>
                    </a:lnTo>
                    <a:lnTo>
                      <a:pt x="4115" y="19492"/>
                    </a:lnTo>
                    <a:lnTo>
                      <a:pt x="3983" y="19730"/>
                    </a:lnTo>
                    <a:lnTo>
                      <a:pt x="3877" y="19993"/>
                    </a:lnTo>
                    <a:lnTo>
                      <a:pt x="3824" y="20231"/>
                    </a:lnTo>
                    <a:lnTo>
                      <a:pt x="3772" y="20494"/>
                    </a:lnTo>
                    <a:lnTo>
                      <a:pt x="3719" y="20758"/>
                    </a:lnTo>
                    <a:lnTo>
                      <a:pt x="3719" y="21048"/>
                    </a:lnTo>
                    <a:lnTo>
                      <a:pt x="3745" y="21312"/>
                    </a:lnTo>
                    <a:lnTo>
                      <a:pt x="3666" y="21286"/>
                    </a:lnTo>
                    <a:lnTo>
                      <a:pt x="3482" y="21259"/>
                    </a:lnTo>
                    <a:lnTo>
                      <a:pt x="3271" y="21233"/>
                    </a:lnTo>
                    <a:lnTo>
                      <a:pt x="3033" y="21259"/>
                    </a:lnTo>
                    <a:lnTo>
                      <a:pt x="2796" y="21312"/>
                    </a:lnTo>
                    <a:lnTo>
                      <a:pt x="2585" y="21391"/>
                    </a:lnTo>
                    <a:lnTo>
                      <a:pt x="2374" y="21497"/>
                    </a:lnTo>
                    <a:lnTo>
                      <a:pt x="2163" y="21629"/>
                    </a:lnTo>
                    <a:lnTo>
                      <a:pt x="2005" y="21787"/>
                    </a:lnTo>
                    <a:lnTo>
                      <a:pt x="1846" y="21971"/>
                    </a:lnTo>
                    <a:lnTo>
                      <a:pt x="1741" y="22182"/>
                    </a:lnTo>
                    <a:lnTo>
                      <a:pt x="1424" y="22209"/>
                    </a:lnTo>
                    <a:lnTo>
                      <a:pt x="1161" y="22288"/>
                    </a:lnTo>
                    <a:lnTo>
                      <a:pt x="897" y="22393"/>
                    </a:lnTo>
                    <a:lnTo>
                      <a:pt x="659" y="22552"/>
                    </a:lnTo>
                    <a:lnTo>
                      <a:pt x="448" y="22736"/>
                    </a:lnTo>
                    <a:lnTo>
                      <a:pt x="290" y="22974"/>
                    </a:lnTo>
                    <a:lnTo>
                      <a:pt x="132" y="23237"/>
                    </a:lnTo>
                    <a:lnTo>
                      <a:pt x="53" y="23501"/>
                    </a:lnTo>
                    <a:lnTo>
                      <a:pt x="0" y="23791"/>
                    </a:lnTo>
                    <a:lnTo>
                      <a:pt x="0" y="24108"/>
                    </a:lnTo>
                    <a:lnTo>
                      <a:pt x="53" y="24372"/>
                    </a:lnTo>
                    <a:lnTo>
                      <a:pt x="158" y="24635"/>
                    </a:lnTo>
                    <a:lnTo>
                      <a:pt x="317" y="24899"/>
                    </a:lnTo>
                    <a:lnTo>
                      <a:pt x="475" y="25110"/>
                    </a:lnTo>
                    <a:lnTo>
                      <a:pt x="686" y="25295"/>
                    </a:lnTo>
                    <a:lnTo>
                      <a:pt x="950" y="25453"/>
                    </a:lnTo>
                    <a:lnTo>
                      <a:pt x="976" y="25743"/>
                    </a:lnTo>
                    <a:lnTo>
                      <a:pt x="1029" y="26033"/>
                    </a:lnTo>
                    <a:lnTo>
                      <a:pt x="1161" y="26271"/>
                    </a:lnTo>
                    <a:lnTo>
                      <a:pt x="1319" y="26508"/>
                    </a:lnTo>
                    <a:lnTo>
                      <a:pt x="1503" y="26719"/>
                    </a:lnTo>
                    <a:lnTo>
                      <a:pt x="1741" y="26904"/>
                    </a:lnTo>
                    <a:lnTo>
                      <a:pt x="1978" y="27036"/>
                    </a:lnTo>
                    <a:lnTo>
                      <a:pt x="2268" y="27141"/>
                    </a:lnTo>
                    <a:lnTo>
                      <a:pt x="2479" y="27167"/>
                    </a:lnTo>
                    <a:lnTo>
                      <a:pt x="2664" y="27194"/>
                    </a:lnTo>
                    <a:lnTo>
                      <a:pt x="2928" y="27167"/>
                    </a:lnTo>
                    <a:lnTo>
                      <a:pt x="3165" y="27115"/>
                    </a:lnTo>
                    <a:lnTo>
                      <a:pt x="3376" y="27036"/>
                    </a:lnTo>
                    <a:lnTo>
                      <a:pt x="3587" y="26930"/>
                    </a:lnTo>
                    <a:lnTo>
                      <a:pt x="3772" y="26798"/>
                    </a:lnTo>
                    <a:lnTo>
                      <a:pt x="3956" y="26640"/>
                    </a:lnTo>
                    <a:lnTo>
                      <a:pt x="4088" y="26455"/>
                    </a:lnTo>
                    <a:lnTo>
                      <a:pt x="4220" y="26244"/>
                    </a:lnTo>
                    <a:lnTo>
                      <a:pt x="4378" y="26244"/>
                    </a:lnTo>
                    <a:lnTo>
                      <a:pt x="4537" y="26218"/>
                    </a:lnTo>
                    <a:lnTo>
                      <a:pt x="4853" y="26139"/>
                    </a:lnTo>
                    <a:lnTo>
                      <a:pt x="4932" y="26455"/>
                    </a:lnTo>
                    <a:lnTo>
                      <a:pt x="4616" y="26745"/>
                    </a:lnTo>
                    <a:lnTo>
                      <a:pt x="4299" y="27036"/>
                    </a:lnTo>
                    <a:lnTo>
                      <a:pt x="4009" y="27326"/>
                    </a:lnTo>
                    <a:lnTo>
                      <a:pt x="3719" y="27642"/>
                    </a:lnTo>
                    <a:lnTo>
                      <a:pt x="3429" y="27985"/>
                    </a:lnTo>
                    <a:lnTo>
                      <a:pt x="3191" y="28328"/>
                    </a:lnTo>
                    <a:lnTo>
                      <a:pt x="2928" y="28671"/>
                    </a:lnTo>
                    <a:lnTo>
                      <a:pt x="2690" y="29040"/>
                    </a:lnTo>
                    <a:lnTo>
                      <a:pt x="2479" y="29436"/>
                    </a:lnTo>
                    <a:lnTo>
                      <a:pt x="2268" y="29805"/>
                    </a:lnTo>
                    <a:lnTo>
                      <a:pt x="2084" y="30201"/>
                    </a:lnTo>
                    <a:lnTo>
                      <a:pt x="1899" y="30623"/>
                    </a:lnTo>
                    <a:lnTo>
                      <a:pt x="1741" y="31018"/>
                    </a:lnTo>
                    <a:lnTo>
                      <a:pt x="1609" y="31440"/>
                    </a:lnTo>
                    <a:lnTo>
                      <a:pt x="1477" y="31889"/>
                    </a:lnTo>
                    <a:lnTo>
                      <a:pt x="1372" y="32311"/>
                    </a:lnTo>
                    <a:lnTo>
                      <a:pt x="1266" y="32812"/>
                    </a:lnTo>
                    <a:lnTo>
                      <a:pt x="1187" y="33313"/>
                    </a:lnTo>
                    <a:lnTo>
                      <a:pt x="1134" y="33814"/>
                    </a:lnTo>
                    <a:lnTo>
                      <a:pt x="1081" y="34341"/>
                    </a:lnTo>
                    <a:lnTo>
                      <a:pt x="1055" y="34843"/>
                    </a:lnTo>
                    <a:lnTo>
                      <a:pt x="1055" y="35370"/>
                    </a:lnTo>
                    <a:lnTo>
                      <a:pt x="1081" y="35898"/>
                    </a:lnTo>
                    <a:lnTo>
                      <a:pt x="1108" y="36425"/>
                    </a:lnTo>
                    <a:lnTo>
                      <a:pt x="1187" y="36953"/>
                    </a:lnTo>
                    <a:lnTo>
                      <a:pt x="1266" y="37480"/>
                    </a:lnTo>
                    <a:lnTo>
                      <a:pt x="1372" y="38008"/>
                    </a:lnTo>
                    <a:lnTo>
                      <a:pt x="1477" y="38535"/>
                    </a:lnTo>
                    <a:lnTo>
                      <a:pt x="1635" y="39063"/>
                    </a:lnTo>
                    <a:lnTo>
                      <a:pt x="1794" y="39616"/>
                    </a:lnTo>
                    <a:lnTo>
                      <a:pt x="1978" y="40144"/>
                    </a:lnTo>
                    <a:lnTo>
                      <a:pt x="2163" y="40671"/>
                    </a:lnTo>
                    <a:lnTo>
                      <a:pt x="2453" y="41331"/>
                    </a:lnTo>
                    <a:lnTo>
                      <a:pt x="2822" y="42069"/>
                    </a:lnTo>
                    <a:lnTo>
                      <a:pt x="3033" y="42465"/>
                    </a:lnTo>
                    <a:lnTo>
                      <a:pt x="3271" y="42834"/>
                    </a:lnTo>
                    <a:lnTo>
                      <a:pt x="3534" y="43230"/>
                    </a:lnTo>
                    <a:lnTo>
                      <a:pt x="3824" y="43626"/>
                    </a:lnTo>
                    <a:lnTo>
                      <a:pt x="4141" y="43995"/>
                    </a:lnTo>
                    <a:lnTo>
                      <a:pt x="4484" y="44364"/>
                    </a:lnTo>
                    <a:lnTo>
                      <a:pt x="4853" y="44733"/>
                    </a:lnTo>
                    <a:lnTo>
                      <a:pt x="5249" y="45050"/>
                    </a:lnTo>
                    <a:lnTo>
                      <a:pt x="5671" y="45366"/>
                    </a:lnTo>
                    <a:lnTo>
                      <a:pt x="6119" y="45656"/>
                    </a:lnTo>
                    <a:lnTo>
                      <a:pt x="6594" y="45894"/>
                    </a:lnTo>
                    <a:lnTo>
                      <a:pt x="7121" y="46105"/>
                    </a:lnTo>
                    <a:lnTo>
                      <a:pt x="7253" y="46685"/>
                    </a:lnTo>
                    <a:lnTo>
                      <a:pt x="7411" y="47239"/>
                    </a:lnTo>
                    <a:lnTo>
                      <a:pt x="7622" y="47793"/>
                    </a:lnTo>
                    <a:lnTo>
                      <a:pt x="7860" y="48294"/>
                    </a:lnTo>
                    <a:lnTo>
                      <a:pt x="8044" y="48637"/>
                    </a:lnTo>
                    <a:lnTo>
                      <a:pt x="8229" y="48953"/>
                    </a:lnTo>
                    <a:lnTo>
                      <a:pt x="8440" y="49270"/>
                    </a:lnTo>
                    <a:lnTo>
                      <a:pt x="8651" y="49586"/>
                    </a:lnTo>
                    <a:lnTo>
                      <a:pt x="8915" y="49876"/>
                    </a:lnTo>
                    <a:lnTo>
                      <a:pt x="9152" y="50193"/>
                    </a:lnTo>
                    <a:lnTo>
                      <a:pt x="9416" y="50457"/>
                    </a:lnTo>
                    <a:lnTo>
                      <a:pt x="9706" y="50747"/>
                    </a:lnTo>
                    <a:lnTo>
                      <a:pt x="9996" y="51011"/>
                    </a:lnTo>
                    <a:lnTo>
                      <a:pt x="10313" y="51248"/>
                    </a:lnTo>
                    <a:lnTo>
                      <a:pt x="10629" y="51512"/>
                    </a:lnTo>
                    <a:lnTo>
                      <a:pt x="10972" y="51749"/>
                    </a:lnTo>
                    <a:lnTo>
                      <a:pt x="11315" y="51960"/>
                    </a:lnTo>
                    <a:lnTo>
                      <a:pt x="11684" y="52171"/>
                    </a:lnTo>
                    <a:lnTo>
                      <a:pt x="12027" y="52356"/>
                    </a:lnTo>
                    <a:lnTo>
                      <a:pt x="12423" y="52540"/>
                    </a:lnTo>
                    <a:lnTo>
                      <a:pt x="13029" y="52804"/>
                    </a:lnTo>
                    <a:lnTo>
                      <a:pt x="13662" y="53041"/>
                    </a:lnTo>
                    <a:lnTo>
                      <a:pt x="14322" y="53252"/>
                    </a:lnTo>
                    <a:lnTo>
                      <a:pt x="15008" y="53437"/>
                    </a:lnTo>
                    <a:lnTo>
                      <a:pt x="15720" y="53569"/>
                    </a:lnTo>
                    <a:lnTo>
                      <a:pt x="16485" y="53701"/>
                    </a:lnTo>
                    <a:lnTo>
                      <a:pt x="17276" y="53806"/>
                    </a:lnTo>
                    <a:lnTo>
                      <a:pt x="18093" y="53859"/>
                    </a:lnTo>
                    <a:lnTo>
                      <a:pt x="18858" y="53912"/>
                    </a:lnTo>
                    <a:lnTo>
                      <a:pt x="19623" y="53912"/>
                    </a:lnTo>
                    <a:lnTo>
                      <a:pt x="20652" y="53885"/>
                    </a:lnTo>
                    <a:lnTo>
                      <a:pt x="21654" y="53833"/>
                    </a:lnTo>
                    <a:lnTo>
                      <a:pt x="22630" y="53701"/>
                    </a:lnTo>
                    <a:lnTo>
                      <a:pt x="23580" y="53543"/>
                    </a:lnTo>
                    <a:lnTo>
                      <a:pt x="24529" y="53332"/>
                    </a:lnTo>
                    <a:lnTo>
                      <a:pt x="25426" y="53068"/>
                    </a:lnTo>
                    <a:lnTo>
                      <a:pt x="26323" y="52778"/>
                    </a:lnTo>
                    <a:lnTo>
                      <a:pt x="27167" y="52435"/>
                    </a:lnTo>
                    <a:lnTo>
                      <a:pt x="27747" y="52171"/>
                    </a:lnTo>
                    <a:lnTo>
                      <a:pt x="28301" y="51881"/>
                    </a:lnTo>
                    <a:lnTo>
                      <a:pt x="28855" y="51564"/>
                    </a:lnTo>
                    <a:lnTo>
                      <a:pt x="29382" y="51248"/>
                    </a:lnTo>
                    <a:lnTo>
                      <a:pt x="29883" y="50905"/>
                    </a:lnTo>
                    <a:lnTo>
                      <a:pt x="30384" y="50536"/>
                    </a:lnTo>
                    <a:lnTo>
                      <a:pt x="30833" y="50140"/>
                    </a:lnTo>
                    <a:lnTo>
                      <a:pt x="31281" y="49745"/>
                    </a:lnTo>
                    <a:lnTo>
                      <a:pt x="31729" y="49323"/>
                    </a:lnTo>
                    <a:lnTo>
                      <a:pt x="32125" y="48874"/>
                    </a:lnTo>
                    <a:lnTo>
                      <a:pt x="32521" y="48426"/>
                    </a:lnTo>
                    <a:lnTo>
                      <a:pt x="32890" y="47977"/>
                    </a:lnTo>
                    <a:lnTo>
                      <a:pt x="33233" y="47503"/>
                    </a:lnTo>
                    <a:lnTo>
                      <a:pt x="33549" y="47002"/>
                    </a:lnTo>
                    <a:lnTo>
                      <a:pt x="33840" y="46500"/>
                    </a:lnTo>
                    <a:lnTo>
                      <a:pt x="34103" y="45973"/>
                    </a:lnTo>
                    <a:lnTo>
                      <a:pt x="34341" y="45419"/>
                    </a:lnTo>
                    <a:lnTo>
                      <a:pt x="34578" y="44892"/>
                    </a:lnTo>
                    <a:lnTo>
                      <a:pt x="37875" y="44100"/>
                    </a:lnTo>
                    <a:lnTo>
                      <a:pt x="38376" y="44127"/>
                    </a:lnTo>
                    <a:lnTo>
                      <a:pt x="38824" y="44127"/>
                    </a:lnTo>
                    <a:lnTo>
                      <a:pt x="39273" y="44074"/>
                    </a:lnTo>
                    <a:lnTo>
                      <a:pt x="39721" y="43995"/>
                    </a:lnTo>
                    <a:lnTo>
                      <a:pt x="40143" y="43889"/>
                    </a:lnTo>
                    <a:lnTo>
                      <a:pt x="40565" y="43757"/>
                    </a:lnTo>
                    <a:lnTo>
                      <a:pt x="40987" y="43599"/>
                    </a:lnTo>
                    <a:lnTo>
                      <a:pt x="41383" y="43415"/>
                    </a:lnTo>
                    <a:lnTo>
                      <a:pt x="41778" y="43204"/>
                    </a:lnTo>
                    <a:lnTo>
                      <a:pt x="48293" y="41674"/>
                    </a:lnTo>
                    <a:lnTo>
                      <a:pt x="48372" y="41858"/>
                    </a:lnTo>
                    <a:lnTo>
                      <a:pt x="48478" y="42043"/>
                    </a:lnTo>
                    <a:lnTo>
                      <a:pt x="48610" y="42201"/>
                    </a:lnTo>
                    <a:lnTo>
                      <a:pt x="48742" y="42360"/>
                    </a:lnTo>
                    <a:lnTo>
                      <a:pt x="48926" y="42491"/>
                    </a:lnTo>
                    <a:lnTo>
                      <a:pt x="49111" y="42597"/>
                    </a:lnTo>
                    <a:lnTo>
                      <a:pt x="49295" y="42702"/>
                    </a:lnTo>
                    <a:lnTo>
                      <a:pt x="49506" y="42755"/>
                    </a:lnTo>
                    <a:lnTo>
                      <a:pt x="49717" y="42782"/>
                    </a:lnTo>
                    <a:lnTo>
                      <a:pt x="49902" y="42808"/>
                    </a:lnTo>
                    <a:lnTo>
                      <a:pt x="50166" y="42782"/>
                    </a:lnTo>
                    <a:lnTo>
                      <a:pt x="50403" y="42729"/>
                    </a:lnTo>
                    <a:lnTo>
                      <a:pt x="50614" y="42650"/>
                    </a:lnTo>
                    <a:lnTo>
                      <a:pt x="50825" y="42544"/>
                    </a:lnTo>
                    <a:lnTo>
                      <a:pt x="51010" y="42412"/>
                    </a:lnTo>
                    <a:lnTo>
                      <a:pt x="51194" y="42254"/>
                    </a:lnTo>
                    <a:lnTo>
                      <a:pt x="51326" y="42069"/>
                    </a:lnTo>
                    <a:lnTo>
                      <a:pt x="51458" y="41858"/>
                    </a:lnTo>
                    <a:lnTo>
                      <a:pt x="51748" y="41832"/>
                    </a:lnTo>
                    <a:lnTo>
                      <a:pt x="52038" y="41753"/>
                    </a:lnTo>
                    <a:lnTo>
                      <a:pt x="52302" y="41647"/>
                    </a:lnTo>
                    <a:lnTo>
                      <a:pt x="52540" y="41489"/>
                    </a:lnTo>
                    <a:lnTo>
                      <a:pt x="52724" y="41305"/>
                    </a:lnTo>
                    <a:lnTo>
                      <a:pt x="52909" y="41067"/>
                    </a:lnTo>
                    <a:lnTo>
                      <a:pt x="53041" y="40830"/>
                    </a:lnTo>
                    <a:lnTo>
                      <a:pt x="53146" y="40540"/>
                    </a:lnTo>
                    <a:lnTo>
                      <a:pt x="54544" y="40197"/>
                    </a:lnTo>
                    <a:lnTo>
                      <a:pt x="54834" y="40118"/>
                    </a:lnTo>
                    <a:lnTo>
                      <a:pt x="55124" y="40012"/>
                    </a:lnTo>
                    <a:lnTo>
                      <a:pt x="55388" y="39854"/>
                    </a:lnTo>
                    <a:lnTo>
                      <a:pt x="55626" y="39696"/>
                    </a:lnTo>
                    <a:lnTo>
                      <a:pt x="55863" y="39511"/>
                    </a:lnTo>
                    <a:lnTo>
                      <a:pt x="56074" y="39300"/>
                    </a:lnTo>
                    <a:lnTo>
                      <a:pt x="56259" y="39089"/>
                    </a:lnTo>
                    <a:lnTo>
                      <a:pt x="56417" y="38852"/>
                    </a:lnTo>
                    <a:lnTo>
                      <a:pt x="56549" y="38588"/>
                    </a:lnTo>
                    <a:lnTo>
                      <a:pt x="56681" y="38324"/>
                    </a:lnTo>
                    <a:lnTo>
                      <a:pt x="56760" y="38060"/>
                    </a:lnTo>
                    <a:lnTo>
                      <a:pt x="56839" y="37770"/>
                    </a:lnTo>
                    <a:lnTo>
                      <a:pt x="56865" y="37480"/>
                    </a:lnTo>
                    <a:lnTo>
                      <a:pt x="56865" y="37164"/>
                    </a:lnTo>
                    <a:lnTo>
                      <a:pt x="56839" y="36873"/>
                    </a:lnTo>
                    <a:lnTo>
                      <a:pt x="56786" y="36557"/>
                    </a:lnTo>
                    <a:lnTo>
                      <a:pt x="56127" y="33708"/>
                    </a:lnTo>
                    <a:lnTo>
                      <a:pt x="56443" y="33629"/>
                    </a:lnTo>
                    <a:lnTo>
                      <a:pt x="56760" y="33524"/>
                    </a:lnTo>
                    <a:lnTo>
                      <a:pt x="57050" y="33366"/>
                    </a:lnTo>
                    <a:lnTo>
                      <a:pt x="57340" y="33181"/>
                    </a:lnTo>
                    <a:lnTo>
                      <a:pt x="57577" y="32996"/>
                    </a:lnTo>
                    <a:lnTo>
                      <a:pt x="57788" y="32785"/>
                    </a:lnTo>
                    <a:lnTo>
                      <a:pt x="57973" y="32574"/>
                    </a:lnTo>
                    <a:lnTo>
                      <a:pt x="58131" y="32337"/>
                    </a:lnTo>
                    <a:lnTo>
                      <a:pt x="58263" y="32073"/>
                    </a:lnTo>
                    <a:lnTo>
                      <a:pt x="58369" y="31809"/>
                    </a:lnTo>
                    <a:lnTo>
                      <a:pt x="58474" y="31519"/>
                    </a:lnTo>
                    <a:lnTo>
                      <a:pt x="58527" y="31229"/>
                    </a:lnTo>
                    <a:lnTo>
                      <a:pt x="58553" y="30939"/>
                    </a:lnTo>
                    <a:lnTo>
                      <a:pt x="58553" y="30649"/>
                    </a:lnTo>
                    <a:lnTo>
                      <a:pt x="58527" y="30359"/>
                    </a:lnTo>
                    <a:lnTo>
                      <a:pt x="58474" y="30069"/>
                    </a:lnTo>
                    <a:lnTo>
                      <a:pt x="58395" y="29805"/>
                    </a:lnTo>
                    <a:lnTo>
                      <a:pt x="58263" y="29541"/>
                    </a:lnTo>
                    <a:lnTo>
                      <a:pt x="58131" y="29277"/>
                    </a:lnTo>
                    <a:lnTo>
                      <a:pt x="57973" y="29014"/>
                    </a:lnTo>
                    <a:lnTo>
                      <a:pt x="57762" y="28750"/>
                    </a:lnTo>
                    <a:lnTo>
                      <a:pt x="57498" y="28513"/>
                    </a:lnTo>
                    <a:lnTo>
                      <a:pt x="57498" y="28513"/>
                    </a:lnTo>
                    <a:lnTo>
                      <a:pt x="58711" y="28855"/>
                    </a:lnTo>
                    <a:lnTo>
                      <a:pt x="58922" y="28882"/>
                    </a:lnTo>
                    <a:lnTo>
                      <a:pt x="59107" y="28908"/>
                    </a:lnTo>
                    <a:lnTo>
                      <a:pt x="59371" y="28882"/>
                    </a:lnTo>
                    <a:lnTo>
                      <a:pt x="59608" y="28829"/>
                    </a:lnTo>
                    <a:lnTo>
                      <a:pt x="59846" y="28724"/>
                    </a:lnTo>
                    <a:lnTo>
                      <a:pt x="60057" y="28592"/>
                    </a:lnTo>
                    <a:lnTo>
                      <a:pt x="60241" y="28407"/>
                    </a:lnTo>
                    <a:lnTo>
                      <a:pt x="60399" y="28222"/>
                    </a:lnTo>
                    <a:lnTo>
                      <a:pt x="60531" y="27985"/>
                    </a:lnTo>
                    <a:lnTo>
                      <a:pt x="60610" y="27748"/>
                    </a:lnTo>
                    <a:lnTo>
                      <a:pt x="64488" y="13189"/>
                    </a:lnTo>
                    <a:lnTo>
                      <a:pt x="64540" y="12898"/>
                    </a:lnTo>
                    <a:lnTo>
                      <a:pt x="64540" y="12608"/>
                    </a:lnTo>
                    <a:lnTo>
                      <a:pt x="64461" y="12292"/>
                    </a:lnTo>
                    <a:lnTo>
                      <a:pt x="64356" y="12028"/>
                    </a:lnTo>
                    <a:lnTo>
                      <a:pt x="64171" y="11764"/>
                    </a:lnTo>
                    <a:lnTo>
                      <a:pt x="63934" y="11553"/>
                    </a:lnTo>
                    <a:lnTo>
                      <a:pt x="63696" y="11395"/>
                    </a:lnTo>
                    <a:lnTo>
                      <a:pt x="63406" y="11289"/>
                    </a:lnTo>
                    <a:lnTo>
                      <a:pt x="54518" y="8942"/>
                    </a:lnTo>
                    <a:lnTo>
                      <a:pt x="54333" y="8889"/>
                    </a:lnTo>
                    <a:lnTo>
                      <a:pt x="53858" y="8889"/>
                    </a:lnTo>
                    <a:lnTo>
                      <a:pt x="53621" y="8968"/>
                    </a:lnTo>
                    <a:lnTo>
                      <a:pt x="53384" y="9074"/>
                    </a:lnTo>
                    <a:lnTo>
                      <a:pt x="53173" y="9206"/>
                    </a:lnTo>
                    <a:lnTo>
                      <a:pt x="53173" y="8968"/>
                    </a:lnTo>
                    <a:lnTo>
                      <a:pt x="53120" y="8731"/>
                    </a:lnTo>
                    <a:lnTo>
                      <a:pt x="53041" y="8520"/>
                    </a:lnTo>
                    <a:lnTo>
                      <a:pt x="52909" y="8309"/>
                    </a:lnTo>
                    <a:lnTo>
                      <a:pt x="52777" y="8124"/>
                    </a:lnTo>
                    <a:lnTo>
                      <a:pt x="52619" y="7966"/>
                    </a:lnTo>
                    <a:lnTo>
                      <a:pt x="52460" y="7808"/>
                    </a:lnTo>
                    <a:lnTo>
                      <a:pt x="52249" y="7702"/>
                    </a:lnTo>
                    <a:lnTo>
                      <a:pt x="52223" y="7412"/>
                    </a:lnTo>
                    <a:lnTo>
                      <a:pt x="52144" y="7122"/>
                    </a:lnTo>
                    <a:lnTo>
                      <a:pt x="52038" y="6858"/>
                    </a:lnTo>
                    <a:lnTo>
                      <a:pt x="51880" y="6621"/>
                    </a:lnTo>
                    <a:lnTo>
                      <a:pt x="51696" y="6410"/>
                    </a:lnTo>
                    <a:lnTo>
                      <a:pt x="51458" y="6252"/>
                    </a:lnTo>
                    <a:lnTo>
                      <a:pt x="51194" y="6094"/>
                    </a:lnTo>
                    <a:lnTo>
                      <a:pt x="50904" y="6014"/>
                    </a:lnTo>
                    <a:lnTo>
                      <a:pt x="50720" y="5962"/>
                    </a:lnTo>
                    <a:lnTo>
                      <a:pt x="50271" y="5962"/>
                    </a:lnTo>
                    <a:lnTo>
                      <a:pt x="50060" y="6014"/>
                    </a:lnTo>
                    <a:lnTo>
                      <a:pt x="50060" y="6014"/>
                    </a:lnTo>
                    <a:lnTo>
                      <a:pt x="50139" y="5803"/>
                    </a:lnTo>
                    <a:lnTo>
                      <a:pt x="50219" y="5592"/>
                    </a:lnTo>
                    <a:lnTo>
                      <a:pt x="50271" y="5329"/>
                    </a:lnTo>
                    <a:lnTo>
                      <a:pt x="50298" y="5065"/>
                    </a:lnTo>
                    <a:lnTo>
                      <a:pt x="50271" y="4775"/>
                    </a:lnTo>
                    <a:lnTo>
                      <a:pt x="50245" y="4511"/>
                    </a:lnTo>
                    <a:lnTo>
                      <a:pt x="50192" y="4247"/>
                    </a:lnTo>
                    <a:lnTo>
                      <a:pt x="50113" y="4010"/>
                    </a:lnTo>
                    <a:lnTo>
                      <a:pt x="49981" y="3746"/>
                    </a:lnTo>
                    <a:lnTo>
                      <a:pt x="49849" y="3509"/>
                    </a:lnTo>
                    <a:lnTo>
                      <a:pt x="49665" y="3271"/>
                    </a:lnTo>
                    <a:lnTo>
                      <a:pt x="49454" y="3060"/>
                    </a:lnTo>
                    <a:lnTo>
                      <a:pt x="49216" y="2849"/>
                    </a:lnTo>
                    <a:lnTo>
                      <a:pt x="48979" y="2691"/>
                    </a:lnTo>
                    <a:lnTo>
                      <a:pt x="48715" y="2533"/>
                    </a:lnTo>
                    <a:lnTo>
                      <a:pt x="48451" y="2427"/>
                    </a:lnTo>
                    <a:lnTo>
                      <a:pt x="48161" y="2348"/>
                    </a:lnTo>
                    <a:lnTo>
                      <a:pt x="47871" y="2296"/>
                    </a:lnTo>
                    <a:lnTo>
                      <a:pt x="47607" y="2269"/>
                    </a:lnTo>
                    <a:lnTo>
                      <a:pt x="47370" y="2243"/>
                    </a:lnTo>
                    <a:lnTo>
                      <a:pt x="46843" y="2296"/>
                    </a:lnTo>
                    <a:lnTo>
                      <a:pt x="46289" y="2375"/>
                    </a:lnTo>
                    <a:lnTo>
                      <a:pt x="45788" y="2507"/>
                    </a:lnTo>
                    <a:lnTo>
                      <a:pt x="45313" y="2691"/>
                    </a:lnTo>
                    <a:lnTo>
                      <a:pt x="44996" y="2849"/>
                    </a:lnTo>
                    <a:lnTo>
                      <a:pt x="44733" y="3034"/>
                    </a:lnTo>
                    <a:lnTo>
                      <a:pt x="44495" y="3245"/>
                    </a:lnTo>
                    <a:lnTo>
                      <a:pt x="43546" y="3377"/>
                    </a:lnTo>
                    <a:lnTo>
                      <a:pt x="42596" y="3562"/>
                    </a:lnTo>
                    <a:lnTo>
                      <a:pt x="42095" y="3113"/>
                    </a:lnTo>
                    <a:lnTo>
                      <a:pt x="41567" y="2691"/>
                    </a:lnTo>
                    <a:lnTo>
                      <a:pt x="41014" y="2322"/>
                    </a:lnTo>
                    <a:lnTo>
                      <a:pt x="40460" y="2005"/>
                    </a:lnTo>
                    <a:lnTo>
                      <a:pt x="40328" y="1794"/>
                    </a:lnTo>
                    <a:lnTo>
                      <a:pt x="40196" y="1557"/>
                    </a:lnTo>
                    <a:lnTo>
                      <a:pt x="40038" y="1372"/>
                    </a:lnTo>
                    <a:lnTo>
                      <a:pt x="39879" y="1188"/>
                    </a:lnTo>
                    <a:lnTo>
                      <a:pt x="39695" y="1003"/>
                    </a:lnTo>
                    <a:lnTo>
                      <a:pt x="39510" y="845"/>
                    </a:lnTo>
                    <a:lnTo>
                      <a:pt x="39326" y="713"/>
                    </a:lnTo>
                    <a:lnTo>
                      <a:pt x="39141" y="581"/>
                    </a:lnTo>
                    <a:lnTo>
                      <a:pt x="38904" y="449"/>
                    </a:lnTo>
                    <a:lnTo>
                      <a:pt x="38666" y="344"/>
                    </a:lnTo>
                    <a:lnTo>
                      <a:pt x="38402" y="238"/>
                    </a:lnTo>
                    <a:lnTo>
                      <a:pt x="38139" y="159"/>
                    </a:lnTo>
                    <a:lnTo>
                      <a:pt x="37875" y="106"/>
                    </a:lnTo>
                    <a:lnTo>
                      <a:pt x="37611" y="54"/>
                    </a:lnTo>
                    <a:lnTo>
                      <a:pt x="37347" y="27"/>
                    </a:lnTo>
                    <a:lnTo>
                      <a:pt x="3708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48"/>
              <p:cNvSpPr/>
              <p:nvPr/>
            </p:nvSpPr>
            <p:spPr>
              <a:xfrm>
                <a:off x="962125" y="606675"/>
                <a:ext cx="436525" cy="664025"/>
              </a:xfrm>
              <a:custGeom>
                <a:avLst/>
                <a:gdLst/>
                <a:ahLst/>
                <a:cxnLst/>
                <a:rect l="l" t="t" r="r" b="b"/>
                <a:pathLst>
                  <a:path w="17461" h="26561" extrusionOk="0">
                    <a:moveTo>
                      <a:pt x="13082" y="2955"/>
                    </a:moveTo>
                    <a:lnTo>
                      <a:pt x="13425" y="3350"/>
                    </a:lnTo>
                    <a:lnTo>
                      <a:pt x="13768" y="3746"/>
                    </a:lnTo>
                    <a:lnTo>
                      <a:pt x="14058" y="4168"/>
                    </a:lnTo>
                    <a:lnTo>
                      <a:pt x="14348" y="4564"/>
                    </a:lnTo>
                    <a:lnTo>
                      <a:pt x="14876" y="5381"/>
                    </a:lnTo>
                    <a:lnTo>
                      <a:pt x="15298" y="6172"/>
                    </a:lnTo>
                    <a:lnTo>
                      <a:pt x="15482" y="6568"/>
                    </a:lnTo>
                    <a:lnTo>
                      <a:pt x="15667" y="6937"/>
                    </a:lnTo>
                    <a:lnTo>
                      <a:pt x="15825" y="7333"/>
                    </a:lnTo>
                    <a:lnTo>
                      <a:pt x="15957" y="7702"/>
                    </a:lnTo>
                    <a:lnTo>
                      <a:pt x="16089" y="8151"/>
                    </a:lnTo>
                    <a:lnTo>
                      <a:pt x="16195" y="8625"/>
                    </a:lnTo>
                    <a:lnTo>
                      <a:pt x="16300" y="9126"/>
                    </a:lnTo>
                    <a:lnTo>
                      <a:pt x="16379" y="9628"/>
                    </a:lnTo>
                    <a:lnTo>
                      <a:pt x="16432" y="10155"/>
                    </a:lnTo>
                    <a:lnTo>
                      <a:pt x="16485" y="10735"/>
                    </a:lnTo>
                    <a:lnTo>
                      <a:pt x="16511" y="11316"/>
                    </a:lnTo>
                    <a:lnTo>
                      <a:pt x="16511" y="11949"/>
                    </a:lnTo>
                    <a:lnTo>
                      <a:pt x="16511" y="12608"/>
                    </a:lnTo>
                    <a:lnTo>
                      <a:pt x="16485" y="13294"/>
                    </a:lnTo>
                    <a:lnTo>
                      <a:pt x="16432" y="13953"/>
                    </a:lnTo>
                    <a:lnTo>
                      <a:pt x="16353" y="14586"/>
                    </a:lnTo>
                    <a:lnTo>
                      <a:pt x="16274" y="15219"/>
                    </a:lnTo>
                    <a:lnTo>
                      <a:pt x="16168" y="15852"/>
                    </a:lnTo>
                    <a:lnTo>
                      <a:pt x="16036" y="16459"/>
                    </a:lnTo>
                    <a:lnTo>
                      <a:pt x="15904" y="17039"/>
                    </a:lnTo>
                    <a:lnTo>
                      <a:pt x="15720" y="17619"/>
                    </a:lnTo>
                    <a:lnTo>
                      <a:pt x="15535" y="18200"/>
                    </a:lnTo>
                    <a:lnTo>
                      <a:pt x="15351" y="18753"/>
                    </a:lnTo>
                    <a:lnTo>
                      <a:pt x="15140" y="19281"/>
                    </a:lnTo>
                    <a:lnTo>
                      <a:pt x="14902" y="19808"/>
                    </a:lnTo>
                    <a:lnTo>
                      <a:pt x="14638" y="20310"/>
                    </a:lnTo>
                    <a:lnTo>
                      <a:pt x="14375" y="20811"/>
                    </a:lnTo>
                    <a:lnTo>
                      <a:pt x="14084" y="21285"/>
                    </a:lnTo>
                    <a:lnTo>
                      <a:pt x="13715" y="21813"/>
                    </a:lnTo>
                    <a:lnTo>
                      <a:pt x="13320" y="22314"/>
                    </a:lnTo>
                    <a:lnTo>
                      <a:pt x="12924" y="22815"/>
                    </a:lnTo>
                    <a:lnTo>
                      <a:pt x="12476" y="23264"/>
                    </a:lnTo>
                    <a:lnTo>
                      <a:pt x="12027" y="23686"/>
                    </a:lnTo>
                    <a:lnTo>
                      <a:pt x="11552" y="24081"/>
                    </a:lnTo>
                    <a:lnTo>
                      <a:pt x="11051" y="24451"/>
                    </a:lnTo>
                    <a:lnTo>
                      <a:pt x="10550" y="24793"/>
                    </a:lnTo>
                    <a:lnTo>
                      <a:pt x="10023" y="25110"/>
                    </a:lnTo>
                    <a:lnTo>
                      <a:pt x="9495" y="25374"/>
                    </a:lnTo>
                    <a:lnTo>
                      <a:pt x="8941" y="25611"/>
                    </a:lnTo>
                    <a:lnTo>
                      <a:pt x="8387" y="25822"/>
                    </a:lnTo>
                    <a:lnTo>
                      <a:pt x="7834" y="26007"/>
                    </a:lnTo>
                    <a:lnTo>
                      <a:pt x="7253" y="26139"/>
                    </a:lnTo>
                    <a:lnTo>
                      <a:pt x="6699" y="26218"/>
                    </a:lnTo>
                    <a:lnTo>
                      <a:pt x="6119" y="26270"/>
                    </a:lnTo>
                    <a:lnTo>
                      <a:pt x="5697" y="26297"/>
                    </a:lnTo>
                    <a:lnTo>
                      <a:pt x="5275" y="26270"/>
                    </a:lnTo>
                    <a:lnTo>
                      <a:pt x="4880" y="26244"/>
                    </a:lnTo>
                    <a:lnTo>
                      <a:pt x="4484" y="26191"/>
                    </a:lnTo>
                    <a:lnTo>
                      <a:pt x="4115" y="26086"/>
                    </a:lnTo>
                    <a:lnTo>
                      <a:pt x="3772" y="25980"/>
                    </a:lnTo>
                    <a:lnTo>
                      <a:pt x="3455" y="25848"/>
                    </a:lnTo>
                    <a:lnTo>
                      <a:pt x="3139" y="25690"/>
                    </a:lnTo>
                    <a:lnTo>
                      <a:pt x="2743" y="25400"/>
                    </a:lnTo>
                    <a:lnTo>
                      <a:pt x="2347" y="25084"/>
                    </a:lnTo>
                    <a:lnTo>
                      <a:pt x="2005" y="24688"/>
                    </a:lnTo>
                    <a:lnTo>
                      <a:pt x="1662" y="24240"/>
                    </a:lnTo>
                    <a:lnTo>
                      <a:pt x="1345" y="23712"/>
                    </a:lnTo>
                    <a:lnTo>
                      <a:pt x="1081" y="23158"/>
                    </a:lnTo>
                    <a:lnTo>
                      <a:pt x="844" y="22578"/>
                    </a:lnTo>
                    <a:lnTo>
                      <a:pt x="633" y="21945"/>
                    </a:lnTo>
                    <a:lnTo>
                      <a:pt x="475" y="21259"/>
                    </a:lnTo>
                    <a:lnTo>
                      <a:pt x="369" y="20547"/>
                    </a:lnTo>
                    <a:lnTo>
                      <a:pt x="290" y="19782"/>
                    </a:lnTo>
                    <a:lnTo>
                      <a:pt x="264" y="18964"/>
                    </a:lnTo>
                    <a:lnTo>
                      <a:pt x="264" y="18147"/>
                    </a:lnTo>
                    <a:lnTo>
                      <a:pt x="290" y="17356"/>
                    </a:lnTo>
                    <a:lnTo>
                      <a:pt x="369" y="16564"/>
                    </a:lnTo>
                    <a:lnTo>
                      <a:pt x="475" y="15799"/>
                    </a:lnTo>
                    <a:lnTo>
                      <a:pt x="633" y="15061"/>
                    </a:lnTo>
                    <a:lnTo>
                      <a:pt x="791" y="14322"/>
                    </a:lnTo>
                    <a:lnTo>
                      <a:pt x="1029" y="13610"/>
                    </a:lnTo>
                    <a:lnTo>
                      <a:pt x="1266" y="12925"/>
                    </a:lnTo>
                    <a:lnTo>
                      <a:pt x="1583" y="12239"/>
                    </a:lnTo>
                    <a:lnTo>
                      <a:pt x="1925" y="11553"/>
                    </a:lnTo>
                    <a:lnTo>
                      <a:pt x="2321" y="10841"/>
                    </a:lnTo>
                    <a:lnTo>
                      <a:pt x="2769" y="10182"/>
                    </a:lnTo>
                    <a:lnTo>
                      <a:pt x="3244" y="9496"/>
                    </a:lnTo>
                    <a:lnTo>
                      <a:pt x="3798" y="8810"/>
                    </a:lnTo>
                    <a:lnTo>
                      <a:pt x="4378" y="8151"/>
                    </a:lnTo>
                    <a:lnTo>
                      <a:pt x="4985" y="7518"/>
                    </a:lnTo>
                    <a:lnTo>
                      <a:pt x="5381" y="7122"/>
                    </a:lnTo>
                    <a:lnTo>
                      <a:pt x="5803" y="6753"/>
                    </a:lnTo>
                    <a:lnTo>
                      <a:pt x="6225" y="6410"/>
                    </a:lnTo>
                    <a:lnTo>
                      <a:pt x="6673" y="6067"/>
                    </a:lnTo>
                    <a:lnTo>
                      <a:pt x="7148" y="5724"/>
                    </a:lnTo>
                    <a:lnTo>
                      <a:pt x="7649" y="5408"/>
                    </a:lnTo>
                    <a:lnTo>
                      <a:pt x="8150" y="5091"/>
                    </a:lnTo>
                    <a:lnTo>
                      <a:pt x="8651" y="4775"/>
                    </a:lnTo>
                    <a:lnTo>
                      <a:pt x="9179" y="4511"/>
                    </a:lnTo>
                    <a:lnTo>
                      <a:pt x="9733" y="4221"/>
                    </a:lnTo>
                    <a:lnTo>
                      <a:pt x="10286" y="3983"/>
                    </a:lnTo>
                    <a:lnTo>
                      <a:pt x="10840" y="3720"/>
                    </a:lnTo>
                    <a:lnTo>
                      <a:pt x="11394" y="3509"/>
                    </a:lnTo>
                    <a:lnTo>
                      <a:pt x="11948" y="3298"/>
                    </a:lnTo>
                    <a:lnTo>
                      <a:pt x="12528" y="3113"/>
                    </a:lnTo>
                    <a:lnTo>
                      <a:pt x="13082" y="2955"/>
                    </a:lnTo>
                    <a:close/>
                    <a:moveTo>
                      <a:pt x="8519" y="1"/>
                    </a:moveTo>
                    <a:lnTo>
                      <a:pt x="8467" y="27"/>
                    </a:lnTo>
                    <a:lnTo>
                      <a:pt x="8414" y="27"/>
                    </a:lnTo>
                    <a:lnTo>
                      <a:pt x="8387" y="80"/>
                    </a:lnTo>
                    <a:lnTo>
                      <a:pt x="8361" y="133"/>
                    </a:lnTo>
                    <a:lnTo>
                      <a:pt x="8361" y="185"/>
                    </a:lnTo>
                    <a:lnTo>
                      <a:pt x="8387" y="212"/>
                    </a:lnTo>
                    <a:lnTo>
                      <a:pt x="8440" y="264"/>
                    </a:lnTo>
                    <a:lnTo>
                      <a:pt x="8493" y="264"/>
                    </a:lnTo>
                    <a:lnTo>
                      <a:pt x="8809" y="317"/>
                    </a:lnTo>
                    <a:lnTo>
                      <a:pt x="9126" y="396"/>
                    </a:lnTo>
                    <a:lnTo>
                      <a:pt x="9442" y="475"/>
                    </a:lnTo>
                    <a:lnTo>
                      <a:pt x="9759" y="581"/>
                    </a:lnTo>
                    <a:lnTo>
                      <a:pt x="10049" y="713"/>
                    </a:lnTo>
                    <a:lnTo>
                      <a:pt x="10366" y="845"/>
                    </a:lnTo>
                    <a:lnTo>
                      <a:pt x="10919" y="1135"/>
                    </a:lnTo>
                    <a:lnTo>
                      <a:pt x="11447" y="1478"/>
                    </a:lnTo>
                    <a:lnTo>
                      <a:pt x="11948" y="1873"/>
                    </a:lnTo>
                    <a:lnTo>
                      <a:pt x="12423" y="2269"/>
                    </a:lnTo>
                    <a:lnTo>
                      <a:pt x="12871" y="2717"/>
                    </a:lnTo>
                    <a:lnTo>
                      <a:pt x="12317" y="2902"/>
                    </a:lnTo>
                    <a:lnTo>
                      <a:pt x="11737" y="3087"/>
                    </a:lnTo>
                    <a:lnTo>
                      <a:pt x="11183" y="3298"/>
                    </a:lnTo>
                    <a:lnTo>
                      <a:pt x="10629" y="3509"/>
                    </a:lnTo>
                    <a:lnTo>
                      <a:pt x="10075" y="3746"/>
                    </a:lnTo>
                    <a:lnTo>
                      <a:pt x="9548" y="4010"/>
                    </a:lnTo>
                    <a:lnTo>
                      <a:pt x="8994" y="4273"/>
                    </a:lnTo>
                    <a:lnTo>
                      <a:pt x="8493" y="4564"/>
                    </a:lnTo>
                    <a:lnTo>
                      <a:pt x="7965" y="4880"/>
                    </a:lnTo>
                    <a:lnTo>
                      <a:pt x="7464" y="5197"/>
                    </a:lnTo>
                    <a:lnTo>
                      <a:pt x="6963" y="5513"/>
                    </a:lnTo>
                    <a:lnTo>
                      <a:pt x="6515" y="5856"/>
                    </a:lnTo>
                    <a:lnTo>
                      <a:pt x="6040" y="6199"/>
                    </a:lnTo>
                    <a:lnTo>
                      <a:pt x="5618" y="6568"/>
                    </a:lnTo>
                    <a:lnTo>
                      <a:pt x="5196" y="6937"/>
                    </a:lnTo>
                    <a:lnTo>
                      <a:pt x="4800" y="7333"/>
                    </a:lnTo>
                    <a:lnTo>
                      <a:pt x="4167" y="7992"/>
                    </a:lnTo>
                    <a:lnTo>
                      <a:pt x="3587" y="8652"/>
                    </a:lnTo>
                    <a:lnTo>
                      <a:pt x="3033" y="9337"/>
                    </a:lnTo>
                    <a:lnTo>
                      <a:pt x="2558" y="10023"/>
                    </a:lnTo>
                    <a:lnTo>
                      <a:pt x="2110" y="10709"/>
                    </a:lnTo>
                    <a:lnTo>
                      <a:pt x="1688" y="11421"/>
                    </a:lnTo>
                    <a:lnTo>
                      <a:pt x="1345" y="12133"/>
                    </a:lnTo>
                    <a:lnTo>
                      <a:pt x="1029" y="12845"/>
                    </a:lnTo>
                    <a:lnTo>
                      <a:pt x="765" y="13531"/>
                    </a:lnTo>
                    <a:lnTo>
                      <a:pt x="554" y="14243"/>
                    </a:lnTo>
                    <a:lnTo>
                      <a:pt x="369" y="14982"/>
                    </a:lnTo>
                    <a:lnTo>
                      <a:pt x="211" y="15747"/>
                    </a:lnTo>
                    <a:lnTo>
                      <a:pt x="106" y="16538"/>
                    </a:lnTo>
                    <a:lnTo>
                      <a:pt x="26" y="17329"/>
                    </a:lnTo>
                    <a:lnTo>
                      <a:pt x="0" y="18147"/>
                    </a:lnTo>
                    <a:lnTo>
                      <a:pt x="0" y="18991"/>
                    </a:lnTo>
                    <a:lnTo>
                      <a:pt x="26" y="19808"/>
                    </a:lnTo>
                    <a:lnTo>
                      <a:pt x="106" y="20600"/>
                    </a:lnTo>
                    <a:lnTo>
                      <a:pt x="237" y="21312"/>
                    </a:lnTo>
                    <a:lnTo>
                      <a:pt x="396" y="22024"/>
                    </a:lnTo>
                    <a:lnTo>
                      <a:pt x="607" y="22657"/>
                    </a:lnTo>
                    <a:lnTo>
                      <a:pt x="844" y="23290"/>
                    </a:lnTo>
                    <a:lnTo>
                      <a:pt x="1134" y="23844"/>
                    </a:lnTo>
                    <a:lnTo>
                      <a:pt x="1451" y="24371"/>
                    </a:lnTo>
                    <a:lnTo>
                      <a:pt x="1794" y="24846"/>
                    </a:lnTo>
                    <a:lnTo>
                      <a:pt x="2189" y="25268"/>
                    </a:lnTo>
                    <a:lnTo>
                      <a:pt x="2585" y="25611"/>
                    </a:lnTo>
                    <a:lnTo>
                      <a:pt x="2796" y="25769"/>
                    </a:lnTo>
                    <a:lnTo>
                      <a:pt x="3007" y="25901"/>
                    </a:lnTo>
                    <a:lnTo>
                      <a:pt x="3297" y="26059"/>
                    </a:lnTo>
                    <a:lnTo>
                      <a:pt x="3587" y="26191"/>
                    </a:lnTo>
                    <a:lnTo>
                      <a:pt x="3904" y="26297"/>
                    </a:lnTo>
                    <a:lnTo>
                      <a:pt x="4220" y="26402"/>
                    </a:lnTo>
                    <a:lnTo>
                      <a:pt x="4563" y="26455"/>
                    </a:lnTo>
                    <a:lnTo>
                      <a:pt x="4906" y="26508"/>
                    </a:lnTo>
                    <a:lnTo>
                      <a:pt x="5275" y="26534"/>
                    </a:lnTo>
                    <a:lnTo>
                      <a:pt x="5671" y="26561"/>
                    </a:lnTo>
                    <a:lnTo>
                      <a:pt x="6146" y="26534"/>
                    </a:lnTo>
                    <a:lnTo>
                      <a:pt x="6726" y="26481"/>
                    </a:lnTo>
                    <a:lnTo>
                      <a:pt x="7306" y="26376"/>
                    </a:lnTo>
                    <a:lnTo>
                      <a:pt x="7886" y="26244"/>
                    </a:lnTo>
                    <a:lnTo>
                      <a:pt x="8467" y="26086"/>
                    </a:lnTo>
                    <a:lnTo>
                      <a:pt x="9020" y="25875"/>
                    </a:lnTo>
                    <a:lnTo>
                      <a:pt x="9601" y="25611"/>
                    </a:lnTo>
                    <a:lnTo>
                      <a:pt x="10128" y="25347"/>
                    </a:lnTo>
                    <a:lnTo>
                      <a:pt x="10682" y="25031"/>
                    </a:lnTo>
                    <a:lnTo>
                      <a:pt x="11183" y="24688"/>
                    </a:lnTo>
                    <a:lnTo>
                      <a:pt x="11711" y="24292"/>
                    </a:lnTo>
                    <a:lnTo>
                      <a:pt x="12185" y="23897"/>
                    </a:lnTo>
                    <a:lnTo>
                      <a:pt x="12660" y="23448"/>
                    </a:lnTo>
                    <a:lnTo>
                      <a:pt x="13109" y="22973"/>
                    </a:lnTo>
                    <a:lnTo>
                      <a:pt x="13531" y="22499"/>
                    </a:lnTo>
                    <a:lnTo>
                      <a:pt x="13926" y="21971"/>
                    </a:lnTo>
                    <a:lnTo>
                      <a:pt x="14295" y="21417"/>
                    </a:lnTo>
                    <a:lnTo>
                      <a:pt x="14586" y="20943"/>
                    </a:lnTo>
                    <a:lnTo>
                      <a:pt x="14876" y="20441"/>
                    </a:lnTo>
                    <a:lnTo>
                      <a:pt x="15113" y="19940"/>
                    </a:lnTo>
                    <a:lnTo>
                      <a:pt x="15377" y="19413"/>
                    </a:lnTo>
                    <a:lnTo>
                      <a:pt x="15588" y="18859"/>
                    </a:lnTo>
                    <a:lnTo>
                      <a:pt x="15799" y="18279"/>
                    </a:lnTo>
                    <a:lnTo>
                      <a:pt x="15984" y="17725"/>
                    </a:lnTo>
                    <a:lnTo>
                      <a:pt x="16142" y="17118"/>
                    </a:lnTo>
                    <a:lnTo>
                      <a:pt x="16300" y="16512"/>
                    </a:lnTo>
                    <a:lnTo>
                      <a:pt x="16406" y="15905"/>
                    </a:lnTo>
                    <a:lnTo>
                      <a:pt x="16511" y="15272"/>
                    </a:lnTo>
                    <a:lnTo>
                      <a:pt x="16617" y="14613"/>
                    </a:lnTo>
                    <a:lnTo>
                      <a:pt x="16669" y="13980"/>
                    </a:lnTo>
                    <a:lnTo>
                      <a:pt x="16722" y="13294"/>
                    </a:lnTo>
                    <a:lnTo>
                      <a:pt x="16748" y="12634"/>
                    </a:lnTo>
                    <a:lnTo>
                      <a:pt x="16775" y="11949"/>
                    </a:lnTo>
                    <a:lnTo>
                      <a:pt x="16775" y="11316"/>
                    </a:lnTo>
                    <a:lnTo>
                      <a:pt x="16748" y="10709"/>
                    </a:lnTo>
                    <a:lnTo>
                      <a:pt x="16696" y="10129"/>
                    </a:lnTo>
                    <a:lnTo>
                      <a:pt x="16643" y="9601"/>
                    </a:lnTo>
                    <a:lnTo>
                      <a:pt x="16537" y="9074"/>
                    </a:lnTo>
                    <a:lnTo>
                      <a:pt x="16458" y="8573"/>
                    </a:lnTo>
                    <a:lnTo>
                      <a:pt x="16326" y="8098"/>
                    </a:lnTo>
                    <a:lnTo>
                      <a:pt x="16195" y="7623"/>
                    </a:lnTo>
                    <a:lnTo>
                      <a:pt x="16063" y="7227"/>
                    </a:lnTo>
                    <a:lnTo>
                      <a:pt x="15904" y="6858"/>
                    </a:lnTo>
                    <a:lnTo>
                      <a:pt x="15720" y="6463"/>
                    </a:lnTo>
                    <a:lnTo>
                      <a:pt x="15535" y="6067"/>
                    </a:lnTo>
                    <a:lnTo>
                      <a:pt x="15087" y="5249"/>
                    </a:lnTo>
                    <a:lnTo>
                      <a:pt x="14559" y="4405"/>
                    </a:lnTo>
                    <a:lnTo>
                      <a:pt x="14005" y="3640"/>
                    </a:lnTo>
                    <a:lnTo>
                      <a:pt x="13689" y="3245"/>
                    </a:lnTo>
                    <a:lnTo>
                      <a:pt x="13372" y="2876"/>
                    </a:lnTo>
                    <a:lnTo>
                      <a:pt x="13873" y="2744"/>
                    </a:lnTo>
                    <a:lnTo>
                      <a:pt x="14401" y="2612"/>
                    </a:lnTo>
                    <a:lnTo>
                      <a:pt x="14902" y="2533"/>
                    </a:lnTo>
                    <a:lnTo>
                      <a:pt x="15403" y="2454"/>
                    </a:lnTo>
                    <a:lnTo>
                      <a:pt x="15904" y="2401"/>
                    </a:lnTo>
                    <a:lnTo>
                      <a:pt x="16379" y="2348"/>
                    </a:lnTo>
                    <a:lnTo>
                      <a:pt x="17381" y="2348"/>
                    </a:lnTo>
                    <a:lnTo>
                      <a:pt x="17434" y="2322"/>
                    </a:lnTo>
                    <a:lnTo>
                      <a:pt x="17461" y="2269"/>
                    </a:lnTo>
                    <a:lnTo>
                      <a:pt x="17461" y="2216"/>
                    </a:lnTo>
                    <a:lnTo>
                      <a:pt x="17461" y="2163"/>
                    </a:lnTo>
                    <a:lnTo>
                      <a:pt x="17434" y="2137"/>
                    </a:lnTo>
                    <a:lnTo>
                      <a:pt x="17381" y="2084"/>
                    </a:lnTo>
                    <a:lnTo>
                      <a:pt x="16353" y="2084"/>
                    </a:lnTo>
                    <a:lnTo>
                      <a:pt x="15825" y="2137"/>
                    </a:lnTo>
                    <a:lnTo>
                      <a:pt x="15298" y="2190"/>
                    </a:lnTo>
                    <a:lnTo>
                      <a:pt x="14770" y="2269"/>
                    </a:lnTo>
                    <a:lnTo>
                      <a:pt x="14243" y="2374"/>
                    </a:lnTo>
                    <a:lnTo>
                      <a:pt x="13689" y="2506"/>
                    </a:lnTo>
                    <a:lnTo>
                      <a:pt x="13161" y="2638"/>
                    </a:lnTo>
                    <a:lnTo>
                      <a:pt x="12687" y="2163"/>
                    </a:lnTo>
                    <a:lnTo>
                      <a:pt x="12185" y="1741"/>
                    </a:lnTo>
                    <a:lnTo>
                      <a:pt x="11658" y="1319"/>
                    </a:lnTo>
                    <a:lnTo>
                      <a:pt x="11104" y="950"/>
                    </a:lnTo>
                    <a:lnTo>
                      <a:pt x="10497" y="607"/>
                    </a:lnTo>
                    <a:lnTo>
                      <a:pt x="10207" y="475"/>
                    </a:lnTo>
                    <a:lnTo>
                      <a:pt x="9864" y="344"/>
                    </a:lnTo>
                    <a:lnTo>
                      <a:pt x="9548" y="238"/>
                    </a:lnTo>
                    <a:lnTo>
                      <a:pt x="9205" y="133"/>
                    </a:lnTo>
                    <a:lnTo>
                      <a:pt x="8862" y="80"/>
                    </a:lnTo>
                    <a:lnTo>
                      <a:pt x="851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48"/>
              <p:cNvSpPr/>
              <p:nvPr/>
            </p:nvSpPr>
            <p:spPr>
              <a:xfrm>
                <a:off x="1135525" y="579650"/>
                <a:ext cx="81800" cy="58700"/>
              </a:xfrm>
              <a:custGeom>
                <a:avLst/>
                <a:gdLst/>
                <a:ahLst/>
                <a:cxnLst/>
                <a:rect l="l" t="t" r="r" b="b"/>
                <a:pathLst>
                  <a:path w="3272" h="2348" extrusionOk="0">
                    <a:moveTo>
                      <a:pt x="1029" y="0"/>
                    </a:moveTo>
                    <a:lnTo>
                      <a:pt x="871" y="27"/>
                    </a:lnTo>
                    <a:lnTo>
                      <a:pt x="713" y="79"/>
                    </a:lnTo>
                    <a:lnTo>
                      <a:pt x="581" y="132"/>
                    </a:lnTo>
                    <a:lnTo>
                      <a:pt x="449" y="185"/>
                    </a:lnTo>
                    <a:lnTo>
                      <a:pt x="317" y="290"/>
                    </a:lnTo>
                    <a:lnTo>
                      <a:pt x="212" y="422"/>
                    </a:lnTo>
                    <a:lnTo>
                      <a:pt x="106" y="554"/>
                    </a:lnTo>
                    <a:lnTo>
                      <a:pt x="54" y="660"/>
                    </a:lnTo>
                    <a:lnTo>
                      <a:pt x="27" y="792"/>
                    </a:lnTo>
                    <a:lnTo>
                      <a:pt x="1" y="1029"/>
                    </a:lnTo>
                    <a:lnTo>
                      <a:pt x="27" y="1266"/>
                    </a:lnTo>
                    <a:lnTo>
                      <a:pt x="106" y="1504"/>
                    </a:lnTo>
                    <a:lnTo>
                      <a:pt x="212" y="1688"/>
                    </a:lnTo>
                    <a:lnTo>
                      <a:pt x="370" y="1873"/>
                    </a:lnTo>
                    <a:lnTo>
                      <a:pt x="555" y="2031"/>
                    </a:lnTo>
                    <a:lnTo>
                      <a:pt x="792" y="2163"/>
                    </a:lnTo>
                    <a:lnTo>
                      <a:pt x="977" y="2216"/>
                    </a:lnTo>
                    <a:lnTo>
                      <a:pt x="1161" y="2269"/>
                    </a:lnTo>
                    <a:lnTo>
                      <a:pt x="1610" y="2321"/>
                    </a:lnTo>
                    <a:lnTo>
                      <a:pt x="2084" y="2348"/>
                    </a:lnTo>
                    <a:lnTo>
                      <a:pt x="2295" y="2321"/>
                    </a:lnTo>
                    <a:lnTo>
                      <a:pt x="2506" y="2295"/>
                    </a:lnTo>
                    <a:lnTo>
                      <a:pt x="2691" y="2242"/>
                    </a:lnTo>
                    <a:lnTo>
                      <a:pt x="2876" y="2189"/>
                    </a:lnTo>
                    <a:lnTo>
                      <a:pt x="3034" y="2084"/>
                    </a:lnTo>
                    <a:lnTo>
                      <a:pt x="3139" y="1978"/>
                    </a:lnTo>
                    <a:lnTo>
                      <a:pt x="3219" y="1873"/>
                    </a:lnTo>
                    <a:lnTo>
                      <a:pt x="3271" y="1741"/>
                    </a:lnTo>
                    <a:lnTo>
                      <a:pt x="3271" y="1609"/>
                    </a:lnTo>
                    <a:lnTo>
                      <a:pt x="3271" y="1477"/>
                    </a:lnTo>
                    <a:lnTo>
                      <a:pt x="3245" y="1345"/>
                    </a:lnTo>
                    <a:lnTo>
                      <a:pt x="3192" y="1187"/>
                    </a:lnTo>
                    <a:lnTo>
                      <a:pt x="3113" y="1055"/>
                    </a:lnTo>
                    <a:lnTo>
                      <a:pt x="2928" y="792"/>
                    </a:lnTo>
                    <a:lnTo>
                      <a:pt x="2691" y="554"/>
                    </a:lnTo>
                    <a:lnTo>
                      <a:pt x="2454" y="370"/>
                    </a:lnTo>
                    <a:lnTo>
                      <a:pt x="2164" y="238"/>
                    </a:lnTo>
                    <a:lnTo>
                      <a:pt x="1873" y="106"/>
                    </a:lnTo>
                    <a:lnTo>
                      <a:pt x="1531" y="27"/>
                    </a:lnTo>
                    <a:lnTo>
                      <a:pt x="12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48"/>
              <p:cNvSpPr/>
              <p:nvPr/>
            </p:nvSpPr>
            <p:spPr>
              <a:xfrm>
                <a:off x="1371600" y="635700"/>
                <a:ext cx="84425" cy="56725"/>
              </a:xfrm>
              <a:custGeom>
                <a:avLst/>
                <a:gdLst/>
                <a:ahLst/>
                <a:cxnLst/>
                <a:rect l="l" t="t" r="r" b="b"/>
                <a:pathLst>
                  <a:path w="3377" h="2269" extrusionOk="0">
                    <a:moveTo>
                      <a:pt x="1899" y="0"/>
                    </a:moveTo>
                    <a:lnTo>
                      <a:pt x="1451" y="53"/>
                    </a:lnTo>
                    <a:lnTo>
                      <a:pt x="1002" y="158"/>
                    </a:lnTo>
                    <a:lnTo>
                      <a:pt x="791" y="238"/>
                    </a:lnTo>
                    <a:lnTo>
                      <a:pt x="607" y="317"/>
                    </a:lnTo>
                    <a:lnTo>
                      <a:pt x="422" y="396"/>
                    </a:lnTo>
                    <a:lnTo>
                      <a:pt x="264" y="528"/>
                    </a:lnTo>
                    <a:lnTo>
                      <a:pt x="132" y="633"/>
                    </a:lnTo>
                    <a:lnTo>
                      <a:pt x="53" y="765"/>
                    </a:lnTo>
                    <a:lnTo>
                      <a:pt x="0" y="897"/>
                    </a:lnTo>
                    <a:lnTo>
                      <a:pt x="0" y="1029"/>
                    </a:lnTo>
                    <a:lnTo>
                      <a:pt x="27" y="1161"/>
                    </a:lnTo>
                    <a:lnTo>
                      <a:pt x="53" y="1293"/>
                    </a:lnTo>
                    <a:lnTo>
                      <a:pt x="132" y="1424"/>
                    </a:lnTo>
                    <a:lnTo>
                      <a:pt x="211" y="1556"/>
                    </a:lnTo>
                    <a:lnTo>
                      <a:pt x="317" y="1662"/>
                    </a:lnTo>
                    <a:lnTo>
                      <a:pt x="580" y="1873"/>
                    </a:lnTo>
                    <a:lnTo>
                      <a:pt x="844" y="2057"/>
                    </a:lnTo>
                    <a:lnTo>
                      <a:pt x="1134" y="2163"/>
                    </a:lnTo>
                    <a:lnTo>
                      <a:pt x="1424" y="2242"/>
                    </a:lnTo>
                    <a:lnTo>
                      <a:pt x="1767" y="2268"/>
                    </a:lnTo>
                    <a:lnTo>
                      <a:pt x="2084" y="2268"/>
                    </a:lnTo>
                    <a:lnTo>
                      <a:pt x="2427" y="2216"/>
                    </a:lnTo>
                    <a:lnTo>
                      <a:pt x="2585" y="2163"/>
                    </a:lnTo>
                    <a:lnTo>
                      <a:pt x="2743" y="2110"/>
                    </a:lnTo>
                    <a:lnTo>
                      <a:pt x="2875" y="2031"/>
                    </a:lnTo>
                    <a:lnTo>
                      <a:pt x="3007" y="1952"/>
                    </a:lnTo>
                    <a:lnTo>
                      <a:pt x="3112" y="1846"/>
                    </a:lnTo>
                    <a:lnTo>
                      <a:pt x="3218" y="1715"/>
                    </a:lnTo>
                    <a:lnTo>
                      <a:pt x="3297" y="1583"/>
                    </a:lnTo>
                    <a:lnTo>
                      <a:pt x="3350" y="1398"/>
                    </a:lnTo>
                    <a:lnTo>
                      <a:pt x="3376" y="1293"/>
                    </a:lnTo>
                    <a:lnTo>
                      <a:pt x="3376" y="1161"/>
                    </a:lnTo>
                    <a:lnTo>
                      <a:pt x="3350" y="923"/>
                    </a:lnTo>
                    <a:lnTo>
                      <a:pt x="3271" y="686"/>
                    </a:lnTo>
                    <a:lnTo>
                      <a:pt x="3139" y="501"/>
                    </a:lnTo>
                    <a:lnTo>
                      <a:pt x="2954" y="317"/>
                    </a:lnTo>
                    <a:lnTo>
                      <a:pt x="2770" y="185"/>
                    </a:lnTo>
                    <a:lnTo>
                      <a:pt x="2532" y="79"/>
                    </a:lnTo>
                    <a:lnTo>
                      <a:pt x="2295" y="27"/>
                    </a:lnTo>
                    <a:lnTo>
                      <a:pt x="21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48"/>
              <p:cNvSpPr/>
              <p:nvPr/>
            </p:nvSpPr>
            <p:spPr>
              <a:xfrm>
                <a:off x="365375" y="783400"/>
                <a:ext cx="1259450" cy="970625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38825" extrusionOk="0">
                    <a:moveTo>
                      <a:pt x="43177" y="0"/>
                    </a:moveTo>
                    <a:lnTo>
                      <a:pt x="449" y="10023"/>
                    </a:lnTo>
                    <a:lnTo>
                      <a:pt x="343" y="10076"/>
                    </a:lnTo>
                    <a:lnTo>
                      <a:pt x="238" y="10128"/>
                    </a:lnTo>
                    <a:lnTo>
                      <a:pt x="159" y="10207"/>
                    </a:lnTo>
                    <a:lnTo>
                      <a:pt x="80" y="10287"/>
                    </a:lnTo>
                    <a:lnTo>
                      <a:pt x="27" y="10392"/>
                    </a:lnTo>
                    <a:lnTo>
                      <a:pt x="0" y="10498"/>
                    </a:lnTo>
                    <a:lnTo>
                      <a:pt x="0" y="10629"/>
                    </a:lnTo>
                    <a:lnTo>
                      <a:pt x="0" y="10761"/>
                    </a:lnTo>
                    <a:lnTo>
                      <a:pt x="6489" y="38350"/>
                    </a:lnTo>
                    <a:lnTo>
                      <a:pt x="6515" y="38455"/>
                    </a:lnTo>
                    <a:lnTo>
                      <a:pt x="6568" y="38561"/>
                    </a:lnTo>
                    <a:lnTo>
                      <a:pt x="6647" y="38666"/>
                    </a:lnTo>
                    <a:lnTo>
                      <a:pt x="6753" y="38719"/>
                    </a:lnTo>
                    <a:lnTo>
                      <a:pt x="6858" y="38772"/>
                    </a:lnTo>
                    <a:lnTo>
                      <a:pt x="6964" y="38798"/>
                    </a:lnTo>
                    <a:lnTo>
                      <a:pt x="7069" y="38825"/>
                    </a:lnTo>
                    <a:lnTo>
                      <a:pt x="7201" y="38798"/>
                    </a:lnTo>
                    <a:lnTo>
                      <a:pt x="49929" y="28776"/>
                    </a:lnTo>
                    <a:lnTo>
                      <a:pt x="50034" y="28749"/>
                    </a:lnTo>
                    <a:lnTo>
                      <a:pt x="50140" y="28670"/>
                    </a:lnTo>
                    <a:lnTo>
                      <a:pt x="50219" y="28617"/>
                    </a:lnTo>
                    <a:lnTo>
                      <a:pt x="50298" y="28512"/>
                    </a:lnTo>
                    <a:lnTo>
                      <a:pt x="50351" y="28406"/>
                    </a:lnTo>
                    <a:lnTo>
                      <a:pt x="50377" y="28301"/>
                    </a:lnTo>
                    <a:lnTo>
                      <a:pt x="50377" y="28169"/>
                    </a:lnTo>
                    <a:lnTo>
                      <a:pt x="50377" y="28063"/>
                    </a:lnTo>
                    <a:lnTo>
                      <a:pt x="43889" y="449"/>
                    </a:lnTo>
                    <a:lnTo>
                      <a:pt x="43863" y="343"/>
                    </a:lnTo>
                    <a:lnTo>
                      <a:pt x="43810" y="238"/>
                    </a:lnTo>
                    <a:lnTo>
                      <a:pt x="43731" y="158"/>
                    </a:lnTo>
                    <a:lnTo>
                      <a:pt x="43625" y="79"/>
                    </a:lnTo>
                    <a:lnTo>
                      <a:pt x="43520" y="27"/>
                    </a:lnTo>
                    <a:lnTo>
                      <a:pt x="4341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48"/>
              <p:cNvSpPr/>
              <p:nvPr/>
            </p:nvSpPr>
            <p:spPr>
              <a:xfrm>
                <a:off x="424725" y="840100"/>
                <a:ext cx="1137450" cy="850625"/>
              </a:xfrm>
              <a:custGeom>
                <a:avLst/>
                <a:gdLst/>
                <a:ahLst/>
                <a:cxnLst/>
                <a:rect l="l" t="t" r="r" b="b"/>
                <a:pathLst>
                  <a:path w="45498" h="34025" extrusionOk="0">
                    <a:moveTo>
                      <a:pt x="39695" y="0"/>
                    </a:moveTo>
                    <a:lnTo>
                      <a:pt x="0" y="9311"/>
                    </a:lnTo>
                    <a:lnTo>
                      <a:pt x="5803" y="34025"/>
                    </a:lnTo>
                    <a:lnTo>
                      <a:pt x="45498" y="24740"/>
                    </a:lnTo>
                    <a:lnTo>
                      <a:pt x="3969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48"/>
              <p:cNvSpPr/>
              <p:nvPr/>
            </p:nvSpPr>
            <p:spPr>
              <a:xfrm>
                <a:off x="420100" y="955500"/>
                <a:ext cx="639625" cy="736550"/>
              </a:xfrm>
              <a:custGeom>
                <a:avLst/>
                <a:gdLst/>
                <a:ahLst/>
                <a:cxnLst/>
                <a:rect l="l" t="t" r="r" b="b"/>
                <a:pathLst>
                  <a:path w="25585" h="29462" extrusionOk="0">
                    <a:moveTo>
                      <a:pt x="19756" y="0"/>
                    </a:moveTo>
                    <a:lnTo>
                      <a:pt x="1" y="4642"/>
                    </a:lnTo>
                    <a:lnTo>
                      <a:pt x="5830" y="29461"/>
                    </a:lnTo>
                    <a:lnTo>
                      <a:pt x="25585" y="24819"/>
                    </a:lnTo>
                    <a:lnTo>
                      <a:pt x="1975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6" name="Google Shape;776;p48"/>
              <p:cNvSpPr/>
              <p:nvPr/>
            </p:nvSpPr>
            <p:spPr>
              <a:xfrm>
                <a:off x="522975" y="1135500"/>
                <a:ext cx="379825" cy="369275"/>
              </a:xfrm>
              <a:custGeom>
                <a:avLst/>
                <a:gdLst/>
                <a:ahLst/>
                <a:cxnLst/>
                <a:rect l="l" t="t" r="r" b="b"/>
                <a:pathLst>
                  <a:path w="15193" h="14771" extrusionOk="0">
                    <a:moveTo>
                      <a:pt x="11922" y="1"/>
                    </a:moveTo>
                    <a:lnTo>
                      <a:pt x="11605" y="53"/>
                    </a:lnTo>
                    <a:lnTo>
                      <a:pt x="11315" y="132"/>
                    </a:lnTo>
                    <a:lnTo>
                      <a:pt x="11051" y="238"/>
                    </a:lnTo>
                    <a:lnTo>
                      <a:pt x="10761" y="370"/>
                    </a:lnTo>
                    <a:lnTo>
                      <a:pt x="10524" y="528"/>
                    </a:lnTo>
                    <a:lnTo>
                      <a:pt x="10260" y="686"/>
                    </a:lnTo>
                    <a:lnTo>
                      <a:pt x="10023" y="871"/>
                    </a:lnTo>
                    <a:lnTo>
                      <a:pt x="9785" y="1056"/>
                    </a:lnTo>
                    <a:lnTo>
                      <a:pt x="9574" y="1267"/>
                    </a:lnTo>
                    <a:lnTo>
                      <a:pt x="9179" y="1689"/>
                    </a:lnTo>
                    <a:lnTo>
                      <a:pt x="8809" y="2137"/>
                    </a:lnTo>
                    <a:lnTo>
                      <a:pt x="8519" y="2585"/>
                    </a:lnTo>
                    <a:lnTo>
                      <a:pt x="8229" y="3007"/>
                    </a:lnTo>
                    <a:lnTo>
                      <a:pt x="8018" y="3403"/>
                    </a:lnTo>
                    <a:lnTo>
                      <a:pt x="7728" y="4010"/>
                    </a:lnTo>
                    <a:lnTo>
                      <a:pt x="7623" y="4247"/>
                    </a:lnTo>
                    <a:lnTo>
                      <a:pt x="7623" y="4300"/>
                    </a:lnTo>
                    <a:lnTo>
                      <a:pt x="7412" y="4142"/>
                    </a:lnTo>
                    <a:lnTo>
                      <a:pt x="6831" y="3825"/>
                    </a:lnTo>
                    <a:lnTo>
                      <a:pt x="6436" y="3614"/>
                    </a:lnTo>
                    <a:lnTo>
                      <a:pt x="5961" y="3403"/>
                    </a:lnTo>
                    <a:lnTo>
                      <a:pt x="5460" y="3192"/>
                    </a:lnTo>
                    <a:lnTo>
                      <a:pt x="4906" y="3007"/>
                    </a:lnTo>
                    <a:lnTo>
                      <a:pt x="4352" y="2876"/>
                    </a:lnTo>
                    <a:lnTo>
                      <a:pt x="4036" y="2823"/>
                    </a:lnTo>
                    <a:lnTo>
                      <a:pt x="3745" y="2796"/>
                    </a:lnTo>
                    <a:lnTo>
                      <a:pt x="3455" y="2770"/>
                    </a:lnTo>
                    <a:lnTo>
                      <a:pt x="3139" y="2770"/>
                    </a:lnTo>
                    <a:lnTo>
                      <a:pt x="2849" y="2796"/>
                    </a:lnTo>
                    <a:lnTo>
                      <a:pt x="2559" y="2849"/>
                    </a:lnTo>
                    <a:lnTo>
                      <a:pt x="2268" y="2928"/>
                    </a:lnTo>
                    <a:lnTo>
                      <a:pt x="1978" y="3007"/>
                    </a:lnTo>
                    <a:lnTo>
                      <a:pt x="1688" y="3139"/>
                    </a:lnTo>
                    <a:lnTo>
                      <a:pt x="1424" y="3298"/>
                    </a:lnTo>
                    <a:lnTo>
                      <a:pt x="1161" y="3482"/>
                    </a:lnTo>
                    <a:lnTo>
                      <a:pt x="923" y="3693"/>
                    </a:lnTo>
                    <a:lnTo>
                      <a:pt x="660" y="3957"/>
                    </a:lnTo>
                    <a:lnTo>
                      <a:pt x="449" y="4247"/>
                    </a:lnTo>
                    <a:lnTo>
                      <a:pt x="317" y="4432"/>
                    </a:lnTo>
                    <a:lnTo>
                      <a:pt x="211" y="4643"/>
                    </a:lnTo>
                    <a:lnTo>
                      <a:pt x="132" y="4827"/>
                    </a:lnTo>
                    <a:lnTo>
                      <a:pt x="79" y="5038"/>
                    </a:lnTo>
                    <a:lnTo>
                      <a:pt x="27" y="5223"/>
                    </a:lnTo>
                    <a:lnTo>
                      <a:pt x="0" y="5434"/>
                    </a:lnTo>
                    <a:lnTo>
                      <a:pt x="0" y="5619"/>
                    </a:lnTo>
                    <a:lnTo>
                      <a:pt x="0" y="5830"/>
                    </a:lnTo>
                    <a:lnTo>
                      <a:pt x="27" y="6041"/>
                    </a:lnTo>
                    <a:lnTo>
                      <a:pt x="79" y="6252"/>
                    </a:lnTo>
                    <a:lnTo>
                      <a:pt x="211" y="6674"/>
                    </a:lnTo>
                    <a:lnTo>
                      <a:pt x="422" y="7096"/>
                    </a:lnTo>
                    <a:lnTo>
                      <a:pt x="660" y="7518"/>
                    </a:lnTo>
                    <a:lnTo>
                      <a:pt x="950" y="7940"/>
                    </a:lnTo>
                    <a:lnTo>
                      <a:pt x="1293" y="8362"/>
                    </a:lnTo>
                    <a:lnTo>
                      <a:pt x="1688" y="8757"/>
                    </a:lnTo>
                    <a:lnTo>
                      <a:pt x="2110" y="9179"/>
                    </a:lnTo>
                    <a:lnTo>
                      <a:pt x="2559" y="9601"/>
                    </a:lnTo>
                    <a:lnTo>
                      <a:pt x="3007" y="9997"/>
                    </a:lnTo>
                    <a:lnTo>
                      <a:pt x="3508" y="10392"/>
                    </a:lnTo>
                    <a:lnTo>
                      <a:pt x="4036" y="10788"/>
                    </a:lnTo>
                    <a:lnTo>
                      <a:pt x="4194" y="10894"/>
                    </a:lnTo>
                    <a:lnTo>
                      <a:pt x="4774" y="11316"/>
                    </a:lnTo>
                    <a:lnTo>
                      <a:pt x="5354" y="11711"/>
                    </a:lnTo>
                    <a:lnTo>
                      <a:pt x="6515" y="12450"/>
                    </a:lnTo>
                    <a:lnTo>
                      <a:pt x="7623" y="13109"/>
                    </a:lnTo>
                    <a:lnTo>
                      <a:pt x="8651" y="13663"/>
                    </a:lnTo>
                    <a:lnTo>
                      <a:pt x="9522" y="14138"/>
                    </a:lnTo>
                    <a:lnTo>
                      <a:pt x="10207" y="14481"/>
                    </a:lnTo>
                    <a:lnTo>
                      <a:pt x="10814" y="14771"/>
                    </a:lnTo>
                    <a:lnTo>
                      <a:pt x="10814" y="14771"/>
                    </a:lnTo>
                    <a:lnTo>
                      <a:pt x="10788" y="14744"/>
                    </a:lnTo>
                    <a:lnTo>
                      <a:pt x="11394" y="13689"/>
                    </a:lnTo>
                    <a:lnTo>
                      <a:pt x="11922" y="12687"/>
                    </a:lnTo>
                    <a:lnTo>
                      <a:pt x="12555" y="11447"/>
                    </a:lnTo>
                    <a:lnTo>
                      <a:pt x="13241" y="10050"/>
                    </a:lnTo>
                    <a:lnTo>
                      <a:pt x="13557" y="9311"/>
                    </a:lnTo>
                    <a:lnTo>
                      <a:pt x="13874" y="8520"/>
                    </a:lnTo>
                    <a:lnTo>
                      <a:pt x="14164" y="7755"/>
                    </a:lnTo>
                    <a:lnTo>
                      <a:pt x="14454" y="6964"/>
                    </a:lnTo>
                    <a:lnTo>
                      <a:pt x="14691" y="6199"/>
                    </a:lnTo>
                    <a:lnTo>
                      <a:pt x="14902" y="5434"/>
                    </a:lnTo>
                    <a:lnTo>
                      <a:pt x="14981" y="5091"/>
                    </a:lnTo>
                    <a:lnTo>
                      <a:pt x="15113" y="4247"/>
                    </a:lnTo>
                    <a:lnTo>
                      <a:pt x="15166" y="3851"/>
                    </a:lnTo>
                    <a:lnTo>
                      <a:pt x="15192" y="3482"/>
                    </a:lnTo>
                    <a:lnTo>
                      <a:pt x="15192" y="3087"/>
                    </a:lnTo>
                    <a:lnTo>
                      <a:pt x="15192" y="2744"/>
                    </a:lnTo>
                    <a:lnTo>
                      <a:pt x="15140" y="2401"/>
                    </a:lnTo>
                    <a:lnTo>
                      <a:pt x="15087" y="2058"/>
                    </a:lnTo>
                    <a:lnTo>
                      <a:pt x="15008" y="1768"/>
                    </a:lnTo>
                    <a:lnTo>
                      <a:pt x="14876" y="1478"/>
                    </a:lnTo>
                    <a:lnTo>
                      <a:pt x="14744" y="1214"/>
                    </a:lnTo>
                    <a:lnTo>
                      <a:pt x="14586" y="950"/>
                    </a:lnTo>
                    <a:lnTo>
                      <a:pt x="14375" y="739"/>
                    </a:lnTo>
                    <a:lnTo>
                      <a:pt x="14137" y="554"/>
                    </a:lnTo>
                    <a:lnTo>
                      <a:pt x="13874" y="370"/>
                    </a:lnTo>
                    <a:lnTo>
                      <a:pt x="13583" y="238"/>
                    </a:lnTo>
                    <a:lnTo>
                      <a:pt x="13214" y="132"/>
                    </a:lnTo>
                    <a:lnTo>
                      <a:pt x="12871" y="53"/>
                    </a:lnTo>
                    <a:lnTo>
                      <a:pt x="1255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48"/>
              <p:cNvSpPr/>
              <p:nvPr/>
            </p:nvSpPr>
            <p:spPr>
              <a:xfrm>
                <a:off x="623850" y="1190225"/>
                <a:ext cx="274325" cy="217625"/>
              </a:xfrm>
              <a:custGeom>
                <a:avLst/>
                <a:gdLst/>
                <a:ahLst/>
                <a:cxnLst/>
                <a:rect l="l" t="t" r="r" b="b"/>
                <a:pathLst>
                  <a:path w="10973" h="8705" extrusionOk="0">
                    <a:moveTo>
                      <a:pt x="9707" y="1"/>
                    </a:moveTo>
                    <a:lnTo>
                      <a:pt x="9628" y="27"/>
                    </a:lnTo>
                    <a:lnTo>
                      <a:pt x="9628" y="80"/>
                    </a:lnTo>
                    <a:lnTo>
                      <a:pt x="9311" y="5408"/>
                    </a:lnTo>
                    <a:lnTo>
                      <a:pt x="6885" y="5935"/>
                    </a:lnTo>
                    <a:lnTo>
                      <a:pt x="6832" y="5962"/>
                    </a:lnTo>
                    <a:lnTo>
                      <a:pt x="6805" y="6014"/>
                    </a:lnTo>
                    <a:lnTo>
                      <a:pt x="6753" y="7676"/>
                    </a:lnTo>
                    <a:lnTo>
                      <a:pt x="5276" y="5671"/>
                    </a:lnTo>
                    <a:lnTo>
                      <a:pt x="5223" y="5645"/>
                    </a:lnTo>
                    <a:lnTo>
                      <a:pt x="5170" y="5645"/>
                    </a:lnTo>
                    <a:lnTo>
                      <a:pt x="5117" y="5671"/>
                    </a:lnTo>
                    <a:lnTo>
                      <a:pt x="5091" y="5724"/>
                    </a:lnTo>
                    <a:lnTo>
                      <a:pt x="4933" y="8256"/>
                    </a:lnTo>
                    <a:lnTo>
                      <a:pt x="1346" y="2533"/>
                    </a:lnTo>
                    <a:lnTo>
                      <a:pt x="1319" y="2480"/>
                    </a:lnTo>
                    <a:lnTo>
                      <a:pt x="1267" y="2480"/>
                    </a:lnTo>
                    <a:lnTo>
                      <a:pt x="1214" y="2506"/>
                    </a:lnTo>
                    <a:lnTo>
                      <a:pt x="1187" y="2559"/>
                    </a:lnTo>
                    <a:lnTo>
                      <a:pt x="1" y="8599"/>
                    </a:lnTo>
                    <a:lnTo>
                      <a:pt x="159" y="8705"/>
                    </a:lnTo>
                    <a:lnTo>
                      <a:pt x="1319" y="2823"/>
                    </a:lnTo>
                    <a:lnTo>
                      <a:pt x="4933" y="8625"/>
                    </a:lnTo>
                    <a:lnTo>
                      <a:pt x="4959" y="8652"/>
                    </a:lnTo>
                    <a:lnTo>
                      <a:pt x="5038" y="8652"/>
                    </a:lnTo>
                    <a:lnTo>
                      <a:pt x="5091" y="8625"/>
                    </a:lnTo>
                    <a:lnTo>
                      <a:pt x="5091" y="8573"/>
                    </a:lnTo>
                    <a:lnTo>
                      <a:pt x="5276" y="6014"/>
                    </a:lnTo>
                    <a:lnTo>
                      <a:pt x="6779" y="8019"/>
                    </a:lnTo>
                    <a:lnTo>
                      <a:pt x="6832" y="8045"/>
                    </a:lnTo>
                    <a:lnTo>
                      <a:pt x="6885" y="8045"/>
                    </a:lnTo>
                    <a:lnTo>
                      <a:pt x="6937" y="8019"/>
                    </a:lnTo>
                    <a:lnTo>
                      <a:pt x="6937" y="7966"/>
                    </a:lnTo>
                    <a:lnTo>
                      <a:pt x="6990" y="6093"/>
                    </a:lnTo>
                    <a:lnTo>
                      <a:pt x="9417" y="5592"/>
                    </a:lnTo>
                    <a:lnTo>
                      <a:pt x="9469" y="5566"/>
                    </a:lnTo>
                    <a:lnTo>
                      <a:pt x="9496" y="5487"/>
                    </a:lnTo>
                    <a:lnTo>
                      <a:pt x="9786" y="528"/>
                    </a:lnTo>
                    <a:lnTo>
                      <a:pt x="10867" y="3245"/>
                    </a:lnTo>
                    <a:lnTo>
                      <a:pt x="10894" y="3298"/>
                    </a:lnTo>
                    <a:lnTo>
                      <a:pt x="10973" y="2981"/>
                    </a:lnTo>
                    <a:lnTo>
                      <a:pt x="10946" y="2902"/>
                    </a:lnTo>
                    <a:lnTo>
                      <a:pt x="9812" y="53"/>
                    </a:lnTo>
                    <a:lnTo>
                      <a:pt x="9759" y="1"/>
                    </a:lnTo>
                    <a:close/>
                  </a:path>
                </a:pathLst>
              </a:custGeom>
              <a:solidFill>
                <a:srgbClr val="FFEE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48"/>
              <p:cNvSpPr/>
              <p:nvPr/>
            </p:nvSpPr>
            <p:spPr>
              <a:xfrm>
                <a:off x="985850" y="903400"/>
                <a:ext cx="416100" cy="178050"/>
              </a:xfrm>
              <a:custGeom>
                <a:avLst/>
                <a:gdLst/>
                <a:ahLst/>
                <a:cxnLst/>
                <a:rect l="l" t="t" r="r" b="b"/>
                <a:pathLst>
                  <a:path w="16644" h="7122" extrusionOk="0">
                    <a:moveTo>
                      <a:pt x="15852" y="1"/>
                    </a:moveTo>
                    <a:lnTo>
                      <a:pt x="1" y="3719"/>
                    </a:lnTo>
                    <a:lnTo>
                      <a:pt x="792" y="7122"/>
                    </a:lnTo>
                    <a:lnTo>
                      <a:pt x="16643" y="3403"/>
                    </a:lnTo>
                    <a:lnTo>
                      <a:pt x="1585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48"/>
              <p:cNvSpPr/>
              <p:nvPr/>
            </p:nvSpPr>
            <p:spPr>
              <a:xfrm>
                <a:off x="1014200" y="1065600"/>
                <a:ext cx="236100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9444" h="3351" extrusionOk="0">
                    <a:moveTo>
                      <a:pt x="9153" y="1"/>
                    </a:moveTo>
                    <a:lnTo>
                      <a:pt x="1" y="2137"/>
                    </a:lnTo>
                    <a:lnTo>
                      <a:pt x="291" y="3350"/>
                    </a:lnTo>
                    <a:lnTo>
                      <a:pt x="9443" y="1188"/>
                    </a:lnTo>
                    <a:lnTo>
                      <a:pt x="915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48"/>
              <p:cNvSpPr/>
              <p:nvPr/>
            </p:nvSpPr>
            <p:spPr>
              <a:xfrm>
                <a:off x="1025425" y="1112425"/>
                <a:ext cx="236075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9443" h="3351" extrusionOk="0">
                    <a:moveTo>
                      <a:pt x="9152" y="0"/>
                    </a:moveTo>
                    <a:lnTo>
                      <a:pt x="0" y="2163"/>
                    </a:lnTo>
                    <a:lnTo>
                      <a:pt x="290" y="3350"/>
                    </a:lnTo>
                    <a:lnTo>
                      <a:pt x="9442" y="1214"/>
                    </a:lnTo>
                    <a:lnTo>
                      <a:pt x="915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81" name="Google Shape;781;p48"/>
              <p:cNvSpPr/>
              <p:nvPr/>
            </p:nvSpPr>
            <p:spPr>
              <a:xfrm>
                <a:off x="1036625" y="1161225"/>
                <a:ext cx="236075" cy="83100"/>
              </a:xfrm>
              <a:custGeom>
                <a:avLst/>
                <a:gdLst/>
                <a:ahLst/>
                <a:cxnLst/>
                <a:rect l="l" t="t" r="r" b="b"/>
                <a:pathLst>
                  <a:path w="9443" h="3324" extrusionOk="0">
                    <a:moveTo>
                      <a:pt x="9153" y="0"/>
                    </a:moveTo>
                    <a:lnTo>
                      <a:pt x="0" y="2137"/>
                    </a:lnTo>
                    <a:lnTo>
                      <a:pt x="291" y="3324"/>
                    </a:lnTo>
                    <a:lnTo>
                      <a:pt x="9443" y="1187"/>
                    </a:lnTo>
                    <a:lnTo>
                      <a:pt x="915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48"/>
              <p:cNvSpPr/>
              <p:nvPr/>
            </p:nvSpPr>
            <p:spPr>
              <a:xfrm>
                <a:off x="1048500" y="1210025"/>
                <a:ext cx="235425" cy="83750"/>
              </a:xfrm>
              <a:custGeom>
                <a:avLst/>
                <a:gdLst/>
                <a:ahLst/>
                <a:cxnLst/>
                <a:rect l="l" t="t" r="r" b="b"/>
                <a:pathLst>
                  <a:path w="9417" h="3350" extrusionOk="0">
                    <a:moveTo>
                      <a:pt x="9152" y="0"/>
                    </a:moveTo>
                    <a:lnTo>
                      <a:pt x="0" y="2163"/>
                    </a:lnTo>
                    <a:lnTo>
                      <a:pt x="290" y="3350"/>
                    </a:lnTo>
                    <a:lnTo>
                      <a:pt x="9416" y="1213"/>
                    </a:lnTo>
                    <a:lnTo>
                      <a:pt x="915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48"/>
              <p:cNvSpPr/>
              <p:nvPr/>
            </p:nvSpPr>
            <p:spPr>
              <a:xfrm>
                <a:off x="1337300" y="1027375"/>
                <a:ext cx="7717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3087" h="3086" extrusionOk="0">
                    <a:moveTo>
                      <a:pt x="2506" y="0"/>
                    </a:moveTo>
                    <a:lnTo>
                      <a:pt x="1" y="580"/>
                    </a:lnTo>
                    <a:lnTo>
                      <a:pt x="581" y="3086"/>
                    </a:lnTo>
                    <a:lnTo>
                      <a:pt x="3087" y="2506"/>
                    </a:lnTo>
                    <a:lnTo>
                      <a:pt x="250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48"/>
              <p:cNvSpPr/>
              <p:nvPr/>
            </p:nvSpPr>
            <p:spPr>
              <a:xfrm>
                <a:off x="1357075" y="1110450"/>
                <a:ext cx="76525" cy="76500"/>
              </a:xfrm>
              <a:custGeom>
                <a:avLst/>
                <a:gdLst/>
                <a:ahLst/>
                <a:cxnLst/>
                <a:rect l="l" t="t" r="r" b="b"/>
                <a:pathLst>
                  <a:path w="3061" h="3060" extrusionOk="0">
                    <a:moveTo>
                      <a:pt x="2480" y="0"/>
                    </a:moveTo>
                    <a:lnTo>
                      <a:pt x="1" y="581"/>
                    </a:lnTo>
                    <a:lnTo>
                      <a:pt x="581" y="3060"/>
                    </a:lnTo>
                    <a:lnTo>
                      <a:pt x="3060" y="2480"/>
                    </a:lnTo>
                    <a:lnTo>
                      <a:pt x="248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48"/>
              <p:cNvSpPr/>
              <p:nvPr/>
            </p:nvSpPr>
            <p:spPr>
              <a:xfrm>
                <a:off x="1376200" y="1194175"/>
                <a:ext cx="77175" cy="76525"/>
              </a:xfrm>
              <a:custGeom>
                <a:avLst/>
                <a:gdLst/>
                <a:ahLst/>
                <a:cxnLst/>
                <a:rect l="l" t="t" r="r" b="b"/>
                <a:pathLst>
                  <a:path w="3087" h="3061" extrusionOk="0">
                    <a:moveTo>
                      <a:pt x="2506" y="1"/>
                    </a:moveTo>
                    <a:lnTo>
                      <a:pt x="1" y="581"/>
                    </a:lnTo>
                    <a:lnTo>
                      <a:pt x="581" y="3061"/>
                    </a:lnTo>
                    <a:lnTo>
                      <a:pt x="3087" y="2480"/>
                    </a:lnTo>
                    <a:lnTo>
                      <a:pt x="250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48"/>
              <p:cNvSpPr/>
              <p:nvPr/>
            </p:nvSpPr>
            <p:spPr>
              <a:xfrm>
                <a:off x="1181025" y="1328700"/>
                <a:ext cx="224225" cy="113450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4538" extrusionOk="0">
                    <a:moveTo>
                      <a:pt x="3377" y="1"/>
                    </a:moveTo>
                    <a:lnTo>
                      <a:pt x="3324" y="27"/>
                    </a:lnTo>
                    <a:lnTo>
                      <a:pt x="3298" y="53"/>
                    </a:lnTo>
                    <a:lnTo>
                      <a:pt x="2111" y="3878"/>
                    </a:lnTo>
                    <a:lnTo>
                      <a:pt x="53" y="4352"/>
                    </a:lnTo>
                    <a:lnTo>
                      <a:pt x="1" y="4405"/>
                    </a:lnTo>
                    <a:lnTo>
                      <a:pt x="1" y="4458"/>
                    </a:lnTo>
                    <a:lnTo>
                      <a:pt x="27" y="4511"/>
                    </a:lnTo>
                    <a:lnTo>
                      <a:pt x="80" y="4537"/>
                    </a:lnTo>
                    <a:lnTo>
                      <a:pt x="106" y="4537"/>
                    </a:lnTo>
                    <a:lnTo>
                      <a:pt x="2216" y="4036"/>
                    </a:lnTo>
                    <a:lnTo>
                      <a:pt x="2243" y="4010"/>
                    </a:lnTo>
                    <a:lnTo>
                      <a:pt x="2269" y="3983"/>
                    </a:lnTo>
                    <a:lnTo>
                      <a:pt x="3429" y="264"/>
                    </a:lnTo>
                    <a:lnTo>
                      <a:pt x="6858" y="4326"/>
                    </a:lnTo>
                    <a:lnTo>
                      <a:pt x="6911" y="4352"/>
                    </a:lnTo>
                    <a:lnTo>
                      <a:pt x="6964" y="4352"/>
                    </a:lnTo>
                    <a:lnTo>
                      <a:pt x="7017" y="4326"/>
                    </a:lnTo>
                    <a:lnTo>
                      <a:pt x="7017" y="4273"/>
                    </a:lnTo>
                    <a:lnTo>
                      <a:pt x="6885" y="2453"/>
                    </a:lnTo>
                    <a:lnTo>
                      <a:pt x="8889" y="1979"/>
                    </a:lnTo>
                    <a:lnTo>
                      <a:pt x="8942" y="1952"/>
                    </a:lnTo>
                    <a:lnTo>
                      <a:pt x="8968" y="1873"/>
                    </a:lnTo>
                    <a:lnTo>
                      <a:pt x="8916" y="1820"/>
                    </a:lnTo>
                    <a:lnTo>
                      <a:pt x="8863" y="1820"/>
                    </a:lnTo>
                    <a:lnTo>
                      <a:pt x="6779" y="2295"/>
                    </a:lnTo>
                    <a:lnTo>
                      <a:pt x="6726" y="2348"/>
                    </a:lnTo>
                    <a:lnTo>
                      <a:pt x="6700" y="2401"/>
                    </a:lnTo>
                    <a:lnTo>
                      <a:pt x="6832" y="4010"/>
                    </a:lnTo>
                    <a:lnTo>
                      <a:pt x="3456" y="27"/>
                    </a:lnTo>
                    <a:lnTo>
                      <a:pt x="342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48"/>
              <p:cNvSpPr/>
              <p:nvPr/>
            </p:nvSpPr>
            <p:spPr>
              <a:xfrm>
                <a:off x="1493575" y="801200"/>
                <a:ext cx="319175" cy="423350"/>
              </a:xfrm>
              <a:custGeom>
                <a:avLst/>
                <a:gdLst/>
                <a:ahLst/>
                <a:cxnLst/>
                <a:rect l="l" t="t" r="r" b="b"/>
                <a:pathLst>
                  <a:path w="12767" h="16934" extrusionOk="0">
                    <a:moveTo>
                      <a:pt x="3904" y="0"/>
                    </a:moveTo>
                    <a:lnTo>
                      <a:pt x="1" y="14559"/>
                    </a:lnTo>
                    <a:lnTo>
                      <a:pt x="8889" y="16933"/>
                    </a:lnTo>
                    <a:lnTo>
                      <a:pt x="12766" y="2374"/>
                    </a:lnTo>
                    <a:lnTo>
                      <a:pt x="390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48"/>
              <p:cNvSpPr/>
              <p:nvPr/>
            </p:nvSpPr>
            <p:spPr>
              <a:xfrm>
                <a:off x="1614900" y="881650"/>
                <a:ext cx="122675" cy="122650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6" extrusionOk="0">
                    <a:moveTo>
                      <a:pt x="2374" y="0"/>
                    </a:moveTo>
                    <a:lnTo>
                      <a:pt x="2137" y="27"/>
                    </a:lnTo>
                    <a:lnTo>
                      <a:pt x="1900" y="53"/>
                    </a:lnTo>
                    <a:lnTo>
                      <a:pt x="1662" y="132"/>
                    </a:lnTo>
                    <a:lnTo>
                      <a:pt x="1425" y="211"/>
                    </a:lnTo>
                    <a:lnTo>
                      <a:pt x="1214" y="317"/>
                    </a:lnTo>
                    <a:lnTo>
                      <a:pt x="1029" y="449"/>
                    </a:lnTo>
                    <a:lnTo>
                      <a:pt x="845" y="607"/>
                    </a:lnTo>
                    <a:lnTo>
                      <a:pt x="660" y="765"/>
                    </a:lnTo>
                    <a:lnTo>
                      <a:pt x="528" y="950"/>
                    </a:lnTo>
                    <a:lnTo>
                      <a:pt x="370" y="1134"/>
                    </a:lnTo>
                    <a:lnTo>
                      <a:pt x="264" y="1345"/>
                    </a:lnTo>
                    <a:lnTo>
                      <a:pt x="159" y="1556"/>
                    </a:lnTo>
                    <a:lnTo>
                      <a:pt x="80" y="1794"/>
                    </a:lnTo>
                    <a:lnTo>
                      <a:pt x="27" y="2031"/>
                    </a:lnTo>
                    <a:lnTo>
                      <a:pt x="1" y="2268"/>
                    </a:lnTo>
                    <a:lnTo>
                      <a:pt x="1" y="2532"/>
                    </a:lnTo>
                    <a:lnTo>
                      <a:pt x="27" y="2770"/>
                    </a:lnTo>
                    <a:lnTo>
                      <a:pt x="53" y="3007"/>
                    </a:lnTo>
                    <a:lnTo>
                      <a:pt x="133" y="3244"/>
                    </a:lnTo>
                    <a:lnTo>
                      <a:pt x="212" y="3482"/>
                    </a:lnTo>
                    <a:lnTo>
                      <a:pt x="317" y="3693"/>
                    </a:lnTo>
                    <a:lnTo>
                      <a:pt x="449" y="3877"/>
                    </a:lnTo>
                    <a:lnTo>
                      <a:pt x="607" y="4062"/>
                    </a:lnTo>
                    <a:lnTo>
                      <a:pt x="766" y="4247"/>
                    </a:lnTo>
                    <a:lnTo>
                      <a:pt x="950" y="4378"/>
                    </a:lnTo>
                    <a:lnTo>
                      <a:pt x="1135" y="4537"/>
                    </a:lnTo>
                    <a:lnTo>
                      <a:pt x="1346" y="4642"/>
                    </a:lnTo>
                    <a:lnTo>
                      <a:pt x="1557" y="4748"/>
                    </a:lnTo>
                    <a:lnTo>
                      <a:pt x="1794" y="4827"/>
                    </a:lnTo>
                    <a:lnTo>
                      <a:pt x="2032" y="4880"/>
                    </a:lnTo>
                    <a:lnTo>
                      <a:pt x="2269" y="4906"/>
                    </a:lnTo>
                    <a:lnTo>
                      <a:pt x="2533" y="4906"/>
                    </a:lnTo>
                    <a:lnTo>
                      <a:pt x="2770" y="4880"/>
                    </a:lnTo>
                    <a:lnTo>
                      <a:pt x="3007" y="4853"/>
                    </a:lnTo>
                    <a:lnTo>
                      <a:pt x="3245" y="4774"/>
                    </a:lnTo>
                    <a:lnTo>
                      <a:pt x="3482" y="4695"/>
                    </a:lnTo>
                    <a:lnTo>
                      <a:pt x="3693" y="4589"/>
                    </a:lnTo>
                    <a:lnTo>
                      <a:pt x="3878" y="4458"/>
                    </a:lnTo>
                    <a:lnTo>
                      <a:pt x="4062" y="4299"/>
                    </a:lnTo>
                    <a:lnTo>
                      <a:pt x="4247" y="4141"/>
                    </a:lnTo>
                    <a:lnTo>
                      <a:pt x="4379" y="3956"/>
                    </a:lnTo>
                    <a:lnTo>
                      <a:pt x="4537" y="3772"/>
                    </a:lnTo>
                    <a:lnTo>
                      <a:pt x="4643" y="3561"/>
                    </a:lnTo>
                    <a:lnTo>
                      <a:pt x="4748" y="3350"/>
                    </a:lnTo>
                    <a:lnTo>
                      <a:pt x="4827" y="3112"/>
                    </a:lnTo>
                    <a:lnTo>
                      <a:pt x="4880" y="2875"/>
                    </a:lnTo>
                    <a:lnTo>
                      <a:pt x="4906" y="2638"/>
                    </a:lnTo>
                    <a:lnTo>
                      <a:pt x="4906" y="2400"/>
                    </a:lnTo>
                    <a:lnTo>
                      <a:pt x="4880" y="2137"/>
                    </a:lnTo>
                    <a:lnTo>
                      <a:pt x="4854" y="1899"/>
                    </a:lnTo>
                    <a:lnTo>
                      <a:pt x="4775" y="1662"/>
                    </a:lnTo>
                    <a:lnTo>
                      <a:pt x="4695" y="1424"/>
                    </a:lnTo>
                    <a:lnTo>
                      <a:pt x="4590" y="1213"/>
                    </a:lnTo>
                    <a:lnTo>
                      <a:pt x="4458" y="1029"/>
                    </a:lnTo>
                    <a:lnTo>
                      <a:pt x="4300" y="844"/>
                    </a:lnTo>
                    <a:lnTo>
                      <a:pt x="4142" y="660"/>
                    </a:lnTo>
                    <a:lnTo>
                      <a:pt x="3957" y="528"/>
                    </a:lnTo>
                    <a:lnTo>
                      <a:pt x="3772" y="369"/>
                    </a:lnTo>
                    <a:lnTo>
                      <a:pt x="3561" y="264"/>
                    </a:lnTo>
                    <a:lnTo>
                      <a:pt x="3350" y="158"/>
                    </a:lnTo>
                    <a:lnTo>
                      <a:pt x="3113" y="79"/>
                    </a:lnTo>
                    <a:lnTo>
                      <a:pt x="2876" y="27"/>
                    </a:lnTo>
                    <a:lnTo>
                      <a:pt x="2638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48"/>
              <p:cNvSpPr/>
              <p:nvPr/>
            </p:nvSpPr>
            <p:spPr>
              <a:xfrm>
                <a:off x="1620850" y="875050"/>
                <a:ext cx="1226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4907" extrusionOk="0">
                    <a:moveTo>
                      <a:pt x="2400" y="0"/>
                    </a:moveTo>
                    <a:lnTo>
                      <a:pt x="2136" y="27"/>
                    </a:lnTo>
                    <a:lnTo>
                      <a:pt x="1899" y="80"/>
                    </a:lnTo>
                    <a:lnTo>
                      <a:pt x="1662" y="132"/>
                    </a:lnTo>
                    <a:lnTo>
                      <a:pt x="1451" y="238"/>
                    </a:lnTo>
                    <a:lnTo>
                      <a:pt x="1240" y="343"/>
                    </a:lnTo>
                    <a:lnTo>
                      <a:pt x="1029" y="475"/>
                    </a:lnTo>
                    <a:lnTo>
                      <a:pt x="844" y="607"/>
                    </a:lnTo>
                    <a:lnTo>
                      <a:pt x="686" y="765"/>
                    </a:lnTo>
                    <a:lnTo>
                      <a:pt x="528" y="950"/>
                    </a:lnTo>
                    <a:lnTo>
                      <a:pt x="396" y="1135"/>
                    </a:lnTo>
                    <a:lnTo>
                      <a:pt x="264" y="1346"/>
                    </a:lnTo>
                    <a:lnTo>
                      <a:pt x="158" y="1557"/>
                    </a:lnTo>
                    <a:lnTo>
                      <a:pt x="106" y="1794"/>
                    </a:lnTo>
                    <a:lnTo>
                      <a:pt x="26" y="2031"/>
                    </a:lnTo>
                    <a:lnTo>
                      <a:pt x="0" y="2269"/>
                    </a:lnTo>
                    <a:lnTo>
                      <a:pt x="0" y="2532"/>
                    </a:lnTo>
                    <a:lnTo>
                      <a:pt x="26" y="2770"/>
                    </a:lnTo>
                    <a:lnTo>
                      <a:pt x="53" y="3034"/>
                    </a:lnTo>
                    <a:lnTo>
                      <a:pt x="132" y="3245"/>
                    </a:lnTo>
                    <a:lnTo>
                      <a:pt x="211" y="3482"/>
                    </a:lnTo>
                    <a:lnTo>
                      <a:pt x="343" y="3693"/>
                    </a:lnTo>
                    <a:lnTo>
                      <a:pt x="448" y="3904"/>
                    </a:lnTo>
                    <a:lnTo>
                      <a:pt x="607" y="4089"/>
                    </a:lnTo>
                    <a:lnTo>
                      <a:pt x="765" y="4247"/>
                    </a:lnTo>
                    <a:lnTo>
                      <a:pt x="950" y="4405"/>
                    </a:lnTo>
                    <a:lnTo>
                      <a:pt x="1134" y="4537"/>
                    </a:lnTo>
                    <a:lnTo>
                      <a:pt x="1345" y="4642"/>
                    </a:lnTo>
                    <a:lnTo>
                      <a:pt x="1556" y="4748"/>
                    </a:lnTo>
                    <a:lnTo>
                      <a:pt x="1794" y="4827"/>
                    </a:lnTo>
                    <a:lnTo>
                      <a:pt x="2031" y="4880"/>
                    </a:lnTo>
                    <a:lnTo>
                      <a:pt x="2268" y="4906"/>
                    </a:lnTo>
                    <a:lnTo>
                      <a:pt x="2769" y="4906"/>
                    </a:lnTo>
                    <a:lnTo>
                      <a:pt x="3007" y="4853"/>
                    </a:lnTo>
                    <a:lnTo>
                      <a:pt x="3244" y="4801"/>
                    </a:lnTo>
                    <a:lnTo>
                      <a:pt x="3482" y="4695"/>
                    </a:lnTo>
                    <a:lnTo>
                      <a:pt x="3693" y="4590"/>
                    </a:lnTo>
                    <a:lnTo>
                      <a:pt x="3877" y="4458"/>
                    </a:lnTo>
                    <a:lnTo>
                      <a:pt x="4062" y="4326"/>
                    </a:lnTo>
                    <a:lnTo>
                      <a:pt x="4246" y="4141"/>
                    </a:lnTo>
                    <a:lnTo>
                      <a:pt x="4405" y="3983"/>
                    </a:lnTo>
                    <a:lnTo>
                      <a:pt x="4537" y="3772"/>
                    </a:lnTo>
                    <a:lnTo>
                      <a:pt x="4642" y="3587"/>
                    </a:lnTo>
                    <a:lnTo>
                      <a:pt x="4748" y="3350"/>
                    </a:lnTo>
                    <a:lnTo>
                      <a:pt x="4827" y="3139"/>
                    </a:lnTo>
                    <a:lnTo>
                      <a:pt x="4879" y="2902"/>
                    </a:lnTo>
                    <a:lnTo>
                      <a:pt x="4906" y="2638"/>
                    </a:lnTo>
                    <a:lnTo>
                      <a:pt x="4906" y="2401"/>
                    </a:lnTo>
                    <a:lnTo>
                      <a:pt x="4879" y="2137"/>
                    </a:lnTo>
                    <a:lnTo>
                      <a:pt x="4853" y="1899"/>
                    </a:lnTo>
                    <a:lnTo>
                      <a:pt x="4774" y="1662"/>
                    </a:lnTo>
                    <a:lnTo>
                      <a:pt x="4695" y="1451"/>
                    </a:lnTo>
                    <a:lnTo>
                      <a:pt x="4589" y="1240"/>
                    </a:lnTo>
                    <a:lnTo>
                      <a:pt x="4457" y="1029"/>
                    </a:lnTo>
                    <a:lnTo>
                      <a:pt x="4299" y="844"/>
                    </a:lnTo>
                    <a:lnTo>
                      <a:pt x="4141" y="686"/>
                    </a:lnTo>
                    <a:lnTo>
                      <a:pt x="3956" y="528"/>
                    </a:lnTo>
                    <a:lnTo>
                      <a:pt x="3772" y="396"/>
                    </a:lnTo>
                    <a:lnTo>
                      <a:pt x="3561" y="264"/>
                    </a:lnTo>
                    <a:lnTo>
                      <a:pt x="3350" y="185"/>
                    </a:lnTo>
                    <a:lnTo>
                      <a:pt x="3112" y="106"/>
                    </a:lnTo>
                    <a:lnTo>
                      <a:pt x="2875" y="53"/>
                    </a:lnTo>
                    <a:lnTo>
                      <a:pt x="2638" y="27"/>
                    </a:lnTo>
                    <a:lnTo>
                      <a:pt x="240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48"/>
              <p:cNvSpPr/>
              <p:nvPr/>
            </p:nvSpPr>
            <p:spPr>
              <a:xfrm>
                <a:off x="1636675" y="902075"/>
                <a:ext cx="94975" cy="75200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3008" extrusionOk="0">
                    <a:moveTo>
                      <a:pt x="3798" y="1"/>
                    </a:moveTo>
                    <a:lnTo>
                      <a:pt x="0" y="3008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48"/>
              <p:cNvSpPr/>
              <p:nvPr/>
            </p:nvSpPr>
            <p:spPr>
              <a:xfrm>
                <a:off x="1636675" y="902075"/>
                <a:ext cx="94975" cy="75200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3008" fill="none" extrusionOk="0">
                    <a:moveTo>
                      <a:pt x="3798" y="1"/>
                    </a:moveTo>
                    <a:lnTo>
                      <a:pt x="0" y="30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48"/>
              <p:cNvSpPr/>
              <p:nvPr/>
            </p:nvSpPr>
            <p:spPr>
              <a:xfrm>
                <a:off x="1635350" y="900775"/>
                <a:ext cx="97600" cy="77825"/>
              </a:xfrm>
              <a:custGeom>
                <a:avLst/>
                <a:gdLst/>
                <a:ahLst/>
                <a:cxnLst/>
                <a:rect l="l" t="t" r="r" b="b"/>
                <a:pathLst>
                  <a:path w="3904" h="3113" extrusionOk="0">
                    <a:moveTo>
                      <a:pt x="3825" y="0"/>
                    </a:moveTo>
                    <a:lnTo>
                      <a:pt x="0" y="3007"/>
                    </a:lnTo>
                    <a:lnTo>
                      <a:pt x="0" y="3060"/>
                    </a:lnTo>
                    <a:lnTo>
                      <a:pt x="0" y="3086"/>
                    </a:lnTo>
                    <a:lnTo>
                      <a:pt x="53" y="3112"/>
                    </a:lnTo>
                    <a:lnTo>
                      <a:pt x="79" y="3112"/>
                    </a:lnTo>
                    <a:lnTo>
                      <a:pt x="3877" y="106"/>
                    </a:lnTo>
                    <a:lnTo>
                      <a:pt x="3904" y="53"/>
                    </a:lnTo>
                    <a:lnTo>
                      <a:pt x="3904" y="26"/>
                    </a:lnTo>
                    <a:lnTo>
                      <a:pt x="385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48"/>
              <p:cNvSpPr/>
              <p:nvPr/>
            </p:nvSpPr>
            <p:spPr>
              <a:xfrm>
                <a:off x="1571375" y="1040550"/>
                <a:ext cx="12267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7" extrusionOk="0">
                    <a:moveTo>
                      <a:pt x="2137" y="1"/>
                    </a:moveTo>
                    <a:lnTo>
                      <a:pt x="1900" y="53"/>
                    </a:lnTo>
                    <a:lnTo>
                      <a:pt x="1663" y="132"/>
                    </a:lnTo>
                    <a:lnTo>
                      <a:pt x="1425" y="212"/>
                    </a:lnTo>
                    <a:lnTo>
                      <a:pt x="1214" y="317"/>
                    </a:lnTo>
                    <a:lnTo>
                      <a:pt x="1029" y="449"/>
                    </a:lnTo>
                    <a:lnTo>
                      <a:pt x="845" y="607"/>
                    </a:lnTo>
                    <a:lnTo>
                      <a:pt x="660" y="765"/>
                    </a:lnTo>
                    <a:lnTo>
                      <a:pt x="502" y="950"/>
                    </a:lnTo>
                    <a:lnTo>
                      <a:pt x="370" y="1135"/>
                    </a:lnTo>
                    <a:lnTo>
                      <a:pt x="265" y="1346"/>
                    </a:lnTo>
                    <a:lnTo>
                      <a:pt x="159" y="1557"/>
                    </a:lnTo>
                    <a:lnTo>
                      <a:pt x="80" y="1794"/>
                    </a:lnTo>
                    <a:lnTo>
                      <a:pt x="27" y="2031"/>
                    </a:lnTo>
                    <a:lnTo>
                      <a:pt x="1" y="2269"/>
                    </a:lnTo>
                    <a:lnTo>
                      <a:pt x="1" y="2506"/>
                    </a:lnTo>
                    <a:lnTo>
                      <a:pt x="1" y="2770"/>
                    </a:lnTo>
                    <a:lnTo>
                      <a:pt x="54" y="3007"/>
                    </a:lnTo>
                    <a:lnTo>
                      <a:pt x="133" y="3245"/>
                    </a:lnTo>
                    <a:lnTo>
                      <a:pt x="212" y="3456"/>
                    </a:lnTo>
                    <a:lnTo>
                      <a:pt x="317" y="3667"/>
                    </a:lnTo>
                    <a:lnTo>
                      <a:pt x="449" y="3878"/>
                    </a:lnTo>
                    <a:lnTo>
                      <a:pt x="607" y="4062"/>
                    </a:lnTo>
                    <a:lnTo>
                      <a:pt x="766" y="4221"/>
                    </a:lnTo>
                    <a:lnTo>
                      <a:pt x="924" y="4379"/>
                    </a:lnTo>
                    <a:lnTo>
                      <a:pt x="1135" y="4511"/>
                    </a:lnTo>
                    <a:lnTo>
                      <a:pt x="1346" y="4643"/>
                    </a:lnTo>
                    <a:lnTo>
                      <a:pt x="1557" y="4748"/>
                    </a:lnTo>
                    <a:lnTo>
                      <a:pt x="1768" y="4801"/>
                    </a:lnTo>
                    <a:lnTo>
                      <a:pt x="2005" y="4880"/>
                    </a:lnTo>
                    <a:lnTo>
                      <a:pt x="2269" y="4906"/>
                    </a:lnTo>
                    <a:lnTo>
                      <a:pt x="2507" y="4906"/>
                    </a:lnTo>
                    <a:lnTo>
                      <a:pt x="2770" y="4880"/>
                    </a:lnTo>
                    <a:lnTo>
                      <a:pt x="3008" y="4827"/>
                    </a:lnTo>
                    <a:lnTo>
                      <a:pt x="3245" y="4774"/>
                    </a:lnTo>
                    <a:lnTo>
                      <a:pt x="3456" y="4695"/>
                    </a:lnTo>
                    <a:lnTo>
                      <a:pt x="3667" y="4563"/>
                    </a:lnTo>
                    <a:lnTo>
                      <a:pt x="3878" y="4458"/>
                    </a:lnTo>
                    <a:lnTo>
                      <a:pt x="4063" y="4300"/>
                    </a:lnTo>
                    <a:lnTo>
                      <a:pt x="4221" y="4141"/>
                    </a:lnTo>
                    <a:lnTo>
                      <a:pt x="4379" y="3957"/>
                    </a:lnTo>
                    <a:lnTo>
                      <a:pt x="4511" y="3772"/>
                    </a:lnTo>
                    <a:lnTo>
                      <a:pt x="4643" y="3561"/>
                    </a:lnTo>
                    <a:lnTo>
                      <a:pt x="4722" y="3350"/>
                    </a:lnTo>
                    <a:lnTo>
                      <a:pt x="4801" y="3113"/>
                    </a:lnTo>
                    <a:lnTo>
                      <a:pt x="4854" y="2875"/>
                    </a:lnTo>
                    <a:lnTo>
                      <a:pt x="4907" y="2638"/>
                    </a:lnTo>
                    <a:lnTo>
                      <a:pt x="4907" y="2374"/>
                    </a:lnTo>
                    <a:lnTo>
                      <a:pt x="4880" y="2137"/>
                    </a:lnTo>
                    <a:lnTo>
                      <a:pt x="4828" y="1900"/>
                    </a:lnTo>
                    <a:lnTo>
                      <a:pt x="4775" y="1662"/>
                    </a:lnTo>
                    <a:lnTo>
                      <a:pt x="4696" y="1425"/>
                    </a:lnTo>
                    <a:lnTo>
                      <a:pt x="4564" y="1214"/>
                    </a:lnTo>
                    <a:lnTo>
                      <a:pt x="4458" y="1029"/>
                    </a:lnTo>
                    <a:lnTo>
                      <a:pt x="4300" y="845"/>
                    </a:lnTo>
                    <a:lnTo>
                      <a:pt x="4142" y="660"/>
                    </a:lnTo>
                    <a:lnTo>
                      <a:pt x="3957" y="502"/>
                    </a:lnTo>
                    <a:lnTo>
                      <a:pt x="3773" y="370"/>
                    </a:lnTo>
                    <a:lnTo>
                      <a:pt x="3562" y="264"/>
                    </a:lnTo>
                    <a:lnTo>
                      <a:pt x="3351" y="159"/>
                    </a:lnTo>
                    <a:lnTo>
                      <a:pt x="3113" y="80"/>
                    </a:lnTo>
                    <a:lnTo>
                      <a:pt x="2876" y="27"/>
                    </a:lnTo>
                    <a:lnTo>
                      <a:pt x="2638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48"/>
              <p:cNvSpPr/>
              <p:nvPr/>
            </p:nvSpPr>
            <p:spPr>
              <a:xfrm>
                <a:off x="1577325" y="1033950"/>
                <a:ext cx="12267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7" extrusionOk="0">
                    <a:moveTo>
                      <a:pt x="2374" y="1"/>
                    </a:moveTo>
                    <a:lnTo>
                      <a:pt x="2137" y="27"/>
                    </a:lnTo>
                    <a:lnTo>
                      <a:pt x="1899" y="54"/>
                    </a:lnTo>
                    <a:lnTo>
                      <a:pt x="1662" y="133"/>
                    </a:lnTo>
                    <a:lnTo>
                      <a:pt x="1425" y="212"/>
                    </a:lnTo>
                    <a:lnTo>
                      <a:pt x="1214" y="344"/>
                    </a:lnTo>
                    <a:lnTo>
                      <a:pt x="1029" y="449"/>
                    </a:lnTo>
                    <a:lnTo>
                      <a:pt x="844" y="607"/>
                    </a:lnTo>
                    <a:lnTo>
                      <a:pt x="660" y="766"/>
                    </a:lnTo>
                    <a:lnTo>
                      <a:pt x="501" y="950"/>
                    </a:lnTo>
                    <a:lnTo>
                      <a:pt x="369" y="1135"/>
                    </a:lnTo>
                    <a:lnTo>
                      <a:pt x="264" y="1346"/>
                    </a:lnTo>
                    <a:lnTo>
                      <a:pt x="158" y="1557"/>
                    </a:lnTo>
                    <a:lnTo>
                      <a:pt x="79" y="1794"/>
                    </a:lnTo>
                    <a:lnTo>
                      <a:pt x="27" y="2032"/>
                    </a:lnTo>
                    <a:lnTo>
                      <a:pt x="0" y="2269"/>
                    </a:lnTo>
                    <a:lnTo>
                      <a:pt x="0" y="2533"/>
                    </a:lnTo>
                    <a:lnTo>
                      <a:pt x="27" y="2770"/>
                    </a:lnTo>
                    <a:lnTo>
                      <a:pt x="53" y="3008"/>
                    </a:lnTo>
                    <a:lnTo>
                      <a:pt x="132" y="3245"/>
                    </a:lnTo>
                    <a:lnTo>
                      <a:pt x="211" y="3482"/>
                    </a:lnTo>
                    <a:lnTo>
                      <a:pt x="317" y="3693"/>
                    </a:lnTo>
                    <a:lnTo>
                      <a:pt x="449" y="3878"/>
                    </a:lnTo>
                    <a:lnTo>
                      <a:pt x="607" y="4063"/>
                    </a:lnTo>
                    <a:lnTo>
                      <a:pt x="765" y="4247"/>
                    </a:lnTo>
                    <a:lnTo>
                      <a:pt x="950" y="4405"/>
                    </a:lnTo>
                    <a:lnTo>
                      <a:pt x="1134" y="4537"/>
                    </a:lnTo>
                    <a:lnTo>
                      <a:pt x="1345" y="4643"/>
                    </a:lnTo>
                    <a:lnTo>
                      <a:pt x="1556" y="4748"/>
                    </a:lnTo>
                    <a:lnTo>
                      <a:pt x="1794" y="4827"/>
                    </a:lnTo>
                    <a:lnTo>
                      <a:pt x="2031" y="4880"/>
                    </a:lnTo>
                    <a:lnTo>
                      <a:pt x="2269" y="4907"/>
                    </a:lnTo>
                    <a:lnTo>
                      <a:pt x="2506" y="4907"/>
                    </a:lnTo>
                    <a:lnTo>
                      <a:pt x="2770" y="4880"/>
                    </a:lnTo>
                    <a:lnTo>
                      <a:pt x="3007" y="4854"/>
                    </a:lnTo>
                    <a:lnTo>
                      <a:pt x="3244" y="4775"/>
                    </a:lnTo>
                    <a:lnTo>
                      <a:pt x="3455" y="4696"/>
                    </a:lnTo>
                    <a:lnTo>
                      <a:pt x="3666" y="4590"/>
                    </a:lnTo>
                    <a:lnTo>
                      <a:pt x="3877" y="4458"/>
                    </a:lnTo>
                    <a:lnTo>
                      <a:pt x="4062" y="4300"/>
                    </a:lnTo>
                    <a:lnTo>
                      <a:pt x="4220" y="4142"/>
                    </a:lnTo>
                    <a:lnTo>
                      <a:pt x="4379" y="3957"/>
                    </a:lnTo>
                    <a:lnTo>
                      <a:pt x="4510" y="3772"/>
                    </a:lnTo>
                    <a:lnTo>
                      <a:pt x="4642" y="3561"/>
                    </a:lnTo>
                    <a:lnTo>
                      <a:pt x="4748" y="3350"/>
                    </a:lnTo>
                    <a:lnTo>
                      <a:pt x="4827" y="3113"/>
                    </a:lnTo>
                    <a:lnTo>
                      <a:pt x="4880" y="2876"/>
                    </a:lnTo>
                    <a:lnTo>
                      <a:pt x="4906" y="2638"/>
                    </a:lnTo>
                    <a:lnTo>
                      <a:pt x="4906" y="2401"/>
                    </a:lnTo>
                    <a:lnTo>
                      <a:pt x="4880" y="2137"/>
                    </a:lnTo>
                    <a:lnTo>
                      <a:pt x="4853" y="1900"/>
                    </a:lnTo>
                    <a:lnTo>
                      <a:pt x="4774" y="1662"/>
                    </a:lnTo>
                    <a:lnTo>
                      <a:pt x="4695" y="1451"/>
                    </a:lnTo>
                    <a:lnTo>
                      <a:pt x="4590" y="1240"/>
                    </a:lnTo>
                    <a:lnTo>
                      <a:pt x="4458" y="1029"/>
                    </a:lnTo>
                    <a:lnTo>
                      <a:pt x="4299" y="845"/>
                    </a:lnTo>
                    <a:lnTo>
                      <a:pt x="4141" y="687"/>
                    </a:lnTo>
                    <a:lnTo>
                      <a:pt x="3957" y="528"/>
                    </a:lnTo>
                    <a:lnTo>
                      <a:pt x="3772" y="396"/>
                    </a:lnTo>
                    <a:lnTo>
                      <a:pt x="3561" y="265"/>
                    </a:lnTo>
                    <a:lnTo>
                      <a:pt x="3350" y="159"/>
                    </a:lnTo>
                    <a:lnTo>
                      <a:pt x="3113" y="106"/>
                    </a:lnTo>
                    <a:lnTo>
                      <a:pt x="2875" y="27"/>
                    </a:lnTo>
                    <a:lnTo>
                      <a:pt x="26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48"/>
              <p:cNvSpPr/>
              <p:nvPr/>
            </p:nvSpPr>
            <p:spPr>
              <a:xfrm>
                <a:off x="1592475" y="1061000"/>
                <a:ext cx="95650" cy="75175"/>
              </a:xfrm>
              <a:custGeom>
                <a:avLst/>
                <a:gdLst/>
                <a:ahLst/>
                <a:cxnLst/>
                <a:rect l="l" t="t" r="r" b="b"/>
                <a:pathLst>
                  <a:path w="3826" h="3007" extrusionOk="0">
                    <a:moveTo>
                      <a:pt x="3825" y="0"/>
                    </a:moveTo>
                    <a:lnTo>
                      <a:pt x="1" y="3007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48"/>
              <p:cNvSpPr/>
              <p:nvPr/>
            </p:nvSpPr>
            <p:spPr>
              <a:xfrm>
                <a:off x="1592475" y="1061000"/>
                <a:ext cx="95650" cy="75175"/>
              </a:xfrm>
              <a:custGeom>
                <a:avLst/>
                <a:gdLst/>
                <a:ahLst/>
                <a:cxnLst/>
                <a:rect l="l" t="t" r="r" b="b"/>
                <a:pathLst>
                  <a:path w="3826" h="3007" fill="none" extrusionOk="0">
                    <a:moveTo>
                      <a:pt x="3825" y="0"/>
                    </a:moveTo>
                    <a:lnTo>
                      <a:pt x="1" y="3007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48"/>
              <p:cNvSpPr/>
              <p:nvPr/>
            </p:nvSpPr>
            <p:spPr>
              <a:xfrm>
                <a:off x="1591175" y="1059675"/>
                <a:ext cx="98275" cy="77825"/>
              </a:xfrm>
              <a:custGeom>
                <a:avLst/>
                <a:gdLst/>
                <a:ahLst/>
                <a:cxnLst/>
                <a:rect l="l" t="t" r="r" b="b"/>
                <a:pathLst>
                  <a:path w="3931" h="3113" extrusionOk="0">
                    <a:moveTo>
                      <a:pt x="3851" y="0"/>
                    </a:moveTo>
                    <a:lnTo>
                      <a:pt x="26" y="3007"/>
                    </a:lnTo>
                    <a:lnTo>
                      <a:pt x="0" y="3034"/>
                    </a:lnTo>
                    <a:lnTo>
                      <a:pt x="26" y="3086"/>
                    </a:lnTo>
                    <a:lnTo>
                      <a:pt x="53" y="3113"/>
                    </a:lnTo>
                    <a:lnTo>
                      <a:pt x="106" y="3086"/>
                    </a:lnTo>
                    <a:lnTo>
                      <a:pt x="3904" y="80"/>
                    </a:lnTo>
                    <a:lnTo>
                      <a:pt x="3930" y="53"/>
                    </a:lnTo>
                    <a:lnTo>
                      <a:pt x="3904" y="27"/>
                    </a:lnTo>
                    <a:lnTo>
                      <a:pt x="38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48"/>
              <p:cNvSpPr/>
              <p:nvPr/>
            </p:nvSpPr>
            <p:spPr>
              <a:xfrm>
                <a:off x="1009600" y="768225"/>
                <a:ext cx="79150" cy="23775"/>
              </a:xfrm>
              <a:custGeom>
                <a:avLst/>
                <a:gdLst/>
                <a:ahLst/>
                <a:cxnLst/>
                <a:rect l="l" t="t" r="r" b="b"/>
                <a:pathLst>
                  <a:path w="3166" h="951" extrusionOk="0">
                    <a:moveTo>
                      <a:pt x="3060" y="1"/>
                    </a:moveTo>
                    <a:lnTo>
                      <a:pt x="53" y="792"/>
                    </a:lnTo>
                    <a:lnTo>
                      <a:pt x="26" y="845"/>
                    </a:lnTo>
                    <a:lnTo>
                      <a:pt x="0" y="897"/>
                    </a:lnTo>
                    <a:lnTo>
                      <a:pt x="26" y="924"/>
                    </a:lnTo>
                    <a:lnTo>
                      <a:pt x="79" y="950"/>
                    </a:lnTo>
                    <a:lnTo>
                      <a:pt x="106" y="950"/>
                    </a:lnTo>
                    <a:lnTo>
                      <a:pt x="3112" y="132"/>
                    </a:lnTo>
                    <a:lnTo>
                      <a:pt x="3139" y="106"/>
                    </a:lnTo>
                    <a:lnTo>
                      <a:pt x="3165" y="53"/>
                    </a:lnTo>
                    <a:lnTo>
                      <a:pt x="31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48"/>
              <p:cNvSpPr/>
              <p:nvPr/>
            </p:nvSpPr>
            <p:spPr>
              <a:xfrm>
                <a:off x="513725" y="736575"/>
                <a:ext cx="461600" cy="224875"/>
              </a:xfrm>
              <a:custGeom>
                <a:avLst/>
                <a:gdLst/>
                <a:ahLst/>
                <a:cxnLst/>
                <a:rect l="l" t="t" r="r" b="b"/>
                <a:pathLst>
                  <a:path w="18464" h="8995" extrusionOk="0">
                    <a:moveTo>
                      <a:pt x="17567" y="1"/>
                    </a:moveTo>
                    <a:lnTo>
                      <a:pt x="1" y="4379"/>
                    </a:lnTo>
                    <a:lnTo>
                      <a:pt x="1030" y="8995"/>
                    </a:lnTo>
                    <a:lnTo>
                      <a:pt x="18464" y="4722"/>
                    </a:lnTo>
                    <a:lnTo>
                      <a:pt x="1756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48"/>
              <p:cNvSpPr/>
              <p:nvPr/>
            </p:nvSpPr>
            <p:spPr>
              <a:xfrm>
                <a:off x="982550" y="766250"/>
                <a:ext cx="41575" cy="50125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2005" extrusionOk="0">
                    <a:moveTo>
                      <a:pt x="1372" y="0"/>
                    </a:moveTo>
                    <a:lnTo>
                      <a:pt x="291" y="211"/>
                    </a:lnTo>
                    <a:lnTo>
                      <a:pt x="212" y="211"/>
                    </a:lnTo>
                    <a:lnTo>
                      <a:pt x="1" y="264"/>
                    </a:lnTo>
                    <a:lnTo>
                      <a:pt x="264" y="2005"/>
                    </a:lnTo>
                    <a:lnTo>
                      <a:pt x="555" y="1952"/>
                    </a:lnTo>
                    <a:lnTo>
                      <a:pt x="977" y="1873"/>
                    </a:lnTo>
                    <a:lnTo>
                      <a:pt x="1662" y="1741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48"/>
              <p:cNvSpPr/>
              <p:nvPr/>
            </p:nvSpPr>
            <p:spPr>
              <a:xfrm>
                <a:off x="527575" y="748450"/>
                <a:ext cx="433250" cy="199825"/>
              </a:xfrm>
              <a:custGeom>
                <a:avLst/>
                <a:gdLst/>
                <a:ahLst/>
                <a:cxnLst/>
                <a:rect l="l" t="t" r="r" b="b"/>
                <a:pathLst>
                  <a:path w="17330" h="7993" extrusionOk="0">
                    <a:moveTo>
                      <a:pt x="16538" y="0"/>
                    </a:moveTo>
                    <a:lnTo>
                      <a:pt x="14903" y="422"/>
                    </a:lnTo>
                    <a:lnTo>
                      <a:pt x="1" y="4247"/>
                    </a:lnTo>
                    <a:lnTo>
                      <a:pt x="871" y="7992"/>
                    </a:lnTo>
                    <a:lnTo>
                      <a:pt x="17329" y="3825"/>
                    </a:lnTo>
                    <a:lnTo>
                      <a:pt x="1653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48"/>
              <p:cNvSpPr/>
              <p:nvPr/>
            </p:nvSpPr>
            <p:spPr>
              <a:xfrm>
                <a:off x="866500" y="758325"/>
                <a:ext cx="15200" cy="46200"/>
              </a:xfrm>
              <a:custGeom>
                <a:avLst/>
                <a:gdLst/>
                <a:ahLst/>
                <a:cxnLst/>
                <a:rect l="l" t="t" r="r" b="b"/>
                <a:pathLst>
                  <a:path w="608" h="1848" extrusionOk="0">
                    <a:moveTo>
                      <a:pt x="133" y="1"/>
                    </a:moveTo>
                    <a:lnTo>
                      <a:pt x="80" y="27"/>
                    </a:lnTo>
                    <a:lnTo>
                      <a:pt x="27" y="80"/>
                    </a:lnTo>
                    <a:lnTo>
                      <a:pt x="1" y="133"/>
                    </a:lnTo>
                    <a:lnTo>
                      <a:pt x="1" y="186"/>
                    </a:lnTo>
                    <a:lnTo>
                      <a:pt x="317" y="1742"/>
                    </a:lnTo>
                    <a:lnTo>
                      <a:pt x="344" y="1768"/>
                    </a:lnTo>
                    <a:lnTo>
                      <a:pt x="370" y="1821"/>
                    </a:lnTo>
                    <a:lnTo>
                      <a:pt x="396" y="1847"/>
                    </a:lnTo>
                    <a:lnTo>
                      <a:pt x="475" y="1847"/>
                    </a:lnTo>
                    <a:lnTo>
                      <a:pt x="528" y="1821"/>
                    </a:lnTo>
                    <a:lnTo>
                      <a:pt x="581" y="1794"/>
                    </a:lnTo>
                    <a:lnTo>
                      <a:pt x="607" y="1742"/>
                    </a:lnTo>
                    <a:lnTo>
                      <a:pt x="607" y="1663"/>
                    </a:lnTo>
                    <a:lnTo>
                      <a:pt x="291" y="133"/>
                    </a:lnTo>
                    <a:lnTo>
                      <a:pt x="291" y="80"/>
                    </a:lnTo>
                    <a:lnTo>
                      <a:pt x="238" y="27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48"/>
              <p:cNvSpPr/>
              <p:nvPr/>
            </p:nvSpPr>
            <p:spPr>
              <a:xfrm>
                <a:off x="821675" y="768875"/>
                <a:ext cx="15175" cy="45525"/>
              </a:xfrm>
              <a:custGeom>
                <a:avLst/>
                <a:gdLst/>
                <a:ahLst/>
                <a:cxnLst/>
                <a:rect l="l" t="t" r="r" b="b"/>
                <a:pathLst>
                  <a:path w="607" h="1821" extrusionOk="0">
                    <a:moveTo>
                      <a:pt x="79" y="1"/>
                    </a:moveTo>
                    <a:lnTo>
                      <a:pt x="27" y="54"/>
                    </a:lnTo>
                    <a:lnTo>
                      <a:pt x="0" y="106"/>
                    </a:lnTo>
                    <a:lnTo>
                      <a:pt x="0" y="159"/>
                    </a:lnTo>
                    <a:lnTo>
                      <a:pt x="317" y="1715"/>
                    </a:lnTo>
                    <a:lnTo>
                      <a:pt x="317" y="1768"/>
                    </a:lnTo>
                    <a:lnTo>
                      <a:pt x="369" y="1794"/>
                    </a:lnTo>
                    <a:lnTo>
                      <a:pt x="396" y="1821"/>
                    </a:lnTo>
                    <a:lnTo>
                      <a:pt x="475" y="1821"/>
                    </a:lnTo>
                    <a:lnTo>
                      <a:pt x="528" y="1794"/>
                    </a:lnTo>
                    <a:lnTo>
                      <a:pt x="580" y="1768"/>
                    </a:lnTo>
                    <a:lnTo>
                      <a:pt x="607" y="1715"/>
                    </a:lnTo>
                    <a:lnTo>
                      <a:pt x="607" y="1663"/>
                    </a:lnTo>
                    <a:lnTo>
                      <a:pt x="290" y="106"/>
                    </a:lnTo>
                    <a:lnTo>
                      <a:pt x="264" y="54"/>
                    </a:lnTo>
                    <a:lnTo>
                      <a:pt x="238" y="27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48"/>
              <p:cNvSpPr/>
              <p:nvPr/>
            </p:nvSpPr>
            <p:spPr>
              <a:xfrm>
                <a:off x="782100" y="781425"/>
                <a:ext cx="15200" cy="45500"/>
              </a:xfrm>
              <a:custGeom>
                <a:avLst/>
                <a:gdLst/>
                <a:ahLst/>
                <a:cxnLst/>
                <a:rect l="l" t="t" r="r" b="b"/>
                <a:pathLst>
                  <a:path w="608" h="1820" extrusionOk="0">
                    <a:moveTo>
                      <a:pt x="132" y="0"/>
                    </a:moveTo>
                    <a:lnTo>
                      <a:pt x="80" y="26"/>
                    </a:lnTo>
                    <a:lnTo>
                      <a:pt x="27" y="53"/>
                    </a:lnTo>
                    <a:lnTo>
                      <a:pt x="27" y="106"/>
                    </a:lnTo>
                    <a:lnTo>
                      <a:pt x="1" y="158"/>
                    </a:lnTo>
                    <a:lnTo>
                      <a:pt x="317" y="1714"/>
                    </a:lnTo>
                    <a:lnTo>
                      <a:pt x="344" y="1767"/>
                    </a:lnTo>
                    <a:lnTo>
                      <a:pt x="370" y="1794"/>
                    </a:lnTo>
                    <a:lnTo>
                      <a:pt x="396" y="1820"/>
                    </a:lnTo>
                    <a:lnTo>
                      <a:pt x="475" y="1820"/>
                    </a:lnTo>
                    <a:lnTo>
                      <a:pt x="528" y="1794"/>
                    </a:lnTo>
                    <a:lnTo>
                      <a:pt x="581" y="1767"/>
                    </a:lnTo>
                    <a:lnTo>
                      <a:pt x="607" y="1714"/>
                    </a:lnTo>
                    <a:lnTo>
                      <a:pt x="607" y="1662"/>
                    </a:lnTo>
                    <a:lnTo>
                      <a:pt x="291" y="106"/>
                    </a:lnTo>
                    <a:lnTo>
                      <a:pt x="291" y="53"/>
                    </a:lnTo>
                    <a:lnTo>
                      <a:pt x="238" y="26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48"/>
              <p:cNvSpPr/>
              <p:nvPr/>
            </p:nvSpPr>
            <p:spPr>
              <a:xfrm>
                <a:off x="741225" y="788675"/>
                <a:ext cx="14525" cy="45525"/>
              </a:xfrm>
              <a:custGeom>
                <a:avLst/>
                <a:gdLst/>
                <a:ahLst/>
                <a:cxnLst/>
                <a:rect l="l" t="t" r="r" b="b"/>
                <a:pathLst>
                  <a:path w="581" h="1821" extrusionOk="0">
                    <a:moveTo>
                      <a:pt x="132" y="0"/>
                    </a:moveTo>
                    <a:lnTo>
                      <a:pt x="53" y="27"/>
                    </a:lnTo>
                    <a:lnTo>
                      <a:pt x="27" y="53"/>
                    </a:lnTo>
                    <a:lnTo>
                      <a:pt x="0" y="106"/>
                    </a:lnTo>
                    <a:lnTo>
                      <a:pt x="0" y="158"/>
                    </a:lnTo>
                    <a:lnTo>
                      <a:pt x="290" y="1715"/>
                    </a:lnTo>
                    <a:lnTo>
                      <a:pt x="317" y="1767"/>
                    </a:lnTo>
                    <a:lnTo>
                      <a:pt x="343" y="1794"/>
                    </a:lnTo>
                    <a:lnTo>
                      <a:pt x="396" y="1820"/>
                    </a:lnTo>
                    <a:lnTo>
                      <a:pt x="475" y="1820"/>
                    </a:lnTo>
                    <a:lnTo>
                      <a:pt x="528" y="1794"/>
                    </a:lnTo>
                    <a:lnTo>
                      <a:pt x="581" y="1767"/>
                    </a:lnTo>
                    <a:lnTo>
                      <a:pt x="581" y="1715"/>
                    </a:lnTo>
                    <a:lnTo>
                      <a:pt x="581" y="1662"/>
                    </a:lnTo>
                    <a:lnTo>
                      <a:pt x="290" y="106"/>
                    </a:lnTo>
                    <a:lnTo>
                      <a:pt x="264" y="53"/>
                    </a:lnTo>
                    <a:lnTo>
                      <a:pt x="238" y="27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48"/>
              <p:cNvSpPr/>
              <p:nvPr/>
            </p:nvSpPr>
            <p:spPr>
              <a:xfrm>
                <a:off x="696375" y="803175"/>
                <a:ext cx="15200" cy="46175"/>
              </a:xfrm>
              <a:custGeom>
                <a:avLst/>
                <a:gdLst/>
                <a:ahLst/>
                <a:cxnLst/>
                <a:rect l="l" t="t" r="r" b="b"/>
                <a:pathLst>
                  <a:path w="608" h="1847" extrusionOk="0">
                    <a:moveTo>
                      <a:pt x="133" y="0"/>
                    </a:moveTo>
                    <a:lnTo>
                      <a:pt x="80" y="27"/>
                    </a:lnTo>
                    <a:lnTo>
                      <a:pt x="27" y="53"/>
                    </a:lnTo>
                    <a:lnTo>
                      <a:pt x="1" y="106"/>
                    </a:lnTo>
                    <a:lnTo>
                      <a:pt x="1" y="185"/>
                    </a:lnTo>
                    <a:lnTo>
                      <a:pt x="317" y="1715"/>
                    </a:lnTo>
                    <a:lnTo>
                      <a:pt x="317" y="1768"/>
                    </a:lnTo>
                    <a:lnTo>
                      <a:pt x="370" y="1820"/>
                    </a:lnTo>
                    <a:lnTo>
                      <a:pt x="396" y="1820"/>
                    </a:lnTo>
                    <a:lnTo>
                      <a:pt x="449" y="1847"/>
                    </a:lnTo>
                    <a:lnTo>
                      <a:pt x="476" y="1847"/>
                    </a:lnTo>
                    <a:lnTo>
                      <a:pt x="528" y="1820"/>
                    </a:lnTo>
                    <a:lnTo>
                      <a:pt x="581" y="1768"/>
                    </a:lnTo>
                    <a:lnTo>
                      <a:pt x="607" y="1715"/>
                    </a:lnTo>
                    <a:lnTo>
                      <a:pt x="607" y="1662"/>
                    </a:lnTo>
                    <a:lnTo>
                      <a:pt x="291" y="106"/>
                    </a:lnTo>
                    <a:lnTo>
                      <a:pt x="265" y="53"/>
                    </a:lnTo>
                    <a:lnTo>
                      <a:pt x="238" y="27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48"/>
              <p:cNvSpPr/>
              <p:nvPr/>
            </p:nvSpPr>
            <p:spPr>
              <a:xfrm>
                <a:off x="649575" y="813725"/>
                <a:ext cx="14525" cy="46175"/>
              </a:xfrm>
              <a:custGeom>
                <a:avLst/>
                <a:gdLst/>
                <a:ahLst/>
                <a:cxnLst/>
                <a:rect l="l" t="t" r="r" b="b"/>
                <a:pathLst>
                  <a:path w="581" h="1847" extrusionOk="0">
                    <a:moveTo>
                      <a:pt x="106" y="0"/>
                    </a:moveTo>
                    <a:lnTo>
                      <a:pt x="53" y="27"/>
                    </a:lnTo>
                    <a:lnTo>
                      <a:pt x="27" y="53"/>
                    </a:lnTo>
                    <a:lnTo>
                      <a:pt x="0" y="106"/>
                    </a:lnTo>
                    <a:lnTo>
                      <a:pt x="0" y="159"/>
                    </a:lnTo>
                    <a:lnTo>
                      <a:pt x="290" y="1715"/>
                    </a:lnTo>
                    <a:lnTo>
                      <a:pt x="317" y="1768"/>
                    </a:lnTo>
                    <a:lnTo>
                      <a:pt x="343" y="1794"/>
                    </a:lnTo>
                    <a:lnTo>
                      <a:pt x="396" y="1820"/>
                    </a:lnTo>
                    <a:lnTo>
                      <a:pt x="449" y="1847"/>
                    </a:lnTo>
                    <a:lnTo>
                      <a:pt x="475" y="1820"/>
                    </a:lnTo>
                    <a:lnTo>
                      <a:pt x="528" y="1820"/>
                    </a:lnTo>
                    <a:lnTo>
                      <a:pt x="554" y="1768"/>
                    </a:lnTo>
                    <a:lnTo>
                      <a:pt x="580" y="1715"/>
                    </a:lnTo>
                    <a:lnTo>
                      <a:pt x="580" y="1662"/>
                    </a:lnTo>
                    <a:lnTo>
                      <a:pt x="290" y="106"/>
                    </a:lnTo>
                    <a:lnTo>
                      <a:pt x="264" y="53"/>
                    </a:lnTo>
                    <a:lnTo>
                      <a:pt x="238" y="27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48"/>
              <p:cNvSpPr/>
              <p:nvPr/>
            </p:nvSpPr>
            <p:spPr>
              <a:xfrm>
                <a:off x="900125" y="748450"/>
                <a:ext cx="60700" cy="95625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3825" extrusionOk="0">
                    <a:moveTo>
                      <a:pt x="1636" y="0"/>
                    </a:moveTo>
                    <a:lnTo>
                      <a:pt x="1" y="422"/>
                    </a:lnTo>
                    <a:lnTo>
                      <a:pt x="2427" y="3825"/>
                    </a:lnTo>
                    <a:lnTo>
                      <a:pt x="163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48"/>
              <p:cNvSpPr/>
              <p:nvPr/>
            </p:nvSpPr>
            <p:spPr>
              <a:xfrm>
                <a:off x="987825" y="771525"/>
                <a:ext cx="14525" cy="43550"/>
              </a:xfrm>
              <a:custGeom>
                <a:avLst/>
                <a:gdLst/>
                <a:ahLst/>
                <a:cxnLst/>
                <a:rect l="l" t="t" r="r" b="b"/>
                <a:pathLst>
                  <a:path w="581" h="1742" extrusionOk="0">
                    <a:moveTo>
                      <a:pt x="1" y="0"/>
                    </a:moveTo>
                    <a:lnTo>
                      <a:pt x="344" y="1741"/>
                    </a:lnTo>
                    <a:lnTo>
                      <a:pt x="581" y="166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48"/>
              <p:cNvSpPr/>
              <p:nvPr/>
            </p:nvSpPr>
            <p:spPr>
              <a:xfrm>
                <a:off x="955525" y="753725"/>
                <a:ext cx="43550" cy="87725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3509" extrusionOk="0">
                    <a:moveTo>
                      <a:pt x="1134" y="0"/>
                    </a:moveTo>
                    <a:lnTo>
                      <a:pt x="211" y="106"/>
                    </a:lnTo>
                    <a:lnTo>
                      <a:pt x="159" y="106"/>
                    </a:lnTo>
                    <a:lnTo>
                      <a:pt x="0" y="132"/>
                    </a:lnTo>
                    <a:lnTo>
                      <a:pt x="501" y="3508"/>
                    </a:lnTo>
                    <a:lnTo>
                      <a:pt x="712" y="3455"/>
                    </a:lnTo>
                    <a:lnTo>
                      <a:pt x="1187" y="3350"/>
                    </a:lnTo>
                    <a:lnTo>
                      <a:pt x="1741" y="3218"/>
                    </a:lnTo>
                    <a:lnTo>
                      <a:pt x="113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48"/>
              <p:cNvSpPr/>
              <p:nvPr/>
            </p:nvSpPr>
            <p:spPr>
              <a:xfrm>
                <a:off x="959475" y="756350"/>
                <a:ext cx="19150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766" h="3351" extrusionOk="0">
                    <a:moveTo>
                      <a:pt x="1" y="1"/>
                    </a:moveTo>
                    <a:lnTo>
                      <a:pt x="554" y="3350"/>
                    </a:lnTo>
                    <a:lnTo>
                      <a:pt x="765" y="3298"/>
                    </a:lnTo>
                    <a:lnTo>
                      <a:pt x="53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48"/>
              <p:cNvSpPr/>
              <p:nvPr/>
            </p:nvSpPr>
            <p:spPr>
              <a:xfrm>
                <a:off x="299425" y="884950"/>
                <a:ext cx="234775" cy="85075"/>
              </a:xfrm>
              <a:custGeom>
                <a:avLst/>
                <a:gdLst/>
                <a:ahLst/>
                <a:cxnLst/>
                <a:rect l="l" t="t" r="r" b="b"/>
                <a:pathLst>
                  <a:path w="9391" h="3403" extrusionOk="0">
                    <a:moveTo>
                      <a:pt x="9100" y="0"/>
                    </a:moveTo>
                    <a:lnTo>
                      <a:pt x="1" y="2189"/>
                    </a:lnTo>
                    <a:lnTo>
                      <a:pt x="291" y="3402"/>
                    </a:lnTo>
                    <a:lnTo>
                      <a:pt x="9391" y="1213"/>
                    </a:lnTo>
                    <a:lnTo>
                      <a:pt x="910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48"/>
              <p:cNvSpPr/>
              <p:nvPr/>
            </p:nvSpPr>
            <p:spPr>
              <a:xfrm>
                <a:off x="286250" y="915925"/>
                <a:ext cx="32325" cy="74550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2982" extrusionOk="0">
                    <a:moveTo>
                      <a:pt x="581" y="1"/>
                    </a:moveTo>
                    <a:lnTo>
                      <a:pt x="449" y="53"/>
                    </a:lnTo>
                    <a:lnTo>
                      <a:pt x="317" y="133"/>
                    </a:lnTo>
                    <a:lnTo>
                      <a:pt x="185" y="238"/>
                    </a:lnTo>
                    <a:lnTo>
                      <a:pt x="106" y="370"/>
                    </a:lnTo>
                    <a:lnTo>
                      <a:pt x="53" y="502"/>
                    </a:lnTo>
                    <a:lnTo>
                      <a:pt x="0" y="634"/>
                    </a:lnTo>
                    <a:lnTo>
                      <a:pt x="0" y="792"/>
                    </a:lnTo>
                    <a:lnTo>
                      <a:pt x="27" y="950"/>
                    </a:lnTo>
                    <a:lnTo>
                      <a:pt x="370" y="2374"/>
                    </a:lnTo>
                    <a:lnTo>
                      <a:pt x="422" y="2533"/>
                    </a:lnTo>
                    <a:lnTo>
                      <a:pt x="502" y="2665"/>
                    </a:lnTo>
                    <a:lnTo>
                      <a:pt x="581" y="2770"/>
                    </a:lnTo>
                    <a:lnTo>
                      <a:pt x="713" y="2876"/>
                    </a:lnTo>
                    <a:lnTo>
                      <a:pt x="844" y="2928"/>
                    </a:lnTo>
                    <a:lnTo>
                      <a:pt x="1003" y="2981"/>
                    </a:lnTo>
                    <a:lnTo>
                      <a:pt x="1135" y="2981"/>
                    </a:lnTo>
                    <a:lnTo>
                      <a:pt x="1293" y="2955"/>
                    </a:lnTo>
                    <a:lnTo>
                      <a:pt x="58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48"/>
              <p:cNvSpPr/>
              <p:nvPr/>
            </p:nvSpPr>
            <p:spPr>
              <a:xfrm>
                <a:off x="302725" y="1218575"/>
                <a:ext cx="940300" cy="631050"/>
              </a:xfrm>
              <a:custGeom>
                <a:avLst/>
                <a:gdLst/>
                <a:ahLst/>
                <a:cxnLst/>
                <a:rect l="l" t="t" r="r" b="b"/>
                <a:pathLst>
                  <a:path w="37612" h="25242" extrusionOk="0">
                    <a:moveTo>
                      <a:pt x="8889" y="11764"/>
                    </a:moveTo>
                    <a:lnTo>
                      <a:pt x="9048" y="11791"/>
                    </a:lnTo>
                    <a:lnTo>
                      <a:pt x="9232" y="11843"/>
                    </a:lnTo>
                    <a:lnTo>
                      <a:pt x="9417" y="11896"/>
                    </a:lnTo>
                    <a:lnTo>
                      <a:pt x="9575" y="11975"/>
                    </a:lnTo>
                    <a:lnTo>
                      <a:pt x="9733" y="12081"/>
                    </a:lnTo>
                    <a:lnTo>
                      <a:pt x="9892" y="12186"/>
                    </a:lnTo>
                    <a:lnTo>
                      <a:pt x="10050" y="12318"/>
                    </a:lnTo>
                    <a:lnTo>
                      <a:pt x="10182" y="12450"/>
                    </a:lnTo>
                    <a:lnTo>
                      <a:pt x="10314" y="12608"/>
                    </a:lnTo>
                    <a:lnTo>
                      <a:pt x="10419" y="12766"/>
                    </a:lnTo>
                    <a:lnTo>
                      <a:pt x="10498" y="12925"/>
                    </a:lnTo>
                    <a:lnTo>
                      <a:pt x="10604" y="13109"/>
                    </a:lnTo>
                    <a:lnTo>
                      <a:pt x="10656" y="13294"/>
                    </a:lnTo>
                    <a:lnTo>
                      <a:pt x="10709" y="13505"/>
                    </a:lnTo>
                    <a:lnTo>
                      <a:pt x="10736" y="13848"/>
                    </a:lnTo>
                    <a:lnTo>
                      <a:pt x="10736" y="14217"/>
                    </a:lnTo>
                    <a:lnTo>
                      <a:pt x="10683" y="14586"/>
                    </a:lnTo>
                    <a:lnTo>
                      <a:pt x="10577" y="14956"/>
                    </a:lnTo>
                    <a:lnTo>
                      <a:pt x="10419" y="15325"/>
                    </a:lnTo>
                    <a:lnTo>
                      <a:pt x="10208" y="15668"/>
                    </a:lnTo>
                    <a:lnTo>
                      <a:pt x="9971" y="16011"/>
                    </a:lnTo>
                    <a:lnTo>
                      <a:pt x="9681" y="16327"/>
                    </a:lnTo>
                    <a:lnTo>
                      <a:pt x="9311" y="16644"/>
                    </a:lnTo>
                    <a:lnTo>
                      <a:pt x="8916" y="16907"/>
                    </a:lnTo>
                    <a:lnTo>
                      <a:pt x="8494" y="17118"/>
                    </a:lnTo>
                    <a:lnTo>
                      <a:pt x="8045" y="17303"/>
                    </a:lnTo>
                    <a:lnTo>
                      <a:pt x="7570" y="17435"/>
                    </a:lnTo>
                    <a:lnTo>
                      <a:pt x="7096" y="17514"/>
                    </a:lnTo>
                    <a:lnTo>
                      <a:pt x="6621" y="17540"/>
                    </a:lnTo>
                    <a:lnTo>
                      <a:pt x="6146" y="17514"/>
                    </a:lnTo>
                    <a:lnTo>
                      <a:pt x="6146" y="17118"/>
                    </a:lnTo>
                    <a:lnTo>
                      <a:pt x="6146" y="16749"/>
                    </a:lnTo>
                    <a:lnTo>
                      <a:pt x="6173" y="15984"/>
                    </a:lnTo>
                    <a:lnTo>
                      <a:pt x="6278" y="15299"/>
                    </a:lnTo>
                    <a:lnTo>
                      <a:pt x="6384" y="14639"/>
                    </a:lnTo>
                    <a:lnTo>
                      <a:pt x="6463" y="14296"/>
                    </a:lnTo>
                    <a:lnTo>
                      <a:pt x="6568" y="13901"/>
                    </a:lnTo>
                    <a:lnTo>
                      <a:pt x="6753" y="13452"/>
                    </a:lnTo>
                    <a:lnTo>
                      <a:pt x="6964" y="13004"/>
                    </a:lnTo>
                    <a:lnTo>
                      <a:pt x="7096" y="12766"/>
                    </a:lnTo>
                    <a:lnTo>
                      <a:pt x="7254" y="12582"/>
                    </a:lnTo>
                    <a:lnTo>
                      <a:pt x="7412" y="12371"/>
                    </a:lnTo>
                    <a:lnTo>
                      <a:pt x="7597" y="12213"/>
                    </a:lnTo>
                    <a:lnTo>
                      <a:pt x="7808" y="12054"/>
                    </a:lnTo>
                    <a:lnTo>
                      <a:pt x="8019" y="11922"/>
                    </a:lnTo>
                    <a:lnTo>
                      <a:pt x="8256" y="11843"/>
                    </a:lnTo>
                    <a:lnTo>
                      <a:pt x="8520" y="11791"/>
                    </a:lnTo>
                    <a:lnTo>
                      <a:pt x="8705" y="11764"/>
                    </a:lnTo>
                    <a:close/>
                    <a:moveTo>
                      <a:pt x="4063" y="1"/>
                    </a:moveTo>
                    <a:lnTo>
                      <a:pt x="3720" y="238"/>
                    </a:lnTo>
                    <a:lnTo>
                      <a:pt x="3403" y="476"/>
                    </a:lnTo>
                    <a:lnTo>
                      <a:pt x="3087" y="739"/>
                    </a:lnTo>
                    <a:lnTo>
                      <a:pt x="2770" y="1030"/>
                    </a:lnTo>
                    <a:lnTo>
                      <a:pt x="2480" y="1346"/>
                    </a:lnTo>
                    <a:lnTo>
                      <a:pt x="2190" y="1663"/>
                    </a:lnTo>
                    <a:lnTo>
                      <a:pt x="1926" y="1979"/>
                    </a:lnTo>
                    <a:lnTo>
                      <a:pt x="1689" y="2348"/>
                    </a:lnTo>
                    <a:lnTo>
                      <a:pt x="1451" y="2691"/>
                    </a:lnTo>
                    <a:lnTo>
                      <a:pt x="1240" y="3087"/>
                    </a:lnTo>
                    <a:lnTo>
                      <a:pt x="1029" y="3456"/>
                    </a:lnTo>
                    <a:lnTo>
                      <a:pt x="845" y="3852"/>
                    </a:lnTo>
                    <a:lnTo>
                      <a:pt x="687" y="4274"/>
                    </a:lnTo>
                    <a:lnTo>
                      <a:pt x="528" y="4696"/>
                    </a:lnTo>
                    <a:lnTo>
                      <a:pt x="396" y="5118"/>
                    </a:lnTo>
                    <a:lnTo>
                      <a:pt x="291" y="5540"/>
                    </a:lnTo>
                    <a:lnTo>
                      <a:pt x="185" y="5988"/>
                    </a:lnTo>
                    <a:lnTo>
                      <a:pt x="133" y="6436"/>
                    </a:lnTo>
                    <a:lnTo>
                      <a:pt x="54" y="6885"/>
                    </a:lnTo>
                    <a:lnTo>
                      <a:pt x="27" y="7333"/>
                    </a:lnTo>
                    <a:lnTo>
                      <a:pt x="1" y="7782"/>
                    </a:lnTo>
                    <a:lnTo>
                      <a:pt x="1" y="8256"/>
                    </a:lnTo>
                    <a:lnTo>
                      <a:pt x="27" y="8705"/>
                    </a:lnTo>
                    <a:lnTo>
                      <a:pt x="80" y="9179"/>
                    </a:lnTo>
                    <a:lnTo>
                      <a:pt x="133" y="9654"/>
                    </a:lnTo>
                    <a:lnTo>
                      <a:pt x="185" y="10129"/>
                    </a:lnTo>
                    <a:lnTo>
                      <a:pt x="291" y="10604"/>
                    </a:lnTo>
                    <a:lnTo>
                      <a:pt x="396" y="11078"/>
                    </a:lnTo>
                    <a:lnTo>
                      <a:pt x="528" y="11553"/>
                    </a:lnTo>
                    <a:lnTo>
                      <a:pt x="660" y="12028"/>
                    </a:lnTo>
                    <a:lnTo>
                      <a:pt x="845" y="12503"/>
                    </a:lnTo>
                    <a:lnTo>
                      <a:pt x="1003" y="12977"/>
                    </a:lnTo>
                    <a:lnTo>
                      <a:pt x="1267" y="13584"/>
                    </a:lnTo>
                    <a:lnTo>
                      <a:pt x="1610" y="14244"/>
                    </a:lnTo>
                    <a:lnTo>
                      <a:pt x="1821" y="14613"/>
                    </a:lnTo>
                    <a:lnTo>
                      <a:pt x="2032" y="14956"/>
                    </a:lnTo>
                    <a:lnTo>
                      <a:pt x="2269" y="15299"/>
                    </a:lnTo>
                    <a:lnTo>
                      <a:pt x="2533" y="15641"/>
                    </a:lnTo>
                    <a:lnTo>
                      <a:pt x="2823" y="15984"/>
                    </a:lnTo>
                    <a:lnTo>
                      <a:pt x="3139" y="16301"/>
                    </a:lnTo>
                    <a:lnTo>
                      <a:pt x="3482" y="16617"/>
                    </a:lnTo>
                    <a:lnTo>
                      <a:pt x="3825" y="16881"/>
                    </a:lnTo>
                    <a:lnTo>
                      <a:pt x="4221" y="17145"/>
                    </a:lnTo>
                    <a:lnTo>
                      <a:pt x="4616" y="17356"/>
                    </a:lnTo>
                    <a:lnTo>
                      <a:pt x="5065" y="17540"/>
                    </a:lnTo>
                    <a:lnTo>
                      <a:pt x="5540" y="17672"/>
                    </a:lnTo>
                    <a:lnTo>
                      <a:pt x="5909" y="17751"/>
                    </a:lnTo>
                    <a:lnTo>
                      <a:pt x="5988" y="18437"/>
                    </a:lnTo>
                    <a:lnTo>
                      <a:pt x="6067" y="18780"/>
                    </a:lnTo>
                    <a:lnTo>
                      <a:pt x="6146" y="19123"/>
                    </a:lnTo>
                    <a:lnTo>
                      <a:pt x="6225" y="19466"/>
                    </a:lnTo>
                    <a:lnTo>
                      <a:pt x="6357" y="19809"/>
                    </a:lnTo>
                    <a:lnTo>
                      <a:pt x="6489" y="20152"/>
                    </a:lnTo>
                    <a:lnTo>
                      <a:pt x="6647" y="20494"/>
                    </a:lnTo>
                    <a:lnTo>
                      <a:pt x="6964" y="21022"/>
                    </a:lnTo>
                    <a:lnTo>
                      <a:pt x="7307" y="21549"/>
                    </a:lnTo>
                    <a:lnTo>
                      <a:pt x="7729" y="22051"/>
                    </a:lnTo>
                    <a:lnTo>
                      <a:pt x="8177" y="22499"/>
                    </a:lnTo>
                    <a:lnTo>
                      <a:pt x="8705" y="22947"/>
                    </a:lnTo>
                    <a:lnTo>
                      <a:pt x="9259" y="23343"/>
                    </a:lnTo>
                    <a:lnTo>
                      <a:pt x="9839" y="23712"/>
                    </a:lnTo>
                    <a:lnTo>
                      <a:pt x="10472" y="24029"/>
                    </a:lnTo>
                    <a:lnTo>
                      <a:pt x="11026" y="24266"/>
                    </a:lnTo>
                    <a:lnTo>
                      <a:pt x="11580" y="24477"/>
                    </a:lnTo>
                    <a:lnTo>
                      <a:pt x="12186" y="24662"/>
                    </a:lnTo>
                    <a:lnTo>
                      <a:pt x="12793" y="24820"/>
                    </a:lnTo>
                    <a:lnTo>
                      <a:pt x="13452" y="24952"/>
                    </a:lnTo>
                    <a:lnTo>
                      <a:pt x="14138" y="25057"/>
                    </a:lnTo>
                    <a:lnTo>
                      <a:pt x="14824" y="25136"/>
                    </a:lnTo>
                    <a:lnTo>
                      <a:pt x="15589" y="25189"/>
                    </a:lnTo>
                    <a:lnTo>
                      <a:pt x="16301" y="25242"/>
                    </a:lnTo>
                    <a:lnTo>
                      <a:pt x="17013" y="25242"/>
                    </a:lnTo>
                    <a:lnTo>
                      <a:pt x="17962" y="25216"/>
                    </a:lnTo>
                    <a:lnTo>
                      <a:pt x="18885" y="25163"/>
                    </a:lnTo>
                    <a:lnTo>
                      <a:pt x="19782" y="25057"/>
                    </a:lnTo>
                    <a:lnTo>
                      <a:pt x="20653" y="24899"/>
                    </a:lnTo>
                    <a:lnTo>
                      <a:pt x="21523" y="24714"/>
                    </a:lnTo>
                    <a:lnTo>
                      <a:pt x="22341" y="24477"/>
                    </a:lnTo>
                    <a:lnTo>
                      <a:pt x="23158" y="24213"/>
                    </a:lnTo>
                    <a:lnTo>
                      <a:pt x="23950" y="23897"/>
                    </a:lnTo>
                    <a:lnTo>
                      <a:pt x="24451" y="23659"/>
                    </a:lnTo>
                    <a:lnTo>
                      <a:pt x="24952" y="23396"/>
                    </a:lnTo>
                    <a:lnTo>
                      <a:pt x="25453" y="23132"/>
                    </a:lnTo>
                    <a:lnTo>
                      <a:pt x="25901" y="22842"/>
                    </a:lnTo>
                    <a:lnTo>
                      <a:pt x="26350" y="22525"/>
                    </a:lnTo>
                    <a:lnTo>
                      <a:pt x="26798" y="22209"/>
                    </a:lnTo>
                    <a:lnTo>
                      <a:pt x="27220" y="21866"/>
                    </a:lnTo>
                    <a:lnTo>
                      <a:pt x="27616" y="21497"/>
                    </a:lnTo>
                    <a:lnTo>
                      <a:pt x="27985" y="21127"/>
                    </a:lnTo>
                    <a:lnTo>
                      <a:pt x="28354" y="20758"/>
                    </a:lnTo>
                    <a:lnTo>
                      <a:pt x="28697" y="20363"/>
                    </a:lnTo>
                    <a:lnTo>
                      <a:pt x="29014" y="19941"/>
                    </a:lnTo>
                    <a:lnTo>
                      <a:pt x="29330" y="19519"/>
                    </a:lnTo>
                    <a:lnTo>
                      <a:pt x="29594" y="19097"/>
                    </a:lnTo>
                    <a:lnTo>
                      <a:pt x="29858" y="18648"/>
                    </a:lnTo>
                    <a:lnTo>
                      <a:pt x="30095" y="18173"/>
                    </a:lnTo>
                    <a:lnTo>
                      <a:pt x="30306" y="17699"/>
                    </a:lnTo>
                    <a:lnTo>
                      <a:pt x="30517" y="17224"/>
                    </a:lnTo>
                    <a:lnTo>
                      <a:pt x="30886" y="16248"/>
                    </a:lnTo>
                    <a:lnTo>
                      <a:pt x="31124" y="15562"/>
                    </a:lnTo>
                    <a:lnTo>
                      <a:pt x="31387" y="14877"/>
                    </a:lnTo>
                    <a:lnTo>
                      <a:pt x="31704" y="14217"/>
                    </a:lnTo>
                    <a:lnTo>
                      <a:pt x="31862" y="13901"/>
                    </a:lnTo>
                    <a:lnTo>
                      <a:pt x="32047" y="13584"/>
                    </a:lnTo>
                    <a:lnTo>
                      <a:pt x="32284" y="13241"/>
                    </a:lnTo>
                    <a:lnTo>
                      <a:pt x="32548" y="12898"/>
                    </a:lnTo>
                    <a:lnTo>
                      <a:pt x="32812" y="12582"/>
                    </a:lnTo>
                    <a:lnTo>
                      <a:pt x="33102" y="12265"/>
                    </a:lnTo>
                    <a:lnTo>
                      <a:pt x="33418" y="11975"/>
                    </a:lnTo>
                    <a:lnTo>
                      <a:pt x="33735" y="11711"/>
                    </a:lnTo>
                    <a:lnTo>
                      <a:pt x="34078" y="11474"/>
                    </a:lnTo>
                    <a:lnTo>
                      <a:pt x="34447" y="11237"/>
                    </a:lnTo>
                    <a:lnTo>
                      <a:pt x="34790" y="11026"/>
                    </a:lnTo>
                    <a:lnTo>
                      <a:pt x="35185" y="10841"/>
                    </a:lnTo>
                    <a:lnTo>
                      <a:pt x="35581" y="10656"/>
                    </a:lnTo>
                    <a:lnTo>
                      <a:pt x="35977" y="10525"/>
                    </a:lnTo>
                    <a:lnTo>
                      <a:pt x="36372" y="10393"/>
                    </a:lnTo>
                    <a:lnTo>
                      <a:pt x="36794" y="10314"/>
                    </a:lnTo>
                    <a:lnTo>
                      <a:pt x="37190" y="10234"/>
                    </a:lnTo>
                    <a:lnTo>
                      <a:pt x="37612" y="10182"/>
                    </a:lnTo>
                    <a:lnTo>
                      <a:pt x="37612" y="9944"/>
                    </a:lnTo>
                    <a:lnTo>
                      <a:pt x="37164" y="9971"/>
                    </a:lnTo>
                    <a:lnTo>
                      <a:pt x="36742" y="10050"/>
                    </a:lnTo>
                    <a:lnTo>
                      <a:pt x="36320" y="10155"/>
                    </a:lnTo>
                    <a:lnTo>
                      <a:pt x="35898" y="10287"/>
                    </a:lnTo>
                    <a:lnTo>
                      <a:pt x="35476" y="10419"/>
                    </a:lnTo>
                    <a:lnTo>
                      <a:pt x="35080" y="10604"/>
                    </a:lnTo>
                    <a:lnTo>
                      <a:pt x="34684" y="10788"/>
                    </a:lnTo>
                    <a:lnTo>
                      <a:pt x="34289" y="10999"/>
                    </a:lnTo>
                    <a:lnTo>
                      <a:pt x="33946" y="11237"/>
                    </a:lnTo>
                    <a:lnTo>
                      <a:pt x="33577" y="11500"/>
                    </a:lnTo>
                    <a:lnTo>
                      <a:pt x="33234" y="11791"/>
                    </a:lnTo>
                    <a:lnTo>
                      <a:pt x="32917" y="12081"/>
                    </a:lnTo>
                    <a:lnTo>
                      <a:pt x="32627" y="12397"/>
                    </a:lnTo>
                    <a:lnTo>
                      <a:pt x="32337" y="12740"/>
                    </a:lnTo>
                    <a:lnTo>
                      <a:pt x="32073" y="13083"/>
                    </a:lnTo>
                    <a:lnTo>
                      <a:pt x="31836" y="13452"/>
                    </a:lnTo>
                    <a:lnTo>
                      <a:pt x="31651" y="13769"/>
                    </a:lnTo>
                    <a:lnTo>
                      <a:pt x="31467" y="14112"/>
                    </a:lnTo>
                    <a:lnTo>
                      <a:pt x="31150" y="14771"/>
                    </a:lnTo>
                    <a:lnTo>
                      <a:pt x="30886" y="15457"/>
                    </a:lnTo>
                    <a:lnTo>
                      <a:pt x="30623" y="16143"/>
                    </a:lnTo>
                    <a:lnTo>
                      <a:pt x="30280" y="17118"/>
                    </a:lnTo>
                    <a:lnTo>
                      <a:pt x="30069" y="17593"/>
                    </a:lnTo>
                    <a:lnTo>
                      <a:pt x="29858" y="18068"/>
                    </a:lnTo>
                    <a:lnTo>
                      <a:pt x="29647" y="18516"/>
                    </a:lnTo>
                    <a:lnTo>
                      <a:pt x="29383" y="18965"/>
                    </a:lnTo>
                    <a:lnTo>
                      <a:pt x="29119" y="19387"/>
                    </a:lnTo>
                    <a:lnTo>
                      <a:pt x="28803" y="19782"/>
                    </a:lnTo>
                    <a:lnTo>
                      <a:pt x="28512" y="20204"/>
                    </a:lnTo>
                    <a:lnTo>
                      <a:pt x="28170" y="20574"/>
                    </a:lnTo>
                    <a:lnTo>
                      <a:pt x="27800" y="20969"/>
                    </a:lnTo>
                    <a:lnTo>
                      <a:pt x="27431" y="21312"/>
                    </a:lnTo>
                    <a:lnTo>
                      <a:pt x="27035" y="21655"/>
                    </a:lnTo>
                    <a:lnTo>
                      <a:pt x="26640" y="21998"/>
                    </a:lnTo>
                    <a:lnTo>
                      <a:pt x="26218" y="22314"/>
                    </a:lnTo>
                    <a:lnTo>
                      <a:pt x="25769" y="22631"/>
                    </a:lnTo>
                    <a:lnTo>
                      <a:pt x="25295" y="22895"/>
                    </a:lnTo>
                    <a:lnTo>
                      <a:pt x="24820" y="23158"/>
                    </a:lnTo>
                    <a:lnTo>
                      <a:pt x="24345" y="23422"/>
                    </a:lnTo>
                    <a:lnTo>
                      <a:pt x="23844" y="23659"/>
                    </a:lnTo>
                    <a:lnTo>
                      <a:pt x="23369" y="23844"/>
                    </a:lnTo>
                    <a:lnTo>
                      <a:pt x="22921" y="24029"/>
                    </a:lnTo>
                    <a:lnTo>
                      <a:pt x="22446" y="24187"/>
                    </a:lnTo>
                    <a:lnTo>
                      <a:pt x="21971" y="24319"/>
                    </a:lnTo>
                    <a:lnTo>
                      <a:pt x="21470" y="24451"/>
                    </a:lnTo>
                    <a:lnTo>
                      <a:pt x="20996" y="24583"/>
                    </a:lnTo>
                    <a:lnTo>
                      <a:pt x="20468" y="24688"/>
                    </a:lnTo>
                    <a:lnTo>
                      <a:pt x="19967" y="24767"/>
                    </a:lnTo>
                    <a:lnTo>
                      <a:pt x="18912" y="24899"/>
                    </a:lnTo>
                    <a:lnTo>
                      <a:pt x="17830" y="24978"/>
                    </a:lnTo>
                    <a:lnTo>
                      <a:pt x="16723" y="24978"/>
                    </a:lnTo>
                    <a:lnTo>
                      <a:pt x="15589" y="24952"/>
                    </a:lnTo>
                    <a:lnTo>
                      <a:pt x="14876" y="24873"/>
                    </a:lnTo>
                    <a:lnTo>
                      <a:pt x="14164" y="24794"/>
                    </a:lnTo>
                    <a:lnTo>
                      <a:pt x="13505" y="24688"/>
                    </a:lnTo>
                    <a:lnTo>
                      <a:pt x="12872" y="24556"/>
                    </a:lnTo>
                    <a:lnTo>
                      <a:pt x="12239" y="24398"/>
                    </a:lnTo>
                    <a:lnTo>
                      <a:pt x="11659" y="24213"/>
                    </a:lnTo>
                    <a:lnTo>
                      <a:pt x="11105" y="24029"/>
                    </a:lnTo>
                    <a:lnTo>
                      <a:pt x="10577" y="23791"/>
                    </a:lnTo>
                    <a:lnTo>
                      <a:pt x="9971" y="23475"/>
                    </a:lnTo>
                    <a:lnTo>
                      <a:pt x="9390" y="23132"/>
                    </a:lnTo>
                    <a:lnTo>
                      <a:pt x="8863" y="22736"/>
                    </a:lnTo>
                    <a:lnTo>
                      <a:pt x="8362" y="22314"/>
                    </a:lnTo>
                    <a:lnTo>
                      <a:pt x="7913" y="21866"/>
                    </a:lnTo>
                    <a:lnTo>
                      <a:pt x="7518" y="21391"/>
                    </a:lnTo>
                    <a:lnTo>
                      <a:pt x="7175" y="20890"/>
                    </a:lnTo>
                    <a:lnTo>
                      <a:pt x="6885" y="20363"/>
                    </a:lnTo>
                    <a:lnTo>
                      <a:pt x="6726" y="20046"/>
                    </a:lnTo>
                    <a:lnTo>
                      <a:pt x="6595" y="19730"/>
                    </a:lnTo>
                    <a:lnTo>
                      <a:pt x="6489" y="19413"/>
                    </a:lnTo>
                    <a:lnTo>
                      <a:pt x="6410" y="19097"/>
                    </a:lnTo>
                    <a:lnTo>
                      <a:pt x="6252" y="18437"/>
                    </a:lnTo>
                    <a:lnTo>
                      <a:pt x="6173" y="17778"/>
                    </a:lnTo>
                    <a:lnTo>
                      <a:pt x="6674" y="17804"/>
                    </a:lnTo>
                    <a:lnTo>
                      <a:pt x="7175" y="17778"/>
                    </a:lnTo>
                    <a:lnTo>
                      <a:pt x="7676" y="17672"/>
                    </a:lnTo>
                    <a:lnTo>
                      <a:pt x="8151" y="17540"/>
                    </a:lnTo>
                    <a:lnTo>
                      <a:pt x="8626" y="17356"/>
                    </a:lnTo>
                    <a:lnTo>
                      <a:pt x="9048" y="17118"/>
                    </a:lnTo>
                    <a:lnTo>
                      <a:pt x="9470" y="16828"/>
                    </a:lnTo>
                    <a:lnTo>
                      <a:pt x="9865" y="16512"/>
                    </a:lnTo>
                    <a:lnTo>
                      <a:pt x="10155" y="16169"/>
                    </a:lnTo>
                    <a:lnTo>
                      <a:pt x="10419" y="15800"/>
                    </a:lnTo>
                    <a:lnTo>
                      <a:pt x="10656" y="15430"/>
                    </a:lnTo>
                    <a:lnTo>
                      <a:pt x="10815" y="15035"/>
                    </a:lnTo>
                    <a:lnTo>
                      <a:pt x="10920" y="14639"/>
                    </a:lnTo>
                    <a:lnTo>
                      <a:pt x="10999" y="14244"/>
                    </a:lnTo>
                    <a:lnTo>
                      <a:pt x="10999" y="13848"/>
                    </a:lnTo>
                    <a:lnTo>
                      <a:pt x="10973" y="13452"/>
                    </a:lnTo>
                    <a:lnTo>
                      <a:pt x="10920" y="13241"/>
                    </a:lnTo>
                    <a:lnTo>
                      <a:pt x="10841" y="13030"/>
                    </a:lnTo>
                    <a:lnTo>
                      <a:pt x="10736" y="12819"/>
                    </a:lnTo>
                    <a:lnTo>
                      <a:pt x="10630" y="12635"/>
                    </a:lnTo>
                    <a:lnTo>
                      <a:pt x="10498" y="12450"/>
                    </a:lnTo>
                    <a:lnTo>
                      <a:pt x="10366" y="12265"/>
                    </a:lnTo>
                    <a:lnTo>
                      <a:pt x="10208" y="12133"/>
                    </a:lnTo>
                    <a:lnTo>
                      <a:pt x="10050" y="11975"/>
                    </a:lnTo>
                    <a:lnTo>
                      <a:pt x="9865" y="11870"/>
                    </a:lnTo>
                    <a:lnTo>
                      <a:pt x="9681" y="11764"/>
                    </a:lnTo>
                    <a:lnTo>
                      <a:pt x="9496" y="11659"/>
                    </a:lnTo>
                    <a:lnTo>
                      <a:pt x="9285" y="11606"/>
                    </a:lnTo>
                    <a:lnTo>
                      <a:pt x="9100" y="11553"/>
                    </a:lnTo>
                    <a:lnTo>
                      <a:pt x="8889" y="11527"/>
                    </a:lnTo>
                    <a:lnTo>
                      <a:pt x="8678" y="11500"/>
                    </a:lnTo>
                    <a:lnTo>
                      <a:pt x="8494" y="11527"/>
                    </a:lnTo>
                    <a:lnTo>
                      <a:pt x="8203" y="11580"/>
                    </a:lnTo>
                    <a:lnTo>
                      <a:pt x="7913" y="11685"/>
                    </a:lnTo>
                    <a:lnTo>
                      <a:pt x="7676" y="11817"/>
                    </a:lnTo>
                    <a:lnTo>
                      <a:pt x="7465" y="11975"/>
                    </a:lnTo>
                    <a:lnTo>
                      <a:pt x="7254" y="12160"/>
                    </a:lnTo>
                    <a:lnTo>
                      <a:pt x="7069" y="12371"/>
                    </a:lnTo>
                    <a:lnTo>
                      <a:pt x="6911" y="12608"/>
                    </a:lnTo>
                    <a:lnTo>
                      <a:pt x="6753" y="12819"/>
                    </a:lnTo>
                    <a:lnTo>
                      <a:pt x="6647" y="13083"/>
                    </a:lnTo>
                    <a:lnTo>
                      <a:pt x="6515" y="13320"/>
                    </a:lnTo>
                    <a:lnTo>
                      <a:pt x="6331" y="13795"/>
                    </a:lnTo>
                    <a:lnTo>
                      <a:pt x="6199" y="14217"/>
                    </a:lnTo>
                    <a:lnTo>
                      <a:pt x="6120" y="14586"/>
                    </a:lnTo>
                    <a:lnTo>
                      <a:pt x="6014" y="15246"/>
                    </a:lnTo>
                    <a:lnTo>
                      <a:pt x="5935" y="15958"/>
                    </a:lnTo>
                    <a:lnTo>
                      <a:pt x="5882" y="16696"/>
                    </a:lnTo>
                    <a:lnTo>
                      <a:pt x="5882" y="17092"/>
                    </a:lnTo>
                    <a:lnTo>
                      <a:pt x="5882" y="17488"/>
                    </a:lnTo>
                    <a:lnTo>
                      <a:pt x="5592" y="17435"/>
                    </a:lnTo>
                    <a:lnTo>
                      <a:pt x="5144" y="17303"/>
                    </a:lnTo>
                    <a:lnTo>
                      <a:pt x="4722" y="17118"/>
                    </a:lnTo>
                    <a:lnTo>
                      <a:pt x="4326" y="16907"/>
                    </a:lnTo>
                    <a:lnTo>
                      <a:pt x="3957" y="16670"/>
                    </a:lnTo>
                    <a:lnTo>
                      <a:pt x="3614" y="16406"/>
                    </a:lnTo>
                    <a:lnTo>
                      <a:pt x="3298" y="16116"/>
                    </a:lnTo>
                    <a:lnTo>
                      <a:pt x="3008" y="15800"/>
                    </a:lnTo>
                    <a:lnTo>
                      <a:pt x="2717" y="15483"/>
                    </a:lnTo>
                    <a:lnTo>
                      <a:pt x="2454" y="15140"/>
                    </a:lnTo>
                    <a:lnTo>
                      <a:pt x="2243" y="14797"/>
                    </a:lnTo>
                    <a:lnTo>
                      <a:pt x="2032" y="14455"/>
                    </a:lnTo>
                    <a:lnTo>
                      <a:pt x="1821" y="14112"/>
                    </a:lnTo>
                    <a:lnTo>
                      <a:pt x="1504" y="13479"/>
                    </a:lnTo>
                    <a:lnTo>
                      <a:pt x="1240" y="12898"/>
                    </a:lnTo>
                    <a:lnTo>
                      <a:pt x="1082" y="12424"/>
                    </a:lnTo>
                    <a:lnTo>
                      <a:pt x="924" y="11949"/>
                    </a:lnTo>
                    <a:lnTo>
                      <a:pt x="766" y="11474"/>
                    </a:lnTo>
                    <a:lnTo>
                      <a:pt x="660" y="11026"/>
                    </a:lnTo>
                    <a:lnTo>
                      <a:pt x="528" y="10551"/>
                    </a:lnTo>
                    <a:lnTo>
                      <a:pt x="449" y="10076"/>
                    </a:lnTo>
                    <a:lnTo>
                      <a:pt x="370" y="9628"/>
                    </a:lnTo>
                    <a:lnTo>
                      <a:pt x="317" y="9153"/>
                    </a:lnTo>
                    <a:lnTo>
                      <a:pt x="291" y="8705"/>
                    </a:lnTo>
                    <a:lnTo>
                      <a:pt x="265" y="8256"/>
                    </a:lnTo>
                    <a:lnTo>
                      <a:pt x="265" y="7808"/>
                    </a:lnTo>
                    <a:lnTo>
                      <a:pt x="291" y="7360"/>
                    </a:lnTo>
                    <a:lnTo>
                      <a:pt x="317" y="6911"/>
                    </a:lnTo>
                    <a:lnTo>
                      <a:pt x="370" y="6463"/>
                    </a:lnTo>
                    <a:lnTo>
                      <a:pt x="449" y="6041"/>
                    </a:lnTo>
                    <a:lnTo>
                      <a:pt x="528" y="5619"/>
                    </a:lnTo>
                    <a:lnTo>
                      <a:pt x="634" y="5197"/>
                    </a:lnTo>
                    <a:lnTo>
                      <a:pt x="766" y="4775"/>
                    </a:lnTo>
                    <a:lnTo>
                      <a:pt x="924" y="4379"/>
                    </a:lnTo>
                    <a:lnTo>
                      <a:pt x="1082" y="3984"/>
                    </a:lnTo>
                    <a:lnTo>
                      <a:pt x="1240" y="3614"/>
                    </a:lnTo>
                    <a:lnTo>
                      <a:pt x="1451" y="3245"/>
                    </a:lnTo>
                    <a:lnTo>
                      <a:pt x="1636" y="2876"/>
                    </a:lnTo>
                    <a:lnTo>
                      <a:pt x="1873" y="2533"/>
                    </a:lnTo>
                    <a:lnTo>
                      <a:pt x="2111" y="2190"/>
                    </a:lnTo>
                    <a:lnTo>
                      <a:pt x="2348" y="1874"/>
                    </a:lnTo>
                    <a:lnTo>
                      <a:pt x="2638" y="1557"/>
                    </a:lnTo>
                    <a:lnTo>
                      <a:pt x="2902" y="1267"/>
                    </a:lnTo>
                    <a:lnTo>
                      <a:pt x="3192" y="1003"/>
                    </a:lnTo>
                    <a:lnTo>
                      <a:pt x="3509" y="739"/>
                    </a:lnTo>
                    <a:lnTo>
                      <a:pt x="3799" y="476"/>
                    </a:lnTo>
                    <a:lnTo>
                      <a:pt x="4142" y="265"/>
                    </a:lnTo>
                    <a:lnTo>
                      <a:pt x="406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48"/>
              <p:cNvSpPr/>
              <p:nvPr/>
            </p:nvSpPr>
            <p:spPr>
              <a:xfrm>
                <a:off x="1068925" y="1349150"/>
                <a:ext cx="255875" cy="255850"/>
              </a:xfrm>
              <a:custGeom>
                <a:avLst/>
                <a:gdLst/>
                <a:ahLst/>
                <a:cxnLst/>
                <a:rect l="l" t="t" r="r" b="b"/>
                <a:pathLst>
                  <a:path w="10235" h="10234" extrusionOk="0">
                    <a:moveTo>
                      <a:pt x="5118" y="0"/>
                    </a:moveTo>
                    <a:lnTo>
                      <a:pt x="4590" y="27"/>
                    </a:lnTo>
                    <a:lnTo>
                      <a:pt x="4089" y="106"/>
                    </a:lnTo>
                    <a:lnTo>
                      <a:pt x="3588" y="238"/>
                    </a:lnTo>
                    <a:lnTo>
                      <a:pt x="3140" y="396"/>
                    </a:lnTo>
                    <a:lnTo>
                      <a:pt x="2691" y="607"/>
                    </a:lnTo>
                    <a:lnTo>
                      <a:pt x="2269" y="871"/>
                    </a:lnTo>
                    <a:lnTo>
                      <a:pt x="1874" y="1161"/>
                    </a:lnTo>
                    <a:lnTo>
                      <a:pt x="1504" y="1504"/>
                    </a:lnTo>
                    <a:lnTo>
                      <a:pt x="1161" y="1873"/>
                    </a:lnTo>
                    <a:lnTo>
                      <a:pt x="871" y="2268"/>
                    </a:lnTo>
                    <a:lnTo>
                      <a:pt x="608" y="2690"/>
                    </a:lnTo>
                    <a:lnTo>
                      <a:pt x="397" y="3139"/>
                    </a:lnTo>
                    <a:lnTo>
                      <a:pt x="238" y="3587"/>
                    </a:lnTo>
                    <a:lnTo>
                      <a:pt x="106" y="4088"/>
                    </a:lnTo>
                    <a:lnTo>
                      <a:pt x="27" y="4589"/>
                    </a:lnTo>
                    <a:lnTo>
                      <a:pt x="1" y="5117"/>
                    </a:lnTo>
                    <a:lnTo>
                      <a:pt x="27" y="5644"/>
                    </a:lnTo>
                    <a:lnTo>
                      <a:pt x="106" y="6146"/>
                    </a:lnTo>
                    <a:lnTo>
                      <a:pt x="238" y="6647"/>
                    </a:lnTo>
                    <a:lnTo>
                      <a:pt x="397" y="7121"/>
                    </a:lnTo>
                    <a:lnTo>
                      <a:pt x="608" y="7570"/>
                    </a:lnTo>
                    <a:lnTo>
                      <a:pt x="871" y="7992"/>
                    </a:lnTo>
                    <a:lnTo>
                      <a:pt x="1161" y="8387"/>
                    </a:lnTo>
                    <a:lnTo>
                      <a:pt x="1504" y="8730"/>
                    </a:lnTo>
                    <a:lnTo>
                      <a:pt x="1874" y="9073"/>
                    </a:lnTo>
                    <a:lnTo>
                      <a:pt x="2269" y="9363"/>
                    </a:lnTo>
                    <a:lnTo>
                      <a:pt x="2691" y="9627"/>
                    </a:lnTo>
                    <a:lnTo>
                      <a:pt x="3140" y="9838"/>
                    </a:lnTo>
                    <a:lnTo>
                      <a:pt x="3588" y="10023"/>
                    </a:lnTo>
                    <a:lnTo>
                      <a:pt x="4089" y="10128"/>
                    </a:lnTo>
                    <a:lnTo>
                      <a:pt x="4590" y="10207"/>
                    </a:lnTo>
                    <a:lnTo>
                      <a:pt x="5118" y="10234"/>
                    </a:lnTo>
                    <a:lnTo>
                      <a:pt x="5645" y="10207"/>
                    </a:lnTo>
                    <a:lnTo>
                      <a:pt x="6146" y="10128"/>
                    </a:lnTo>
                    <a:lnTo>
                      <a:pt x="6647" y="10023"/>
                    </a:lnTo>
                    <a:lnTo>
                      <a:pt x="7122" y="9838"/>
                    </a:lnTo>
                    <a:lnTo>
                      <a:pt x="7571" y="9627"/>
                    </a:lnTo>
                    <a:lnTo>
                      <a:pt x="7993" y="9363"/>
                    </a:lnTo>
                    <a:lnTo>
                      <a:pt x="8388" y="9073"/>
                    </a:lnTo>
                    <a:lnTo>
                      <a:pt x="8731" y="8730"/>
                    </a:lnTo>
                    <a:lnTo>
                      <a:pt x="9074" y="8387"/>
                    </a:lnTo>
                    <a:lnTo>
                      <a:pt x="9364" y="7992"/>
                    </a:lnTo>
                    <a:lnTo>
                      <a:pt x="9628" y="7570"/>
                    </a:lnTo>
                    <a:lnTo>
                      <a:pt x="9839" y="7121"/>
                    </a:lnTo>
                    <a:lnTo>
                      <a:pt x="10023" y="6647"/>
                    </a:lnTo>
                    <a:lnTo>
                      <a:pt x="10129" y="6146"/>
                    </a:lnTo>
                    <a:lnTo>
                      <a:pt x="10208" y="5644"/>
                    </a:lnTo>
                    <a:lnTo>
                      <a:pt x="10234" y="5117"/>
                    </a:lnTo>
                    <a:lnTo>
                      <a:pt x="10208" y="4589"/>
                    </a:lnTo>
                    <a:lnTo>
                      <a:pt x="10129" y="4088"/>
                    </a:lnTo>
                    <a:lnTo>
                      <a:pt x="10023" y="3587"/>
                    </a:lnTo>
                    <a:lnTo>
                      <a:pt x="9839" y="3139"/>
                    </a:lnTo>
                    <a:lnTo>
                      <a:pt x="9628" y="2690"/>
                    </a:lnTo>
                    <a:lnTo>
                      <a:pt x="9364" y="2268"/>
                    </a:lnTo>
                    <a:lnTo>
                      <a:pt x="9074" y="1873"/>
                    </a:lnTo>
                    <a:lnTo>
                      <a:pt x="8731" y="1504"/>
                    </a:lnTo>
                    <a:lnTo>
                      <a:pt x="8388" y="1161"/>
                    </a:lnTo>
                    <a:lnTo>
                      <a:pt x="7993" y="871"/>
                    </a:lnTo>
                    <a:lnTo>
                      <a:pt x="7571" y="607"/>
                    </a:lnTo>
                    <a:lnTo>
                      <a:pt x="7122" y="396"/>
                    </a:lnTo>
                    <a:lnTo>
                      <a:pt x="6647" y="238"/>
                    </a:lnTo>
                    <a:lnTo>
                      <a:pt x="6146" y="106"/>
                    </a:lnTo>
                    <a:lnTo>
                      <a:pt x="5645" y="27"/>
                    </a:lnTo>
                    <a:lnTo>
                      <a:pt x="511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48"/>
              <p:cNvSpPr/>
              <p:nvPr/>
            </p:nvSpPr>
            <p:spPr>
              <a:xfrm>
                <a:off x="1117725" y="1397925"/>
                <a:ext cx="158275" cy="158275"/>
              </a:xfrm>
              <a:custGeom>
                <a:avLst/>
                <a:gdLst/>
                <a:ahLst/>
                <a:cxnLst/>
                <a:rect l="l" t="t" r="r" b="b"/>
                <a:pathLst>
                  <a:path w="6331" h="6331" extrusionOk="0">
                    <a:moveTo>
                      <a:pt x="3166" y="133"/>
                    </a:moveTo>
                    <a:lnTo>
                      <a:pt x="3482" y="159"/>
                    </a:lnTo>
                    <a:lnTo>
                      <a:pt x="3772" y="212"/>
                    </a:lnTo>
                    <a:lnTo>
                      <a:pt x="4062" y="265"/>
                    </a:lnTo>
                    <a:lnTo>
                      <a:pt x="4353" y="370"/>
                    </a:lnTo>
                    <a:lnTo>
                      <a:pt x="4616" y="502"/>
                    </a:lnTo>
                    <a:lnTo>
                      <a:pt x="4854" y="660"/>
                    </a:lnTo>
                    <a:lnTo>
                      <a:pt x="5091" y="845"/>
                    </a:lnTo>
                    <a:lnTo>
                      <a:pt x="5302" y="1030"/>
                    </a:lnTo>
                    <a:lnTo>
                      <a:pt x="5513" y="1241"/>
                    </a:lnTo>
                    <a:lnTo>
                      <a:pt x="5671" y="1478"/>
                    </a:lnTo>
                    <a:lnTo>
                      <a:pt x="5830" y="1715"/>
                    </a:lnTo>
                    <a:lnTo>
                      <a:pt x="5961" y="1979"/>
                    </a:lnTo>
                    <a:lnTo>
                      <a:pt x="6067" y="2269"/>
                    </a:lnTo>
                    <a:lnTo>
                      <a:pt x="6146" y="2559"/>
                    </a:lnTo>
                    <a:lnTo>
                      <a:pt x="6172" y="2849"/>
                    </a:lnTo>
                    <a:lnTo>
                      <a:pt x="6199" y="3166"/>
                    </a:lnTo>
                    <a:lnTo>
                      <a:pt x="6172" y="3482"/>
                    </a:lnTo>
                    <a:lnTo>
                      <a:pt x="6146" y="3773"/>
                    </a:lnTo>
                    <a:lnTo>
                      <a:pt x="6067" y="4063"/>
                    </a:lnTo>
                    <a:lnTo>
                      <a:pt x="5961" y="4353"/>
                    </a:lnTo>
                    <a:lnTo>
                      <a:pt x="5830" y="4617"/>
                    </a:lnTo>
                    <a:lnTo>
                      <a:pt x="5671" y="4854"/>
                    </a:lnTo>
                    <a:lnTo>
                      <a:pt x="5513" y="5091"/>
                    </a:lnTo>
                    <a:lnTo>
                      <a:pt x="5302" y="5302"/>
                    </a:lnTo>
                    <a:lnTo>
                      <a:pt x="5091" y="5513"/>
                    </a:lnTo>
                    <a:lnTo>
                      <a:pt x="4854" y="5672"/>
                    </a:lnTo>
                    <a:lnTo>
                      <a:pt x="4616" y="5830"/>
                    </a:lnTo>
                    <a:lnTo>
                      <a:pt x="4353" y="5962"/>
                    </a:lnTo>
                    <a:lnTo>
                      <a:pt x="4062" y="6067"/>
                    </a:lnTo>
                    <a:lnTo>
                      <a:pt x="3772" y="6146"/>
                    </a:lnTo>
                    <a:lnTo>
                      <a:pt x="3482" y="6173"/>
                    </a:lnTo>
                    <a:lnTo>
                      <a:pt x="3166" y="6199"/>
                    </a:lnTo>
                    <a:lnTo>
                      <a:pt x="2849" y="6173"/>
                    </a:lnTo>
                    <a:lnTo>
                      <a:pt x="2559" y="6146"/>
                    </a:lnTo>
                    <a:lnTo>
                      <a:pt x="2269" y="6067"/>
                    </a:lnTo>
                    <a:lnTo>
                      <a:pt x="1979" y="5962"/>
                    </a:lnTo>
                    <a:lnTo>
                      <a:pt x="1715" y="5830"/>
                    </a:lnTo>
                    <a:lnTo>
                      <a:pt x="1478" y="5672"/>
                    </a:lnTo>
                    <a:lnTo>
                      <a:pt x="1240" y="5513"/>
                    </a:lnTo>
                    <a:lnTo>
                      <a:pt x="1029" y="5302"/>
                    </a:lnTo>
                    <a:lnTo>
                      <a:pt x="845" y="5091"/>
                    </a:lnTo>
                    <a:lnTo>
                      <a:pt x="660" y="4854"/>
                    </a:lnTo>
                    <a:lnTo>
                      <a:pt x="502" y="4617"/>
                    </a:lnTo>
                    <a:lnTo>
                      <a:pt x="370" y="4353"/>
                    </a:lnTo>
                    <a:lnTo>
                      <a:pt x="264" y="4063"/>
                    </a:lnTo>
                    <a:lnTo>
                      <a:pt x="212" y="3773"/>
                    </a:lnTo>
                    <a:lnTo>
                      <a:pt x="159" y="3482"/>
                    </a:lnTo>
                    <a:lnTo>
                      <a:pt x="133" y="3166"/>
                    </a:lnTo>
                    <a:lnTo>
                      <a:pt x="159" y="2849"/>
                    </a:lnTo>
                    <a:lnTo>
                      <a:pt x="212" y="2559"/>
                    </a:lnTo>
                    <a:lnTo>
                      <a:pt x="264" y="2269"/>
                    </a:lnTo>
                    <a:lnTo>
                      <a:pt x="370" y="1979"/>
                    </a:lnTo>
                    <a:lnTo>
                      <a:pt x="502" y="1715"/>
                    </a:lnTo>
                    <a:lnTo>
                      <a:pt x="660" y="1478"/>
                    </a:lnTo>
                    <a:lnTo>
                      <a:pt x="845" y="1241"/>
                    </a:lnTo>
                    <a:lnTo>
                      <a:pt x="1029" y="1030"/>
                    </a:lnTo>
                    <a:lnTo>
                      <a:pt x="1240" y="845"/>
                    </a:lnTo>
                    <a:lnTo>
                      <a:pt x="1478" y="660"/>
                    </a:lnTo>
                    <a:lnTo>
                      <a:pt x="1715" y="502"/>
                    </a:lnTo>
                    <a:lnTo>
                      <a:pt x="1979" y="370"/>
                    </a:lnTo>
                    <a:lnTo>
                      <a:pt x="2269" y="265"/>
                    </a:lnTo>
                    <a:lnTo>
                      <a:pt x="2559" y="212"/>
                    </a:lnTo>
                    <a:lnTo>
                      <a:pt x="2849" y="159"/>
                    </a:lnTo>
                    <a:lnTo>
                      <a:pt x="3166" y="133"/>
                    </a:lnTo>
                    <a:close/>
                    <a:moveTo>
                      <a:pt x="3166" y="1"/>
                    </a:moveTo>
                    <a:lnTo>
                      <a:pt x="2849" y="27"/>
                    </a:lnTo>
                    <a:lnTo>
                      <a:pt x="2533" y="54"/>
                    </a:lnTo>
                    <a:lnTo>
                      <a:pt x="2216" y="133"/>
                    </a:lnTo>
                    <a:lnTo>
                      <a:pt x="1926" y="238"/>
                    </a:lnTo>
                    <a:lnTo>
                      <a:pt x="1662" y="370"/>
                    </a:lnTo>
                    <a:lnTo>
                      <a:pt x="1399" y="528"/>
                    </a:lnTo>
                    <a:lnTo>
                      <a:pt x="1161" y="713"/>
                    </a:lnTo>
                    <a:lnTo>
                      <a:pt x="924" y="924"/>
                    </a:lnTo>
                    <a:lnTo>
                      <a:pt x="713" y="1161"/>
                    </a:lnTo>
                    <a:lnTo>
                      <a:pt x="528" y="1399"/>
                    </a:lnTo>
                    <a:lnTo>
                      <a:pt x="370" y="1663"/>
                    </a:lnTo>
                    <a:lnTo>
                      <a:pt x="238" y="1926"/>
                    </a:lnTo>
                    <a:lnTo>
                      <a:pt x="133" y="2216"/>
                    </a:lnTo>
                    <a:lnTo>
                      <a:pt x="53" y="2533"/>
                    </a:lnTo>
                    <a:lnTo>
                      <a:pt x="27" y="2849"/>
                    </a:lnTo>
                    <a:lnTo>
                      <a:pt x="1" y="3166"/>
                    </a:lnTo>
                    <a:lnTo>
                      <a:pt x="27" y="3482"/>
                    </a:lnTo>
                    <a:lnTo>
                      <a:pt x="53" y="3799"/>
                    </a:lnTo>
                    <a:lnTo>
                      <a:pt x="133" y="4115"/>
                    </a:lnTo>
                    <a:lnTo>
                      <a:pt x="238" y="4406"/>
                    </a:lnTo>
                    <a:lnTo>
                      <a:pt x="370" y="4669"/>
                    </a:lnTo>
                    <a:lnTo>
                      <a:pt x="528" y="4933"/>
                    </a:lnTo>
                    <a:lnTo>
                      <a:pt x="713" y="5197"/>
                    </a:lnTo>
                    <a:lnTo>
                      <a:pt x="924" y="5408"/>
                    </a:lnTo>
                    <a:lnTo>
                      <a:pt x="1161" y="5619"/>
                    </a:lnTo>
                    <a:lnTo>
                      <a:pt x="1399" y="5803"/>
                    </a:lnTo>
                    <a:lnTo>
                      <a:pt x="1662" y="5962"/>
                    </a:lnTo>
                    <a:lnTo>
                      <a:pt x="1926" y="6094"/>
                    </a:lnTo>
                    <a:lnTo>
                      <a:pt x="2216" y="6199"/>
                    </a:lnTo>
                    <a:lnTo>
                      <a:pt x="2533" y="6278"/>
                    </a:lnTo>
                    <a:lnTo>
                      <a:pt x="2849" y="6331"/>
                    </a:lnTo>
                    <a:lnTo>
                      <a:pt x="3482" y="6331"/>
                    </a:lnTo>
                    <a:lnTo>
                      <a:pt x="3799" y="6278"/>
                    </a:lnTo>
                    <a:lnTo>
                      <a:pt x="4115" y="6199"/>
                    </a:lnTo>
                    <a:lnTo>
                      <a:pt x="4405" y="6094"/>
                    </a:lnTo>
                    <a:lnTo>
                      <a:pt x="4669" y="5962"/>
                    </a:lnTo>
                    <a:lnTo>
                      <a:pt x="4933" y="5803"/>
                    </a:lnTo>
                    <a:lnTo>
                      <a:pt x="5197" y="5619"/>
                    </a:lnTo>
                    <a:lnTo>
                      <a:pt x="5408" y="5408"/>
                    </a:lnTo>
                    <a:lnTo>
                      <a:pt x="5619" y="5197"/>
                    </a:lnTo>
                    <a:lnTo>
                      <a:pt x="5803" y="4933"/>
                    </a:lnTo>
                    <a:lnTo>
                      <a:pt x="5961" y="4669"/>
                    </a:lnTo>
                    <a:lnTo>
                      <a:pt x="6093" y="4406"/>
                    </a:lnTo>
                    <a:lnTo>
                      <a:pt x="6199" y="4115"/>
                    </a:lnTo>
                    <a:lnTo>
                      <a:pt x="6278" y="3799"/>
                    </a:lnTo>
                    <a:lnTo>
                      <a:pt x="6331" y="3482"/>
                    </a:lnTo>
                    <a:lnTo>
                      <a:pt x="6331" y="3166"/>
                    </a:lnTo>
                    <a:lnTo>
                      <a:pt x="6331" y="2849"/>
                    </a:lnTo>
                    <a:lnTo>
                      <a:pt x="6278" y="2533"/>
                    </a:lnTo>
                    <a:lnTo>
                      <a:pt x="6199" y="2216"/>
                    </a:lnTo>
                    <a:lnTo>
                      <a:pt x="6093" y="1926"/>
                    </a:lnTo>
                    <a:lnTo>
                      <a:pt x="5961" y="1663"/>
                    </a:lnTo>
                    <a:lnTo>
                      <a:pt x="5803" y="1399"/>
                    </a:lnTo>
                    <a:lnTo>
                      <a:pt x="5619" y="1161"/>
                    </a:lnTo>
                    <a:lnTo>
                      <a:pt x="5408" y="924"/>
                    </a:lnTo>
                    <a:lnTo>
                      <a:pt x="5197" y="713"/>
                    </a:lnTo>
                    <a:lnTo>
                      <a:pt x="4933" y="528"/>
                    </a:lnTo>
                    <a:lnTo>
                      <a:pt x="4669" y="370"/>
                    </a:lnTo>
                    <a:lnTo>
                      <a:pt x="4405" y="238"/>
                    </a:lnTo>
                    <a:lnTo>
                      <a:pt x="4115" y="133"/>
                    </a:lnTo>
                    <a:lnTo>
                      <a:pt x="3799" y="54"/>
                    </a:lnTo>
                    <a:lnTo>
                      <a:pt x="3482" y="27"/>
                    </a:lnTo>
                    <a:lnTo>
                      <a:pt x="3166" y="1"/>
                    </a:lnTo>
                    <a:close/>
                  </a:path>
                </a:pathLst>
              </a:custGeom>
              <a:solidFill>
                <a:srgbClr val="FFEE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48"/>
              <p:cNvSpPr/>
              <p:nvPr/>
            </p:nvSpPr>
            <p:spPr>
              <a:xfrm>
                <a:off x="1591825" y="1275300"/>
                <a:ext cx="70575" cy="70575"/>
              </a:xfrm>
              <a:custGeom>
                <a:avLst/>
                <a:gdLst/>
                <a:ahLst/>
                <a:cxnLst/>
                <a:rect l="l" t="t" r="r" b="b"/>
                <a:pathLst>
                  <a:path w="2823" h="2823" extrusionOk="0">
                    <a:moveTo>
                      <a:pt x="1346" y="0"/>
                    </a:moveTo>
                    <a:lnTo>
                      <a:pt x="1082" y="27"/>
                    </a:lnTo>
                    <a:lnTo>
                      <a:pt x="818" y="106"/>
                    </a:lnTo>
                    <a:lnTo>
                      <a:pt x="554" y="264"/>
                    </a:lnTo>
                    <a:lnTo>
                      <a:pt x="343" y="449"/>
                    </a:lnTo>
                    <a:lnTo>
                      <a:pt x="185" y="686"/>
                    </a:lnTo>
                    <a:lnTo>
                      <a:pt x="80" y="923"/>
                    </a:lnTo>
                    <a:lnTo>
                      <a:pt x="0" y="1187"/>
                    </a:lnTo>
                    <a:lnTo>
                      <a:pt x="0" y="1477"/>
                    </a:lnTo>
                    <a:lnTo>
                      <a:pt x="27" y="1741"/>
                    </a:lnTo>
                    <a:lnTo>
                      <a:pt x="106" y="2005"/>
                    </a:lnTo>
                    <a:lnTo>
                      <a:pt x="264" y="2242"/>
                    </a:lnTo>
                    <a:lnTo>
                      <a:pt x="449" y="2479"/>
                    </a:lnTo>
                    <a:lnTo>
                      <a:pt x="686" y="2638"/>
                    </a:lnTo>
                    <a:lnTo>
                      <a:pt x="924" y="2743"/>
                    </a:lnTo>
                    <a:lnTo>
                      <a:pt x="1187" y="2822"/>
                    </a:lnTo>
                    <a:lnTo>
                      <a:pt x="1478" y="2822"/>
                    </a:lnTo>
                    <a:lnTo>
                      <a:pt x="1741" y="2796"/>
                    </a:lnTo>
                    <a:lnTo>
                      <a:pt x="2005" y="2690"/>
                    </a:lnTo>
                    <a:lnTo>
                      <a:pt x="2242" y="2559"/>
                    </a:lnTo>
                    <a:lnTo>
                      <a:pt x="2480" y="2374"/>
                    </a:lnTo>
                    <a:lnTo>
                      <a:pt x="2638" y="2137"/>
                    </a:lnTo>
                    <a:lnTo>
                      <a:pt x="2744" y="1899"/>
                    </a:lnTo>
                    <a:lnTo>
                      <a:pt x="2823" y="1635"/>
                    </a:lnTo>
                    <a:lnTo>
                      <a:pt x="2823" y="1345"/>
                    </a:lnTo>
                    <a:lnTo>
                      <a:pt x="2796" y="1082"/>
                    </a:lnTo>
                    <a:lnTo>
                      <a:pt x="2691" y="818"/>
                    </a:lnTo>
                    <a:lnTo>
                      <a:pt x="2559" y="554"/>
                    </a:lnTo>
                    <a:lnTo>
                      <a:pt x="2374" y="343"/>
                    </a:lnTo>
                    <a:lnTo>
                      <a:pt x="2137" y="185"/>
                    </a:lnTo>
                    <a:lnTo>
                      <a:pt x="1900" y="79"/>
                    </a:lnTo>
                    <a:lnTo>
                      <a:pt x="163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48"/>
              <p:cNvSpPr/>
              <p:nvPr/>
            </p:nvSpPr>
            <p:spPr>
              <a:xfrm>
                <a:off x="424725" y="962075"/>
                <a:ext cx="71225" cy="70600"/>
              </a:xfrm>
              <a:custGeom>
                <a:avLst/>
                <a:gdLst/>
                <a:ahLst/>
                <a:cxnLst/>
                <a:rect l="l" t="t" r="r" b="b"/>
                <a:pathLst>
                  <a:path w="2849" h="2824" extrusionOk="0">
                    <a:moveTo>
                      <a:pt x="1372" y="1"/>
                    </a:moveTo>
                    <a:lnTo>
                      <a:pt x="1108" y="27"/>
                    </a:lnTo>
                    <a:lnTo>
                      <a:pt x="844" y="133"/>
                    </a:lnTo>
                    <a:lnTo>
                      <a:pt x="580" y="265"/>
                    </a:lnTo>
                    <a:lnTo>
                      <a:pt x="369" y="449"/>
                    </a:lnTo>
                    <a:lnTo>
                      <a:pt x="211" y="687"/>
                    </a:lnTo>
                    <a:lnTo>
                      <a:pt x="79" y="924"/>
                    </a:lnTo>
                    <a:lnTo>
                      <a:pt x="27" y="1188"/>
                    </a:lnTo>
                    <a:lnTo>
                      <a:pt x="0" y="1478"/>
                    </a:lnTo>
                    <a:lnTo>
                      <a:pt x="53" y="1742"/>
                    </a:lnTo>
                    <a:lnTo>
                      <a:pt x="132" y="2005"/>
                    </a:lnTo>
                    <a:lnTo>
                      <a:pt x="290" y="2269"/>
                    </a:lnTo>
                    <a:lnTo>
                      <a:pt x="475" y="2480"/>
                    </a:lnTo>
                    <a:lnTo>
                      <a:pt x="712" y="2638"/>
                    </a:lnTo>
                    <a:lnTo>
                      <a:pt x="950" y="2744"/>
                    </a:lnTo>
                    <a:lnTo>
                      <a:pt x="1213" y="2823"/>
                    </a:lnTo>
                    <a:lnTo>
                      <a:pt x="1477" y="2823"/>
                    </a:lnTo>
                    <a:lnTo>
                      <a:pt x="1767" y="2797"/>
                    </a:lnTo>
                    <a:lnTo>
                      <a:pt x="2031" y="2691"/>
                    </a:lnTo>
                    <a:lnTo>
                      <a:pt x="2268" y="2559"/>
                    </a:lnTo>
                    <a:lnTo>
                      <a:pt x="2479" y="2375"/>
                    </a:lnTo>
                    <a:lnTo>
                      <a:pt x="2664" y="2137"/>
                    </a:lnTo>
                    <a:lnTo>
                      <a:pt x="2770" y="1900"/>
                    </a:lnTo>
                    <a:lnTo>
                      <a:pt x="2822" y="1636"/>
                    </a:lnTo>
                    <a:lnTo>
                      <a:pt x="2849" y="1346"/>
                    </a:lnTo>
                    <a:lnTo>
                      <a:pt x="2822" y="1082"/>
                    </a:lnTo>
                    <a:lnTo>
                      <a:pt x="2717" y="819"/>
                    </a:lnTo>
                    <a:lnTo>
                      <a:pt x="2585" y="581"/>
                    </a:lnTo>
                    <a:lnTo>
                      <a:pt x="2374" y="344"/>
                    </a:lnTo>
                    <a:lnTo>
                      <a:pt x="2163" y="186"/>
                    </a:lnTo>
                    <a:lnTo>
                      <a:pt x="1899" y="80"/>
                    </a:lnTo>
                    <a:lnTo>
                      <a:pt x="163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48"/>
              <p:cNvSpPr/>
              <p:nvPr/>
            </p:nvSpPr>
            <p:spPr>
              <a:xfrm>
                <a:off x="629775" y="1703225"/>
                <a:ext cx="70600" cy="71250"/>
              </a:xfrm>
              <a:custGeom>
                <a:avLst/>
                <a:gdLst/>
                <a:ahLst/>
                <a:cxnLst/>
                <a:rect l="l" t="t" r="r" b="b"/>
                <a:pathLst>
                  <a:path w="2824" h="2850" extrusionOk="0">
                    <a:moveTo>
                      <a:pt x="1267" y="1"/>
                    </a:moveTo>
                    <a:lnTo>
                      <a:pt x="1003" y="53"/>
                    </a:lnTo>
                    <a:lnTo>
                      <a:pt x="739" y="185"/>
                    </a:lnTo>
                    <a:lnTo>
                      <a:pt x="502" y="317"/>
                    </a:lnTo>
                    <a:lnTo>
                      <a:pt x="291" y="528"/>
                    </a:lnTo>
                    <a:lnTo>
                      <a:pt x="159" y="739"/>
                    </a:lnTo>
                    <a:lnTo>
                      <a:pt x="54" y="1003"/>
                    </a:lnTo>
                    <a:lnTo>
                      <a:pt x="1" y="1267"/>
                    </a:lnTo>
                    <a:lnTo>
                      <a:pt x="1" y="1557"/>
                    </a:lnTo>
                    <a:lnTo>
                      <a:pt x="54" y="1847"/>
                    </a:lnTo>
                    <a:lnTo>
                      <a:pt x="159" y="2111"/>
                    </a:lnTo>
                    <a:lnTo>
                      <a:pt x="317" y="2322"/>
                    </a:lnTo>
                    <a:lnTo>
                      <a:pt x="502" y="2533"/>
                    </a:lnTo>
                    <a:lnTo>
                      <a:pt x="739" y="2665"/>
                    </a:lnTo>
                    <a:lnTo>
                      <a:pt x="977" y="2770"/>
                    </a:lnTo>
                    <a:lnTo>
                      <a:pt x="1267" y="2849"/>
                    </a:lnTo>
                    <a:lnTo>
                      <a:pt x="1531" y="2849"/>
                    </a:lnTo>
                    <a:lnTo>
                      <a:pt x="1821" y="2796"/>
                    </a:lnTo>
                    <a:lnTo>
                      <a:pt x="2085" y="2665"/>
                    </a:lnTo>
                    <a:lnTo>
                      <a:pt x="2322" y="2506"/>
                    </a:lnTo>
                    <a:lnTo>
                      <a:pt x="2507" y="2322"/>
                    </a:lnTo>
                    <a:lnTo>
                      <a:pt x="2665" y="2084"/>
                    </a:lnTo>
                    <a:lnTo>
                      <a:pt x="2770" y="1847"/>
                    </a:lnTo>
                    <a:lnTo>
                      <a:pt x="2823" y="1583"/>
                    </a:lnTo>
                    <a:lnTo>
                      <a:pt x="2823" y="1293"/>
                    </a:lnTo>
                    <a:lnTo>
                      <a:pt x="2770" y="1003"/>
                    </a:lnTo>
                    <a:lnTo>
                      <a:pt x="2665" y="739"/>
                    </a:lnTo>
                    <a:lnTo>
                      <a:pt x="2507" y="502"/>
                    </a:lnTo>
                    <a:lnTo>
                      <a:pt x="2296" y="317"/>
                    </a:lnTo>
                    <a:lnTo>
                      <a:pt x="2085" y="159"/>
                    </a:lnTo>
                    <a:lnTo>
                      <a:pt x="1821" y="53"/>
                    </a:lnTo>
                    <a:lnTo>
                      <a:pt x="155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48"/>
              <p:cNvSpPr/>
              <p:nvPr/>
            </p:nvSpPr>
            <p:spPr>
              <a:xfrm>
                <a:off x="1426975" y="722725"/>
                <a:ext cx="97625" cy="97625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3905" extrusionOk="0">
                    <a:moveTo>
                      <a:pt x="1952" y="1"/>
                    </a:moveTo>
                    <a:lnTo>
                      <a:pt x="1926" y="27"/>
                    </a:lnTo>
                    <a:lnTo>
                      <a:pt x="1873" y="53"/>
                    </a:lnTo>
                    <a:lnTo>
                      <a:pt x="1847" y="80"/>
                    </a:lnTo>
                    <a:lnTo>
                      <a:pt x="1847" y="133"/>
                    </a:lnTo>
                    <a:lnTo>
                      <a:pt x="1847" y="1689"/>
                    </a:lnTo>
                    <a:lnTo>
                      <a:pt x="739" y="581"/>
                    </a:lnTo>
                    <a:lnTo>
                      <a:pt x="713" y="555"/>
                    </a:lnTo>
                    <a:lnTo>
                      <a:pt x="607" y="555"/>
                    </a:lnTo>
                    <a:lnTo>
                      <a:pt x="581" y="581"/>
                    </a:lnTo>
                    <a:lnTo>
                      <a:pt x="555" y="607"/>
                    </a:lnTo>
                    <a:lnTo>
                      <a:pt x="555" y="660"/>
                    </a:lnTo>
                    <a:lnTo>
                      <a:pt x="555" y="686"/>
                    </a:lnTo>
                    <a:lnTo>
                      <a:pt x="581" y="739"/>
                    </a:lnTo>
                    <a:lnTo>
                      <a:pt x="1689" y="1847"/>
                    </a:lnTo>
                    <a:lnTo>
                      <a:pt x="80" y="1847"/>
                    </a:lnTo>
                    <a:lnTo>
                      <a:pt x="53" y="1873"/>
                    </a:lnTo>
                    <a:lnTo>
                      <a:pt x="27" y="1900"/>
                    </a:lnTo>
                    <a:lnTo>
                      <a:pt x="1" y="1952"/>
                    </a:lnTo>
                    <a:lnTo>
                      <a:pt x="27" y="2005"/>
                    </a:lnTo>
                    <a:lnTo>
                      <a:pt x="53" y="2032"/>
                    </a:lnTo>
                    <a:lnTo>
                      <a:pt x="80" y="2058"/>
                    </a:lnTo>
                    <a:lnTo>
                      <a:pt x="1689" y="2058"/>
                    </a:lnTo>
                    <a:lnTo>
                      <a:pt x="581" y="3166"/>
                    </a:lnTo>
                    <a:lnTo>
                      <a:pt x="555" y="3218"/>
                    </a:lnTo>
                    <a:lnTo>
                      <a:pt x="555" y="3245"/>
                    </a:lnTo>
                    <a:lnTo>
                      <a:pt x="555" y="3298"/>
                    </a:lnTo>
                    <a:lnTo>
                      <a:pt x="581" y="3324"/>
                    </a:lnTo>
                    <a:lnTo>
                      <a:pt x="607" y="3350"/>
                    </a:lnTo>
                    <a:lnTo>
                      <a:pt x="713" y="3350"/>
                    </a:lnTo>
                    <a:lnTo>
                      <a:pt x="739" y="3324"/>
                    </a:lnTo>
                    <a:lnTo>
                      <a:pt x="1847" y="2216"/>
                    </a:lnTo>
                    <a:lnTo>
                      <a:pt x="1847" y="3799"/>
                    </a:lnTo>
                    <a:lnTo>
                      <a:pt x="1847" y="3825"/>
                    </a:lnTo>
                    <a:lnTo>
                      <a:pt x="1873" y="3851"/>
                    </a:lnTo>
                    <a:lnTo>
                      <a:pt x="1926" y="3878"/>
                    </a:lnTo>
                    <a:lnTo>
                      <a:pt x="1952" y="3904"/>
                    </a:lnTo>
                    <a:lnTo>
                      <a:pt x="2005" y="3878"/>
                    </a:lnTo>
                    <a:lnTo>
                      <a:pt x="2032" y="3851"/>
                    </a:lnTo>
                    <a:lnTo>
                      <a:pt x="2058" y="3825"/>
                    </a:lnTo>
                    <a:lnTo>
                      <a:pt x="2058" y="3799"/>
                    </a:lnTo>
                    <a:lnTo>
                      <a:pt x="2058" y="2216"/>
                    </a:lnTo>
                    <a:lnTo>
                      <a:pt x="3166" y="3324"/>
                    </a:lnTo>
                    <a:lnTo>
                      <a:pt x="3218" y="3350"/>
                    </a:lnTo>
                    <a:lnTo>
                      <a:pt x="3298" y="3350"/>
                    </a:lnTo>
                    <a:lnTo>
                      <a:pt x="3324" y="3324"/>
                    </a:lnTo>
                    <a:lnTo>
                      <a:pt x="3350" y="3298"/>
                    </a:lnTo>
                    <a:lnTo>
                      <a:pt x="3350" y="3245"/>
                    </a:lnTo>
                    <a:lnTo>
                      <a:pt x="3350" y="3218"/>
                    </a:lnTo>
                    <a:lnTo>
                      <a:pt x="3324" y="3166"/>
                    </a:lnTo>
                    <a:lnTo>
                      <a:pt x="2216" y="2058"/>
                    </a:lnTo>
                    <a:lnTo>
                      <a:pt x="3825" y="2058"/>
                    </a:lnTo>
                    <a:lnTo>
                      <a:pt x="3878" y="2032"/>
                    </a:lnTo>
                    <a:lnTo>
                      <a:pt x="3878" y="2005"/>
                    </a:lnTo>
                    <a:lnTo>
                      <a:pt x="3904" y="1952"/>
                    </a:lnTo>
                    <a:lnTo>
                      <a:pt x="3878" y="1900"/>
                    </a:lnTo>
                    <a:lnTo>
                      <a:pt x="3878" y="1873"/>
                    </a:lnTo>
                    <a:lnTo>
                      <a:pt x="3825" y="1847"/>
                    </a:lnTo>
                    <a:lnTo>
                      <a:pt x="2216" y="1847"/>
                    </a:lnTo>
                    <a:lnTo>
                      <a:pt x="3324" y="739"/>
                    </a:lnTo>
                    <a:lnTo>
                      <a:pt x="3350" y="686"/>
                    </a:lnTo>
                    <a:lnTo>
                      <a:pt x="3350" y="660"/>
                    </a:lnTo>
                    <a:lnTo>
                      <a:pt x="3350" y="607"/>
                    </a:lnTo>
                    <a:lnTo>
                      <a:pt x="3324" y="581"/>
                    </a:lnTo>
                    <a:lnTo>
                      <a:pt x="3298" y="555"/>
                    </a:lnTo>
                    <a:lnTo>
                      <a:pt x="3218" y="555"/>
                    </a:lnTo>
                    <a:lnTo>
                      <a:pt x="3166" y="581"/>
                    </a:lnTo>
                    <a:lnTo>
                      <a:pt x="2058" y="1689"/>
                    </a:lnTo>
                    <a:lnTo>
                      <a:pt x="2058" y="133"/>
                    </a:lnTo>
                    <a:lnTo>
                      <a:pt x="2058" y="80"/>
                    </a:lnTo>
                    <a:lnTo>
                      <a:pt x="2032" y="53"/>
                    </a:lnTo>
                    <a:lnTo>
                      <a:pt x="2005" y="27"/>
                    </a:lnTo>
                    <a:lnTo>
                      <a:pt x="195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48"/>
              <p:cNvSpPr/>
              <p:nvPr/>
            </p:nvSpPr>
            <p:spPr>
              <a:xfrm>
                <a:off x="1451375" y="1470475"/>
                <a:ext cx="97625" cy="9695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3878" extrusionOk="0">
                    <a:moveTo>
                      <a:pt x="1900" y="0"/>
                    </a:moveTo>
                    <a:lnTo>
                      <a:pt x="1873" y="27"/>
                    </a:lnTo>
                    <a:lnTo>
                      <a:pt x="1847" y="53"/>
                    </a:lnTo>
                    <a:lnTo>
                      <a:pt x="1847" y="106"/>
                    </a:lnTo>
                    <a:lnTo>
                      <a:pt x="1847" y="1662"/>
                    </a:lnTo>
                    <a:lnTo>
                      <a:pt x="739" y="554"/>
                    </a:lnTo>
                    <a:lnTo>
                      <a:pt x="686" y="528"/>
                    </a:lnTo>
                    <a:lnTo>
                      <a:pt x="607" y="528"/>
                    </a:lnTo>
                    <a:lnTo>
                      <a:pt x="581" y="554"/>
                    </a:lnTo>
                    <a:lnTo>
                      <a:pt x="554" y="580"/>
                    </a:lnTo>
                    <a:lnTo>
                      <a:pt x="554" y="633"/>
                    </a:lnTo>
                    <a:lnTo>
                      <a:pt x="554" y="686"/>
                    </a:lnTo>
                    <a:lnTo>
                      <a:pt x="581" y="712"/>
                    </a:lnTo>
                    <a:lnTo>
                      <a:pt x="1689" y="1820"/>
                    </a:lnTo>
                    <a:lnTo>
                      <a:pt x="80" y="1820"/>
                    </a:lnTo>
                    <a:lnTo>
                      <a:pt x="53" y="1846"/>
                    </a:lnTo>
                    <a:lnTo>
                      <a:pt x="27" y="1899"/>
                    </a:lnTo>
                    <a:lnTo>
                      <a:pt x="1" y="1926"/>
                    </a:lnTo>
                    <a:lnTo>
                      <a:pt x="27" y="1978"/>
                    </a:lnTo>
                    <a:lnTo>
                      <a:pt x="53" y="2005"/>
                    </a:lnTo>
                    <a:lnTo>
                      <a:pt x="80" y="2031"/>
                    </a:lnTo>
                    <a:lnTo>
                      <a:pt x="1689" y="2031"/>
                    </a:lnTo>
                    <a:lnTo>
                      <a:pt x="581" y="3139"/>
                    </a:lnTo>
                    <a:lnTo>
                      <a:pt x="554" y="3192"/>
                    </a:lnTo>
                    <a:lnTo>
                      <a:pt x="554" y="3218"/>
                    </a:lnTo>
                    <a:lnTo>
                      <a:pt x="554" y="3271"/>
                    </a:lnTo>
                    <a:lnTo>
                      <a:pt x="581" y="3297"/>
                    </a:lnTo>
                    <a:lnTo>
                      <a:pt x="607" y="3323"/>
                    </a:lnTo>
                    <a:lnTo>
                      <a:pt x="660" y="3350"/>
                    </a:lnTo>
                    <a:lnTo>
                      <a:pt x="686" y="3323"/>
                    </a:lnTo>
                    <a:lnTo>
                      <a:pt x="739" y="3297"/>
                    </a:lnTo>
                    <a:lnTo>
                      <a:pt x="1847" y="2189"/>
                    </a:lnTo>
                    <a:lnTo>
                      <a:pt x="1847" y="3772"/>
                    </a:lnTo>
                    <a:lnTo>
                      <a:pt x="1847" y="3798"/>
                    </a:lnTo>
                    <a:lnTo>
                      <a:pt x="1873" y="3851"/>
                    </a:lnTo>
                    <a:lnTo>
                      <a:pt x="1900" y="3877"/>
                    </a:lnTo>
                    <a:lnTo>
                      <a:pt x="2005" y="3877"/>
                    </a:lnTo>
                    <a:lnTo>
                      <a:pt x="2031" y="3851"/>
                    </a:lnTo>
                    <a:lnTo>
                      <a:pt x="2058" y="3798"/>
                    </a:lnTo>
                    <a:lnTo>
                      <a:pt x="2058" y="3772"/>
                    </a:lnTo>
                    <a:lnTo>
                      <a:pt x="2058" y="2189"/>
                    </a:lnTo>
                    <a:lnTo>
                      <a:pt x="3166" y="3297"/>
                    </a:lnTo>
                    <a:lnTo>
                      <a:pt x="3218" y="3323"/>
                    </a:lnTo>
                    <a:lnTo>
                      <a:pt x="3245" y="3350"/>
                    </a:lnTo>
                    <a:lnTo>
                      <a:pt x="3297" y="3323"/>
                    </a:lnTo>
                    <a:lnTo>
                      <a:pt x="3324" y="3297"/>
                    </a:lnTo>
                    <a:lnTo>
                      <a:pt x="3350" y="3271"/>
                    </a:lnTo>
                    <a:lnTo>
                      <a:pt x="3350" y="3218"/>
                    </a:lnTo>
                    <a:lnTo>
                      <a:pt x="3350" y="3192"/>
                    </a:lnTo>
                    <a:lnTo>
                      <a:pt x="3324" y="3139"/>
                    </a:lnTo>
                    <a:lnTo>
                      <a:pt x="2216" y="2031"/>
                    </a:lnTo>
                    <a:lnTo>
                      <a:pt x="3825" y="2031"/>
                    </a:lnTo>
                    <a:lnTo>
                      <a:pt x="3851" y="2005"/>
                    </a:lnTo>
                    <a:lnTo>
                      <a:pt x="3878" y="1978"/>
                    </a:lnTo>
                    <a:lnTo>
                      <a:pt x="3904" y="1926"/>
                    </a:lnTo>
                    <a:lnTo>
                      <a:pt x="3878" y="1899"/>
                    </a:lnTo>
                    <a:lnTo>
                      <a:pt x="3851" y="1846"/>
                    </a:lnTo>
                    <a:lnTo>
                      <a:pt x="3825" y="1820"/>
                    </a:lnTo>
                    <a:lnTo>
                      <a:pt x="2216" y="1820"/>
                    </a:lnTo>
                    <a:lnTo>
                      <a:pt x="3324" y="712"/>
                    </a:lnTo>
                    <a:lnTo>
                      <a:pt x="3350" y="686"/>
                    </a:lnTo>
                    <a:lnTo>
                      <a:pt x="3350" y="633"/>
                    </a:lnTo>
                    <a:lnTo>
                      <a:pt x="3350" y="580"/>
                    </a:lnTo>
                    <a:lnTo>
                      <a:pt x="3324" y="554"/>
                    </a:lnTo>
                    <a:lnTo>
                      <a:pt x="3297" y="528"/>
                    </a:lnTo>
                    <a:lnTo>
                      <a:pt x="3218" y="528"/>
                    </a:lnTo>
                    <a:lnTo>
                      <a:pt x="3166" y="554"/>
                    </a:lnTo>
                    <a:lnTo>
                      <a:pt x="2058" y="1662"/>
                    </a:lnTo>
                    <a:lnTo>
                      <a:pt x="2058" y="106"/>
                    </a:lnTo>
                    <a:lnTo>
                      <a:pt x="2058" y="53"/>
                    </a:lnTo>
                    <a:lnTo>
                      <a:pt x="2031" y="27"/>
                    </a:lnTo>
                    <a:lnTo>
                      <a:pt x="200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48"/>
              <p:cNvSpPr/>
              <p:nvPr/>
            </p:nvSpPr>
            <p:spPr>
              <a:xfrm>
                <a:off x="370000" y="1354425"/>
                <a:ext cx="96950" cy="96950"/>
              </a:xfrm>
              <a:custGeom>
                <a:avLst/>
                <a:gdLst/>
                <a:ahLst/>
                <a:cxnLst/>
                <a:rect l="l" t="t" r="r" b="b"/>
                <a:pathLst>
                  <a:path w="3878" h="3878" extrusionOk="0">
                    <a:moveTo>
                      <a:pt x="1899" y="0"/>
                    </a:moveTo>
                    <a:lnTo>
                      <a:pt x="1873" y="27"/>
                    </a:lnTo>
                    <a:lnTo>
                      <a:pt x="1846" y="53"/>
                    </a:lnTo>
                    <a:lnTo>
                      <a:pt x="1820" y="106"/>
                    </a:lnTo>
                    <a:lnTo>
                      <a:pt x="1820" y="1662"/>
                    </a:lnTo>
                    <a:lnTo>
                      <a:pt x="712" y="554"/>
                    </a:lnTo>
                    <a:lnTo>
                      <a:pt x="686" y="528"/>
                    </a:lnTo>
                    <a:lnTo>
                      <a:pt x="607" y="528"/>
                    </a:lnTo>
                    <a:lnTo>
                      <a:pt x="554" y="554"/>
                    </a:lnTo>
                    <a:lnTo>
                      <a:pt x="554" y="607"/>
                    </a:lnTo>
                    <a:lnTo>
                      <a:pt x="528" y="633"/>
                    </a:lnTo>
                    <a:lnTo>
                      <a:pt x="554" y="686"/>
                    </a:lnTo>
                    <a:lnTo>
                      <a:pt x="554" y="712"/>
                    </a:lnTo>
                    <a:lnTo>
                      <a:pt x="1662" y="1820"/>
                    </a:lnTo>
                    <a:lnTo>
                      <a:pt x="53" y="1820"/>
                    </a:lnTo>
                    <a:lnTo>
                      <a:pt x="26" y="1846"/>
                    </a:lnTo>
                    <a:lnTo>
                      <a:pt x="0" y="1899"/>
                    </a:lnTo>
                    <a:lnTo>
                      <a:pt x="0" y="1926"/>
                    </a:lnTo>
                    <a:lnTo>
                      <a:pt x="0" y="1978"/>
                    </a:lnTo>
                    <a:lnTo>
                      <a:pt x="26" y="2005"/>
                    </a:lnTo>
                    <a:lnTo>
                      <a:pt x="53" y="2031"/>
                    </a:lnTo>
                    <a:lnTo>
                      <a:pt x="1662" y="2031"/>
                    </a:lnTo>
                    <a:lnTo>
                      <a:pt x="554" y="3165"/>
                    </a:lnTo>
                    <a:lnTo>
                      <a:pt x="554" y="3192"/>
                    </a:lnTo>
                    <a:lnTo>
                      <a:pt x="528" y="3218"/>
                    </a:lnTo>
                    <a:lnTo>
                      <a:pt x="554" y="3271"/>
                    </a:lnTo>
                    <a:lnTo>
                      <a:pt x="554" y="3297"/>
                    </a:lnTo>
                    <a:lnTo>
                      <a:pt x="607" y="3323"/>
                    </a:lnTo>
                    <a:lnTo>
                      <a:pt x="633" y="3350"/>
                    </a:lnTo>
                    <a:lnTo>
                      <a:pt x="686" y="3323"/>
                    </a:lnTo>
                    <a:lnTo>
                      <a:pt x="712" y="3297"/>
                    </a:lnTo>
                    <a:lnTo>
                      <a:pt x="1820" y="2189"/>
                    </a:lnTo>
                    <a:lnTo>
                      <a:pt x="1820" y="3772"/>
                    </a:lnTo>
                    <a:lnTo>
                      <a:pt x="1846" y="3798"/>
                    </a:lnTo>
                    <a:lnTo>
                      <a:pt x="1873" y="3851"/>
                    </a:lnTo>
                    <a:lnTo>
                      <a:pt x="1899" y="3877"/>
                    </a:lnTo>
                    <a:lnTo>
                      <a:pt x="1978" y="3877"/>
                    </a:lnTo>
                    <a:lnTo>
                      <a:pt x="2005" y="3851"/>
                    </a:lnTo>
                    <a:lnTo>
                      <a:pt x="2031" y="3798"/>
                    </a:lnTo>
                    <a:lnTo>
                      <a:pt x="2057" y="3772"/>
                    </a:lnTo>
                    <a:lnTo>
                      <a:pt x="2057" y="2189"/>
                    </a:lnTo>
                    <a:lnTo>
                      <a:pt x="3165" y="3297"/>
                    </a:lnTo>
                    <a:lnTo>
                      <a:pt x="3191" y="3323"/>
                    </a:lnTo>
                    <a:lnTo>
                      <a:pt x="3244" y="3350"/>
                    </a:lnTo>
                    <a:lnTo>
                      <a:pt x="3271" y="3323"/>
                    </a:lnTo>
                    <a:lnTo>
                      <a:pt x="3323" y="3297"/>
                    </a:lnTo>
                    <a:lnTo>
                      <a:pt x="3350" y="3271"/>
                    </a:lnTo>
                    <a:lnTo>
                      <a:pt x="3350" y="3218"/>
                    </a:lnTo>
                    <a:lnTo>
                      <a:pt x="3350" y="3192"/>
                    </a:lnTo>
                    <a:lnTo>
                      <a:pt x="3323" y="3165"/>
                    </a:lnTo>
                    <a:lnTo>
                      <a:pt x="2216" y="2031"/>
                    </a:lnTo>
                    <a:lnTo>
                      <a:pt x="3824" y="2031"/>
                    </a:lnTo>
                    <a:lnTo>
                      <a:pt x="3851" y="2005"/>
                    </a:lnTo>
                    <a:lnTo>
                      <a:pt x="3877" y="1978"/>
                    </a:lnTo>
                    <a:lnTo>
                      <a:pt x="3877" y="1926"/>
                    </a:lnTo>
                    <a:lnTo>
                      <a:pt x="3877" y="1899"/>
                    </a:lnTo>
                    <a:lnTo>
                      <a:pt x="3851" y="1846"/>
                    </a:lnTo>
                    <a:lnTo>
                      <a:pt x="3824" y="1820"/>
                    </a:lnTo>
                    <a:lnTo>
                      <a:pt x="2216" y="1820"/>
                    </a:lnTo>
                    <a:lnTo>
                      <a:pt x="3323" y="712"/>
                    </a:lnTo>
                    <a:lnTo>
                      <a:pt x="3350" y="686"/>
                    </a:lnTo>
                    <a:lnTo>
                      <a:pt x="3350" y="633"/>
                    </a:lnTo>
                    <a:lnTo>
                      <a:pt x="3350" y="607"/>
                    </a:lnTo>
                    <a:lnTo>
                      <a:pt x="3323" y="554"/>
                    </a:lnTo>
                    <a:lnTo>
                      <a:pt x="3271" y="528"/>
                    </a:lnTo>
                    <a:lnTo>
                      <a:pt x="3191" y="528"/>
                    </a:lnTo>
                    <a:lnTo>
                      <a:pt x="3165" y="554"/>
                    </a:lnTo>
                    <a:lnTo>
                      <a:pt x="2057" y="1662"/>
                    </a:lnTo>
                    <a:lnTo>
                      <a:pt x="2057" y="106"/>
                    </a:lnTo>
                    <a:lnTo>
                      <a:pt x="2031" y="53"/>
                    </a:lnTo>
                    <a:lnTo>
                      <a:pt x="2005" y="27"/>
                    </a:lnTo>
                    <a:lnTo>
                      <a:pt x="197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48"/>
              <p:cNvSpPr/>
              <p:nvPr/>
            </p:nvSpPr>
            <p:spPr>
              <a:xfrm>
                <a:off x="302725" y="1087375"/>
                <a:ext cx="96950" cy="96950"/>
              </a:xfrm>
              <a:custGeom>
                <a:avLst/>
                <a:gdLst/>
                <a:ahLst/>
                <a:cxnLst/>
                <a:rect l="l" t="t" r="r" b="b"/>
                <a:pathLst>
                  <a:path w="3878" h="3878" extrusionOk="0">
                    <a:moveTo>
                      <a:pt x="1900" y="0"/>
                    </a:moveTo>
                    <a:lnTo>
                      <a:pt x="1847" y="27"/>
                    </a:lnTo>
                    <a:lnTo>
                      <a:pt x="1821" y="53"/>
                    </a:lnTo>
                    <a:lnTo>
                      <a:pt x="1821" y="106"/>
                    </a:lnTo>
                    <a:lnTo>
                      <a:pt x="1821" y="1662"/>
                    </a:lnTo>
                    <a:lnTo>
                      <a:pt x="713" y="554"/>
                    </a:lnTo>
                    <a:lnTo>
                      <a:pt x="687" y="528"/>
                    </a:lnTo>
                    <a:lnTo>
                      <a:pt x="607" y="528"/>
                    </a:lnTo>
                    <a:lnTo>
                      <a:pt x="555" y="554"/>
                    </a:lnTo>
                    <a:lnTo>
                      <a:pt x="528" y="607"/>
                    </a:lnTo>
                    <a:lnTo>
                      <a:pt x="528" y="633"/>
                    </a:lnTo>
                    <a:lnTo>
                      <a:pt x="528" y="686"/>
                    </a:lnTo>
                    <a:lnTo>
                      <a:pt x="555" y="712"/>
                    </a:lnTo>
                    <a:lnTo>
                      <a:pt x="1662" y="1820"/>
                    </a:lnTo>
                    <a:lnTo>
                      <a:pt x="54" y="1820"/>
                    </a:lnTo>
                    <a:lnTo>
                      <a:pt x="27" y="1846"/>
                    </a:lnTo>
                    <a:lnTo>
                      <a:pt x="1" y="1899"/>
                    </a:lnTo>
                    <a:lnTo>
                      <a:pt x="1" y="1926"/>
                    </a:lnTo>
                    <a:lnTo>
                      <a:pt x="1" y="1978"/>
                    </a:lnTo>
                    <a:lnTo>
                      <a:pt x="27" y="2005"/>
                    </a:lnTo>
                    <a:lnTo>
                      <a:pt x="54" y="2031"/>
                    </a:lnTo>
                    <a:lnTo>
                      <a:pt x="1662" y="2031"/>
                    </a:lnTo>
                    <a:lnTo>
                      <a:pt x="555" y="3165"/>
                    </a:lnTo>
                    <a:lnTo>
                      <a:pt x="528" y="3192"/>
                    </a:lnTo>
                    <a:lnTo>
                      <a:pt x="528" y="3218"/>
                    </a:lnTo>
                    <a:lnTo>
                      <a:pt x="528" y="3271"/>
                    </a:lnTo>
                    <a:lnTo>
                      <a:pt x="555" y="3297"/>
                    </a:lnTo>
                    <a:lnTo>
                      <a:pt x="607" y="3323"/>
                    </a:lnTo>
                    <a:lnTo>
                      <a:pt x="634" y="3350"/>
                    </a:lnTo>
                    <a:lnTo>
                      <a:pt x="687" y="3323"/>
                    </a:lnTo>
                    <a:lnTo>
                      <a:pt x="713" y="3297"/>
                    </a:lnTo>
                    <a:lnTo>
                      <a:pt x="1821" y="2189"/>
                    </a:lnTo>
                    <a:lnTo>
                      <a:pt x="1821" y="3772"/>
                    </a:lnTo>
                    <a:lnTo>
                      <a:pt x="1821" y="3798"/>
                    </a:lnTo>
                    <a:lnTo>
                      <a:pt x="1847" y="3851"/>
                    </a:lnTo>
                    <a:lnTo>
                      <a:pt x="1900" y="3877"/>
                    </a:lnTo>
                    <a:lnTo>
                      <a:pt x="1979" y="3877"/>
                    </a:lnTo>
                    <a:lnTo>
                      <a:pt x="2005" y="3851"/>
                    </a:lnTo>
                    <a:lnTo>
                      <a:pt x="2032" y="3798"/>
                    </a:lnTo>
                    <a:lnTo>
                      <a:pt x="2032" y="3772"/>
                    </a:lnTo>
                    <a:lnTo>
                      <a:pt x="2032" y="2189"/>
                    </a:lnTo>
                    <a:lnTo>
                      <a:pt x="3139" y="3297"/>
                    </a:lnTo>
                    <a:lnTo>
                      <a:pt x="3192" y="3323"/>
                    </a:lnTo>
                    <a:lnTo>
                      <a:pt x="3219" y="3350"/>
                    </a:lnTo>
                    <a:lnTo>
                      <a:pt x="3271" y="3323"/>
                    </a:lnTo>
                    <a:lnTo>
                      <a:pt x="3298" y="3297"/>
                    </a:lnTo>
                    <a:lnTo>
                      <a:pt x="3324" y="3271"/>
                    </a:lnTo>
                    <a:lnTo>
                      <a:pt x="3350" y="3218"/>
                    </a:lnTo>
                    <a:lnTo>
                      <a:pt x="3324" y="3192"/>
                    </a:lnTo>
                    <a:lnTo>
                      <a:pt x="3298" y="3165"/>
                    </a:lnTo>
                    <a:lnTo>
                      <a:pt x="2190" y="2031"/>
                    </a:lnTo>
                    <a:lnTo>
                      <a:pt x="3799" y="2031"/>
                    </a:lnTo>
                    <a:lnTo>
                      <a:pt x="3852" y="2005"/>
                    </a:lnTo>
                    <a:lnTo>
                      <a:pt x="3878" y="1978"/>
                    </a:lnTo>
                    <a:lnTo>
                      <a:pt x="3878" y="1926"/>
                    </a:lnTo>
                    <a:lnTo>
                      <a:pt x="3878" y="1899"/>
                    </a:lnTo>
                    <a:lnTo>
                      <a:pt x="3852" y="1846"/>
                    </a:lnTo>
                    <a:lnTo>
                      <a:pt x="3799" y="1820"/>
                    </a:lnTo>
                    <a:lnTo>
                      <a:pt x="2190" y="1820"/>
                    </a:lnTo>
                    <a:lnTo>
                      <a:pt x="3298" y="712"/>
                    </a:lnTo>
                    <a:lnTo>
                      <a:pt x="3324" y="686"/>
                    </a:lnTo>
                    <a:lnTo>
                      <a:pt x="3350" y="633"/>
                    </a:lnTo>
                    <a:lnTo>
                      <a:pt x="3324" y="607"/>
                    </a:lnTo>
                    <a:lnTo>
                      <a:pt x="3298" y="554"/>
                    </a:lnTo>
                    <a:lnTo>
                      <a:pt x="3271" y="528"/>
                    </a:lnTo>
                    <a:lnTo>
                      <a:pt x="3192" y="528"/>
                    </a:lnTo>
                    <a:lnTo>
                      <a:pt x="3139" y="554"/>
                    </a:lnTo>
                    <a:lnTo>
                      <a:pt x="2032" y="1662"/>
                    </a:lnTo>
                    <a:lnTo>
                      <a:pt x="2032" y="106"/>
                    </a:lnTo>
                    <a:lnTo>
                      <a:pt x="2032" y="53"/>
                    </a:lnTo>
                    <a:lnTo>
                      <a:pt x="2005" y="27"/>
                    </a:lnTo>
                    <a:lnTo>
                      <a:pt x="197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48"/>
              <p:cNvSpPr/>
              <p:nvPr/>
            </p:nvSpPr>
            <p:spPr>
              <a:xfrm>
                <a:off x="793975" y="1741475"/>
                <a:ext cx="44850" cy="44850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1794" extrusionOk="0">
                    <a:moveTo>
                      <a:pt x="818" y="0"/>
                    </a:moveTo>
                    <a:lnTo>
                      <a:pt x="633" y="27"/>
                    </a:lnTo>
                    <a:lnTo>
                      <a:pt x="475" y="106"/>
                    </a:lnTo>
                    <a:lnTo>
                      <a:pt x="317" y="211"/>
                    </a:lnTo>
                    <a:lnTo>
                      <a:pt x="211" y="317"/>
                    </a:lnTo>
                    <a:lnTo>
                      <a:pt x="106" y="475"/>
                    </a:lnTo>
                    <a:lnTo>
                      <a:pt x="53" y="633"/>
                    </a:lnTo>
                    <a:lnTo>
                      <a:pt x="0" y="792"/>
                    </a:lnTo>
                    <a:lnTo>
                      <a:pt x="0" y="976"/>
                    </a:lnTo>
                    <a:lnTo>
                      <a:pt x="53" y="1161"/>
                    </a:lnTo>
                    <a:lnTo>
                      <a:pt x="106" y="1319"/>
                    </a:lnTo>
                    <a:lnTo>
                      <a:pt x="211" y="1477"/>
                    </a:lnTo>
                    <a:lnTo>
                      <a:pt x="343" y="1583"/>
                    </a:lnTo>
                    <a:lnTo>
                      <a:pt x="475" y="1688"/>
                    </a:lnTo>
                    <a:lnTo>
                      <a:pt x="633" y="1741"/>
                    </a:lnTo>
                    <a:lnTo>
                      <a:pt x="818" y="1794"/>
                    </a:lnTo>
                    <a:lnTo>
                      <a:pt x="976" y="1794"/>
                    </a:lnTo>
                    <a:lnTo>
                      <a:pt x="1161" y="1768"/>
                    </a:lnTo>
                    <a:lnTo>
                      <a:pt x="1319" y="1688"/>
                    </a:lnTo>
                    <a:lnTo>
                      <a:pt x="1477" y="1583"/>
                    </a:lnTo>
                    <a:lnTo>
                      <a:pt x="1609" y="1451"/>
                    </a:lnTo>
                    <a:lnTo>
                      <a:pt x="1688" y="1319"/>
                    </a:lnTo>
                    <a:lnTo>
                      <a:pt x="1768" y="1161"/>
                    </a:lnTo>
                    <a:lnTo>
                      <a:pt x="1794" y="1003"/>
                    </a:lnTo>
                    <a:lnTo>
                      <a:pt x="1794" y="818"/>
                    </a:lnTo>
                    <a:lnTo>
                      <a:pt x="1768" y="633"/>
                    </a:lnTo>
                    <a:lnTo>
                      <a:pt x="1688" y="475"/>
                    </a:lnTo>
                    <a:lnTo>
                      <a:pt x="1583" y="317"/>
                    </a:lnTo>
                    <a:lnTo>
                      <a:pt x="1477" y="211"/>
                    </a:lnTo>
                    <a:lnTo>
                      <a:pt x="1319" y="106"/>
                    </a:lnTo>
                    <a:lnTo>
                      <a:pt x="1161" y="27"/>
                    </a:lnTo>
                    <a:lnTo>
                      <a:pt x="100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48"/>
              <p:cNvSpPr/>
              <p:nvPr/>
            </p:nvSpPr>
            <p:spPr>
              <a:xfrm>
                <a:off x="951575" y="1634650"/>
                <a:ext cx="44850" cy="44875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1795" extrusionOk="0">
                    <a:moveTo>
                      <a:pt x="818" y="1"/>
                    </a:moveTo>
                    <a:lnTo>
                      <a:pt x="633" y="27"/>
                    </a:lnTo>
                    <a:lnTo>
                      <a:pt x="475" y="106"/>
                    </a:lnTo>
                    <a:lnTo>
                      <a:pt x="317" y="212"/>
                    </a:lnTo>
                    <a:lnTo>
                      <a:pt x="211" y="317"/>
                    </a:lnTo>
                    <a:lnTo>
                      <a:pt x="106" y="475"/>
                    </a:lnTo>
                    <a:lnTo>
                      <a:pt x="53" y="634"/>
                    </a:lnTo>
                    <a:lnTo>
                      <a:pt x="0" y="792"/>
                    </a:lnTo>
                    <a:lnTo>
                      <a:pt x="0" y="977"/>
                    </a:lnTo>
                    <a:lnTo>
                      <a:pt x="53" y="1161"/>
                    </a:lnTo>
                    <a:lnTo>
                      <a:pt x="106" y="1319"/>
                    </a:lnTo>
                    <a:lnTo>
                      <a:pt x="211" y="1478"/>
                    </a:lnTo>
                    <a:lnTo>
                      <a:pt x="343" y="1583"/>
                    </a:lnTo>
                    <a:lnTo>
                      <a:pt x="475" y="1689"/>
                    </a:lnTo>
                    <a:lnTo>
                      <a:pt x="633" y="1741"/>
                    </a:lnTo>
                    <a:lnTo>
                      <a:pt x="818" y="1794"/>
                    </a:lnTo>
                    <a:lnTo>
                      <a:pt x="976" y="1794"/>
                    </a:lnTo>
                    <a:lnTo>
                      <a:pt x="1161" y="1768"/>
                    </a:lnTo>
                    <a:lnTo>
                      <a:pt x="1319" y="1689"/>
                    </a:lnTo>
                    <a:lnTo>
                      <a:pt x="1477" y="1583"/>
                    </a:lnTo>
                    <a:lnTo>
                      <a:pt x="1609" y="1451"/>
                    </a:lnTo>
                    <a:lnTo>
                      <a:pt x="1688" y="1319"/>
                    </a:lnTo>
                    <a:lnTo>
                      <a:pt x="1767" y="1161"/>
                    </a:lnTo>
                    <a:lnTo>
                      <a:pt x="1794" y="1003"/>
                    </a:lnTo>
                    <a:lnTo>
                      <a:pt x="1794" y="818"/>
                    </a:lnTo>
                    <a:lnTo>
                      <a:pt x="1767" y="634"/>
                    </a:lnTo>
                    <a:lnTo>
                      <a:pt x="1688" y="475"/>
                    </a:lnTo>
                    <a:lnTo>
                      <a:pt x="1583" y="317"/>
                    </a:lnTo>
                    <a:lnTo>
                      <a:pt x="1477" y="212"/>
                    </a:lnTo>
                    <a:lnTo>
                      <a:pt x="1319" y="106"/>
                    </a:lnTo>
                    <a:lnTo>
                      <a:pt x="1161" y="27"/>
                    </a:lnTo>
                    <a:lnTo>
                      <a:pt x="100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48"/>
              <p:cNvSpPr/>
              <p:nvPr/>
            </p:nvSpPr>
            <p:spPr>
              <a:xfrm>
                <a:off x="1245650" y="741200"/>
                <a:ext cx="44850" cy="44200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1768" extrusionOk="0">
                    <a:moveTo>
                      <a:pt x="818" y="0"/>
                    </a:moveTo>
                    <a:lnTo>
                      <a:pt x="633" y="27"/>
                    </a:lnTo>
                    <a:lnTo>
                      <a:pt x="475" y="106"/>
                    </a:lnTo>
                    <a:lnTo>
                      <a:pt x="317" y="185"/>
                    </a:lnTo>
                    <a:lnTo>
                      <a:pt x="211" y="317"/>
                    </a:lnTo>
                    <a:lnTo>
                      <a:pt x="106" y="475"/>
                    </a:lnTo>
                    <a:lnTo>
                      <a:pt x="53" y="633"/>
                    </a:lnTo>
                    <a:lnTo>
                      <a:pt x="0" y="791"/>
                    </a:lnTo>
                    <a:lnTo>
                      <a:pt x="0" y="976"/>
                    </a:lnTo>
                    <a:lnTo>
                      <a:pt x="53" y="1134"/>
                    </a:lnTo>
                    <a:lnTo>
                      <a:pt x="106" y="1319"/>
                    </a:lnTo>
                    <a:lnTo>
                      <a:pt x="211" y="1451"/>
                    </a:lnTo>
                    <a:lnTo>
                      <a:pt x="343" y="1583"/>
                    </a:lnTo>
                    <a:lnTo>
                      <a:pt x="475" y="1688"/>
                    </a:lnTo>
                    <a:lnTo>
                      <a:pt x="633" y="1741"/>
                    </a:lnTo>
                    <a:lnTo>
                      <a:pt x="818" y="1767"/>
                    </a:lnTo>
                    <a:lnTo>
                      <a:pt x="976" y="1767"/>
                    </a:lnTo>
                    <a:lnTo>
                      <a:pt x="1161" y="1741"/>
                    </a:lnTo>
                    <a:lnTo>
                      <a:pt x="1319" y="1662"/>
                    </a:lnTo>
                    <a:lnTo>
                      <a:pt x="1477" y="1583"/>
                    </a:lnTo>
                    <a:lnTo>
                      <a:pt x="1583" y="1451"/>
                    </a:lnTo>
                    <a:lnTo>
                      <a:pt x="1688" y="1319"/>
                    </a:lnTo>
                    <a:lnTo>
                      <a:pt x="1768" y="1161"/>
                    </a:lnTo>
                    <a:lnTo>
                      <a:pt x="1794" y="976"/>
                    </a:lnTo>
                    <a:lnTo>
                      <a:pt x="1794" y="791"/>
                    </a:lnTo>
                    <a:lnTo>
                      <a:pt x="1768" y="633"/>
                    </a:lnTo>
                    <a:lnTo>
                      <a:pt x="1688" y="449"/>
                    </a:lnTo>
                    <a:lnTo>
                      <a:pt x="1583" y="317"/>
                    </a:lnTo>
                    <a:lnTo>
                      <a:pt x="1477" y="185"/>
                    </a:lnTo>
                    <a:lnTo>
                      <a:pt x="1319" y="106"/>
                    </a:lnTo>
                    <a:lnTo>
                      <a:pt x="1161" y="27"/>
                    </a:lnTo>
                    <a:lnTo>
                      <a:pt x="100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48"/>
              <p:cNvSpPr/>
              <p:nvPr/>
            </p:nvSpPr>
            <p:spPr>
              <a:xfrm>
                <a:off x="1500175" y="845375"/>
                <a:ext cx="44850" cy="44200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1768" extrusionOk="0">
                    <a:moveTo>
                      <a:pt x="818" y="1"/>
                    </a:moveTo>
                    <a:lnTo>
                      <a:pt x="633" y="27"/>
                    </a:lnTo>
                    <a:lnTo>
                      <a:pt x="475" y="106"/>
                    </a:lnTo>
                    <a:lnTo>
                      <a:pt x="343" y="185"/>
                    </a:lnTo>
                    <a:lnTo>
                      <a:pt x="211" y="317"/>
                    </a:lnTo>
                    <a:lnTo>
                      <a:pt x="106" y="475"/>
                    </a:lnTo>
                    <a:lnTo>
                      <a:pt x="53" y="634"/>
                    </a:lnTo>
                    <a:lnTo>
                      <a:pt x="27" y="792"/>
                    </a:lnTo>
                    <a:lnTo>
                      <a:pt x="0" y="976"/>
                    </a:lnTo>
                    <a:lnTo>
                      <a:pt x="53" y="1135"/>
                    </a:lnTo>
                    <a:lnTo>
                      <a:pt x="106" y="1319"/>
                    </a:lnTo>
                    <a:lnTo>
                      <a:pt x="211" y="1451"/>
                    </a:lnTo>
                    <a:lnTo>
                      <a:pt x="343" y="1583"/>
                    </a:lnTo>
                    <a:lnTo>
                      <a:pt x="475" y="1689"/>
                    </a:lnTo>
                    <a:lnTo>
                      <a:pt x="633" y="1741"/>
                    </a:lnTo>
                    <a:lnTo>
                      <a:pt x="818" y="1768"/>
                    </a:lnTo>
                    <a:lnTo>
                      <a:pt x="976" y="1768"/>
                    </a:lnTo>
                    <a:lnTo>
                      <a:pt x="1161" y="1741"/>
                    </a:lnTo>
                    <a:lnTo>
                      <a:pt x="1345" y="1689"/>
                    </a:lnTo>
                    <a:lnTo>
                      <a:pt x="1477" y="1583"/>
                    </a:lnTo>
                    <a:lnTo>
                      <a:pt x="1609" y="1451"/>
                    </a:lnTo>
                    <a:lnTo>
                      <a:pt x="1688" y="1319"/>
                    </a:lnTo>
                    <a:lnTo>
                      <a:pt x="1767" y="1161"/>
                    </a:lnTo>
                    <a:lnTo>
                      <a:pt x="1794" y="976"/>
                    </a:lnTo>
                    <a:lnTo>
                      <a:pt x="1794" y="818"/>
                    </a:lnTo>
                    <a:lnTo>
                      <a:pt x="1767" y="634"/>
                    </a:lnTo>
                    <a:lnTo>
                      <a:pt x="1688" y="449"/>
                    </a:lnTo>
                    <a:lnTo>
                      <a:pt x="1583" y="317"/>
                    </a:lnTo>
                    <a:lnTo>
                      <a:pt x="1477" y="185"/>
                    </a:lnTo>
                    <a:lnTo>
                      <a:pt x="1319" y="106"/>
                    </a:lnTo>
                    <a:lnTo>
                      <a:pt x="1161" y="27"/>
                    </a:lnTo>
                    <a:lnTo>
                      <a:pt x="1003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48"/>
              <p:cNvSpPr/>
              <p:nvPr/>
            </p:nvSpPr>
            <p:spPr>
              <a:xfrm>
                <a:off x="367350" y="1535750"/>
                <a:ext cx="44875" cy="4485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794" extrusionOk="0">
                    <a:moveTo>
                      <a:pt x="818" y="0"/>
                    </a:moveTo>
                    <a:lnTo>
                      <a:pt x="634" y="53"/>
                    </a:lnTo>
                    <a:lnTo>
                      <a:pt x="475" y="106"/>
                    </a:lnTo>
                    <a:lnTo>
                      <a:pt x="317" y="211"/>
                    </a:lnTo>
                    <a:lnTo>
                      <a:pt x="212" y="343"/>
                    </a:lnTo>
                    <a:lnTo>
                      <a:pt x="106" y="475"/>
                    </a:lnTo>
                    <a:lnTo>
                      <a:pt x="53" y="633"/>
                    </a:lnTo>
                    <a:lnTo>
                      <a:pt x="1" y="792"/>
                    </a:lnTo>
                    <a:lnTo>
                      <a:pt x="1" y="976"/>
                    </a:lnTo>
                    <a:lnTo>
                      <a:pt x="27" y="1161"/>
                    </a:lnTo>
                    <a:lnTo>
                      <a:pt x="106" y="1319"/>
                    </a:lnTo>
                    <a:lnTo>
                      <a:pt x="212" y="1477"/>
                    </a:lnTo>
                    <a:lnTo>
                      <a:pt x="343" y="1583"/>
                    </a:lnTo>
                    <a:lnTo>
                      <a:pt x="475" y="1688"/>
                    </a:lnTo>
                    <a:lnTo>
                      <a:pt x="634" y="1768"/>
                    </a:lnTo>
                    <a:lnTo>
                      <a:pt x="792" y="1794"/>
                    </a:lnTo>
                    <a:lnTo>
                      <a:pt x="976" y="1794"/>
                    </a:lnTo>
                    <a:lnTo>
                      <a:pt x="1161" y="1768"/>
                    </a:lnTo>
                    <a:lnTo>
                      <a:pt x="1319" y="1688"/>
                    </a:lnTo>
                    <a:lnTo>
                      <a:pt x="1478" y="1583"/>
                    </a:lnTo>
                    <a:lnTo>
                      <a:pt x="1583" y="1477"/>
                    </a:lnTo>
                    <a:lnTo>
                      <a:pt x="1689" y="1319"/>
                    </a:lnTo>
                    <a:lnTo>
                      <a:pt x="1768" y="1161"/>
                    </a:lnTo>
                    <a:lnTo>
                      <a:pt x="1794" y="1003"/>
                    </a:lnTo>
                    <a:lnTo>
                      <a:pt x="1794" y="818"/>
                    </a:lnTo>
                    <a:lnTo>
                      <a:pt x="1768" y="633"/>
                    </a:lnTo>
                    <a:lnTo>
                      <a:pt x="1689" y="475"/>
                    </a:lnTo>
                    <a:lnTo>
                      <a:pt x="1583" y="317"/>
                    </a:lnTo>
                    <a:lnTo>
                      <a:pt x="1478" y="211"/>
                    </a:lnTo>
                    <a:lnTo>
                      <a:pt x="1319" y="106"/>
                    </a:lnTo>
                    <a:lnTo>
                      <a:pt x="1161" y="53"/>
                    </a:lnTo>
                    <a:lnTo>
                      <a:pt x="100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b="1" dirty="0"/>
              <a:t>5. </a:t>
            </a:r>
            <a:r>
              <a:rPr lang="en-ID" b="1" dirty="0" err="1"/>
              <a:t>Perawatan</a:t>
            </a:r>
            <a:r>
              <a:rPr lang="en-ID" b="1" dirty="0"/>
              <a:t> </a:t>
            </a:r>
            <a:r>
              <a:rPr lang="en-ID" b="1" dirty="0" err="1"/>
              <a:t>Tali</a:t>
            </a:r>
            <a:r>
              <a:rPr lang="en-ID" b="1" dirty="0"/>
              <a:t> Pusat</a:t>
            </a:r>
            <a:endParaRPr b="1" dirty="0"/>
          </a:p>
        </p:txBody>
      </p:sp>
      <p:sp>
        <p:nvSpPr>
          <p:cNvPr id="513" name="Google Shape;513;p43"/>
          <p:cNvSpPr txBox="1">
            <a:spLocks noGrp="1"/>
          </p:cNvSpPr>
          <p:nvPr>
            <p:ph type="subTitle" idx="1"/>
          </p:nvPr>
        </p:nvSpPr>
        <p:spPr>
          <a:xfrm>
            <a:off x="1272969" y="1370650"/>
            <a:ext cx="6404472" cy="9525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Perawatan</a:t>
            </a:r>
            <a:r>
              <a:rPr lang="en-ID" dirty="0"/>
              <a:t>  </a:t>
            </a:r>
            <a:r>
              <a:rPr lang="en-ID" dirty="0" err="1"/>
              <a:t>tali</a:t>
            </a:r>
            <a:r>
              <a:rPr lang="en-ID" dirty="0"/>
              <a:t>  </a:t>
            </a:r>
            <a:r>
              <a:rPr lang="en-ID" dirty="0" err="1"/>
              <a:t>pusat</a:t>
            </a:r>
            <a:r>
              <a:rPr lang="en-ID" dirty="0"/>
              <a:t>  </a:t>
            </a:r>
            <a:r>
              <a:rPr lang="en-ID" dirty="0" err="1"/>
              <a:t>adalah</a:t>
            </a:r>
            <a:r>
              <a:rPr lang="en-ID" dirty="0"/>
              <a:t>  </a:t>
            </a:r>
            <a:r>
              <a:rPr lang="en-ID" dirty="0" err="1"/>
              <a:t>perbuatan</a:t>
            </a:r>
            <a:r>
              <a:rPr lang="en-ID" dirty="0"/>
              <a:t>  </a:t>
            </a:r>
            <a:r>
              <a:rPr lang="en-ID" dirty="0" err="1"/>
              <a:t>merawat</a:t>
            </a:r>
            <a:r>
              <a:rPr lang="en-ID" dirty="0"/>
              <a:t>  </a:t>
            </a:r>
            <a:r>
              <a:rPr lang="en-ID" dirty="0" err="1"/>
              <a:t>atau</a:t>
            </a:r>
            <a:r>
              <a:rPr lang="en-ID" dirty="0"/>
              <a:t>  </a:t>
            </a:r>
            <a:r>
              <a:rPr lang="en-ID" dirty="0" err="1"/>
              <a:t>memelihara</a:t>
            </a:r>
            <a:r>
              <a:rPr lang="en-ID" dirty="0"/>
              <a:t>  pada  </a:t>
            </a:r>
            <a:r>
              <a:rPr lang="en-ID" dirty="0" err="1"/>
              <a:t>tali</a:t>
            </a:r>
            <a:r>
              <a:rPr lang="en-ID" dirty="0"/>
              <a:t> </a:t>
            </a:r>
            <a:r>
              <a:rPr lang="en-ID" dirty="0" err="1"/>
              <a:t>pusat</a:t>
            </a:r>
            <a:r>
              <a:rPr lang="en-ID" dirty="0"/>
              <a:t>  </a:t>
            </a:r>
            <a:r>
              <a:rPr lang="en-ID" dirty="0" err="1"/>
              <a:t>bayi</a:t>
            </a:r>
            <a:r>
              <a:rPr lang="en-ID" dirty="0"/>
              <a:t>  </a:t>
            </a:r>
            <a:r>
              <a:rPr lang="en-ID" dirty="0" err="1"/>
              <a:t>setelah</a:t>
            </a:r>
            <a:r>
              <a:rPr lang="en-ID" dirty="0"/>
              <a:t>  </a:t>
            </a:r>
            <a:r>
              <a:rPr lang="en-ID" dirty="0" err="1"/>
              <a:t>tali</a:t>
            </a:r>
            <a:r>
              <a:rPr lang="en-ID" dirty="0"/>
              <a:t>  </a:t>
            </a:r>
            <a:r>
              <a:rPr lang="en-ID" dirty="0" err="1"/>
              <a:t>pusat</a:t>
            </a:r>
            <a:r>
              <a:rPr lang="en-ID" dirty="0"/>
              <a:t>  </a:t>
            </a:r>
            <a:r>
              <a:rPr lang="en-ID" dirty="0" err="1"/>
              <a:t>dipotong</a:t>
            </a:r>
            <a:r>
              <a:rPr lang="en-ID" dirty="0"/>
              <a:t>  </a:t>
            </a:r>
            <a:r>
              <a:rPr lang="en-ID" dirty="0" err="1"/>
              <a:t>atau</a:t>
            </a:r>
            <a:r>
              <a:rPr lang="en-ID" dirty="0"/>
              <a:t>  </a:t>
            </a:r>
            <a:r>
              <a:rPr lang="en-ID" dirty="0" err="1"/>
              <a:t>sebelum</a:t>
            </a:r>
            <a:r>
              <a:rPr lang="en-ID" dirty="0"/>
              <a:t>  </a:t>
            </a:r>
            <a:r>
              <a:rPr lang="en-ID" dirty="0" err="1"/>
              <a:t>puput</a:t>
            </a:r>
            <a:r>
              <a:rPr lang="en-ID" dirty="0"/>
              <a:t>.  </a:t>
            </a:r>
            <a:r>
              <a:rPr lang="en-ID" dirty="0" err="1"/>
              <a:t>Perawatan</a:t>
            </a:r>
            <a:r>
              <a:rPr lang="en-ID" dirty="0"/>
              <a:t>  </a:t>
            </a:r>
            <a:r>
              <a:rPr lang="en-ID" dirty="0" err="1"/>
              <a:t>tali</a:t>
            </a:r>
            <a:r>
              <a:rPr lang="en-ID" dirty="0"/>
              <a:t>  </a:t>
            </a:r>
            <a:r>
              <a:rPr lang="en-ID" dirty="0" err="1"/>
              <a:t>pusat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agar </a:t>
            </a:r>
            <a:r>
              <a:rPr lang="en-ID" dirty="0" err="1"/>
              <a:t>tali</a:t>
            </a:r>
            <a:r>
              <a:rPr lang="en-ID" dirty="0"/>
              <a:t> </a:t>
            </a:r>
            <a:r>
              <a:rPr lang="en-ID" dirty="0" err="1"/>
              <a:t>pusat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kering</a:t>
            </a:r>
            <a:r>
              <a:rPr lang="en-ID" dirty="0"/>
              <a:t> dan </a:t>
            </a:r>
            <a:r>
              <a:rPr lang="en-ID" dirty="0" err="1"/>
              <a:t>bersih</a:t>
            </a:r>
            <a:r>
              <a:rPr lang="en-ID" dirty="0"/>
              <a:t>,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infeksi</a:t>
            </a:r>
            <a:r>
              <a:rPr lang="en-ID" dirty="0"/>
              <a:t> pada 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 </a:t>
            </a:r>
            <a:r>
              <a:rPr lang="en-ID" dirty="0" err="1"/>
              <a:t>lahir</a:t>
            </a:r>
            <a:r>
              <a:rPr lang="en-ID" dirty="0"/>
              <a:t>,  </a:t>
            </a:r>
            <a:r>
              <a:rPr lang="en-ID" dirty="0" err="1"/>
              <a:t>membiarkan</a:t>
            </a:r>
            <a:r>
              <a:rPr lang="en-ID" dirty="0"/>
              <a:t>  </a:t>
            </a:r>
            <a:r>
              <a:rPr lang="en-ID" dirty="0" err="1"/>
              <a:t>tali</a:t>
            </a:r>
            <a:r>
              <a:rPr lang="en-ID" dirty="0"/>
              <a:t>  </a:t>
            </a:r>
            <a:r>
              <a:rPr lang="en-ID" dirty="0" err="1"/>
              <a:t>pusat</a:t>
            </a:r>
            <a:r>
              <a:rPr lang="en-ID" dirty="0"/>
              <a:t>  </a:t>
            </a:r>
            <a:r>
              <a:rPr lang="en-ID" dirty="0" err="1"/>
              <a:t>terkena</a:t>
            </a:r>
            <a:r>
              <a:rPr lang="en-ID" dirty="0"/>
              <a:t>  </a:t>
            </a:r>
            <a:r>
              <a:rPr lang="en-ID" dirty="0" err="1"/>
              <a:t>udara</a:t>
            </a:r>
            <a:r>
              <a:rPr lang="en-ID" dirty="0"/>
              <a:t>  agar  </a:t>
            </a:r>
            <a:r>
              <a:rPr lang="en-ID" dirty="0" err="1"/>
              <a:t>cepat</a:t>
            </a:r>
            <a:r>
              <a:rPr lang="en-ID" dirty="0"/>
              <a:t>  </a:t>
            </a:r>
            <a:r>
              <a:rPr lang="en-ID" dirty="0" err="1"/>
              <a:t>kering</a:t>
            </a:r>
            <a:r>
              <a:rPr lang="en-ID" dirty="0"/>
              <a:t>  dan </a:t>
            </a:r>
            <a:r>
              <a:rPr lang="en-ID" dirty="0" err="1"/>
              <a:t>lepas</a:t>
            </a:r>
            <a:r>
              <a:rPr lang="en-ID" dirty="0"/>
              <a:t>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Dampak</a:t>
            </a:r>
            <a:r>
              <a:rPr lang="en-ID" dirty="0"/>
              <a:t>  </a:t>
            </a:r>
            <a:r>
              <a:rPr lang="en-ID" dirty="0" err="1"/>
              <a:t>positif</a:t>
            </a:r>
            <a:r>
              <a:rPr lang="en-ID" dirty="0"/>
              <a:t>  </a:t>
            </a:r>
            <a:r>
              <a:rPr lang="en-ID" dirty="0" err="1"/>
              <a:t>dari</a:t>
            </a:r>
            <a:r>
              <a:rPr lang="en-ID" dirty="0"/>
              <a:t>  </a:t>
            </a:r>
            <a:r>
              <a:rPr lang="en-ID" dirty="0" err="1"/>
              <a:t>perawatan</a:t>
            </a:r>
            <a:r>
              <a:rPr lang="en-ID" dirty="0"/>
              <a:t>  </a:t>
            </a:r>
            <a:r>
              <a:rPr lang="en-ID" dirty="0" err="1"/>
              <a:t>tali</a:t>
            </a:r>
            <a:r>
              <a:rPr lang="en-ID" dirty="0"/>
              <a:t>  </a:t>
            </a:r>
            <a:r>
              <a:rPr lang="en-ID" dirty="0" err="1"/>
              <a:t>pusat</a:t>
            </a:r>
            <a:r>
              <a:rPr lang="en-ID" dirty="0"/>
              <a:t>  </a:t>
            </a:r>
            <a:r>
              <a:rPr lang="en-ID" dirty="0" err="1"/>
              <a:t>adalah</a:t>
            </a:r>
            <a:r>
              <a:rPr lang="en-ID" dirty="0"/>
              <a:t>  </a:t>
            </a:r>
            <a:r>
              <a:rPr lang="en-ID" dirty="0" err="1"/>
              <a:t>bayi</a:t>
            </a:r>
            <a:r>
              <a:rPr lang="en-ID" dirty="0"/>
              <a:t>  </a:t>
            </a:r>
            <a:r>
              <a:rPr lang="en-ID" dirty="0" err="1"/>
              <a:t>akan</a:t>
            </a:r>
            <a:r>
              <a:rPr lang="en-ID" dirty="0"/>
              <a:t>  </a:t>
            </a:r>
            <a:r>
              <a:rPr lang="en-ID" dirty="0" err="1"/>
              <a:t>sehat</a:t>
            </a:r>
            <a:r>
              <a:rPr lang="en-ID" dirty="0"/>
              <a:t> 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tali</a:t>
            </a:r>
            <a:r>
              <a:rPr lang="en-ID" dirty="0"/>
              <a:t> </a:t>
            </a:r>
            <a:r>
              <a:rPr lang="en-ID" dirty="0" err="1"/>
              <a:t>pusat</a:t>
            </a:r>
            <a:r>
              <a:rPr lang="en-ID" dirty="0"/>
              <a:t> </a:t>
            </a:r>
            <a:r>
              <a:rPr lang="en-ID" dirty="0" err="1"/>
              <a:t>bersih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infeksi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tali</a:t>
            </a:r>
            <a:r>
              <a:rPr lang="en-ID" dirty="0"/>
              <a:t> </a:t>
            </a:r>
            <a:r>
              <a:rPr lang="en-ID" dirty="0" err="1"/>
              <a:t>pusat</a:t>
            </a:r>
            <a:r>
              <a:rPr lang="en-ID" dirty="0"/>
              <a:t> </a:t>
            </a:r>
            <a:r>
              <a:rPr lang="en-ID" dirty="0" err="1"/>
              <a:t>pupus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 </a:t>
            </a:r>
            <a:r>
              <a:rPr lang="en-ID" dirty="0" err="1"/>
              <a:t>antara</a:t>
            </a:r>
            <a:r>
              <a:rPr lang="en-ID" dirty="0"/>
              <a:t>  </a:t>
            </a:r>
            <a:r>
              <a:rPr lang="en-ID" dirty="0" err="1"/>
              <a:t>hari</a:t>
            </a:r>
            <a:r>
              <a:rPr lang="en-ID" dirty="0"/>
              <a:t>  </a:t>
            </a:r>
            <a:r>
              <a:rPr lang="en-ID" dirty="0" err="1"/>
              <a:t>ke</a:t>
            </a:r>
            <a:r>
              <a:rPr lang="en-ID" dirty="0"/>
              <a:t>  5-7  </a:t>
            </a:r>
            <a:r>
              <a:rPr lang="en-ID" dirty="0" err="1"/>
              <a:t>tanpa</a:t>
            </a:r>
            <a:r>
              <a:rPr lang="en-ID" dirty="0"/>
              <a:t>  </a:t>
            </a:r>
            <a:r>
              <a:rPr lang="en-ID" dirty="0" err="1"/>
              <a:t>ada</a:t>
            </a:r>
            <a:r>
              <a:rPr lang="en-ID" dirty="0"/>
              <a:t>  </a:t>
            </a:r>
            <a:r>
              <a:rPr lang="en-ID" dirty="0" err="1"/>
              <a:t>komplikasi</a:t>
            </a:r>
            <a:r>
              <a:rPr lang="en-ID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Dampak</a:t>
            </a:r>
            <a:r>
              <a:rPr lang="en-ID" dirty="0"/>
              <a:t>  </a:t>
            </a:r>
            <a:r>
              <a:rPr lang="en-ID" dirty="0" err="1"/>
              <a:t>negatif</a:t>
            </a:r>
            <a:r>
              <a:rPr lang="en-ID" dirty="0"/>
              <a:t> </a:t>
            </a:r>
            <a:r>
              <a:rPr lang="en-ID" dirty="0" err="1"/>
              <a:t>perawatan</a:t>
            </a:r>
            <a:r>
              <a:rPr lang="en-ID" dirty="0"/>
              <a:t> </a:t>
            </a:r>
            <a:r>
              <a:rPr lang="en-ID" dirty="0" err="1"/>
              <a:t>tali</a:t>
            </a:r>
            <a:r>
              <a:rPr lang="en-ID" dirty="0"/>
              <a:t> </a:t>
            </a:r>
            <a:r>
              <a:rPr lang="en-ID" dirty="0" err="1"/>
              <a:t>pusat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tali</a:t>
            </a:r>
            <a:r>
              <a:rPr lang="en-ID" dirty="0"/>
              <a:t> </a:t>
            </a:r>
            <a:r>
              <a:rPr lang="en-ID" dirty="0" err="1"/>
              <a:t>pusat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dirawat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kuman-kuman</a:t>
            </a:r>
            <a:r>
              <a:rPr lang="en-ID" dirty="0"/>
              <a:t>  </a:t>
            </a:r>
            <a:r>
              <a:rPr lang="en-ID" dirty="0" err="1"/>
              <a:t>bisa</a:t>
            </a:r>
            <a:r>
              <a:rPr lang="en-ID" dirty="0"/>
              <a:t>  </a:t>
            </a:r>
            <a:r>
              <a:rPr lang="en-ID" dirty="0" err="1"/>
              <a:t>masuk</a:t>
            </a:r>
            <a:r>
              <a:rPr lang="en-ID" dirty="0"/>
              <a:t>  </a:t>
            </a:r>
            <a:r>
              <a:rPr lang="en-ID" dirty="0" err="1"/>
              <a:t>sehingga</a:t>
            </a:r>
            <a:r>
              <a:rPr lang="en-ID" dirty="0"/>
              <a:t>  </a:t>
            </a:r>
            <a:r>
              <a:rPr lang="en-ID" dirty="0" err="1"/>
              <a:t>terjadi</a:t>
            </a:r>
            <a:r>
              <a:rPr lang="en-ID" dirty="0"/>
              <a:t>  </a:t>
            </a:r>
            <a:r>
              <a:rPr lang="en-ID" dirty="0" err="1"/>
              <a:t>infeksi</a:t>
            </a:r>
            <a:r>
              <a:rPr lang="en-ID" dirty="0"/>
              <a:t>  yang  </a:t>
            </a:r>
            <a:r>
              <a:rPr lang="en-ID" dirty="0" err="1"/>
              <a:t>mengakibatkan</a:t>
            </a:r>
            <a:r>
              <a:rPr lang="en-ID" dirty="0"/>
              <a:t>  </a:t>
            </a:r>
            <a:r>
              <a:rPr lang="en-ID" dirty="0" err="1"/>
              <a:t>penyakit</a:t>
            </a:r>
            <a:r>
              <a:rPr lang="en-ID" dirty="0"/>
              <a:t> Tetanus neonatorum.</a:t>
            </a:r>
            <a:endParaRPr dirty="0"/>
          </a:p>
        </p:txBody>
      </p:sp>
      <p:grpSp>
        <p:nvGrpSpPr>
          <p:cNvPr id="516" name="Google Shape;516;p43"/>
          <p:cNvGrpSpPr/>
          <p:nvPr/>
        </p:nvGrpSpPr>
        <p:grpSpPr>
          <a:xfrm>
            <a:off x="948641" y="4581102"/>
            <a:ext cx="426403" cy="401460"/>
            <a:chOff x="-23615075" y="3906200"/>
            <a:chExt cx="296175" cy="278850"/>
          </a:xfrm>
        </p:grpSpPr>
        <p:sp>
          <p:nvSpPr>
            <p:cNvPr id="517" name="Google Shape;517;p43"/>
            <p:cNvSpPr/>
            <p:nvPr/>
          </p:nvSpPr>
          <p:spPr>
            <a:xfrm>
              <a:off x="-23615075" y="3954250"/>
              <a:ext cx="296175" cy="193775"/>
            </a:xfrm>
            <a:custGeom>
              <a:avLst/>
              <a:gdLst/>
              <a:ahLst/>
              <a:cxnLst/>
              <a:rect l="l" t="t" r="r" b="b"/>
              <a:pathLst>
                <a:path w="11847" h="7751" extrusionOk="0">
                  <a:moveTo>
                    <a:pt x="10838" y="2993"/>
                  </a:moveTo>
                  <a:cubicBezTo>
                    <a:pt x="11027" y="2993"/>
                    <a:pt x="11185" y="3119"/>
                    <a:pt x="11185" y="3340"/>
                  </a:cubicBezTo>
                  <a:cubicBezTo>
                    <a:pt x="11153" y="3403"/>
                    <a:pt x="11153" y="3497"/>
                    <a:pt x="11059" y="3529"/>
                  </a:cubicBezTo>
                  <a:cubicBezTo>
                    <a:pt x="10996" y="3592"/>
                    <a:pt x="10901" y="3687"/>
                    <a:pt x="10806" y="3687"/>
                  </a:cubicBezTo>
                  <a:lnTo>
                    <a:pt x="1040" y="3687"/>
                  </a:lnTo>
                  <a:cubicBezTo>
                    <a:pt x="914" y="3687"/>
                    <a:pt x="819" y="3655"/>
                    <a:pt x="756" y="3529"/>
                  </a:cubicBezTo>
                  <a:cubicBezTo>
                    <a:pt x="725" y="3497"/>
                    <a:pt x="662" y="3403"/>
                    <a:pt x="662" y="3340"/>
                  </a:cubicBezTo>
                  <a:cubicBezTo>
                    <a:pt x="662" y="3119"/>
                    <a:pt x="819" y="2993"/>
                    <a:pt x="1040" y="2993"/>
                  </a:cubicBezTo>
                  <a:close/>
                  <a:moveTo>
                    <a:pt x="9735" y="4411"/>
                  </a:moveTo>
                  <a:cubicBezTo>
                    <a:pt x="9641" y="4947"/>
                    <a:pt x="9357" y="5671"/>
                    <a:pt x="8507" y="6364"/>
                  </a:cubicBezTo>
                  <a:cubicBezTo>
                    <a:pt x="8444" y="6396"/>
                    <a:pt x="8349" y="6459"/>
                    <a:pt x="8318" y="6459"/>
                  </a:cubicBezTo>
                  <a:cubicBezTo>
                    <a:pt x="8192" y="6459"/>
                    <a:pt x="8129" y="6396"/>
                    <a:pt x="8034" y="6333"/>
                  </a:cubicBezTo>
                  <a:cubicBezTo>
                    <a:pt x="7908" y="6175"/>
                    <a:pt x="7971" y="5986"/>
                    <a:pt x="8066" y="5860"/>
                  </a:cubicBezTo>
                  <a:cubicBezTo>
                    <a:pt x="8696" y="5356"/>
                    <a:pt x="8948" y="4821"/>
                    <a:pt x="9011" y="4411"/>
                  </a:cubicBezTo>
                  <a:close/>
                  <a:moveTo>
                    <a:pt x="3497" y="0"/>
                  </a:moveTo>
                  <a:cubicBezTo>
                    <a:pt x="3434" y="95"/>
                    <a:pt x="3340" y="221"/>
                    <a:pt x="3214" y="347"/>
                  </a:cubicBezTo>
                  <a:lnTo>
                    <a:pt x="2237" y="1324"/>
                  </a:lnTo>
                  <a:cubicBezTo>
                    <a:pt x="2111" y="1450"/>
                    <a:pt x="1985" y="1576"/>
                    <a:pt x="1765" y="1639"/>
                  </a:cubicBezTo>
                  <a:lnTo>
                    <a:pt x="2174" y="2237"/>
                  </a:lnTo>
                  <a:lnTo>
                    <a:pt x="1040" y="2237"/>
                  </a:lnTo>
                  <a:cubicBezTo>
                    <a:pt x="441" y="2237"/>
                    <a:pt x="0" y="2710"/>
                    <a:pt x="0" y="3245"/>
                  </a:cubicBezTo>
                  <a:cubicBezTo>
                    <a:pt x="0" y="3497"/>
                    <a:pt x="63" y="3687"/>
                    <a:pt x="189" y="3876"/>
                  </a:cubicBezTo>
                  <a:cubicBezTo>
                    <a:pt x="315" y="4096"/>
                    <a:pt x="504" y="4191"/>
                    <a:pt x="756" y="4254"/>
                  </a:cubicBezTo>
                  <a:cubicBezTo>
                    <a:pt x="945" y="6018"/>
                    <a:pt x="1765" y="6932"/>
                    <a:pt x="2930" y="7719"/>
                  </a:cubicBezTo>
                  <a:cubicBezTo>
                    <a:pt x="2962" y="7751"/>
                    <a:pt x="3025" y="7751"/>
                    <a:pt x="3119" y="7751"/>
                  </a:cubicBezTo>
                  <a:lnTo>
                    <a:pt x="8696" y="7751"/>
                  </a:lnTo>
                  <a:cubicBezTo>
                    <a:pt x="8790" y="7751"/>
                    <a:pt x="8822" y="7719"/>
                    <a:pt x="8916" y="7719"/>
                  </a:cubicBezTo>
                  <a:cubicBezTo>
                    <a:pt x="10239" y="6805"/>
                    <a:pt x="10932" y="5671"/>
                    <a:pt x="11090" y="4254"/>
                  </a:cubicBezTo>
                  <a:cubicBezTo>
                    <a:pt x="11311" y="4159"/>
                    <a:pt x="11500" y="4033"/>
                    <a:pt x="11626" y="3876"/>
                  </a:cubicBezTo>
                  <a:cubicBezTo>
                    <a:pt x="11752" y="3687"/>
                    <a:pt x="11815" y="3497"/>
                    <a:pt x="11815" y="3245"/>
                  </a:cubicBezTo>
                  <a:cubicBezTo>
                    <a:pt x="11846" y="2741"/>
                    <a:pt x="11374" y="2269"/>
                    <a:pt x="10775" y="2269"/>
                  </a:cubicBezTo>
                  <a:lnTo>
                    <a:pt x="10712" y="2269"/>
                  </a:lnTo>
                  <a:cubicBezTo>
                    <a:pt x="10996" y="1733"/>
                    <a:pt x="11153" y="1135"/>
                    <a:pt x="11153" y="536"/>
                  </a:cubicBezTo>
                  <a:cubicBezTo>
                    <a:pt x="11153" y="347"/>
                    <a:pt x="10996" y="189"/>
                    <a:pt x="10775" y="189"/>
                  </a:cubicBezTo>
                  <a:cubicBezTo>
                    <a:pt x="9326" y="189"/>
                    <a:pt x="8034" y="1009"/>
                    <a:pt x="7404" y="2269"/>
                  </a:cubicBezTo>
                  <a:lnTo>
                    <a:pt x="6301" y="2269"/>
                  </a:lnTo>
                  <a:lnTo>
                    <a:pt x="349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3"/>
            <p:cNvSpPr/>
            <p:nvPr/>
          </p:nvSpPr>
          <p:spPr>
            <a:xfrm>
              <a:off x="-23615075" y="3906200"/>
              <a:ext cx="77200" cy="77225"/>
            </a:xfrm>
            <a:custGeom>
              <a:avLst/>
              <a:gdLst/>
              <a:ahLst/>
              <a:cxnLst/>
              <a:rect l="l" t="t" r="r" b="b"/>
              <a:pathLst>
                <a:path w="3088" h="3089" extrusionOk="0">
                  <a:moveTo>
                    <a:pt x="2009" y="1"/>
                  </a:moveTo>
                  <a:cubicBezTo>
                    <a:pt x="1733" y="1"/>
                    <a:pt x="1465" y="95"/>
                    <a:pt x="1292" y="284"/>
                  </a:cubicBezTo>
                  <a:lnTo>
                    <a:pt x="315" y="1292"/>
                  </a:lnTo>
                  <a:cubicBezTo>
                    <a:pt x="126" y="1481"/>
                    <a:pt x="0" y="1765"/>
                    <a:pt x="0" y="2017"/>
                  </a:cubicBezTo>
                  <a:cubicBezTo>
                    <a:pt x="0" y="2301"/>
                    <a:pt x="126" y="2584"/>
                    <a:pt x="315" y="2773"/>
                  </a:cubicBezTo>
                  <a:cubicBezTo>
                    <a:pt x="504" y="2962"/>
                    <a:pt x="756" y="3088"/>
                    <a:pt x="1040" y="3088"/>
                  </a:cubicBezTo>
                  <a:cubicBezTo>
                    <a:pt x="1292" y="3088"/>
                    <a:pt x="1576" y="2962"/>
                    <a:pt x="1765" y="2773"/>
                  </a:cubicBezTo>
                  <a:lnTo>
                    <a:pt x="2773" y="1796"/>
                  </a:lnTo>
                  <a:cubicBezTo>
                    <a:pt x="2962" y="1576"/>
                    <a:pt x="3088" y="1324"/>
                    <a:pt x="3088" y="1040"/>
                  </a:cubicBezTo>
                  <a:cubicBezTo>
                    <a:pt x="3088" y="757"/>
                    <a:pt x="2962" y="505"/>
                    <a:pt x="2773" y="284"/>
                  </a:cubicBezTo>
                  <a:cubicBezTo>
                    <a:pt x="2568" y="95"/>
                    <a:pt x="2284" y="1"/>
                    <a:pt x="20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3"/>
            <p:cNvSpPr/>
            <p:nvPr/>
          </p:nvSpPr>
          <p:spPr>
            <a:xfrm>
              <a:off x="-23543400" y="4167700"/>
              <a:ext cx="153600" cy="17350"/>
            </a:xfrm>
            <a:custGeom>
              <a:avLst/>
              <a:gdLst/>
              <a:ahLst/>
              <a:cxnLst/>
              <a:rect l="l" t="t" r="r" b="b"/>
              <a:pathLst>
                <a:path w="6144" h="694" extrusionOk="0">
                  <a:moveTo>
                    <a:pt x="0" y="0"/>
                  </a:moveTo>
                  <a:cubicBezTo>
                    <a:pt x="158" y="378"/>
                    <a:pt x="536" y="693"/>
                    <a:pt x="1008" y="693"/>
                  </a:cubicBezTo>
                  <a:lnTo>
                    <a:pt x="5167" y="693"/>
                  </a:lnTo>
                  <a:cubicBezTo>
                    <a:pt x="5608" y="693"/>
                    <a:pt x="5986" y="441"/>
                    <a:pt x="61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0" name="Google Shape;520;p43"/>
          <p:cNvSpPr/>
          <p:nvPr/>
        </p:nvSpPr>
        <p:spPr>
          <a:xfrm>
            <a:off x="123824" y="4581102"/>
            <a:ext cx="427555" cy="427519"/>
          </a:xfrm>
          <a:custGeom>
            <a:avLst/>
            <a:gdLst/>
            <a:ahLst/>
            <a:cxnLst/>
            <a:rect l="l" t="t" r="r" b="b"/>
            <a:pathLst>
              <a:path w="11879" h="11878" extrusionOk="0">
                <a:moveTo>
                  <a:pt x="5451" y="6995"/>
                </a:moveTo>
                <a:lnTo>
                  <a:pt x="5451" y="7688"/>
                </a:lnTo>
                <a:lnTo>
                  <a:pt x="4443" y="7688"/>
                </a:lnTo>
                <a:cubicBezTo>
                  <a:pt x="4223" y="7688"/>
                  <a:pt x="4065" y="7530"/>
                  <a:pt x="4065" y="7341"/>
                </a:cubicBezTo>
                <a:cubicBezTo>
                  <a:pt x="4065" y="7152"/>
                  <a:pt x="4223" y="6995"/>
                  <a:pt x="4443" y="6995"/>
                </a:cubicBezTo>
                <a:close/>
                <a:moveTo>
                  <a:pt x="6491" y="8349"/>
                </a:moveTo>
                <a:lnTo>
                  <a:pt x="6491" y="8381"/>
                </a:lnTo>
                <a:cubicBezTo>
                  <a:pt x="6680" y="8381"/>
                  <a:pt x="6837" y="8538"/>
                  <a:pt x="6837" y="8727"/>
                </a:cubicBezTo>
                <a:cubicBezTo>
                  <a:pt x="6837" y="8916"/>
                  <a:pt x="6680" y="9074"/>
                  <a:pt x="6491" y="9074"/>
                </a:cubicBezTo>
                <a:lnTo>
                  <a:pt x="6113" y="9074"/>
                </a:lnTo>
                <a:lnTo>
                  <a:pt x="6113" y="8349"/>
                </a:lnTo>
                <a:close/>
                <a:moveTo>
                  <a:pt x="5451" y="9736"/>
                </a:moveTo>
                <a:lnTo>
                  <a:pt x="5451" y="10460"/>
                </a:lnTo>
                <a:lnTo>
                  <a:pt x="5105" y="10460"/>
                </a:lnTo>
                <a:cubicBezTo>
                  <a:pt x="4916" y="10460"/>
                  <a:pt x="4758" y="10303"/>
                  <a:pt x="4758" y="10114"/>
                </a:cubicBezTo>
                <a:cubicBezTo>
                  <a:pt x="4758" y="9893"/>
                  <a:pt x="4916" y="9736"/>
                  <a:pt x="5105" y="9736"/>
                </a:cubicBezTo>
                <a:close/>
                <a:moveTo>
                  <a:pt x="5861" y="1"/>
                </a:moveTo>
                <a:cubicBezTo>
                  <a:pt x="5262" y="1"/>
                  <a:pt x="4821" y="473"/>
                  <a:pt x="4821" y="1040"/>
                </a:cubicBezTo>
                <a:cubicBezTo>
                  <a:pt x="4821" y="1481"/>
                  <a:pt x="5105" y="1859"/>
                  <a:pt x="5546" y="2017"/>
                </a:cubicBezTo>
                <a:lnTo>
                  <a:pt x="5546" y="3340"/>
                </a:lnTo>
                <a:cubicBezTo>
                  <a:pt x="4441" y="2451"/>
                  <a:pt x="3936" y="2115"/>
                  <a:pt x="3379" y="2115"/>
                </a:cubicBezTo>
                <a:cubicBezTo>
                  <a:pt x="3285" y="2115"/>
                  <a:pt x="3189" y="2125"/>
                  <a:pt x="3088" y="2143"/>
                </a:cubicBezTo>
                <a:cubicBezTo>
                  <a:pt x="2584" y="2237"/>
                  <a:pt x="2301" y="2679"/>
                  <a:pt x="2080" y="3183"/>
                </a:cubicBezTo>
                <a:cubicBezTo>
                  <a:pt x="1734" y="3750"/>
                  <a:pt x="1324" y="4506"/>
                  <a:pt x="221" y="4947"/>
                </a:cubicBezTo>
                <a:cubicBezTo>
                  <a:pt x="64" y="5010"/>
                  <a:pt x="1" y="5167"/>
                  <a:pt x="32" y="5325"/>
                </a:cubicBezTo>
                <a:cubicBezTo>
                  <a:pt x="64" y="5482"/>
                  <a:pt x="190" y="5608"/>
                  <a:pt x="379" y="5608"/>
                </a:cubicBezTo>
                <a:lnTo>
                  <a:pt x="1104" y="5608"/>
                </a:lnTo>
                <a:cubicBezTo>
                  <a:pt x="1104" y="5608"/>
                  <a:pt x="2584" y="5577"/>
                  <a:pt x="3372" y="3750"/>
                </a:cubicBezTo>
                <a:cubicBezTo>
                  <a:pt x="3446" y="3626"/>
                  <a:pt x="3579" y="3541"/>
                  <a:pt x="3724" y="3541"/>
                </a:cubicBezTo>
                <a:cubicBezTo>
                  <a:pt x="3764" y="3541"/>
                  <a:pt x="3804" y="3547"/>
                  <a:pt x="3844" y="3561"/>
                </a:cubicBezTo>
                <a:cubicBezTo>
                  <a:pt x="4002" y="3655"/>
                  <a:pt x="4128" y="3844"/>
                  <a:pt x="4034" y="4033"/>
                </a:cubicBezTo>
                <a:cubicBezTo>
                  <a:pt x="3718" y="4789"/>
                  <a:pt x="3309" y="5293"/>
                  <a:pt x="2868" y="5640"/>
                </a:cubicBezTo>
                <a:lnTo>
                  <a:pt x="3655" y="5640"/>
                </a:lnTo>
                <a:cubicBezTo>
                  <a:pt x="3971" y="5388"/>
                  <a:pt x="4254" y="5010"/>
                  <a:pt x="4254" y="4632"/>
                </a:cubicBezTo>
                <a:cubicBezTo>
                  <a:pt x="4254" y="4443"/>
                  <a:pt x="4412" y="4285"/>
                  <a:pt x="4601" y="4285"/>
                </a:cubicBezTo>
                <a:cubicBezTo>
                  <a:pt x="4790" y="4285"/>
                  <a:pt x="4947" y="4443"/>
                  <a:pt x="4947" y="4632"/>
                </a:cubicBezTo>
                <a:cubicBezTo>
                  <a:pt x="4947" y="5010"/>
                  <a:pt x="4821" y="5388"/>
                  <a:pt x="4601" y="5640"/>
                </a:cubicBezTo>
                <a:lnTo>
                  <a:pt x="5609" y="5640"/>
                </a:lnTo>
                <a:lnTo>
                  <a:pt x="5609" y="6365"/>
                </a:lnTo>
                <a:lnTo>
                  <a:pt x="4601" y="6365"/>
                </a:lnTo>
                <a:cubicBezTo>
                  <a:pt x="4002" y="6365"/>
                  <a:pt x="3561" y="6837"/>
                  <a:pt x="3561" y="7373"/>
                </a:cubicBezTo>
                <a:cubicBezTo>
                  <a:pt x="3561" y="7971"/>
                  <a:pt x="4034" y="8412"/>
                  <a:pt x="4601" y="8412"/>
                </a:cubicBezTo>
                <a:lnTo>
                  <a:pt x="5609" y="8412"/>
                </a:lnTo>
                <a:lnTo>
                  <a:pt x="5609" y="9106"/>
                </a:lnTo>
                <a:lnTo>
                  <a:pt x="5262" y="9106"/>
                </a:lnTo>
                <a:cubicBezTo>
                  <a:pt x="4664" y="9106"/>
                  <a:pt x="4254" y="9578"/>
                  <a:pt x="4254" y="10145"/>
                </a:cubicBezTo>
                <a:cubicBezTo>
                  <a:pt x="4254" y="10744"/>
                  <a:pt x="4727" y="11153"/>
                  <a:pt x="5262" y="11153"/>
                </a:cubicBezTo>
                <a:lnTo>
                  <a:pt x="5609" y="11153"/>
                </a:lnTo>
                <a:lnTo>
                  <a:pt x="5609" y="11531"/>
                </a:lnTo>
                <a:cubicBezTo>
                  <a:pt x="5609" y="11720"/>
                  <a:pt x="5766" y="11878"/>
                  <a:pt x="5987" y="11878"/>
                </a:cubicBezTo>
                <a:cubicBezTo>
                  <a:pt x="6176" y="11878"/>
                  <a:pt x="6333" y="11720"/>
                  <a:pt x="6333" y="11531"/>
                </a:cubicBezTo>
                <a:lnTo>
                  <a:pt x="6333" y="11153"/>
                </a:lnTo>
                <a:lnTo>
                  <a:pt x="6680" y="11153"/>
                </a:lnTo>
                <a:cubicBezTo>
                  <a:pt x="6869" y="11153"/>
                  <a:pt x="7026" y="10996"/>
                  <a:pt x="7026" y="10807"/>
                </a:cubicBezTo>
                <a:cubicBezTo>
                  <a:pt x="7026" y="10618"/>
                  <a:pt x="6869" y="10460"/>
                  <a:pt x="6680" y="10460"/>
                </a:cubicBezTo>
                <a:lnTo>
                  <a:pt x="6333" y="10460"/>
                </a:lnTo>
                <a:lnTo>
                  <a:pt x="6333" y="9736"/>
                </a:lnTo>
                <a:lnTo>
                  <a:pt x="6680" y="9736"/>
                </a:lnTo>
                <a:cubicBezTo>
                  <a:pt x="7279" y="9736"/>
                  <a:pt x="7720" y="9263"/>
                  <a:pt x="7720" y="8727"/>
                </a:cubicBezTo>
                <a:cubicBezTo>
                  <a:pt x="7720" y="8129"/>
                  <a:pt x="7247" y="7688"/>
                  <a:pt x="6680" y="7688"/>
                </a:cubicBezTo>
                <a:lnTo>
                  <a:pt x="6333" y="7688"/>
                </a:lnTo>
                <a:lnTo>
                  <a:pt x="6333" y="6995"/>
                </a:lnTo>
                <a:lnTo>
                  <a:pt x="7342" y="6995"/>
                </a:lnTo>
                <a:cubicBezTo>
                  <a:pt x="7751" y="6995"/>
                  <a:pt x="8098" y="6743"/>
                  <a:pt x="8255" y="6428"/>
                </a:cubicBezTo>
                <a:cubicBezTo>
                  <a:pt x="8066" y="6333"/>
                  <a:pt x="7877" y="6176"/>
                  <a:pt x="7657" y="6018"/>
                </a:cubicBezTo>
                <a:cubicBezTo>
                  <a:pt x="7625" y="6176"/>
                  <a:pt x="7499" y="6270"/>
                  <a:pt x="7310" y="6270"/>
                </a:cubicBezTo>
                <a:lnTo>
                  <a:pt x="6302" y="6270"/>
                </a:lnTo>
                <a:lnTo>
                  <a:pt x="6302" y="5577"/>
                </a:lnTo>
                <a:lnTo>
                  <a:pt x="7310" y="5577"/>
                </a:lnTo>
                <a:cubicBezTo>
                  <a:pt x="7121" y="5262"/>
                  <a:pt x="6963" y="4947"/>
                  <a:pt x="6963" y="4537"/>
                </a:cubicBezTo>
                <a:cubicBezTo>
                  <a:pt x="6963" y="4348"/>
                  <a:pt x="7121" y="4191"/>
                  <a:pt x="7310" y="4191"/>
                </a:cubicBezTo>
                <a:cubicBezTo>
                  <a:pt x="7499" y="4191"/>
                  <a:pt x="7657" y="4348"/>
                  <a:pt x="7657" y="4537"/>
                </a:cubicBezTo>
                <a:cubicBezTo>
                  <a:pt x="7657" y="4978"/>
                  <a:pt x="7940" y="5293"/>
                  <a:pt x="8255" y="5577"/>
                </a:cubicBezTo>
                <a:lnTo>
                  <a:pt x="9043" y="5577"/>
                </a:lnTo>
                <a:cubicBezTo>
                  <a:pt x="8602" y="5230"/>
                  <a:pt x="8224" y="4758"/>
                  <a:pt x="7877" y="3970"/>
                </a:cubicBezTo>
                <a:cubicBezTo>
                  <a:pt x="7783" y="3813"/>
                  <a:pt x="7877" y="3561"/>
                  <a:pt x="8066" y="3498"/>
                </a:cubicBezTo>
                <a:cubicBezTo>
                  <a:pt x="8108" y="3472"/>
                  <a:pt x="8155" y="3461"/>
                  <a:pt x="8203" y="3461"/>
                </a:cubicBezTo>
                <a:cubicBezTo>
                  <a:pt x="8333" y="3461"/>
                  <a:pt x="8470" y="3548"/>
                  <a:pt x="8539" y="3687"/>
                </a:cubicBezTo>
                <a:cubicBezTo>
                  <a:pt x="9326" y="5545"/>
                  <a:pt x="10807" y="5545"/>
                  <a:pt x="10807" y="5545"/>
                </a:cubicBezTo>
                <a:lnTo>
                  <a:pt x="11532" y="5545"/>
                </a:lnTo>
                <a:cubicBezTo>
                  <a:pt x="11689" y="5545"/>
                  <a:pt x="11847" y="5419"/>
                  <a:pt x="11878" y="5262"/>
                </a:cubicBezTo>
                <a:cubicBezTo>
                  <a:pt x="11721" y="5167"/>
                  <a:pt x="11626" y="5010"/>
                  <a:pt x="11469" y="4947"/>
                </a:cubicBezTo>
                <a:cubicBezTo>
                  <a:pt x="10366" y="4506"/>
                  <a:pt x="9988" y="3750"/>
                  <a:pt x="9641" y="3183"/>
                </a:cubicBezTo>
                <a:cubicBezTo>
                  <a:pt x="9358" y="2710"/>
                  <a:pt x="9106" y="2269"/>
                  <a:pt x="8602" y="2143"/>
                </a:cubicBezTo>
                <a:cubicBezTo>
                  <a:pt x="8535" y="2127"/>
                  <a:pt x="8466" y="2119"/>
                  <a:pt x="8393" y="2119"/>
                </a:cubicBezTo>
                <a:cubicBezTo>
                  <a:pt x="7880" y="2119"/>
                  <a:pt x="7197" y="2512"/>
                  <a:pt x="6176" y="3340"/>
                </a:cubicBezTo>
                <a:lnTo>
                  <a:pt x="6176" y="2017"/>
                </a:lnTo>
                <a:cubicBezTo>
                  <a:pt x="6554" y="1859"/>
                  <a:pt x="6869" y="1513"/>
                  <a:pt x="6869" y="1040"/>
                </a:cubicBezTo>
                <a:cubicBezTo>
                  <a:pt x="6869" y="442"/>
                  <a:pt x="6396" y="1"/>
                  <a:pt x="58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47"/>
          <p:cNvSpPr txBox="1">
            <a:spLocks noGrp="1"/>
          </p:cNvSpPr>
          <p:nvPr>
            <p:ph type="title"/>
          </p:nvPr>
        </p:nvSpPr>
        <p:spPr>
          <a:xfrm>
            <a:off x="2973448" y="2068474"/>
            <a:ext cx="56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TERIMAKASIH</a:t>
            </a:r>
            <a:endParaRPr sz="5000" dirty="0"/>
          </a:p>
        </p:txBody>
      </p:sp>
      <p:grpSp>
        <p:nvGrpSpPr>
          <p:cNvPr id="675" name="Google Shape;675;p47"/>
          <p:cNvGrpSpPr/>
          <p:nvPr/>
        </p:nvGrpSpPr>
        <p:grpSpPr>
          <a:xfrm>
            <a:off x="-42076" y="945009"/>
            <a:ext cx="4132056" cy="3038463"/>
            <a:chOff x="-42076" y="945009"/>
            <a:chExt cx="4132056" cy="3038463"/>
          </a:xfrm>
        </p:grpSpPr>
        <p:grpSp>
          <p:nvGrpSpPr>
            <p:cNvPr id="676" name="Google Shape;676;p47"/>
            <p:cNvGrpSpPr/>
            <p:nvPr/>
          </p:nvGrpSpPr>
          <p:grpSpPr>
            <a:xfrm rot="1596961">
              <a:off x="320880" y="1327953"/>
              <a:ext cx="1872998" cy="2063342"/>
              <a:chOff x="4703044" y="2370026"/>
              <a:chExt cx="1201661" cy="1323780"/>
            </a:xfrm>
          </p:grpSpPr>
          <p:sp>
            <p:nvSpPr>
              <p:cNvPr id="677" name="Google Shape;677;p47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47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47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47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47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7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83" name="Google Shape;683;p47"/>
            <p:cNvGrpSpPr/>
            <p:nvPr/>
          </p:nvGrpSpPr>
          <p:grpSpPr>
            <a:xfrm rot="-1553659" flipH="1">
              <a:off x="1860438" y="1250415"/>
              <a:ext cx="1873018" cy="2063364"/>
              <a:chOff x="4703044" y="2370026"/>
              <a:chExt cx="1201661" cy="1323780"/>
            </a:xfrm>
          </p:grpSpPr>
          <p:sp>
            <p:nvSpPr>
              <p:cNvPr id="684" name="Google Shape;684;p47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7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7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7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7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7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0" name="Google Shape;690;p47"/>
            <p:cNvGrpSpPr/>
            <p:nvPr/>
          </p:nvGrpSpPr>
          <p:grpSpPr>
            <a:xfrm>
              <a:off x="945493" y="1486815"/>
              <a:ext cx="2455304" cy="2496658"/>
              <a:chOff x="4216175" y="2139075"/>
              <a:chExt cx="1371525" cy="1394625"/>
            </a:xfrm>
          </p:grpSpPr>
          <p:sp>
            <p:nvSpPr>
              <p:cNvPr id="691" name="Google Shape;691;p47"/>
              <p:cNvSpPr/>
              <p:nvPr/>
            </p:nvSpPr>
            <p:spPr>
              <a:xfrm>
                <a:off x="4216175" y="2139075"/>
                <a:ext cx="1371525" cy="1394625"/>
              </a:xfrm>
              <a:custGeom>
                <a:avLst/>
                <a:gdLst/>
                <a:ahLst/>
                <a:cxnLst/>
                <a:rect l="l" t="t" r="r" b="b"/>
                <a:pathLst>
                  <a:path w="54861" h="55785" extrusionOk="0">
                    <a:moveTo>
                      <a:pt x="23949" y="1"/>
                    </a:moveTo>
                    <a:lnTo>
                      <a:pt x="23580" y="27"/>
                    </a:lnTo>
                    <a:lnTo>
                      <a:pt x="23158" y="106"/>
                    </a:lnTo>
                    <a:lnTo>
                      <a:pt x="22762" y="238"/>
                    </a:lnTo>
                    <a:lnTo>
                      <a:pt x="22551" y="317"/>
                    </a:lnTo>
                    <a:lnTo>
                      <a:pt x="22340" y="423"/>
                    </a:lnTo>
                    <a:lnTo>
                      <a:pt x="21654" y="396"/>
                    </a:lnTo>
                    <a:lnTo>
                      <a:pt x="20995" y="423"/>
                    </a:lnTo>
                    <a:lnTo>
                      <a:pt x="20388" y="502"/>
                    </a:lnTo>
                    <a:lnTo>
                      <a:pt x="19782" y="634"/>
                    </a:lnTo>
                    <a:lnTo>
                      <a:pt x="19201" y="845"/>
                    </a:lnTo>
                    <a:lnTo>
                      <a:pt x="18938" y="950"/>
                    </a:lnTo>
                    <a:lnTo>
                      <a:pt x="18674" y="1082"/>
                    </a:lnTo>
                    <a:lnTo>
                      <a:pt x="18437" y="1240"/>
                    </a:lnTo>
                    <a:lnTo>
                      <a:pt x="18199" y="1399"/>
                    </a:lnTo>
                    <a:lnTo>
                      <a:pt x="17962" y="1557"/>
                    </a:lnTo>
                    <a:lnTo>
                      <a:pt x="17751" y="1741"/>
                    </a:lnTo>
                    <a:lnTo>
                      <a:pt x="17540" y="1926"/>
                    </a:lnTo>
                    <a:lnTo>
                      <a:pt x="17355" y="2137"/>
                    </a:lnTo>
                    <a:lnTo>
                      <a:pt x="17118" y="2401"/>
                    </a:lnTo>
                    <a:lnTo>
                      <a:pt x="16933" y="2665"/>
                    </a:lnTo>
                    <a:lnTo>
                      <a:pt x="16749" y="2928"/>
                    </a:lnTo>
                    <a:lnTo>
                      <a:pt x="16590" y="3218"/>
                    </a:lnTo>
                    <a:lnTo>
                      <a:pt x="16300" y="3799"/>
                    </a:lnTo>
                    <a:lnTo>
                      <a:pt x="16063" y="4379"/>
                    </a:lnTo>
                    <a:lnTo>
                      <a:pt x="15878" y="4986"/>
                    </a:lnTo>
                    <a:lnTo>
                      <a:pt x="15720" y="5566"/>
                    </a:lnTo>
                    <a:lnTo>
                      <a:pt x="15482" y="6674"/>
                    </a:lnTo>
                    <a:lnTo>
                      <a:pt x="15351" y="7280"/>
                    </a:lnTo>
                    <a:lnTo>
                      <a:pt x="15060" y="8625"/>
                    </a:lnTo>
                    <a:lnTo>
                      <a:pt x="14797" y="10023"/>
                    </a:lnTo>
                    <a:lnTo>
                      <a:pt x="14164" y="10287"/>
                    </a:lnTo>
                    <a:lnTo>
                      <a:pt x="13557" y="10577"/>
                    </a:lnTo>
                    <a:lnTo>
                      <a:pt x="13293" y="9654"/>
                    </a:lnTo>
                    <a:lnTo>
                      <a:pt x="13188" y="9390"/>
                    </a:lnTo>
                    <a:lnTo>
                      <a:pt x="13082" y="9179"/>
                    </a:lnTo>
                    <a:lnTo>
                      <a:pt x="12898" y="8968"/>
                    </a:lnTo>
                    <a:lnTo>
                      <a:pt x="12713" y="8810"/>
                    </a:lnTo>
                    <a:lnTo>
                      <a:pt x="12502" y="8678"/>
                    </a:lnTo>
                    <a:lnTo>
                      <a:pt x="12291" y="8573"/>
                    </a:lnTo>
                    <a:lnTo>
                      <a:pt x="12027" y="8520"/>
                    </a:lnTo>
                    <a:lnTo>
                      <a:pt x="11764" y="8494"/>
                    </a:lnTo>
                    <a:lnTo>
                      <a:pt x="11737" y="8494"/>
                    </a:lnTo>
                    <a:lnTo>
                      <a:pt x="11473" y="8520"/>
                    </a:lnTo>
                    <a:lnTo>
                      <a:pt x="11236" y="8573"/>
                    </a:lnTo>
                    <a:lnTo>
                      <a:pt x="10999" y="8705"/>
                    </a:lnTo>
                    <a:lnTo>
                      <a:pt x="10788" y="8836"/>
                    </a:lnTo>
                    <a:lnTo>
                      <a:pt x="10603" y="9021"/>
                    </a:lnTo>
                    <a:lnTo>
                      <a:pt x="10445" y="9206"/>
                    </a:lnTo>
                    <a:lnTo>
                      <a:pt x="10313" y="9443"/>
                    </a:lnTo>
                    <a:lnTo>
                      <a:pt x="10234" y="9707"/>
                    </a:lnTo>
                    <a:lnTo>
                      <a:pt x="9865" y="11237"/>
                    </a:lnTo>
                    <a:lnTo>
                      <a:pt x="8361" y="11659"/>
                    </a:lnTo>
                    <a:lnTo>
                      <a:pt x="8124" y="11738"/>
                    </a:lnTo>
                    <a:lnTo>
                      <a:pt x="7886" y="11870"/>
                    </a:lnTo>
                    <a:lnTo>
                      <a:pt x="7702" y="12028"/>
                    </a:lnTo>
                    <a:lnTo>
                      <a:pt x="7517" y="12212"/>
                    </a:lnTo>
                    <a:lnTo>
                      <a:pt x="7385" y="12450"/>
                    </a:lnTo>
                    <a:lnTo>
                      <a:pt x="7280" y="12687"/>
                    </a:lnTo>
                    <a:lnTo>
                      <a:pt x="7227" y="12925"/>
                    </a:lnTo>
                    <a:lnTo>
                      <a:pt x="7201" y="13188"/>
                    </a:lnTo>
                    <a:lnTo>
                      <a:pt x="7227" y="13426"/>
                    </a:lnTo>
                    <a:lnTo>
                      <a:pt x="7280" y="13637"/>
                    </a:lnTo>
                    <a:lnTo>
                      <a:pt x="7359" y="13821"/>
                    </a:lnTo>
                    <a:lnTo>
                      <a:pt x="7464" y="14006"/>
                    </a:lnTo>
                    <a:lnTo>
                      <a:pt x="5407" y="14006"/>
                    </a:lnTo>
                    <a:lnTo>
                      <a:pt x="5117" y="14032"/>
                    </a:lnTo>
                    <a:lnTo>
                      <a:pt x="4800" y="14138"/>
                    </a:lnTo>
                    <a:lnTo>
                      <a:pt x="4537" y="14270"/>
                    </a:lnTo>
                    <a:lnTo>
                      <a:pt x="4299" y="14481"/>
                    </a:lnTo>
                    <a:lnTo>
                      <a:pt x="4115" y="14718"/>
                    </a:lnTo>
                    <a:lnTo>
                      <a:pt x="3956" y="14982"/>
                    </a:lnTo>
                    <a:lnTo>
                      <a:pt x="3877" y="15272"/>
                    </a:lnTo>
                    <a:lnTo>
                      <a:pt x="3851" y="15588"/>
                    </a:lnTo>
                    <a:lnTo>
                      <a:pt x="3877" y="17276"/>
                    </a:lnTo>
                    <a:lnTo>
                      <a:pt x="3930" y="18938"/>
                    </a:lnTo>
                    <a:lnTo>
                      <a:pt x="3350" y="19835"/>
                    </a:lnTo>
                    <a:lnTo>
                      <a:pt x="2822" y="20758"/>
                    </a:lnTo>
                    <a:lnTo>
                      <a:pt x="2348" y="21708"/>
                    </a:lnTo>
                    <a:lnTo>
                      <a:pt x="1899" y="22657"/>
                    </a:lnTo>
                    <a:lnTo>
                      <a:pt x="1688" y="22894"/>
                    </a:lnTo>
                    <a:lnTo>
                      <a:pt x="1477" y="23132"/>
                    </a:lnTo>
                    <a:lnTo>
                      <a:pt x="1293" y="23396"/>
                    </a:lnTo>
                    <a:lnTo>
                      <a:pt x="1108" y="23659"/>
                    </a:lnTo>
                    <a:lnTo>
                      <a:pt x="950" y="23949"/>
                    </a:lnTo>
                    <a:lnTo>
                      <a:pt x="818" y="24240"/>
                    </a:lnTo>
                    <a:lnTo>
                      <a:pt x="712" y="24530"/>
                    </a:lnTo>
                    <a:lnTo>
                      <a:pt x="633" y="24846"/>
                    </a:lnTo>
                    <a:lnTo>
                      <a:pt x="528" y="25347"/>
                    </a:lnTo>
                    <a:lnTo>
                      <a:pt x="475" y="25848"/>
                    </a:lnTo>
                    <a:lnTo>
                      <a:pt x="501" y="26350"/>
                    </a:lnTo>
                    <a:lnTo>
                      <a:pt x="554" y="26851"/>
                    </a:lnTo>
                    <a:lnTo>
                      <a:pt x="396" y="27616"/>
                    </a:lnTo>
                    <a:lnTo>
                      <a:pt x="264" y="28407"/>
                    </a:lnTo>
                    <a:lnTo>
                      <a:pt x="158" y="29172"/>
                    </a:lnTo>
                    <a:lnTo>
                      <a:pt x="79" y="29963"/>
                    </a:lnTo>
                    <a:lnTo>
                      <a:pt x="27" y="30992"/>
                    </a:lnTo>
                    <a:lnTo>
                      <a:pt x="0" y="32020"/>
                    </a:lnTo>
                    <a:lnTo>
                      <a:pt x="0" y="32943"/>
                    </a:lnTo>
                    <a:lnTo>
                      <a:pt x="53" y="33866"/>
                    </a:lnTo>
                    <a:lnTo>
                      <a:pt x="158" y="34763"/>
                    </a:lnTo>
                    <a:lnTo>
                      <a:pt x="264" y="35686"/>
                    </a:lnTo>
                    <a:lnTo>
                      <a:pt x="422" y="36583"/>
                    </a:lnTo>
                    <a:lnTo>
                      <a:pt x="607" y="37454"/>
                    </a:lnTo>
                    <a:lnTo>
                      <a:pt x="844" y="38350"/>
                    </a:lnTo>
                    <a:lnTo>
                      <a:pt x="1108" y="39221"/>
                    </a:lnTo>
                    <a:lnTo>
                      <a:pt x="1398" y="40065"/>
                    </a:lnTo>
                    <a:lnTo>
                      <a:pt x="1715" y="40909"/>
                    </a:lnTo>
                    <a:lnTo>
                      <a:pt x="2057" y="41753"/>
                    </a:lnTo>
                    <a:lnTo>
                      <a:pt x="2453" y="42570"/>
                    </a:lnTo>
                    <a:lnTo>
                      <a:pt x="2875" y="43362"/>
                    </a:lnTo>
                    <a:lnTo>
                      <a:pt x="3323" y="44153"/>
                    </a:lnTo>
                    <a:lnTo>
                      <a:pt x="3825" y="44944"/>
                    </a:lnTo>
                    <a:lnTo>
                      <a:pt x="4326" y="45709"/>
                    </a:lnTo>
                    <a:lnTo>
                      <a:pt x="4537" y="46078"/>
                    </a:lnTo>
                    <a:lnTo>
                      <a:pt x="4748" y="46447"/>
                    </a:lnTo>
                    <a:lnTo>
                      <a:pt x="4985" y="46817"/>
                    </a:lnTo>
                    <a:lnTo>
                      <a:pt x="5223" y="47133"/>
                    </a:lnTo>
                    <a:lnTo>
                      <a:pt x="5486" y="47476"/>
                    </a:lnTo>
                    <a:lnTo>
                      <a:pt x="5750" y="47766"/>
                    </a:lnTo>
                    <a:lnTo>
                      <a:pt x="6067" y="48056"/>
                    </a:lnTo>
                    <a:lnTo>
                      <a:pt x="6357" y="48346"/>
                    </a:lnTo>
                    <a:lnTo>
                      <a:pt x="6858" y="48716"/>
                    </a:lnTo>
                    <a:lnTo>
                      <a:pt x="7333" y="49190"/>
                    </a:lnTo>
                    <a:lnTo>
                      <a:pt x="7807" y="49639"/>
                    </a:lnTo>
                    <a:lnTo>
                      <a:pt x="8308" y="50087"/>
                    </a:lnTo>
                    <a:lnTo>
                      <a:pt x="8836" y="50509"/>
                    </a:lnTo>
                    <a:lnTo>
                      <a:pt x="9363" y="50931"/>
                    </a:lnTo>
                    <a:lnTo>
                      <a:pt x="9891" y="51327"/>
                    </a:lnTo>
                    <a:lnTo>
                      <a:pt x="10445" y="51696"/>
                    </a:lnTo>
                    <a:lnTo>
                      <a:pt x="10999" y="52065"/>
                    </a:lnTo>
                    <a:lnTo>
                      <a:pt x="11579" y="52435"/>
                    </a:lnTo>
                    <a:lnTo>
                      <a:pt x="12159" y="52751"/>
                    </a:lnTo>
                    <a:lnTo>
                      <a:pt x="12739" y="53068"/>
                    </a:lnTo>
                    <a:lnTo>
                      <a:pt x="13346" y="53384"/>
                    </a:lnTo>
                    <a:lnTo>
                      <a:pt x="13953" y="53674"/>
                    </a:lnTo>
                    <a:lnTo>
                      <a:pt x="14559" y="53938"/>
                    </a:lnTo>
                    <a:lnTo>
                      <a:pt x="15166" y="54175"/>
                    </a:lnTo>
                    <a:lnTo>
                      <a:pt x="15799" y="54413"/>
                    </a:lnTo>
                    <a:lnTo>
                      <a:pt x="16511" y="54650"/>
                    </a:lnTo>
                    <a:lnTo>
                      <a:pt x="17250" y="54888"/>
                    </a:lnTo>
                    <a:lnTo>
                      <a:pt x="17988" y="55072"/>
                    </a:lnTo>
                    <a:lnTo>
                      <a:pt x="18727" y="55257"/>
                    </a:lnTo>
                    <a:lnTo>
                      <a:pt x="19465" y="55389"/>
                    </a:lnTo>
                    <a:lnTo>
                      <a:pt x="20204" y="55521"/>
                    </a:lnTo>
                    <a:lnTo>
                      <a:pt x="20969" y="55626"/>
                    </a:lnTo>
                    <a:lnTo>
                      <a:pt x="21707" y="55705"/>
                    </a:lnTo>
                    <a:lnTo>
                      <a:pt x="22525" y="55758"/>
                    </a:lnTo>
                    <a:lnTo>
                      <a:pt x="23316" y="55784"/>
                    </a:lnTo>
                    <a:lnTo>
                      <a:pt x="23764" y="55784"/>
                    </a:lnTo>
                    <a:lnTo>
                      <a:pt x="24687" y="55758"/>
                    </a:lnTo>
                    <a:lnTo>
                      <a:pt x="25426" y="55732"/>
                    </a:lnTo>
                    <a:lnTo>
                      <a:pt x="26138" y="55652"/>
                    </a:lnTo>
                    <a:lnTo>
                      <a:pt x="26877" y="55573"/>
                    </a:lnTo>
                    <a:lnTo>
                      <a:pt x="27589" y="55468"/>
                    </a:lnTo>
                    <a:lnTo>
                      <a:pt x="28512" y="55310"/>
                    </a:lnTo>
                    <a:lnTo>
                      <a:pt x="29409" y="55099"/>
                    </a:lnTo>
                    <a:lnTo>
                      <a:pt x="30305" y="54861"/>
                    </a:lnTo>
                    <a:lnTo>
                      <a:pt x="31176" y="54597"/>
                    </a:lnTo>
                    <a:lnTo>
                      <a:pt x="32125" y="54255"/>
                    </a:lnTo>
                    <a:lnTo>
                      <a:pt x="33075" y="53885"/>
                    </a:lnTo>
                    <a:lnTo>
                      <a:pt x="33972" y="53463"/>
                    </a:lnTo>
                    <a:lnTo>
                      <a:pt x="34868" y="53015"/>
                    </a:lnTo>
                    <a:lnTo>
                      <a:pt x="35739" y="52540"/>
                    </a:lnTo>
                    <a:lnTo>
                      <a:pt x="36609" y="52013"/>
                    </a:lnTo>
                    <a:lnTo>
                      <a:pt x="37427" y="51459"/>
                    </a:lnTo>
                    <a:lnTo>
                      <a:pt x="38244" y="50852"/>
                    </a:lnTo>
                    <a:lnTo>
                      <a:pt x="39009" y="50246"/>
                    </a:lnTo>
                    <a:lnTo>
                      <a:pt x="39774" y="49586"/>
                    </a:lnTo>
                    <a:lnTo>
                      <a:pt x="40486" y="48874"/>
                    </a:lnTo>
                    <a:lnTo>
                      <a:pt x="41198" y="48162"/>
                    </a:lnTo>
                    <a:lnTo>
                      <a:pt x="41858" y="47423"/>
                    </a:lnTo>
                    <a:lnTo>
                      <a:pt x="42491" y="46632"/>
                    </a:lnTo>
                    <a:lnTo>
                      <a:pt x="43097" y="45841"/>
                    </a:lnTo>
                    <a:lnTo>
                      <a:pt x="43651" y="44997"/>
                    </a:lnTo>
                    <a:lnTo>
                      <a:pt x="45840" y="43599"/>
                    </a:lnTo>
                    <a:lnTo>
                      <a:pt x="47528" y="42465"/>
                    </a:lnTo>
                    <a:lnTo>
                      <a:pt x="49085" y="41383"/>
                    </a:lnTo>
                    <a:lnTo>
                      <a:pt x="49243" y="41252"/>
                    </a:lnTo>
                    <a:lnTo>
                      <a:pt x="49375" y="41120"/>
                    </a:lnTo>
                    <a:lnTo>
                      <a:pt x="49480" y="40988"/>
                    </a:lnTo>
                    <a:lnTo>
                      <a:pt x="49586" y="40830"/>
                    </a:lnTo>
                    <a:lnTo>
                      <a:pt x="49639" y="40645"/>
                    </a:lnTo>
                    <a:lnTo>
                      <a:pt x="49718" y="40487"/>
                    </a:lnTo>
                    <a:lnTo>
                      <a:pt x="49744" y="40302"/>
                    </a:lnTo>
                    <a:lnTo>
                      <a:pt x="49744" y="40091"/>
                    </a:lnTo>
                    <a:lnTo>
                      <a:pt x="49744" y="39906"/>
                    </a:lnTo>
                    <a:lnTo>
                      <a:pt x="49718" y="39722"/>
                    </a:lnTo>
                    <a:lnTo>
                      <a:pt x="49665" y="39537"/>
                    </a:lnTo>
                    <a:lnTo>
                      <a:pt x="49586" y="39379"/>
                    </a:lnTo>
                    <a:lnTo>
                      <a:pt x="49480" y="39221"/>
                    </a:lnTo>
                    <a:lnTo>
                      <a:pt x="49375" y="39062"/>
                    </a:lnTo>
                    <a:lnTo>
                      <a:pt x="49243" y="38931"/>
                    </a:lnTo>
                    <a:lnTo>
                      <a:pt x="49085" y="38825"/>
                    </a:lnTo>
                    <a:lnTo>
                      <a:pt x="48557" y="38403"/>
                    </a:lnTo>
                    <a:lnTo>
                      <a:pt x="47106" y="37295"/>
                    </a:lnTo>
                    <a:lnTo>
                      <a:pt x="54703" y="21206"/>
                    </a:lnTo>
                    <a:lnTo>
                      <a:pt x="54755" y="21075"/>
                    </a:lnTo>
                    <a:lnTo>
                      <a:pt x="54808" y="20916"/>
                    </a:lnTo>
                    <a:lnTo>
                      <a:pt x="54861" y="20600"/>
                    </a:lnTo>
                    <a:lnTo>
                      <a:pt x="54834" y="20310"/>
                    </a:lnTo>
                    <a:lnTo>
                      <a:pt x="54755" y="20019"/>
                    </a:lnTo>
                    <a:lnTo>
                      <a:pt x="54623" y="19729"/>
                    </a:lnTo>
                    <a:lnTo>
                      <a:pt x="54465" y="19492"/>
                    </a:lnTo>
                    <a:lnTo>
                      <a:pt x="54228" y="19281"/>
                    </a:lnTo>
                    <a:lnTo>
                      <a:pt x="54096" y="19202"/>
                    </a:lnTo>
                    <a:lnTo>
                      <a:pt x="53964" y="19123"/>
                    </a:lnTo>
                    <a:lnTo>
                      <a:pt x="42860" y="13874"/>
                    </a:lnTo>
                    <a:lnTo>
                      <a:pt x="42675" y="13821"/>
                    </a:lnTo>
                    <a:lnTo>
                      <a:pt x="42517" y="13769"/>
                    </a:lnTo>
                    <a:lnTo>
                      <a:pt x="42359" y="13742"/>
                    </a:lnTo>
                    <a:lnTo>
                      <a:pt x="41911" y="13742"/>
                    </a:lnTo>
                    <a:lnTo>
                      <a:pt x="41647" y="13821"/>
                    </a:lnTo>
                    <a:lnTo>
                      <a:pt x="41357" y="13953"/>
                    </a:lnTo>
                    <a:lnTo>
                      <a:pt x="41198" y="13900"/>
                    </a:lnTo>
                    <a:lnTo>
                      <a:pt x="41040" y="13848"/>
                    </a:lnTo>
                    <a:lnTo>
                      <a:pt x="39510" y="13478"/>
                    </a:lnTo>
                    <a:lnTo>
                      <a:pt x="39088" y="11975"/>
                    </a:lnTo>
                    <a:lnTo>
                      <a:pt x="39009" y="11764"/>
                    </a:lnTo>
                    <a:lnTo>
                      <a:pt x="38904" y="11553"/>
                    </a:lnTo>
                    <a:lnTo>
                      <a:pt x="38772" y="11368"/>
                    </a:lnTo>
                    <a:lnTo>
                      <a:pt x="38640" y="11210"/>
                    </a:lnTo>
                    <a:lnTo>
                      <a:pt x="38455" y="11078"/>
                    </a:lnTo>
                    <a:lnTo>
                      <a:pt x="38271" y="10973"/>
                    </a:lnTo>
                    <a:lnTo>
                      <a:pt x="38060" y="10894"/>
                    </a:lnTo>
                    <a:lnTo>
                      <a:pt x="37849" y="10841"/>
                    </a:lnTo>
                    <a:lnTo>
                      <a:pt x="37901" y="10524"/>
                    </a:lnTo>
                    <a:lnTo>
                      <a:pt x="37954" y="10182"/>
                    </a:lnTo>
                    <a:lnTo>
                      <a:pt x="37981" y="9865"/>
                    </a:lnTo>
                    <a:lnTo>
                      <a:pt x="38007" y="9522"/>
                    </a:lnTo>
                    <a:lnTo>
                      <a:pt x="37981" y="9153"/>
                    </a:lnTo>
                    <a:lnTo>
                      <a:pt x="37954" y="8784"/>
                    </a:lnTo>
                    <a:lnTo>
                      <a:pt x="37875" y="8441"/>
                    </a:lnTo>
                    <a:lnTo>
                      <a:pt x="37796" y="8098"/>
                    </a:lnTo>
                    <a:lnTo>
                      <a:pt x="37690" y="7781"/>
                    </a:lnTo>
                    <a:lnTo>
                      <a:pt x="37559" y="7465"/>
                    </a:lnTo>
                    <a:lnTo>
                      <a:pt x="37400" y="7148"/>
                    </a:lnTo>
                    <a:lnTo>
                      <a:pt x="37216" y="6858"/>
                    </a:lnTo>
                    <a:lnTo>
                      <a:pt x="37031" y="6568"/>
                    </a:lnTo>
                    <a:lnTo>
                      <a:pt x="36846" y="6278"/>
                    </a:lnTo>
                    <a:lnTo>
                      <a:pt x="36635" y="6014"/>
                    </a:lnTo>
                    <a:lnTo>
                      <a:pt x="36398" y="5777"/>
                    </a:lnTo>
                    <a:lnTo>
                      <a:pt x="35923" y="5302"/>
                    </a:lnTo>
                    <a:lnTo>
                      <a:pt x="35449" y="4906"/>
                    </a:lnTo>
                    <a:lnTo>
                      <a:pt x="35343" y="4695"/>
                    </a:lnTo>
                    <a:lnTo>
                      <a:pt x="35264" y="4484"/>
                    </a:lnTo>
                    <a:lnTo>
                      <a:pt x="35027" y="4115"/>
                    </a:lnTo>
                    <a:lnTo>
                      <a:pt x="34763" y="3772"/>
                    </a:lnTo>
                    <a:lnTo>
                      <a:pt x="34499" y="3509"/>
                    </a:lnTo>
                    <a:lnTo>
                      <a:pt x="34262" y="3324"/>
                    </a:lnTo>
                    <a:lnTo>
                      <a:pt x="33998" y="3139"/>
                    </a:lnTo>
                    <a:lnTo>
                      <a:pt x="33708" y="2981"/>
                    </a:lnTo>
                    <a:lnTo>
                      <a:pt x="33418" y="2849"/>
                    </a:lnTo>
                    <a:lnTo>
                      <a:pt x="33128" y="2744"/>
                    </a:lnTo>
                    <a:lnTo>
                      <a:pt x="32811" y="2691"/>
                    </a:lnTo>
                    <a:lnTo>
                      <a:pt x="32495" y="2638"/>
                    </a:lnTo>
                    <a:lnTo>
                      <a:pt x="32178" y="2612"/>
                    </a:lnTo>
                    <a:lnTo>
                      <a:pt x="32073" y="2612"/>
                    </a:lnTo>
                    <a:lnTo>
                      <a:pt x="31809" y="2638"/>
                    </a:lnTo>
                    <a:lnTo>
                      <a:pt x="31571" y="2691"/>
                    </a:lnTo>
                    <a:lnTo>
                      <a:pt x="31334" y="2744"/>
                    </a:lnTo>
                    <a:lnTo>
                      <a:pt x="31097" y="2823"/>
                    </a:lnTo>
                    <a:lnTo>
                      <a:pt x="30912" y="2902"/>
                    </a:lnTo>
                    <a:lnTo>
                      <a:pt x="30701" y="3007"/>
                    </a:lnTo>
                    <a:lnTo>
                      <a:pt x="30543" y="3139"/>
                    </a:lnTo>
                    <a:lnTo>
                      <a:pt x="30358" y="3271"/>
                    </a:lnTo>
                    <a:lnTo>
                      <a:pt x="30226" y="3429"/>
                    </a:lnTo>
                    <a:lnTo>
                      <a:pt x="30068" y="3588"/>
                    </a:lnTo>
                    <a:lnTo>
                      <a:pt x="29963" y="3772"/>
                    </a:lnTo>
                    <a:lnTo>
                      <a:pt x="29831" y="3957"/>
                    </a:lnTo>
                    <a:lnTo>
                      <a:pt x="29752" y="4142"/>
                    </a:lnTo>
                    <a:lnTo>
                      <a:pt x="29672" y="4353"/>
                    </a:lnTo>
                    <a:lnTo>
                      <a:pt x="29593" y="4537"/>
                    </a:lnTo>
                    <a:lnTo>
                      <a:pt x="29541" y="4748"/>
                    </a:lnTo>
                    <a:lnTo>
                      <a:pt x="29514" y="4986"/>
                    </a:lnTo>
                    <a:lnTo>
                      <a:pt x="29514" y="5197"/>
                    </a:lnTo>
                    <a:lnTo>
                      <a:pt x="29514" y="5408"/>
                    </a:lnTo>
                    <a:lnTo>
                      <a:pt x="29567" y="5619"/>
                    </a:lnTo>
                    <a:lnTo>
                      <a:pt x="29620" y="5909"/>
                    </a:lnTo>
                    <a:lnTo>
                      <a:pt x="29725" y="6172"/>
                    </a:lnTo>
                    <a:lnTo>
                      <a:pt x="29857" y="6436"/>
                    </a:lnTo>
                    <a:lnTo>
                      <a:pt x="30015" y="6700"/>
                    </a:lnTo>
                    <a:lnTo>
                      <a:pt x="30200" y="6937"/>
                    </a:lnTo>
                    <a:lnTo>
                      <a:pt x="30411" y="7148"/>
                    </a:lnTo>
                    <a:lnTo>
                      <a:pt x="30648" y="7359"/>
                    </a:lnTo>
                    <a:lnTo>
                      <a:pt x="30912" y="7544"/>
                    </a:lnTo>
                    <a:lnTo>
                      <a:pt x="31149" y="7676"/>
                    </a:lnTo>
                    <a:lnTo>
                      <a:pt x="31387" y="7808"/>
                    </a:lnTo>
                    <a:lnTo>
                      <a:pt x="31624" y="7913"/>
                    </a:lnTo>
                    <a:lnTo>
                      <a:pt x="31888" y="7992"/>
                    </a:lnTo>
                    <a:lnTo>
                      <a:pt x="32152" y="8072"/>
                    </a:lnTo>
                    <a:lnTo>
                      <a:pt x="32415" y="8124"/>
                    </a:lnTo>
                    <a:lnTo>
                      <a:pt x="32679" y="8151"/>
                    </a:lnTo>
                    <a:lnTo>
                      <a:pt x="32943" y="8177"/>
                    </a:lnTo>
                    <a:lnTo>
                      <a:pt x="33075" y="8177"/>
                    </a:lnTo>
                    <a:lnTo>
                      <a:pt x="33497" y="8151"/>
                    </a:lnTo>
                    <a:lnTo>
                      <a:pt x="33892" y="8072"/>
                    </a:lnTo>
                    <a:lnTo>
                      <a:pt x="34051" y="8230"/>
                    </a:lnTo>
                    <a:lnTo>
                      <a:pt x="34183" y="8414"/>
                    </a:lnTo>
                    <a:lnTo>
                      <a:pt x="34314" y="8599"/>
                    </a:lnTo>
                    <a:lnTo>
                      <a:pt x="34394" y="8784"/>
                    </a:lnTo>
                    <a:lnTo>
                      <a:pt x="34473" y="8968"/>
                    </a:lnTo>
                    <a:lnTo>
                      <a:pt x="34552" y="9153"/>
                    </a:lnTo>
                    <a:lnTo>
                      <a:pt x="34578" y="9311"/>
                    </a:lnTo>
                    <a:lnTo>
                      <a:pt x="34578" y="9496"/>
                    </a:lnTo>
                    <a:lnTo>
                      <a:pt x="34552" y="9786"/>
                    </a:lnTo>
                    <a:lnTo>
                      <a:pt x="34499" y="10102"/>
                    </a:lnTo>
                    <a:lnTo>
                      <a:pt x="34420" y="10419"/>
                    </a:lnTo>
                    <a:lnTo>
                      <a:pt x="34288" y="10735"/>
                    </a:lnTo>
                    <a:lnTo>
                      <a:pt x="33813" y="10498"/>
                    </a:lnTo>
                    <a:lnTo>
                      <a:pt x="32917" y="10102"/>
                    </a:lnTo>
                    <a:lnTo>
                      <a:pt x="31993" y="9733"/>
                    </a:lnTo>
                    <a:lnTo>
                      <a:pt x="31070" y="9417"/>
                    </a:lnTo>
                    <a:lnTo>
                      <a:pt x="30147" y="9127"/>
                    </a:lnTo>
                    <a:lnTo>
                      <a:pt x="29198" y="8889"/>
                    </a:lnTo>
                    <a:lnTo>
                      <a:pt x="28222" y="8678"/>
                    </a:lnTo>
                    <a:lnTo>
                      <a:pt x="27246" y="8520"/>
                    </a:lnTo>
                    <a:lnTo>
                      <a:pt x="26270" y="8388"/>
                    </a:lnTo>
                    <a:lnTo>
                      <a:pt x="25874" y="8230"/>
                    </a:lnTo>
                    <a:lnTo>
                      <a:pt x="25452" y="8098"/>
                    </a:lnTo>
                    <a:lnTo>
                      <a:pt x="25162" y="8045"/>
                    </a:lnTo>
                    <a:lnTo>
                      <a:pt x="24898" y="7992"/>
                    </a:lnTo>
                    <a:lnTo>
                      <a:pt x="24608" y="7966"/>
                    </a:lnTo>
                    <a:lnTo>
                      <a:pt x="24002" y="7966"/>
                    </a:lnTo>
                    <a:lnTo>
                      <a:pt x="23685" y="7992"/>
                    </a:lnTo>
                    <a:lnTo>
                      <a:pt x="23369" y="8045"/>
                    </a:lnTo>
                    <a:lnTo>
                      <a:pt x="23079" y="8124"/>
                    </a:lnTo>
                    <a:lnTo>
                      <a:pt x="22894" y="8177"/>
                    </a:lnTo>
                    <a:lnTo>
                      <a:pt x="22736" y="8230"/>
                    </a:lnTo>
                    <a:lnTo>
                      <a:pt x="22604" y="8283"/>
                    </a:lnTo>
                    <a:lnTo>
                      <a:pt x="21575" y="8362"/>
                    </a:lnTo>
                    <a:lnTo>
                      <a:pt x="20547" y="8494"/>
                    </a:lnTo>
                    <a:lnTo>
                      <a:pt x="19518" y="8652"/>
                    </a:lnTo>
                    <a:lnTo>
                      <a:pt x="18489" y="8863"/>
                    </a:lnTo>
                    <a:lnTo>
                      <a:pt x="18489" y="8863"/>
                    </a:lnTo>
                    <a:lnTo>
                      <a:pt x="18674" y="8019"/>
                    </a:lnTo>
                    <a:lnTo>
                      <a:pt x="18806" y="7386"/>
                    </a:lnTo>
                    <a:lnTo>
                      <a:pt x="19017" y="6515"/>
                    </a:lnTo>
                    <a:lnTo>
                      <a:pt x="19122" y="6093"/>
                    </a:lnTo>
                    <a:lnTo>
                      <a:pt x="19228" y="5698"/>
                    </a:lnTo>
                    <a:lnTo>
                      <a:pt x="19360" y="5328"/>
                    </a:lnTo>
                    <a:lnTo>
                      <a:pt x="19518" y="4986"/>
                    </a:lnTo>
                    <a:lnTo>
                      <a:pt x="19703" y="4669"/>
                    </a:lnTo>
                    <a:lnTo>
                      <a:pt x="19914" y="4405"/>
                    </a:lnTo>
                    <a:lnTo>
                      <a:pt x="20019" y="4273"/>
                    </a:lnTo>
                    <a:lnTo>
                      <a:pt x="20177" y="4168"/>
                    </a:lnTo>
                    <a:lnTo>
                      <a:pt x="20336" y="4089"/>
                    </a:lnTo>
                    <a:lnTo>
                      <a:pt x="20520" y="4010"/>
                    </a:lnTo>
                    <a:lnTo>
                      <a:pt x="20705" y="3931"/>
                    </a:lnTo>
                    <a:lnTo>
                      <a:pt x="20916" y="3878"/>
                    </a:lnTo>
                    <a:lnTo>
                      <a:pt x="21127" y="3825"/>
                    </a:lnTo>
                    <a:lnTo>
                      <a:pt x="21364" y="3799"/>
                    </a:lnTo>
                    <a:lnTo>
                      <a:pt x="21496" y="4010"/>
                    </a:lnTo>
                    <a:lnTo>
                      <a:pt x="21654" y="4168"/>
                    </a:lnTo>
                    <a:lnTo>
                      <a:pt x="21813" y="4353"/>
                    </a:lnTo>
                    <a:lnTo>
                      <a:pt x="21997" y="4511"/>
                    </a:lnTo>
                    <a:lnTo>
                      <a:pt x="22208" y="4695"/>
                    </a:lnTo>
                    <a:lnTo>
                      <a:pt x="22446" y="4827"/>
                    </a:lnTo>
                    <a:lnTo>
                      <a:pt x="22683" y="4959"/>
                    </a:lnTo>
                    <a:lnTo>
                      <a:pt x="22920" y="5091"/>
                    </a:lnTo>
                    <a:lnTo>
                      <a:pt x="23158" y="5197"/>
                    </a:lnTo>
                    <a:lnTo>
                      <a:pt x="23421" y="5276"/>
                    </a:lnTo>
                    <a:lnTo>
                      <a:pt x="23659" y="5355"/>
                    </a:lnTo>
                    <a:lnTo>
                      <a:pt x="23923" y="5408"/>
                    </a:lnTo>
                    <a:lnTo>
                      <a:pt x="24213" y="5434"/>
                    </a:lnTo>
                    <a:lnTo>
                      <a:pt x="24503" y="5460"/>
                    </a:lnTo>
                    <a:lnTo>
                      <a:pt x="24740" y="5434"/>
                    </a:lnTo>
                    <a:lnTo>
                      <a:pt x="24978" y="5408"/>
                    </a:lnTo>
                    <a:lnTo>
                      <a:pt x="25215" y="5381"/>
                    </a:lnTo>
                    <a:lnTo>
                      <a:pt x="25426" y="5302"/>
                    </a:lnTo>
                    <a:lnTo>
                      <a:pt x="25637" y="5223"/>
                    </a:lnTo>
                    <a:lnTo>
                      <a:pt x="25848" y="5144"/>
                    </a:lnTo>
                    <a:lnTo>
                      <a:pt x="26059" y="5012"/>
                    </a:lnTo>
                    <a:lnTo>
                      <a:pt x="26217" y="4880"/>
                    </a:lnTo>
                    <a:lnTo>
                      <a:pt x="26402" y="4748"/>
                    </a:lnTo>
                    <a:lnTo>
                      <a:pt x="26560" y="4590"/>
                    </a:lnTo>
                    <a:lnTo>
                      <a:pt x="26692" y="4432"/>
                    </a:lnTo>
                    <a:lnTo>
                      <a:pt x="26797" y="4247"/>
                    </a:lnTo>
                    <a:lnTo>
                      <a:pt x="26903" y="4062"/>
                    </a:lnTo>
                    <a:lnTo>
                      <a:pt x="27008" y="3851"/>
                    </a:lnTo>
                    <a:lnTo>
                      <a:pt x="27088" y="3667"/>
                    </a:lnTo>
                    <a:lnTo>
                      <a:pt x="27140" y="3456"/>
                    </a:lnTo>
                    <a:lnTo>
                      <a:pt x="27167" y="3245"/>
                    </a:lnTo>
                    <a:lnTo>
                      <a:pt x="27193" y="3034"/>
                    </a:lnTo>
                    <a:lnTo>
                      <a:pt x="27193" y="2823"/>
                    </a:lnTo>
                    <a:lnTo>
                      <a:pt x="27193" y="2612"/>
                    </a:lnTo>
                    <a:lnTo>
                      <a:pt x="27167" y="2374"/>
                    </a:lnTo>
                    <a:lnTo>
                      <a:pt x="27114" y="2163"/>
                    </a:lnTo>
                    <a:lnTo>
                      <a:pt x="27035" y="1979"/>
                    </a:lnTo>
                    <a:lnTo>
                      <a:pt x="26956" y="1768"/>
                    </a:lnTo>
                    <a:lnTo>
                      <a:pt x="26824" y="1557"/>
                    </a:lnTo>
                    <a:lnTo>
                      <a:pt x="26692" y="1346"/>
                    </a:lnTo>
                    <a:lnTo>
                      <a:pt x="26534" y="1161"/>
                    </a:lnTo>
                    <a:lnTo>
                      <a:pt x="26349" y="977"/>
                    </a:lnTo>
                    <a:lnTo>
                      <a:pt x="26112" y="766"/>
                    </a:lnTo>
                    <a:lnTo>
                      <a:pt x="25848" y="555"/>
                    </a:lnTo>
                    <a:lnTo>
                      <a:pt x="25558" y="396"/>
                    </a:lnTo>
                    <a:lnTo>
                      <a:pt x="25241" y="264"/>
                    </a:lnTo>
                    <a:lnTo>
                      <a:pt x="24951" y="159"/>
                    </a:lnTo>
                    <a:lnTo>
                      <a:pt x="24608" y="80"/>
                    </a:lnTo>
                    <a:lnTo>
                      <a:pt x="24292" y="27"/>
                    </a:lnTo>
                    <a:lnTo>
                      <a:pt x="2394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47"/>
              <p:cNvSpPr/>
              <p:nvPr/>
            </p:nvSpPr>
            <p:spPr>
              <a:xfrm>
                <a:off x="4262325" y="2385025"/>
                <a:ext cx="1109100" cy="1109100"/>
              </a:xfrm>
              <a:custGeom>
                <a:avLst/>
                <a:gdLst/>
                <a:ahLst/>
                <a:cxnLst/>
                <a:rect l="l" t="t" r="r" b="b"/>
                <a:pathLst>
                  <a:path w="44364" h="44364" extrusionOk="0">
                    <a:moveTo>
                      <a:pt x="21523" y="1"/>
                    </a:moveTo>
                    <a:lnTo>
                      <a:pt x="20863" y="53"/>
                    </a:lnTo>
                    <a:lnTo>
                      <a:pt x="20204" y="80"/>
                    </a:lnTo>
                    <a:lnTo>
                      <a:pt x="19545" y="159"/>
                    </a:lnTo>
                    <a:lnTo>
                      <a:pt x="18912" y="238"/>
                    </a:lnTo>
                    <a:lnTo>
                      <a:pt x="18279" y="344"/>
                    </a:lnTo>
                    <a:lnTo>
                      <a:pt x="17646" y="475"/>
                    </a:lnTo>
                    <a:lnTo>
                      <a:pt x="17013" y="607"/>
                    </a:lnTo>
                    <a:lnTo>
                      <a:pt x="16406" y="766"/>
                    </a:lnTo>
                    <a:lnTo>
                      <a:pt x="15799" y="950"/>
                    </a:lnTo>
                    <a:lnTo>
                      <a:pt x="15193" y="1135"/>
                    </a:lnTo>
                    <a:lnTo>
                      <a:pt x="14586" y="1346"/>
                    </a:lnTo>
                    <a:lnTo>
                      <a:pt x="14006" y="1557"/>
                    </a:lnTo>
                    <a:lnTo>
                      <a:pt x="13425" y="1794"/>
                    </a:lnTo>
                    <a:lnTo>
                      <a:pt x="12845" y="2058"/>
                    </a:lnTo>
                    <a:lnTo>
                      <a:pt x="12291" y="2322"/>
                    </a:lnTo>
                    <a:lnTo>
                      <a:pt x="11711" y="2638"/>
                    </a:lnTo>
                    <a:lnTo>
                      <a:pt x="11131" y="2955"/>
                    </a:lnTo>
                    <a:lnTo>
                      <a:pt x="10577" y="3271"/>
                    </a:lnTo>
                    <a:lnTo>
                      <a:pt x="10023" y="3640"/>
                    </a:lnTo>
                    <a:lnTo>
                      <a:pt x="9469" y="4010"/>
                    </a:lnTo>
                    <a:lnTo>
                      <a:pt x="8942" y="4379"/>
                    </a:lnTo>
                    <a:lnTo>
                      <a:pt x="8414" y="4775"/>
                    </a:lnTo>
                    <a:lnTo>
                      <a:pt x="7913" y="5197"/>
                    </a:lnTo>
                    <a:lnTo>
                      <a:pt x="7122" y="5909"/>
                    </a:lnTo>
                    <a:lnTo>
                      <a:pt x="6357" y="6647"/>
                    </a:lnTo>
                    <a:lnTo>
                      <a:pt x="5618" y="7438"/>
                    </a:lnTo>
                    <a:lnTo>
                      <a:pt x="4906" y="8256"/>
                    </a:lnTo>
                    <a:lnTo>
                      <a:pt x="4273" y="9100"/>
                    </a:lnTo>
                    <a:lnTo>
                      <a:pt x="3640" y="9997"/>
                    </a:lnTo>
                    <a:lnTo>
                      <a:pt x="3086" y="10894"/>
                    </a:lnTo>
                    <a:lnTo>
                      <a:pt x="2559" y="11843"/>
                    </a:lnTo>
                    <a:lnTo>
                      <a:pt x="2058" y="12819"/>
                    </a:lnTo>
                    <a:lnTo>
                      <a:pt x="1636" y="13795"/>
                    </a:lnTo>
                    <a:lnTo>
                      <a:pt x="1240" y="14824"/>
                    </a:lnTo>
                    <a:lnTo>
                      <a:pt x="897" y="15879"/>
                    </a:lnTo>
                    <a:lnTo>
                      <a:pt x="607" y="16934"/>
                    </a:lnTo>
                    <a:lnTo>
                      <a:pt x="396" y="18015"/>
                    </a:lnTo>
                    <a:lnTo>
                      <a:pt x="211" y="19123"/>
                    </a:lnTo>
                    <a:lnTo>
                      <a:pt x="80" y="20257"/>
                    </a:lnTo>
                    <a:lnTo>
                      <a:pt x="27" y="21206"/>
                    </a:lnTo>
                    <a:lnTo>
                      <a:pt x="0" y="22182"/>
                    </a:lnTo>
                    <a:lnTo>
                      <a:pt x="0" y="23079"/>
                    </a:lnTo>
                    <a:lnTo>
                      <a:pt x="53" y="23976"/>
                    </a:lnTo>
                    <a:lnTo>
                      <a:pt x="159" y="24846"/>
                    </a:lnTo>
                    <a:lnTo>
                      <a:pt x="264" y="25716"/>
                    </a:lnTo>
                    <a:lnTo>
                      <a:pt x="422" y="26587"/>
                    </a:lnTo>
                    <a:lnTo>
                      <a:pt x="607" y="27431"/>
                    </a:lnTo>
                    <a:lnTo>
                      <a:pt x="844" y="28275"/>
                    </a:lnTo>
                    <a:lnTo>
                      <a:pt x="1082" y="29093"/>
                    </a:lnTo>
                    <a:lnTo>
                      <a:pt x="1372" y="29910"/>
                    </a:lnTo>
                    <a:lnTo>
                      <a:pt x="1688" y="30701"/>
                    </a:lnTo>
                    <a:lnTo>
                      <a:pt x="2031" y="31466"/>
                    </a:lnTo>
                    <a:lnTo>
                      <a:pt x="2401" y="32231"/>
                    </a:lnTo>
                    <a:lnTo>
                      <a:pt x="2796" y="32970"/>
                    </a:lnTo>
                    <a:lnTo>
                      <a:pt x="3218" y="33708"/>
                    </a:lnTo>
                    <a:lnTo>
                      <a:pt x="3667" y="34420"/>
                    </a:lnTo>
                    <a:lnTo>
                      <a:pt x="4141" y="35106"/>
                    </a:lnTo>
                    <a:lnTo>
                      <a:pt x="4643" y="35792"/>
                    </a:lnTo>
                    <a:lnTo>
                      <a:pt x="5170" y="36425"/>
                    </a:lnTo>
                    <a:lnTo>
                      <a:pt x="5724" y="37058"/>
                    </a:lnTo>
                    <a:lnTo>
                      <a:pt x="6304" y="37691"/>
                    </a:lnTo>
                    <a:lnTo>
                      <a:pt x="6911" y="38271"/>
                    </a:lnTo>
                    <a:lnTo>
                      <a:pt x="7517" y="38825"/>
                    </a:lnTo>
                    <a:lnTo>
                      <a:pt x="8150" y="39379"/>
                    </a:lnTo>
                    <a:lnTo>
                      <a:pt x="8810" y="39906"/>
                    </a:lnTo>
                    <a:lnTo>
                      <a:pt x="9496" y="40381"/>
                    </a:lnTo>
                    <a:lnTo>
                      <a:pt x="10208" y="40856"/>
                    </a:lnTo>
                    <a:lnTo>
                      <a:pt x="10920" y="41304"/>
                    </a:lnTo>
                    <a:lnTo>
                      <a:pt x="11658" y="41726"/>
                    </a:lnTo>
                    <a:lnTo>
                      <a:pt x="12397" y="42096"/>
                    </a:lnTo>
                    <a:lnTo>
                      <a:pt x="13162" y="42465"/>
                    </a:lnTo>
                    <a:lnTo>
                      <a:pt x="13953" y="42781"/>
                    </a:lnTo>
                    <a:lnTo>
                      <a:pt x="14744" y="43098"/>
                    </a:lnTo>
                    <a:lnTo>
                      <a:pt x="15404" y="43309"/>
                    </a:lnTo>
                    <a:lnTo>
                      <a:pt x="16089" y="43520"/>
                    </a:lnTo>
                    <a:lnTo>
                      <a:pt x="16749" y="43704"/>
                    </a:lnTo>
                    <a:lnTo>
                      <a:pt x="17435" y="43863"/>
                    </a:lnTo>
                    <a:lnTo>
                      <a:pt x="18147" y="43995"/>
                    </a:lnTo>
                    <a:lnTo>
                      <a:pt x="18832" y="44126"/>
                    </a:lnTo>
                    <a:lnTo>
                      <a:pt x="19545" y="44206"/>
                    </a:lnTo>
                    <a:lnTo>
                      <a:pt x="20283" y="44285"/>
                    </a:lnTo>
                    <a:lnTo>
                      <a:pt x="21022" y="44337"/>
                    </a:lnTo>
                    <a:lnTo>
                      <a:pt x="21786" y="44364"/>
                    </a:lnTo>
                    <a:lnTo>
                      <a:pt x="23052" y="44364"/>
                    </a:lnTo>
                    <a:lnTo>
                      <a:pt x="23738" y="44311"/>
                    </a:lnTo>
                    <a:lnTo>
                      <a:pt x="24398" y="44258"/>
                    </a:lnTo>
                    <a:lnTo>
                      <a:pt x="25083" y="44179"/>
                    </a:lnTo>
                    <a:lnTo>
                      <a:pt x="25743" y="44074"/>
                    </a:lnTo>
                    <a:lnTo>
                      <a:pt x="26613" y="43915"/>
                    </a:lnTo>
                    <a:lnTo>
                      <a:pt x="27457" y="43731"/>
                    </a:lnTo>
                    <a:lnTo>
                      <a:pt x="28301" y="43520"/>
                    </a:lnTo>
                    <a:lnTo>
                      <a:pt x="29119" y="43256"/>
                    </a:lnTo>
                    <a:lnTo>
                      <a:pt x="29936" y="42966"/>
                    </a:lnTo>
                    <a:lnTo>
                      <a:pt x="30754" y="42649"/>
                    </a:lnTo>
                    <a:lnTo>
                      <a:pt x="31545" y="42307"/>
                    </a:lnTo>
                    <a:lnTo>
                      <a:pt x="32310" y="41911"/>
                    </a:lnTo>
                    <a:lnTo>
                      <a:pt x="33075" y="41515"/>
                    </a:lnTo>
                    <a:lnTo>
                      <a:pt x="33814" y="41067"/>
                    </a:lnTo>
                    <a:lnTo>
                      <a:pt x="34526" y="40619"/>
                    </a:lnTo>
                    <a:lnTo>
                      <a:pt x="35238" y="40117"/>
                    </a:lnTo>
                    <a:lnTo>
                      <a:pt x="35924" y="39616"/>
                    </a:lnTo>
                    <a:lnTo>
                      <a:pt x="36583" y="39062"/>
                    </a:lnTo>
                    <a:lnTo>
                      <a:pt x="37216" y="38508"/>
                    </a:lnTo>
                    <a:lnTo>
                      <a:pt x="37823" y="37902"/>
                    </a:lnTo>
                    <a:lnTo>
                      <a:pt x="38429" y="37295"/>
                    </a:lnTo>
                    <a:lnTo>
                      <a:pt x="38983" y="36662"/>
                    </a:lnTo>
                    <a:lnTo>
                      <a:pt x="39537" y="36003"/>
                    </a:lnTo>
                    <a:lnTo>
                      <a:pt x="40065" y="35317"/>
                    </a:lnTo>
                    <a:lnTo>
                      <a:pt x="40539" y="34631"/>
                    </a:lnTo>
                    <a:lnTo>
                      <a:pt x="41014" y="33893"/>
                    </a:lnTo>
                    <a:lnTo>
                      <a:pt x="41462" y="33154"/>
                    </a:lnTo>
                    <a:lnTo>
                      <a:pt x="41884" y="32416"/>
                    </a:lnTo>
                    <a:lnTo>
                      <a:pt x="42254" y="31625"/>
                    </a:lnTo>
                    <a:lnTo>
                      <a:pt x="42597" y="30833"/>
                    </a:lnTo>
                    <a:lnTo>
                      <a:pt x="42939" y="30042"/>
                    </a:lnTo>
                    <a:lnTo>
                      <a:pt x="43230" y="29224"/>
                    </a:lnTo>
                    <a:lnTo>
                      <a:pt x="43493" y="28380"/>
                    </a:lnTo>
                    <a:lnTo>
                      <a:pt x="43704" y="27536"/>
                    </a:lnTo>
                    <a:lnTo>
                      <a:pt x="43915" y="26666"/>
                    </a:lnTo>
                    <a:lnTo>
                      <a:pt x="44074" y="25796"/>
                    </a:lnTo>
                    <a:lnTo>
                      <a:pt x="44205" y="24899"/>
                    </a:lnTo>
                    <a:lnTo>
                      <a:pt x="44285" y="24002"/>
                    </a:lnTo>
                    <a:lnTo>
                      <a:pt x="44337" y="23105"/>
                    </a:lnTo>
                    <a:lnTo>
                      <a:pt x="44364" y="22182"/>
                    </a:lnTo>
                    <a:lnTo>
                      <a:pt x="44337" y="21127"/>
                    </a:lnTo>
                    <a:lnTo>
                      <a:pt x="44258" y="20099"/>
                    </a:lnTo>
                    <a:lnTo>
                      <a:pt x="44126" y="18991"/>
                    </a:lnTo>
                    <a:lnTo>
                      <a:pt x="43942" y="17909"/>
                    </a:lnTo>
                    <a:lnTo>
                      <a:pt x="43704" y="16828"/>
                    </a:lnTo>
                    <a:lnTo>
                      <a:pt x="43414" y="15773"/>
                    </a:lnTo>
                    <a:lnTo>
                      <a:pt x="43071" y="14744"/>
                    </a:lnTo>
                    <a:lnTo>
                      <a:pt x="42702" y="13742"/>
                    </a:lnTo>
                    <a:lnTo>
                      <a:pt x="42254" y="12766"/>
                    </a:lnTo>
                    <a:lnTo>
                      <a:pt x="41779" y="11790"/>
                    </a:lnTo>
                    <a:lnTo>
                      <a:pt x="41251" y="10867"/>
                    </a:lnTo>
                    <a:lnTo>
                      <a:pt x="40698" y="9970"/>
                    </a:lnTo>
                    <a:lnTo>
                      <a:pt x="40091" y="9100"/>
                    </a:lnTo>
                    <a:lnTo>
                      <a:pt x="39432" y="8256"/>
                    </a:lnTo>
                    <a:lnTo>
                      <a:pt x="38746" y="7438"/>
                    </a:lnTo>
                    <a:lnTo>
                      <a:pt x="38034" y="6674"/>
                    </a:lnTo>
                    <a:lnTo>
                      <a:pt x="37269" y="5935"/>
                    </a:lnTo>
                    <a:lnTo>
                      <a:pt x="36478" y="5223"/>
                    </a:lnTo>
                    <a:lnTo>
                      <a:pt x="35924" y="4775"/>
                    </a:lnTo>
                    <a:lnTo>
                      <a:pt x="35343" y="4326"/>
                    </a:lnTo>
                    <a:lnTo>
                      <a:pt x="34737" y="3904"/>
                    </a:lnTo>
                    <a:lnTo>
                      <a:pt x="34130" y="3509"/>
                    </a:lnTo>
                    <a:lnTo>
                      <a:pt x="33523" y="3113"/>
                    </a:lnTo>
                    <a:lnTo>
                      <a:pt x="32890" y="2744"/>
                    </a:lnTo>
                    <a:lnTo>
                      <a:pt x="32231" y="2401"/>
                    </a:lnTo>
                    <a:lnTo>
                      <a:pt x="31572" y="2084"/>
                    </a:lnTo>
                    <a:lnTo>
                      <a:pt x="31044" y="1847"/>
                    </a:lnTo>
                    <a:lnTo>
                      <a:pt x="30490" y="1610"/>
                    </a:lnTo>
                    <a:lnTo>
                      <a:pt x="29936" y="1399"/>
                    </a:lnTo>
                    <a:lnTo>
                      <a:pt x="29383" y="1188"/>
                    </a:lnTo>
                    <a:lnTo>
                      <a:pt x="28802" y="1003"/>
                    </a:lnTo>
                    <a:lnTo>
                      <a:pt x="28222" y="845"/>
                    </a:lnTo>
                    <a:lnTo>
                      <a:pt x="27642" y="686"/>
                    </a:lnTo>
                    <a:lnTo>
                      <a:pt x="27062" y="555"/>
                    </a:lnTo>
                    <a:lnTo>
                      <a:pt x="26481" y="423"/>
                    </a:lnTo>
                    <a:lnTo>
                      <a:pt x="25875" y="317"/>
                    </a:lnTo>
                    <a:lnTo>
                      <a:pt x="25268" y="212"/>
                    </a:lnTo>
                    <a:lnTo>
                      <a:pt x="24661" y="133"/>
                    </a:lnTo>
                    <a:lnTo>
                      <a:pt x="24055" y="80"/>
                    </a:lnTo>
                    <a:lnTo>
                      <a:pt x="23422" y="27"/>
                    </a:lnTo>
                    <a:lnTo>
                      <a:pt x="2281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47"/>
              <p:cNvSpPr/>
              <p:nvPr/>
            </p:nvSpPr>
            <p:spPr>
              <a:xfrm>
                <a:off x="4615750" y="2187875"/>
                <a:ext cx="207075" cy="328400"/>
              </a:xfrm>
              <a:custGeom>
                <a:avLst/>
                <a:gdLst/>
                <a:ahLst/>
                <a:cxnLst/>
                <a:rect l="l" t="t" r="r" b="b"/>
                <a:pathLst>
                  <a:path w="8283" h="13136" extrusionOk="0">
                    <a:moveTo>
                      <a:pt x="6041" y="0"/>
                    </a:moveTo>
                    <a:lnTo>
                      <a:pt x="5671" y="27"/>
                    </a:lnTo>
                    <a:lnTo>
                      <a:pt x="5302" y="53"/>
                    </a:lnTo>
                    <a:lnTo>
                      <a:pt x="4959" y="106"/>
                    </a:lnTo>
                    <a:lnTo>
                      <a:pt x="4590" y="185"/>
                    </a:lnTo>
                    <a:lnTo>
                      <a:pt x="4247" y="291"/>
                    </a:lnTo>
                    <a:lnTo>
                      <a:pt x="3931" y="422"/>
                    </a:lnTo>
                    <a:lnTo>
                      <a:pt x="3614" y="581"/>
                    </a:lnTo>
                    <a:lnTo>
                      <a:pt x="3324" y="765"/>
                    </a:lnTo>
                    <a:lnTo>
                      <a:pt x="3060" y="976"/>
                    </a:lnTo>
                    <a:lnTo>
                      <a:pt x="2823" y="1240"/>
                    </a:lnTo>
                    <a:lnTo>
                      <a:pt x="2638" y="1425"/>
                    </a:lnTo>
                    <a:lnTo>
                      <a:pt x="2480" y="1636"/>
                    </a:lnTo>
                    <a:lnTo>
                      <a:pt x="2216" y="2084"/>
                    </a:lnTo>
                    <a:lnTo>
                      <a:pt x="2005" y="2559"/>
                    </a:lnTo>
                    <a:lnTo>
                      <a:pt x="1821" y="3034"/>
                    </a:lnTo>
                    <a:lnTo>
                      <a:pt x="1662" y="3535"/>
                    </a:lnTo>
                    <a:lnTo>
                      <a:pt x="1530" y="4036"/>
                    </a:lnTo>
                    <a:lnTo>
                      <a:pt x="1293" y="5038"/>
                    </a:lnTo>
                    <a:lnTo>
                      <a:pt x="1161" y="5671"/>
                    </a:lnTo>
                    <a:lnTo>
                      <a:pt x="818" y="7359"/>
                    </a:lnTo>
                    <a:lnTo>
                      <a:pt x="502" y="9153"/>
                    </a:lnTo>
                    <a:lnTo>
                      <a:pt x="238" y="11025"/>
                    </a:lnTo>
                    <a:lnTo>
                      <a:pt x="1" y="12977"/>
                    </a:lnTo>
                    <a:lnTo>
                      <a:pt x="1" y="13030"/>
                    </a:lnTo>
                    <a:lnTo>
                      <a:pt x="27" y="13083"/>
                    </a:lnTo>
                    <a:lnTo>
                      <a:pt x="80" y="13109"/>
                    </a:lnTo>
                    <a:lnTo>
                      <a:pt x="133" y="13109"/>
                    </a:lnTo>
                    <a:lnTo>
                      <a:pt x="133" y="13135"/>
                    </a:lnTo>
                    <a:lnTo>
                      <a:pt x="185" y="13109"/>
                    </a:lnTo>
                    <a:lnTo>
                      <a:pt x="238" y="13083"/>
                    </a:lnTo>
                    <a:lnTo>
                      <a:pt x="264" y="13056"/>
                    </a:lnTo>
                    <a:lnTo>
                      <a:pt x="264" y="13003"/>
                    </a:lnTo>
                    <a:lnTo>
                      <a:pt x="502" y="11052"/>
                    </a:lnTo>
                    <a:lnTo>
                      <a:pt x="766" y="9205"/>
                    </a:lnTo>
                    <a:lnTo>
                      <a:pt x="1082" y="7412"/>
                    </a:lnTo>
                    <a:lnTo>
                      <a:pt x="1425" y="5724"/>
                    </a:lnTo>
                    <a:lnTo>
                      <a:pt x="1557" y="5091"/>
                    </a:lnTo>
                    <a:lnTo>
                      <a:pt x="1794" y="4089"/>
                    </a:lnTo>
                    <a:lnTo>
                      <a:pt x="1900" y="3614"/>
                    </a:lnTo>
                    <a:lnTo>
                      <a:pt x="2058" y="3113"/>
                    </a:lnTo>
                    <a:lnTo>
                      <a:pt x="2243" y="2664"/>
                    </a:lnTo>
                    <a:lnTo>
                      <a:pt x="2454" y="2216"/>
                    </a:lnTo>
                    <a:lnTo>
                      <a:pt x="2717" y="1794"/>
                    </a:lnTo>
                    <a:lnTo>
                      <a:pt x="3007" y="1398"/>
                    </a:lnTo>
                    <a:lnTo>
                      <a:pt x="3245" y="1161"/>
                    </a:lnTo>
                    <a:lnTo>
                      <a:pt x="3482" y="976"/>
                    </a:lnTo>
                    <a:lnTo>
                      <a:pt x="3772" y="792"/>
                    </a:lnTo>
                    <a:lnTo>
                      <a:pt x="4062" y="633"/>
                    </a:lnTo>
                    <a:lnTo>
                      <a:pt x="4379" y="528"/>
                    </a:lnTo>
                    <a:lnTo>
                      <a:pt x="4695" y="422"/>
                    </a:lnTo>
                    <a:lnTo>
                      <a:pt x="5012" y="343"/>
                    </a:lnTo>
                    <a:lnTo>
                      <a:pt x="5355" y="291"/>
                    </a:lnTo>
                    <a:lnTo>
                      <a:pt x="5698" y="264"/>
                    </a:lnTo>
                    <a:lnTo>
                      <a:pt x="6041" y="264"/>
                    </a:lnTo>
                    <a:lnTo>
                      <a:pt x="6383" y="291"/>
                    </a:lnTo>
                    <a:lnTo>
                      <a:pt x="6726" y="317"/>
                    </a:lnTo>
                    <a:lnTo>
                      <a:pt x="7069" y="370"/>
                    </a:lnTo>
                    <a:lnTo>
                      <a:pt x="7386" y="449"/>
                    </a:lnTo>
                    <a:lnTo>
                      <a:pt x="7702" y="554"/>
                    </a:lnTo>
                    <a:lnTo>
                      <a:pt x="7992" y="660"/>
                    </a:lnTo>
                    <a:lnTo>
                      <a:pt x="8098" y="713"/>
                    </a:lnTo>
                    <a:lnTo>
                      <a:pt x="8203" y="713"/>
                    </a:lnTo>
                    <a:lnTo>
                      <a:pt x="8256" y="686"/>
                    </a:lnTo>
                    <a:lnTo>
                      <a:pt x="8282" y="633"/>
                    </a:lnTo>
                    <a:lnTo>
                      <a:pt x="8282" y="581"/>
                    </a:lnTo>
                    <a:lnTo>
                      <a:pt x="8282" y="528"/>
                    </a:lnTo>
                    <a:lnTo>
                      <a:pt x="8256" y="502"/>
                    </a:lnTo>
                    <a:lnTo>
                      <a:pt x="8203" y="475"/>
                    </a:lnTo>
                    <a:lnTo>
                      <a:pt x="8098" y="422"/>
                    </a:lnTo>
                    <a:lnTo>
                      <a:pt x="7781" y="291"/>
                    </a:lnTo>
                    <a:lnTo>
                      <a:pt x="7438" y="211"/>
                    </a:lnTo>
                    <a:lnTo>
                      <a:pt x="7096" y="132"/>
                    </a:lnTo>
                    <a:lnTo>
                      <a:pt x="6753" y="53"/>
                    </a:lnTo>
                    <a:lnTo>
                      <a:pt x="6383" y="27"/>
                    </a:lnTo>
                    <a:lnTo>
                      <a:pt x="604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7"/>
              <p:cNvSpPr/>
              <p:nvPr/>
            </p:nvSpPr>
            <p:spPr>
              <a:xfrm>
                <a:off x="4787200" y="2178650"/>
                <a:ext cx="76500" cy="57375"/>
              </a:xfrm>
              <a:custGeom>
                <a:avLst/>
                <a:gdLst/>
                <a:ahLst/>
                <a:cxnLst/>
                <a:rect l="l" t="t" r="r" b="b"/>
                <a:pathLst>
                  <a:path w="3060" h="2295" extrusionOk="0">
                    <a:moveTo>
                      <a:pt x="1398" y="0"/>
                    </a:moveTo>
                    <a:lnTo>
                      <a:pt x="1134" y="27"/>
                    </a:lnTo>
                    <a:lnTo>
                      <a:pt x="871" y="79"/>
                    </a:lnTo>
                    <a:lnTo>
                      <a:pt x="607" y="185"/>
                    </a:lnTo>
                    <a:lnTo>
                      <a:pt x="369" y="317"/>
                    </a:lnTo>
                    <a:lnTo>
                      <a:pt x="264" y="396"/>
                    </a:lnTo>
                    <a:lnTo>
                      <a:pt x="185" y="475"/>
                    </a:lnTo>
                    <a:lnTo>
                      <a:pt x="106" y="580"/>
                    </a:lnTo>
                    <a:lnTo>
                      <a:pt x="27" y="686"/>
                    </a:lnTo>
                    <a:lnTo>
                      <a:pt x="0" y="791"/>
                    </a:lnTo>
                    <a:lnTo>
                      <a:pt x="0" y="923"/>
                    </a:lnTo>
                    <a:lnTo>
                      <a:pt x="0" y="1055"/>
                    </a:lnTo>
                    <a:lnTo>
                      <a:pt x="53" y="1213"/>
                    </a:lnTo>
                    <a:lnTo>
                      <a:pt x="106" y="1345"/>
                    </a:lnTo>
                    <a:lnTo>
                      <a:pt x="211" y="1504"/>
                    </a:lnTo>
                    <a:lnTo>
                      <a:pt x="317" y="1609"/>
                    </a:lnTo>
                    <a:lnTo>
                      <a:pt x="449" y="1741"/>
                    </a:lnTo>
                    <a:lnTo>
                      <a:pt x="712" y="1926"/>
                    </a:lnTo>
                    <a:lnTo>
                      <a:pt x="1002" y="2084"/>
                    </a:lnTo>
                    <a:lnTo>
                      <a:pt x="1293" y="2189"/>
                    </a:lnTo>
                    <a:lnTo>
                      <a:pt x="1609" y="2268"/>
                    </a:lnTo>
                    <a:lnTo>
                      <a:pt x="1899" y="2295"/>
                    </a:lnTo>
                    <a:lnTo>
                      <a:pt x="2189" y="2268"/>
                    </a:lnTo>
                    <a:lnTo>
                      <a:pt x="2321" y="2242"/>
                    </a:lnTo>
                    <a:lnTo>
                      <a:pt x="2453" y="2189"/>
                    </a:lnTo>
                    <a:lnTo>
                      <a:pt x="2585" y="2137"/>
                    </a:lnTo>
                    <a:lnTo>
                      <a:pt x="2690" y="2057"/>
                    </a:lnTo>
                    <a:lnTo>
                      <a:pt x="2822" y="1952"/>
                    </a:lnTo>
                    <a:lnTo>
                      <a:pt x="2901" y="1820"/>
                    </a:lnTo>
                    <a:lnTo>
                      <a:pt x="2981" y="1662"/>
                    </a:lnTo>
                    <a:lnTo>
                      <a:pt x="3033" y="1504"/>
                    </a:lnTo>
                    <a:lnTo>
                      <a:pt x="3060" y="1345"/>
                    </a:lnTo>
                    <a:lnTo>
                      <a:pt x="3060" y="1187"/>
                    </a:lnTo>
                    <a:lnTo>
                      <a:pt x="3033" y="1029"/>
                    </a:lnTo>
                    <a:lnTo>
                      <a:pt x="2954" y="871"/>
                    </a:lnTo>
                    <a:lnTo>
                      <a:pt x="2849" y="686"/>
                    </a:lnTo>
                    <a:lnTo>
                      <a:pt x="2690" y="528"/>
                    </a:lnTo>
                    <a:lnTo>
                      <a:pt x="2559" y="422"/>
                    </a:lnTo>
                    <a:lnTo>
                      <a:pt x="2400" y="317"/>
                    </a:lnTo>
                    <a:lnTo>
                      <a:pt x="2268" y="211"/>
                    </a:lnTo>
                    <a:lnTo>
                      <a:pt x="2084" y="132"/>
                    </a:lnTo>
                    <a:lnTo>
                      <a:pt x="1926" y="79"/>
                    </a:lnTo>
                    <a:lnTo>
                      <a:pt x="1741" y="53"/>
                    </a:lnTo>
                    <a:lnTo>
                      <a:pt x="1583" y="27"/>
                    </a:lnTo>
                    <a:lnTo>
                      <a:pt x="139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7"/>
              <p:cNvSpPr/>
              <p:nvPr/>
            </p:nvSpPr>
            <p:spPr>
              <a:xfrm>
                <a:off x="4983700" y="2271625"/>
                <a:ext cx="149700" cy="371900"/>
              </a:xfrm>
              <a:custGeom>
                <a:avLst/>
                <a:gdLst/>
                <a:ahLst/>
                <a:cxnLst/>
                <a:rect l="l" t="t" r="r" b="b"/>
                <a:pathLst>
                  <a:path w="5988" h="14876" extrusionOk="0">
                    <a:moveTo>
                      <a:pt x="2427" y="0"/>
                    </a:moveTo>
                    <a:lnTo>
                      <a:pt x="2374" y="26"/>
                    </a:lnTo>
                    <a:lnTo>
                      <a:pt x="2347" y="53"/>
                    </a:lnTo>
                    <a:lnTo>
                      <a:pt x="2321" y="106"/>
                    </a:lnTo>
                    <a:lnTo>
                      <a:pt x="2321" y="158"/>
                    </a:lnTo>
                    <a:lnTo>
                      <a:pt x="2321" y="211"/>
                    </a:lnTo>
                    <a:lnTo>
                      <a:pt x="2347" y="237"/>
                    </a:lnTo>
                    <a:lnTo>
                      <a:pt x="2400" y="264"/>
                    </a:lnTo>
                    <a:lnTo>
                      <a:pt x="2532" y="317"/>
                    </a:lnTo>
                    <a:lnTo>
                      <a:pt x="2822" y="422"/>
                    </a:lnTo>
                    <a:lnTo>
                      <a:pt x="3112" y="580"/>
                    </a:lnTo>
                    <a:lnTo>
                      <a:pt x="3402" y="739"/>
                    </a:lnTo>
                    <a:lnTo>
                      <a:pt x="3693" y="923"/>
                    </a:lnTo>
                    <a:lnTo>
                      <a:pt x="3956" y="1108"/>
                    </a:lnTo>
                    <a:lnTo>
                      <a:pt x="4220" y="1319"/>
                    </a:lnTo>
                    <a:lnTo>
                      <a:pt x="4484" y="1556"/>
                    </a:lnTo>
                    <a:lnTo>
                      <a:pt x="4721" y="1820"/>
                    </a:lnTo>
                    <a:lnTo>
                      <a:pt x="4932" y="2084"/>
                    </a:lnTo>
                    <a:lnTo>
                      <a:pt x="5143" y="2348"/>
                    </a:lnTo>
                    <a:lnTo>
                      <a:pt x="5301" y="2638"/>
                    </a:lnTo>
                    <a:lnTo>
                      <a:pt x="5460" y="2928"/>
                    </a:lnTo>
                    <a:lnTo>
                      <a:pt x="5565" y="3244"/>
                    </a:lnTo>
                    <a:lnTo>
                      <a:pt x="5671" y="3561"/>
                    </a:lnTo>
                    <a:lnTo>
                      <a:pt x="5723" y="3877"/>
                    </a:lnTo>
                    <a:lnTo>
                      <a:pt x="5723" y="4194"/>
                    </a:lnTo>
                    <a:lnTo>
                      <a:pt x="5697" y="4695"/>
                    </a:lnTo>
                    <a:lnTo>
                      <a:pt x="5592" y="5170"/>
                    </a:lnTo>
                    <a:lnTo>
                      <a:pt x="5460" y="5644"/>
                    </a:lnTo>
                    <a:lnTo>
                      <a:pt x="5275" y="6119"/>
                    </a:lnTo>
                    <a:lnTo>
                      <a:pt x="5064" y="6568"/>
                    </a:lnTo>
                    <a:lnTo>
                      <a:pt x="4853" y="7016"/>
                    </a:lnTo>
                    <a:lnTo>
                      <a:pt x="4352" y="7913"/>
                    </a:lnTo>
                    <a:lnTo>
                      <a:pt x="4035" y="8467"/>
                    </a:lnTo>
                    <a:lnTo>
                      <a:pt x="3139" y="9970"/>
                    </a:lnTo>
                    <a:lnTo>
                      <a:pt x="2189" y="11500"/>
                    </a:lnTo>
                    <a:lnTo>
                      <a:pt x="1161" y="13056"/>
                    </a:lnTo>
                    <a:lnTo>
                      <a:pt x="26" y="14665"/>
                    </a:lnTo>
                    <a:lnTo>
                      <a:pt x="0" y="14717"/>
                    </a:lnTo>
                    <a:lnTo>
                      <a:pt x="0" y="14744"/>
                    </a:lnTo>
                    <a:lnTo>
                      <a:pt x="0" y="14797"/>
                    </a:lnTo>
                    <a:lnTo>
                      <a:pt x="53" y="14849"/>
                    </a:lnTo>
                    <a:lnTo>
                      <a:pt x="132" y="14876"/>
                    </a:lnTo>
                    <a:lnTo>
                      <a:pt x="185" y="14849"/>
                    </a:lnTo>
                    <a:lnTo>
                      <a:pt x="237" y="14823"/>
                    </a:lnTo>
                    <a:lnTo>
                      <a:pt x="1372" y="13214"/>
                    </a:lnTo>
                    <a:lnTo>
                      <a:pt x="2427" y="11632"/>
                    </a:lnTo>
                    <a:lnTo>
                      <a:pt x="3376" y="10102"/>
                    </a:lnTo>
                    <a:lnTo>
                      <a:pt x="4246" y="8598"/>
                    </a:lnTo>
                    <a:lnTo>
                      <a:pt x="4563" y="8045"/>
                    </a:lnTo>
                    <a:lnTo>
                      <a:pt x="5064" y="7148"/>
                    </a:lnTo>
                    <a:lnTo>
                      <a:pt x="5301" y="6699"/>
                    </a:lnTo>
                    <a:lnTo>
                      <a:pt x="5512" y="6225"/>
                    </a:lnTo>
                    <a:lnTo>
                      <a:pt x="5723" y="5724"/>
                    </a:lnTo>
                    <a:lnTo>
                      <a:pt x="5855" y="5222"/>
                    </a:lnTo>
                    <a:lnTo>
                      <a:pt x="5961" y="4721"/>
                    </a:lnTo>
                    <a:lnTo>
                      <a:pt x="5987" y="4458"/>
                    </a:lnTo>
                    <a:lnTo>
                      <a:pt x="5987" y="4194"/>
                    </a:lnTo>
                    <a:lnTo>
                      <a:pt x="5987" y="3851"/>
                    </a:lnTo>
                    <a:lnTo>
                      <a:pt x="5908" y="3508"/>
                    </a:lnTo>
                    <a:lnTo>
                      <a:pt x="5829" y="3165"/>
                    </a:lnTo>
                    <a:lnTo>
                      <a:pt x="5697" y="2849"/>
                    </a:lnTo>
                    <a:lnTo>
                      <a:pt x="5539" y="2532"/>
                    </a:lnTo>
                    <a:lnTo>
                      <a:pt x="5354" y="2216"/>
                    </a:lnTo>
                    <a:lnTo>
                      <a:pt x="5170" y="1926"/>
                    </a:lnTo>
                    <a:lnTo>
                      <a:pt x="4932" y="1662"/>
                    </a:lnTo>
                    <a:lnTo>
                      <a:pt x="4668" y="1398"/>
                    </a:lnTo>
                    <a:lnTo>
                      <a:pt x="4405" y="1134"/>
                    </a:lnTo>
                    <a:lnTo>
                      <a:pt x="4141" y="923"/>
                    </a:lnTo>
                    <a:lnTo>
                      <a:pt x="3851" y="712"/>
                    </a:lnTo>
                    <a:lnTo>
                      <a:pt x="3534" y="501"/>
                    </a:lnTo>
                    <a:lnTo>
                      <a:pt x="3244" y="343"/>
                    </a:lnTo>
                    <a:lnTo>
                      <a:pt x="2928" y="185"/>
                    </a:lnTo>
                    <a:lnTo>
                      <a:pt x="2611" y="53"/>
                    </a:lnTo>
                    <a:lnTo>
                      <a:pt x="2479" y="26"/>
                    </a:lnTo>
                    <a:lnTo>
                      <a:pt x="242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7"/>
              <p:cNvSpPr/>
              <p:nvPr/>
            </p:nvSpPr>
            <p:spPr>
              <a:xfrm>
                <a:off x="5000175" y="2243925"/>
                <a:ext cx="73875" cy="60025"/>
              </a:xfrm>
              <a:custGeom>
                <a:avLst/>
                <a:gdLst/>
                <a:ahLst/>
                <a:cxnLst/>
                <a:rect l="l" t="t" r="r" b="b"/>
                <a:pathLst>
                  <a:path w="2955" h="2401" extrusionOk="0">
                    <a:moveTo>
                      <a:pt x="1029" y="0"/>
                    </a:moveTo>
                    <a:lnTo>
                      <a:pt x="818" y="27"/>
                    </a:lnTo>
                    <a:lnTo>
                      <a:pt x="607" y="79"/>
                    </a:lnTo>
                    <a:lnTo>
                      <a:pt x="449" y="159"/>
                    </a:lnTo>
                    <a:lnTo>
                      <a:pt x="317" y="264"/>
                    </a:lnTo>
                    <a:lnTo>
                      <a:pt x="211" y="370"/>
                    </a:lnTo>
                    <a:lnTo>
                      <a:pt x="132" y="528"/>
                    </a:lnTo>
                    <a:lnTo>
                      <a:pt x="53" y="660"/>
                    </a:lnTo>
                    <a:lnTo>
                      <a:pt x="27" y="818"/>
                    </a:lnTo>
                    <a:lnTo>
                      <a:pt x="0" y="976"/>
                    </a:lnTo>
                    <a:lnTo>
                      <a:pt x="0" y="1134"/>
                    </a:lnTo>
                    <a:lnTo>
                      <a:pt x="53" y="1293"/>
                    </a:lnTo>
                    <a:lnTo>
                      <a:pt x="106" y="1398"/>
                    </a:lnTo>
                    <a:lnTo>
                      <a:pt x="159" y="1530"/>
                    </a:lnTo>
                    <a:lnTo>
                      <a:pt x="264" y="1636"/>
                    </a:lnTo>
                    <a:lnTo>
                      <a:pt x="449" y="1847"/>
                    </a:lnTo>
                    <a:lnTo>
                      <a:pt x="686" y="2031"/>
                    </a:lnTo>
                    <a:lnTo>
                      <a:pt x="950" y="2163"/>
                    </a:lnTo>
                    <a:lnTo>
                      <a:pt x="1266" y="2295"/>
                    </a:lnTo>
                    <a:lnTo>
                      <a:pt x="1583" y="2374"/>
                    </a:lnTo>
                    <a:lnTo>
                      <a:pt x="1899" y="2401"/>
                    </a:lnTo>
                    <a:lnTo>
                      <a:pt x="2084" y="2401"/>
                    </a:lnTo>
                    <a:lnTo>
                      <a:pt x="2242" y="2374"/>
                    </a:lnTo>
                    <a:lnTo>
                      <a:pt x="2401" y="2348"/>
                    </a:lnTo>
                    <a:lnTo>
                      <a:pt x="2559" y="2269"/>
                    </a:lnTo>
                    <a:lnTo>
                      <a:pt x="2691" y="2190"/>
                    </a:lnTo>
                    <a:lnTo>
                      <a:pt x="2770" y="2110"/>
                    </a:lnTo>
                    <a:lnTo>
                      <a:pt x="2849" y="2005"/>
                    </a:lnTo>
                    <a:lnTo>
                      <a:pt x="2902" y="1899"/>
                    </a:lnTo>
                    <a:lnTo>
                      <a:pt x="2928" y="1767"/>
                    </a:lnTo>
                    <a:lnTo>
                      <a:pt x="2954" y="1662"/>
                    </a:lnTo>
                    <a:lnTo>
                      <a:pt x="2928" y="1530"/>
                    </a:lnTo>
                    <a:lnTo>
                      <a:pt x="2902" y="1398"/>
                    </a:lnTo>
                    <a:lnTo>
                      <a:pt x="2823" y="1134"/>
                    </a:lnTo>
                    <a:lnTo>
                      <a:pt x="2691" y="897"/>
                    </a:lnTo>
                    <a:lnTo>
                      <a:pt x="2532" y="660"/>
                    </a:lnTo>
                    <a:lnTo>
                      <a:pt x="2348" y="501"/>
                    </a:lnTo>
                    <a:lnTo>
                      <a:pt x="2216" y="370"/>
                    </a:lnTo>
                    <a:lnTo>
                      <a:pt x="2058" y="264"/>
                    </a:lnTo>
                    <a:lnTo>
                      <a:pt x="1899" y="185"/>
                    </a:lnTo>
                    <a:lnTo>
                      <a:pt x="1741" y="132"/>
                    </a:lnTo>
                    <a:lnTo>
                      <a:pt x="1557" y="79"/>
                    </a:lnTo>
                    <a:lnTo>
                      <a:pt x="1398" y="27"/>
                    </a:lnTo>
                    <a:lnTo>
                      <a:pt x="12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7"/>
              <p:cNvSpPr/>
              <p:nvPr/>
            </p:nvSpPr>
            <p:spPr>
              <a:xfrm>
                <a:off x="4609825" y="2492500"/>
                <a:ext cx="404225" cy="334350"/>
              </a:xfrm>
              <a:custGeom>
                <a:avLst/>
                <a:gdLst/>
                <a:ahLst/>
                <a:cxnLst/>
                <a:rect l="l" t="t" r="r" b="b"/>
                <a:pathLst>
                  <a:path w="16169" h="13374" extrusionOk="0">
                    <a:moveTo>
                      <a:pt x="370" y="1"/>
                    </a:moveTo>
                    <a:lnTo>
                      <a:pt x="264" y="54"/>
                    </a:lnTo>
                    <a:lnTo>
                      <a:pt x="185" y="106"/>
                    </a:lnTo>
                    <a:lnTo>
                      <a:pt x="132" y="185"/>
                    </a:lnTo>
                    <a:lnTo>
                      <a:pt x="53" y="265"/>
                    </a:lnTo>
                    <a:lnTo>
                      <a:pt x="27" y="344"/>
                    </a:lnTo>
                    <a:lnTo>
                      <a:pt x="27" y="449"/>
                    </a:lnTo>
                    <a:lnTo>
                      <a:pt x="0" y="1610"/>
                    </a:lnTo>
                    <a:lnTo>
                      <a:pt x="0" y="2375"/>
                    </a:lnTo>
                    <a:lnTo>
                      <a:pt x="27" y="3245"/>
                    </a:lnTo>
                    <a:lnTo>
                      <a:pt x="53" y="4168"/>
                    </a:lnTo>
                    <a:lnTo>
                      <a:pt x="132" y="5144"/>
                    </a:lnTo>
                    <a:lnTo>
                      <a:pt x="211" y="6146"/>
                    </a:lnTo>
                    <a:lnTo>
                      <a:pt x="343" y="7149"/>
                    </a:lnTo>
                    <a:lnTo>
                      <a:pt x="528" y="8151"/>
                    </a:lnTo>
                    <a:lnTo>
                      <a:pt x="739" y="9127"/>
                    </a:lnTo>
                    <a:lnTo>
                      <a:pt x="871" y="9601"/>
                    </a:lnTo>
                    <a:lnTo>
                      <a:pt x="1003" y="10050"/>
                    </a:lnTo>
                    <a:lnTo>
                      <a:pt x="1161" y="10472"/>
                    </a:lnTo>
                    <a:lnTo>
                      <a:pt x="1345" y="10894"/>
                    </a:lnTo>
                    <a:lnTo>
                      <a:pt x="1530" y="11263"/>
                    </a:lnTo>
                    <a:lnTo>
                      <a:pt x="1715" y="11632"/>
                    </a:lnTo>
                    <a:lnTo>
                      <a:pt x="1926" y="11975"/>
                    </a:lnTo>
                    <a:lnTo>
                      <a:pt x="2163" y="12265"/>
                    </a:lnTo>
                    <a:lnTo>
                      <a:pt x="2427" y="12529"/>
                    </a:lnTo>
                    <a:lnTo>
                      <a:pt x="2691" y="12740"/>
                    </a:lnTo>
                    <a:lnTo>
                      <a:pt x="2981" y="12925"/>
                    </a:lnTo>
                    <a:lnTo>
                      <a:pt x="3271" y="13083"/>
                    </a:lnTo>
                    <a:lnTo>
                      <a:pt x="3561" y="13162"/>
                    </a:lnTo>
                    <a:lnTo>
                      <a:pt x="3851" y="13241"/>
                    </a:lnTo>
                    <a:lnTo>
                      <a:pt x="4168" y="13320"/>
                    </a:lnTo>
                    <a:lnTo>
                      <a:pt x="4484" y="13347"/>
                    </a:lnTo>
                    <a:lnTo>
                      <a:pt x="4801" y="13373"/>
                    </a:lnTo>
                    <a:lnTo>
                      <a:pt x="5143" y="13373"/>
                    </a:lnTo>
                    <a:lnTo>
                      <a:pt x="5513" y="13347"/>
                    </a:lnTo>
                    <a:lnTo>
                      <a:pt x="5856" y="13320"/>
                    </a:lnTo>
                    <a:lnTo>
                      <a:pt x="6225" y="13268"/>
                    </a:lnTo>
                    <a:lnTo>
                      <a:pt x="6620" y="13188"/>
                    </a:lnTo>
                    <a:lnTo>
                      <a:pt x="6990" y="13083"/>
                    </a:lnTo>
                    <a:lnTo>
                      <a:pt x="7385" y="12951"/>
                    </a:lnTo>
                    <a:lnTo>
                      <a:pt x="7781" y="12819"/>
                    </a:lnTo>
                    <a:lnTo>
                      <a:pt x="8203" y="12635"/>
                    </a:lnTo>
                    <a:lnTo>
                      <a:pt x="8599" y="12450"/>
                    </a:lnTo>
                    <a:lnTo>
                      <a:pt x="9021" y="12239"/>
                    </a:lnTo>
                    <a:lnTo>
                      <a:pt x="9443" y="12002"/>
                    </a:lnTo>
                    <a:lnTo>
                      <a:pt x="9865" y="11764"/>
                    </a:lnTo>
                    <a:lnTo>
                      <a:pt x="10313" y="11474"/>
                    </a:lnTo>
                    <a:lnTo>
                      <a:pt x="10735" y="11158"/>
                    </a:lnTo>
                    <a:lnTo>
                      <a:pt x="11183" y="10841"/>
                    </a:lnTo>
                    <a:lnTo>
                      <a:pt x="11632" y="10472"/>
                    </a:lnTo>
                    <a:lnTo>
                      <a:pt x="12080" y="10103"/>
                    </a:lnTo>
                    <a:lnTo>
                      <a:pt x="12502" y="9707"/>
                    </a:lnTo>
                    <a:lnTo>
                      <a:pt x="12951" y="9285"/>
                    </a:lnTo>
                    <a:lnTo>
                      <a:pt x="13399" y="8810"/>
                    </a:lnTo>
                    <a:lnTo>
                      <a:pt x="13847" y="8335"/>
                    </a:lnTo>
                    <a:lnTo>
                      <a:pt x="14296" y="7834"/>
                    </a:lnTo>
                    <a:lnTo>
                      <a:pt x="14744" y="7307"/>
                    </a:lnTo>
                    <a:lnTo>
                      <a:pt x="15192" y="6753"/>
                    </a:lnTo>
                    <a:lnTo>
                      <a:pt x="15641" y="6146"/>
                    </a:lnTo>
                    <a:lnTo>
                      <a:pt x="16089" y="5540"/>
                    </a:lnTo>
                    <a:lnTo>
                      <a:pt x="16116" y="5460"/>
                    </a:lnTo>
                    <a:lnTo>
                      <a:pt x="16168" y="5355"/>
                    </a:lnTo>
                    <a:lnTo>
                      <a:pt x="16168" y="5276"/>
                    </a:lnTo>
                    <a:lnTo>
                      <a:pt x="16168" y="5197"/>
                    </a:lnTo>
                    <a:lnTo>
                      <a:pt x="16142" y="5091"/>
                    </a:lnTo>
                    <a:lnTo>
                      <a:pt x="16089" y="5012"/>
                    </a:lnTo>
                    <a:lnTo>
                      <a:pt x="16036" y="4933"/>
                    </a:lnTo>
                    <a:lnTo>
                      <a:pt x="15984" y="4880"/>
                    </a:lnTo>
                    <a:lnTo>
                      <a:pt x="15746" y="4696"/>
                    </a:lnTo>
                    <a:lnTo>
                      <a:pt x="15667" y="4643"/>
                    </a:lnTo>
                    <a:lnTo>
                      <a:pt x="15588" y="4616"/>
                    </a:lnTo>
                    <a:lnTo>
                      <a:pt x="15324" y="4616"/>
                    </a:lnTo>
                    <a:lnTo>
                      <a:pt x="15245" y="4643"/>
                    </a:lnTo>
                    <a:lnTo>
                      <a:pt x="15166" y="4696"/>
                    </a:lnTo>
                    <a:lnTo>
                      <a:pt x="15113" y="4748"/>
                    </a:lnTo>
                    <a:lnTo>
                      <a:pt x="14375" y="5513"/>
                    </a:lnTo>
                    <a:lnTo>
                      <a:pt x="13293" y="6568"/>
                    </a:lnTo>
                    <a:lnTo>
                      <a:pt x="12660" y="7149"/>
                    </a:lnTo>
                    <a:lnTo>
                      <a:pt x="11975" y="7782"/>
                    </a:lnTo>
                    <a:lnTo>
                      <a:pt x="11236" y="8388"/>
                    </a:lnTo>
                    <a:lnTo>
                      <a:pt x="10445" y="8995"/>
                    </a:lnTo>
                    <a:lnTo>
                      <a:pt x="9654" y="9575"/>
                    </a:lnTo>
                    <a:lnTo>
                      <a:pt x="8836" y="10103"/>
                    </a:lnTo>
                    <a:lnTo>
                      <a:pt x="8414" y="10340"/>
                    </a:lnTo>
                    <a:lnTo>
                      <a:pt x="8018" y="10551"/>
                    </a:lnTo>
                    <a:lnTo>
                      <a:pt x="7596" y="10762"/>
                    </a:lnTo>
                    <a:lnTo>
                      <a:pt x="7201" y="10947"/>
                    </a:lnTo>
                    <a:lnTo>
                      <a:pt x="6805" y="11105"/>
                    </a:lnTo>
                    <a:lnTo>
                      <a:pt x="6409" y="11210"/>
                    </a:lnTo>
                    <a:lnTo>
                      <a:pt x="6014" y="11316"/>
                    </a:lnTo>
                    <a:lnTo>
                      <a:pt x="5645" y="11395"/>
                    </a:lnTo>
                    <a:lnTo>
                      <a:pt x="5275" y="11421"/>
                    </a:lnTo>
                    <a:lnTo>
                      <a:pt x="4906" y="11421"/>
                    </a:lnTo>
                    <a:lnTo>
                      <a:pt x="4563" y="11369"/>
                    </a:lnTo>
                    <a:lnTo>
                      <a:pt x="4220" y="11289"/>
                    </a:lnTo>
                    <a:lnTo>
                      <a:pt x="3983" y="11184"/>
                    </a:lnTo>
                    <a:lnTo>
                      <a:pt x="3719" y="11052"/>
                    </a:lnTo>
                    <a:lnTo>
                      <a:pt x="3508" y="10867"/>
                    </a:lnTo>
                    <a:lnTo>
                      <a:pt x="3271" y="10656"/>
                    </a:lnTo>
                    <a:lnTo>
                      <a:pt x="3086" y="10393"/>
                    </a:lnTo>
                    <a:lnTo>
                      <a:pt x="2875" y="10129"/>
                    </a:lnTo>
                    <a:lnTo>
                      <a:pt x="2717" y="9812"/>
                    </a:lnTo>
                    <a:lnTo>
                      <a:pt x="2532" y="9496"/>
                    </a:lnTo>
                    <a:lnTo>
                      <a:pt x="2374" y="9153"/>
                    </a:lnTo>
                    <a:lnTo>
                      <a:pt x="2242" y="8757"/>
                    </a:lnTo>
                    <a:lnTo>
                      <a:pt x="1978" y="7966"/>
                    </a:lnTo>
                    <a:lnTo>
                      <a:pt x="1767" y="7122"/>
                    </a:lnTo>
                    <a:lnTo>
                      <a:pt x="1583" y="6252"/>
                    </a:lnTo>
                    <a:lnTo>
                      <a:pt x="1425" y="5381"/>
                    </a:lnTo>
                    <a:lnTo>
                      <a:pt x="1293" y="4485"/>
                    </a:lnTo>
                    <a:lnTo>
                      <a:pt x="1187" y="3641"/>
                    </a:lnTo>
                    <a:lnTo>
                      <a:pt x="1134" y="2849"/>
                    </a:lnTo>
                    <a:lnTo>
                      <a:pt x="1029" y="1451"/>
                    </a:lnTo>
                    <a:lnTo>
                      <a:pt x="1003" y="476"/>
                    </a:lnTo>
                    <a:lnTo>
                      <a:pt x="950" y="291"/>
                    </a:lnTo>
                    <a:lnTo>
                      <a:pt x="871" y="159"/>
                    </a:lnTo>
                    <a:lnTo>
                      <a:pt x="739" y="54"/>
                    </a:lnTo>
                    <a:lnTo>
                      <a:pt x="58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7"/>
              <p:cNvSpPr/>
              <p:nvPr/>
            </p:nvSpPr>
            <p:spPr>
              <a:xfrm>
                <a:off x="4896650" y="3171000"/>
                <a:ext cx="6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" h="1" extrusionOk="0">
                    <a:moveTo>
                      <a:pt x="1" y="1"/>
                    </a:moveTo>
                    <a:lnTo>
                      <a:pt x="27" y="1"/>
                    </a:lnTo>
                    <a:lnTo>
                      <a:pt x="27" y="1"/>
                    </a:lnTo>
                    <a:lnTo>
                      <a:pt x="27" y="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476B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7"/>
              <p:cNvSpPr/>
              <p:nvPr/>
            </p:nvSpPr>
            <p:spPr>
              <a:xfrm>
                <a:off x="4897300" y="317100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476B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7"/>
              <p:cNvSpPr/>
              <p:nvPr/>
            </p:nvSpPr>
            <p:spPr>
              <a:xfrm>
                <a:off x="4358600" y="2528775"/>
                <a:ext cx="1068875" cy="938975"/>
              </a:xfrm>
              <a:custGeom>
                <a:avLst/>
                <a:gdLst/>
                <a:ahLst/>
                <a:cxnLst/>
                <a:rect l="l" t="t" r="r" b="b"/>
                <a:pathLst>
                  <a:path w="42755" h="37559" extrusionOk="0">
                    <a:moveTo>
                      <a:pt x="0" y="0"/>
                    </a:moveTo>
                    <a:lnTo>
                      <a:pt x="0" y="1372"/>
                    </a:lnTo>
                    <a:lnTo>
                      <a:pt x="53" y="2717"/>
                    </a:lnTo>
                    <a:lnTo>
                      <a:pt x="106" y="4036"/>
                    </a:lnTo>
                    <a:lnTo>
                      <a:pt x="211" y="5302"/>
                    </a:lnTo>
                    <a:lnTo>
                      <a:pt x="317" y="6542"/>
                    </a:lnTo>
                    <a:lnTo>
                      <a:pt x="449" y="7781"/>
                    </a:lnTo>
                    <a:lnTo>
                      <a:pt x="581" y="8968"/>
                    </a:lnTo>
                    <a:lnTo>
                      <a:pt x="765" y="10129"/>
                    </a:lnTo>
                    <a:lnTo>
                      <a:pt x="950" y="11236"/>
                    </a:lnTo>
                    <a:lnTo>
                      <a:pt x="1161" y="12344"/>
                    </a:lnTo>
                    <a:lnTo>
                      <a:pt x="1372" y="13425"/>
                    </a:lnTo>
                    <a:lnTo>
                      <a:pt x="1636" y="14454"/>
                    </a:lnTo>
                    <a:lnTo>
                      <a:pt x="1873" y="15483"/>
                    </a:lnTo>
                    <a:lnTo>
                      <a:pt x="2163" y="16459"/>
                    </a:lnTo>
                    <a:lnTo>
                      <a:pt x="2427" y="17434"/>
                    </a:lnTo>
                    <a:lnTo>
                      <a:pt x="2743" y="18358"/>
                    </a:lnTo>
                    <a:lnTo>
                      <a:pt x="3060" y="19281"/>
                    </a:lnTo>
                    <a:lnTo>
                      <a:pt x="3376" y="20151"/>
                    </a:lnTo>
                    <a:lnTo>
                      <a:pt x="3719" y="20995"/>
                    </a:lnTo>
                    <a:lnTo>
                      <a:pt x="4062" y="21839"/>
                    </a:lnTo>
                    <a:lnTo>
                      <a:pt x="4405" y="22630"/>
                    </a:lnTo>
                    <a:lnTo>
                      <a:pt x="4774" y="23422"/>
                    </a:lnTo>
                    <a:lnTo>
                      <a:pt x="5143" y="24160"/>
                    </a:lnTo>
                    <a:lnTo>
                      <a:pt x="5513" y="24899"/>
                    </a:lnTo>
                    <a:lnTo>
                      <a:pt x="5908" y="25611"/>
                    </a:lnTo>
                    <a:lnTo>
                      <a:pt x="6304" y="26297"/>
                    </a:lnTo>
                    <a:lnTo>
                      <a:pt x="7095" y="27589"/>
                    </a:lnTo>
                    <a:lnTo>
                      <a:pt x="7886" y="28776"/>
                    </a:lnTo>
                    <a:lnTo>
                      <a:pt x="8704" y="29884"/>
                    </a:lnTo>
                    <a:lnTo>
                      <a:pt x="9522" y="30912"/>
                    </a:lnTo>
                    <a:lnTo>
                      <a:pt x="10313" y="31862"/>
                    </a:lnTo>
                    <a:lnTo>
                      <a:pt x="11104" y="32706"/>
                    </a:lnTo>
                    <a:lnTo>
                      <a:pt x="11869" y="33497"/>
                    </a:lnTo>
                    <a:lnTo>
                      <a:pt x="12634" y="34183"/>
                    </a:lnTo>
                    <a:lnTo>
                      <a:pt x="13346" y="34816"/>
                    </a:lnTo>
                    <a:lnTo>
                      <a:pt x="14006" y="35370"/>
                    </a:lnTo>
                    <a:lnTo>
                      <a:pt x="14639" y="35871"/>
                    </a:lnTo>
                    <a:lnTo>
                      <a:pt x="15219" y="36293"/>
                    </a:lnTo>
                    <a:lnTo>
                      <a:pt x="15746" y="36636"/>
                    </a:lnTo>
                    <a:lnTo>
                      <a:pt x="16590" y="37163"/>
                    </a:lnTo>
                    <a:lnTo>
                      <a:pt x="17144" y="37480"/>
                    </a:lnTo>
                    <a:lnTo>
                      <a:pt x="17355" y="37559"/>
                    </a:lnTo>
                    <a:lnTo>
                      <a:pt x="18199" y="37427"/>
                    </a:lnTo>
                    <a:lnTo>
                      <a:pt x="19070" y="37216"/>
                    </a:lnTo>
                    <a:lnTo>
                      <a:pt x="19993" y="36952"/>
                    </a:lnTo>
                    <a:lnTo>
                      <a:pt x="20942" y="36636"/>
                    </a:lnTo>
                    <a:lnTo>
                      <a:pt x="21945" y="36293"/>
                    </a:lnTo>
                    <a:lnTo>
                      <a:pt x="22947" y="35897"/>
                    </a:lnTo>
                    <a:lnTo>
                      <a:pt x="23975" y="35475"/>
                    </a:lnTo>
                    <a:lnTo>
                      <a:pt x="25004" y="35000"/>
                    </a:lnTo>
                    <a:lnTo>
                      <a:pt x="26059" y="34499"/>
                    </a:lnTo>
                    <a:lnTo>
                      <a:pt x="27114" y="33998"/>
                    </a:lnTo>
                    <a:lnTo>
                      <a:pt x="28169" y="33444"/>
                    </a:lnTo>
                    <a:lnTo>
                      <a:pt x="29224" y="32890"/>
                    </a:lnTo>
                    <a:lnTo>
                      <a:pt x="31308" y="31730"/>
                    </a:lnTo>
                    <a:lnTo>
                      <a:pt x="33339" y="30569"/>
                    </a:lnTo>
                    <a:lnTo>
                      <a:pt x="35238" y="29409"/>
                    </a:lnTo>
                    <a:lnTo>
                      <a:pt x="37031" y="28301"/>
                    </a:lnTo>
                    <a:lnTo>
                      <a:pt x="38614" y="27299"/>
                    </a:lnTo>
                    <a:lnTo>
                      <a:pt x="40012" y="26376"/>
                    </a:lnTo>
                    <a:lnTo>
                      <a:pt x="42016" y="25031"/>
                    </a:lnTo>
                    <a:lnTo>
                      <a:pt x="42755" y="24503"/>
                    </a:lnTo>
                    <a:lnTo>
                      <a:pt x="42438" y="24292"/>
                    </a:lnTo>
                    <a:lnTo>
                      <a:pt x="41568" y="23633"/>
                    </a:lnTo>
                    <a:lnTo>
                      <a:pt x="40275" y="22630"/>
                    </a:lnTo>
                    <a:lnTo>
                      <a:pt x="38666" y="21285"/>
                    </a:lnTo>
                    <a:lnTo>
                      <a:pt x="37743" y="20494"/>
                    </a:lnTo>
                    <a:lnTo>
                      <a:pt x="36794" y="19676"/>
                    </a:lnTo>
                    <a:lnTo>
                      <a:pt x="35818" y="18780"/>
                    </a:lnTo>
                    <a:lnTo>
                      <a:pt x="34816" y="17830"/>
                    </a:lnTo>
                    <a:lnTo>
                      <a:pt x="33813" y="16854"/>
                    </a:lnTo>
                    <a:lnTo>
                      <a:pt x="32838" y="15826"/>
                    </a:lnTo>
                    <a:lnTo>
                      <a:pt x="31862" y="14771"/>
                    </a:lnTo>
                    <a:lnTo>
                      <a:pt x="30938" y="13689"/>
                    </a:lnTo>
                    <a:lnTo>
                      <a:pt x="30490" y="13135"/>
                    </a:lnTo>
                    <a:lnTo>
                      <a:pt x="30094" y="12581"/>
                    </a:lnTo>
                    <a:lnTo>
                      <a:pt x="29699" y="12001"/>
                    </a:lnTo>
                    <a:lnTo>
                      <a:pt x="29330" y="11421"/>
                    </a:lnTo>
                    <a:lnTo>
                      <a:pt x="28987" y="10841"/>
                    </a:lnTo>
                    <a:lnTo>
                      <a:pt x="28644" y="10260"/>
                    </a:lnTo>
                    <a:lnTo>
                      <a:pt x="28354" y="9680"/>
                    </a:lnTo>
                    <a:lnTo>
                      <a:pt x="28064" y="9100"/>
                    </a:lnTo>
                    <a:lnTo>
                      <a:pt x="27800" y="8520"/>
                    </a:lnTo>
                    <a:lnTo>
                      <a:pt x="27562" y="7939"/>
                    </a:lnTo>
                    <a:lnTo>
                      <a:pt x="27114" y="6805"/>
                    </a:lnTo>
                    <a:lnTo>
                      <a:pt x="26745" y="5698"/>
                    </a:lnTo>
                    <a:lnTo>
                      <a:pt x="26455" y="4669"/>
                    </a:lnTo>
                    <a:lnTo>
                      <a:pt x="26191" y="3693"/>
                    </a:lnTo>
                    <a:lnTo>
                      <a:pt x="26006" y="2796"/>
                    </a:lnTo>
                    <a:lnTo>
                      <a:pt x="25848" y="2005"/>
                    </a:lnTo>
                    <a:lnTo>
                      <a:pt x="25743" y="1319"/>
                    </a:lnTo>
                    <a:lnTo>
                      <a:pt x="25611" y="343"/>
                    </a:lnTo>
                    <a:lnTo>
                      <a:pt x="2558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7"/>
              <p:cNvSpPr/>
              <p:nvPr/>
            </p:nvSpPr>
            <p:spPr>
              <a:xfrm>
                <a:off x="4563650" y="2704175"/>
                <a:ext cx="441175" cy="466850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8674" extrusionOk="0">
                    <a:moveTo>
                      <a:pt x="13268" y="0"/>
                    </a:moveTo>
                    <a:lnTo>
                      <a:pt x="13030" y="27"/>
                    </a:lnTo>
                    <a:lnTo>
                      <a:pt x="12793" y="79"/>
                    </a:lnTo>
                    <a:lnTo>
                      <a:pt x="12582" y="132"/>
                    </a:lnTo>
                    <a:lnTo>
                      <a:pt x="12318" y="238"/>
                    </a:lnTo>
                    <a:lnTo>
                      <a:pt x="12081" y="343"/>
                    </a:lnTo>
                    <a:lnTo>
                      <a:pt x="11870" y="475"/>
                    </a:lnTo>
                    <a:lnTo>
                      <a:pt x="11659" y="633"/>
                    </a:lnTo>
                    <a:lnTo>
                      <a:pt x="11448" y="818"/>
                    </a:lnTo>
                    <a:lnTo>
                      <a:pt x="11263" y="1003"/>
                    </a:lnTo>
                    <a:lnTo>
                      <a:pt x="11079" y="1187"/>
                    </a:lnTo>
                    <a:lnTo>
                      <a:pt x="10920" y="1425"/>
                    </a:lnTo>
                    <a:lnTo>
                      <a:pt x="10604" y="1873"/>
                    </a:lnTo>
                    <a:lnTo>
                      <a:pt x="10314" y="2374"/>
                    </a:lnTo>
                    <a:lnTo>
                      <a:pt x="10076" y="2875"/>
                    </a:lnTo>
                    <a:lnTo>
                      <a:pt x="9892" y="3376"/>
                    </a:lnTo>
                    <a:lnTo>
                      <a:pt x="9707" y="3877"/>
                    </a:lnTo>
                    <a:lnTo>
                      <a:pt x="9575" y="4352"/>
                    </a:lnTo>
                    <a:lnTo>
                      <a:pt x="9364" y="5170"/>
                    </a:lnTo>
                    <a:lnTo>
                      <a:pt x="9259" y="5750"/>
                    </a:lnTo>
                    <a:lnTo>
                      <a:pt x="9232" y="5961"/>
                    </a:lnTo>
                    <a:lnTo>
                      <a:pt x="9048" y="5856"/>
                    </a:lnTo>
                    <a:lnTo>
                      <a:pt x="8520" y="5539"/>
                    </a:lnTo>
                    <a:lnTo>
                      <a:pt x="7755" y="5143"/>
                    </a:lnTo>
                    <a:lnTo>
                      <a:pt x="7281" y="4932"/>
                    </a:lnTo>
                    <a:lnTo>
                      <a:pt x="6779" y="4695"/>
                    </a:lnTo>
                    <a:lnTo>
                      <a:pt x="6252" y="4484"/>
                    </a:lnTo>
                    <a:lnTo>
                      <a:pt x="5672" y="4273"/>
                    </a:lnTo>
                    <a:lnTo>
                      <a:pt x="5091" y="4115"/>
                    </a:lnTo>
                    <a:lnTo>
                      <a:pt x="4511" y="3957"/>
                    </a:lnTo>
                    <a:lnTo>
                      <a:pt x="3931" y="3877"/>
                    </a:lnTo>
                    <a:lnTo>
                      <a:pt x="3351" y="3825"/>
                    </a:lnTo>
                    <a:lnTo>
                      <a:pt x="2797" y="3825"/>
                    </a:lnTo>
                    <a:lnTo>
                      <a:pt x="2533" y="3877"/>
                    </a:lnTo>
                    <a:lnTo>
                      <a:pt x="2269" y="3904"/>
                    </a:lnTo>
                    <a:lnTo>
                      <a:pt x="1953" y="4009"/>
                    </a:lnTo>
                    <a:lnTo>
                      <a:pt x="1636" y="4141"/>
                    </a:lnTo>
                    <a:lnTo>
                      <a:pt x="1372" y="4299"/>
                    </a:lnTo>
                    <a:lnTo>
                      <a:pt x="1109" y="4484"/>
                    </a:lnTo>
                    <a:lnTo>
                      <a:pt x="871" y="4721"/>
                    </a:lnTo>
                    <a:lnTo>
                      <a:pt x="634" y="4985"/>
                    </a:lnTo>
                    <a:lnTo>
                      <a:pt x="449" y="5302"/>
                    </a:lnTo>
                    <a:lnTo>
                      <a:pt x="291" y="5671"/>
                    </a:lnTo>
                    <a:lnTo>
                      <a:pt x="159" y="6040"/>
                    </a:lnTo>
                    <a:lnTo>
                      <a:pt x="80" y="6383"/>
                    </a:lnTo>
                    <a:lnTo>
                      <a:pt x="27" y="6752"/>
                    </a:lnTo>
                    <a:lnTo>
                      <a:pt x="1" y="7095"/>
                    </a:lnTo>
                    <a:lnTo>
                      <a:pt x="1" y="7438"/>
                    </a:lnTo>
                    <a:lnTo>
                      <a:pt x="27" y="7807"/>
                    </a:lnTo>
                    <a:lnTo>
                      <a:pt x="80" y="8150"/>
                    </a:lnTo>
                    <a:lnTo>
                      <a:pt x="186" y="8493"/>
                    </a:lnTo>
                    <a:lnTo>
                      <a:pt x="291" y="8836"/>
                    </a:lnTo>
                    <a:lnTo>
                      <a:pt x="449" y="9179"/>
                    </a:lnTo>
                    <a:lnTo>
                      <a:pt x="608" y="9522"/>
                    </a:lnTo>
                    <a:lnTo>
                      <a:pt x="792" y="9865"/>
                    </a:lnTo>
                    <a:lnTo>
                      <a:pt x="977" y="10181"/>
                    </a:lnTo>
                    <a:lnTo>
                      <a:pt x="1214" y="10524"/>
                    </a:lnTo>
                    <a:lnTo>
                      <a:pt x="1452" y="10840"/>
                    </a:lnTo>
                    <a:lnTo>
                      <a:pt x="1715" y="11157"/>
                    </a:lnTo>
                    <a:lnTo>
                      <a:pt x="2243" y="11764"/>
                    </a:lnTo>
                    <a:lnTo>
                      <a:pt x="2823" y="12317"/>
                    </a:lnTo>
                    <a:lnTo>
                      <a:pt x="3430" y="12871"/>
                    </a:lnTo>
                    <a:lnTo>
                      <a:pt x="4089" y="13425"/>
                    </a:lnTo>
                    <a:lnTo>
                      <a:pt x="4221" y="13531"/>
                    </a:lnTo>
                    <a:lnTo>
                      <a:pt x="5091" y="14164"/>
                    </a:lnTo>
                    <a:lnTo>
                      <a:pt x="5988" y="14797"/>
                    </a:lnTo>
                    <a:lnTo>
                      <a:pt x="6199" y="14929"/>
                    </a:lnTo>
                    <a:lnTo>
                      <a:pt x="7254" y="15562"/>
                    </a:lnTo>
                    <a:lnTo>
                      <a:pt x="8283" y="16168"/>
                    </a:lnTo>
                    <a:lnTo>
                      <a:pt x="9338" y="16749"/>
                    </a:lnTo>
                    <a:lnTo>
                      <a:pt x="10314" y="17250"/>
                    </a:lnTo>
                    <a:lnTo>
                      <a:pt x="11237" y="17724"/>
                    </a:lnTo>
                    <a:lnTo>
                      <a:pt x="12054" y="18120"/>
                    </a:lnTo>
                    <a:lnTo>
                      <a:pt x="13268" y="18674"/>
                    </a:lnTo>
                    <a:lnTo>
                      <a:pt x="13347" y="18674"/>
                    </a:lnTo>
                    <a:lnTo>
                      <a:pt x="13769" y="17830"/>
                    </a:lnTo>
                    <a:lnTo>
                      <a:pt x="14323" y="16696"/>
                    </a:lnTo>
                    <a:lnTo>
                      <a:pt x="14929" y="15324"/>
                    </a:lnTo>
                    <a:lnTo>
                      <a:pt x="15589" y="13768"/>
                    </a:lnTo>
                    <a:lnTo>
                      <a:pt x="15905" y="12950"/>
                    </a:lnTo>
                    <a:lnTo>
                      <a:pt x="16222" y="12106"/>
                    </a:lnTo>
                    <a:lnTo>
                      <a:pt x="16512" y="11236"/>
                    </a:lnTo>
                    <a:lnTo>
                      <a:pt x="16776" y="10366"/>
                    </a:lnTo>
                    <a:lnTo>
                      <a:pt x="17013" y="9495"/>
                    </a:lnTo>
                    <a:lnTo>
                      <a:pt x="17224" y="8625"/>
                    </a:lnTo>
                    <a:lnTo>
                      <a:pt x="17409" y="7755"/>
                    </a:lnTo>
                    <a:lnTo>
                      <a:pt x="17541" y="6937"/>
                    </a:lnTo>
                    <a:lnTo>
                      <a:pt x="17593" y="6515"/>
                    </a:lnTo>
                    <a:lnTo>
                      <a:pt x="17620" y="6251"/>
                    </a:lnTo>
                    <a:lnTo>
                      <a:pt x="17620" y="6014"/>
                    </a:lnTo>
                    <a:lnTo>
                      <a:pt x="17646" y="5223"/>
                    </a:lnTo>
                    <a:lnTo>
                      <a:pt x="17620" y="4801"/>
                    </a:lnTo>
                    <a:lnTo>
                      <a:pt x="17593" y="4379"/>
                    </a:lnTo>
                    <a:lnTo>
                      <a:pt x="17541" y="3957"/>
                    </a:lnTo>
                    <a:lnTo>
                      <a:pt x="17461" y="3561"/>
                    </a:lnTo>
                    <a:lnTo>
                      <a:pt x="17382" y="3192"/>
                    </a:lnTo>
                    <a:lnTo>
                      <a:pt x="17250" y="2822"/>
                    </a:lnTo>
                    <a:lnTo>
                      <a:pt x="17119" y="2453"/>
                    </a:lnTo>
                    <a:lnTo>
                      <a:pt x="16934" y="2137"/>
                    </a:lnTo>
                    <a:lnTo>
                      <a:pt x="16749" y="1820"/>
                    </a:lnTo>
                    <a:lnTo>
                      <a:pt x="16538" y="1504"/>
                    </a:lnTo>
                    <a:lnTo>
                      <a:pt x="16275" y="1240"/>
                    </a:lnTo>
                    <a:lnTo>
                      <a:pt x="16011" y="976"/>
                    </a:lnTo>
                    <a:lnTo>
                      <a:pt x="15694" y="765"/>
                    </a:lnTo>
                    <a:lnTo>
                      <a:pt x="15351" y="554"/>
                    </a:lnTo>
                    <a:lnTo>
                      <a:pt x="14982" y="370"/>
                    </a:lnTo>
                    <a:lnTo>
                      <a:pt x="14587" y="211"/>
                    </a:lnTo>
                    <a:lnTo>
                      <a:pt x="14296" y="132"/>
                    </a:lnTo>
                    <a:lnTo>
                      <a:pt x="14033" y="53"/>
                    </a:lnTo>
                    <a:lnTo>
                      <a:pt x="13769" y="27"/>
                    </a:lnTo>
                    <a:lnTo>
                      <a:pt x="1350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7"/>
              <p:cNvSpPr/>
              <p:nvPr/>
            </p:nvSpPr>
            <p:spPr>
              <a:xfrm>
                <a:off x="4713350" y="2807025"/>
                <a:ext cx="290150" cy="270375"/>
              </a:xfrm>
              <a:custGeom>
                <a:avLst/>
                <a:gdLst/>
                <a:ahLst/>
                <a:cxnLst/>
                <a:rect l="l" t="t" r="r" b="b"/>
                <a:pathLst>
                  <a:path w="11606" h="10815" extrusionOk="0">
                    <a:moveTo>
                      <a:pt x="10366" y="1"/>
                    </a:moveTo>
                    <a:lnTo>
                      <a:pt x="10287" y="27"/>
                    </a:lnTo>
                    <a:lnTo>
                      <a:pt x="10287" y="106"/>
                    </a:lnTo>
                    <a:lnTo>
                      <a:pt x="10313" y="6146"/>
                    </a:lnTo>
                    <a:lnTo>
                      <a:pt x="7623" y="6885"/>
                    </a:lnTo>
                    <a:lnTo>
                      <a:pt x="7570" y="6937"/>
                    </a:lnTo>
                    <a:lnTo>
                      <a:pt x="7544" y="6990"/>
                    </a:lnTo>
                    <a:lnTo>
                      <a:pt x="7623" y="8863"/>
                    </a:lnTo>
                    <a:lnTo>
                      <a:pt x="5776" y="6726"/>
                    </a:lnTo>
                    <a:lnTo>
                      <a:pt x="5724" y="6700"/>
                    </a:lnTo>
                    <a:lnTo>
                      <a:pt x="5671" y="6700"/>
                    </a:lnTo>
                    <a:lnTo>
                      <a:pt x="5618" y="6726"/>
                    </a:lnTo>
                    <a:lnTo>
                      <a:pt x="5592" y="6806"/>
                    </a:lnTo>
                    <a:lnTo>
                      <a:pt x="5592" y="9654"/>
                    </a:lnTo>
                    <a:lnTo>
                      <a:pt x="1134" y="3456"/>
                    </a:lnTo>
                    <a:lnTo>
                      <a:pt x="1082" y="3403"/>
                    </a:lnTo>
                    <a:lnTo>
                      <a:pt x="1029" y="3403"/>
                    </a:lnTo>
                    <a:lnTo>
                      <a:pt x="976" y="3456"/>
                    </a:lnTo>
                    <a:lnTo>
                      <a:pt x="950" y="3509"/>
                    </a:lnTo>
                    <a:lnTo>
                      <a:pt x="0" y="10683"/>
                    </a:lnTo>
                    <a:lnTo>
                      <a:pt x="211" y="10815"/>
                    </a:lnTo>
                    <a:lnTo>
                      <a:pt x="1134" y="3799"/>
                    </a:lnTo>
                    <a:lnTo>
                      <a:pt x="5618" y="10050"/>
                    </a:lnTo>
                    <a:lnTo>
                      <a:pt x="5671" y="10103"/>
                    </a:lnTo>
                    <a:lnTo>
                      <a:pt x="5724" y="10103"/>
                    </a:lnTo>
                    <a:lnTo>
                      <a:pt x="5776" y="10050"/>
                    </a:lnTo>
                    <a:lnTo>
                      <a:pt x="5803" y="9997"/>
                    </a:lnTo>
                    <a:lnTo>
                      <a:pt x="5803" y="7096"/>
                    </a:lnTo>
                    <a:lnTo>
                      <a:pt x="7649" y="9259"/>
                    </a:lnTo>
                    <a:lnTo>
                      <a:pt x="7702" y="9285"/>
                    </a:lnTo>
                    <a:lnTo>
                      <a:pt x="7781" y="9285"/>
                    </a:lnTo>
                    <a:lnTo>
                      <a:pt x="7834" y="9232"/>
                    </a:lnTo>
                    <a:lnTo>
                      <a:pt x="7834" y="9179"/>
                    </a:lnTo>
                    <a:lnTo>
                      <a:pt x="7755" y="7069"/>
                    </a:lnTo>
                    <a:lnTo>
                      <a:pt x="10445" y="6331"/>
                    </a:lnTo>
                    <a:lnTo>
                      <a:pt x="10498" y="6278"/>
                    </a:lnTo>
                    <a:lnTo>
                      <a:pt x="10524" y="6225"/>
                    </a:lnTo>
                    <a:lnTo>
                      <a:pt x="10498" y="581"/>
                    </a:lnTo>
                    <a:lnTo>
                      <a:pt x="11553" y="2823"/>
                    </a:lnTo>
                    <a:lnTo>
                      <a:pt x="11605" y="2401"/>
                    </a:lnTo>
                    <a:lnTo>
                      <a:pt x="10471" y="54"/>
                    </a:lnTo>
                    <a:lnTo>
                      <a:pt x="104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7"/>
              <p:cNvSpPr/>
              <p:nvPr/>
            </p:nvSpPr>
            <p:spPr>
              <a:xfrm>
                <a:off x="5070075" y="2521525"/>
                <a:ext cx="484675" cy="571050"/>
              </a:xfrm>
              <a:custGeom>
                <a:avLst/>
                <a:gdLst/>
                <a:ahLst/>
                <a:cxnLst/>
                <a:rect l="l" t="t" r="r" b="b"/>
                <a:pathLst>
                  <a:path w="19387" h="22842" extrusionOk="0">
                    <a:moveTo>
                      <a:pt x="8282" y="0"/>
                    </a:moveTo>
                    <a:lnTo>
                      <a:pt x="0" y="17593"/>
                    </a:lnTo>
                    <a:lnTo>
                      <a:pt x="11104" y="22841"/>
                    </a:lnTo>
                    <a:lnTo>
                      <a:pt x="19386" y="5249"/>
                    </a:lnTo>
                    <a:lnTo>
                      <a:pt x="828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7"/>
              <p:cNvSpPr/>
              <p:nvPr/>
            </p:nvSpPr>
            <p:spPr>
              <a:xfrm>
                <a:off x="5210525" y="2605250"/>
                <a:ext cx="207050" cy="412800"/>
              </a:xfrm>
              <a:custGeom>
                <a:avLst/>
                <a:gdLst/>
                <a:ahLst/>
                <a:cxnLst/>
                <a:rect l="l" t="t" r="r" b="b"/>
                <a:pathLst>
                  <a:path w="8282" h="16512" extrusionOk="0">
                    <a:moveTo>
                      <a:pt x="7834" y="54"/>
                    </a:moveTo>
                    <a:lnTo>
                      <a:pt x="7992" y="106"/>
                    </a:lnTo>
                    <a:lnTo>
                      <a:pt x="8045" y="133"/>
                    </a:lnTo>
                    <a:lnTo>
                      <a:pt x="8124" y="186"/>
                    </a:lnTo>
                    <a:lnTo>
                      <a:pt x="8203" y="317"/>
                    </a:lnTo>
                    <a:lnTo>
                      <a:pt x="8229" y="476"/>
                    </a:lnTo>
                    <a:lnTo>
                      <a:pt x="8203" y="555"/>
                    </a:lnTo>
                    <a:lnTo>
                      <a:pt x="8176" y="634"/>
                    </a:lnTo>
                    <a:lnTo>
                      <a:pt x="818" y="16222"/>
                    </a:lnTo>
                    <a:lnTo>
                      <a:pt x="739" y="16354"/>
                    </a:lnTo>
                    <a:lnTo>
                      <a:pt x="607" y="16433"/>
                    </a:lnTo>
                    <a:lnTo>
                      <a:pt x="449" y="16459"/>
                    </a:lnTo>
                    <a:lnTo>
                      <a:pt x="369" y="16433"/>
                    </a:lnTo>
                    <a:lnTo>
                      <a:pt x="290" y="16406"/>
                    </a:lnTo>
                    <a:lnTo>
                      <a:pt x="158" y="16327"/>
                    </a:lnTo>
                    <a:lnTo>
                      <a:pt x="79" y="16195"/>
                    </a:lnTo>
                    <a:lnTo>
                      <a:pt x="53" y="16037"/>
                    </a:lnTo>
                    <a:lnTo>
                      <a:pt x="106" y="15879"/>
                    </a:lnTo>
                    <a:lnTo>
                      <a:pt x="7438" y="291"/>
                    </a:lnTo>
                    <a:lnTo>
                      <a:pt x="7543" y="159"/>
                    </a:lnTo>
                    <a:lnTo>
                      <a:pt x="7675" y="80"/>
                    </a:lnTo>
                    <a:lnTo>
                      <a:pt x="7834" y="54"/>
                    </a:lnTo>
                    <a:close/>
                    <a:moveTo>
                      <a:pt x="7754" y="1"/>
                    </a:moveTo>
                    <a:lnTo>
                      <a:pt x="7649" y="27"/>
                    </a:lnTo>
                    <a:lnTo>
                      <a:pt x="7570" y="54"/>
                    </a:lnTo>
                    <a:lnTo>
                      <a:pt x="7491" y="106"/>
                    </a:lnTo>
                    <a:lnTo>
                      <a:pt x="7438" y="186"/>
                    </a:lnTo>
                    <a:lnTo>
                      <a:pt x="7385" y="265"/>
                    </a:lnTo>
                    <a:lnTo>
                      <a:pt x="27" y="15852"/>
                    </a:lnTo>
                    <a:lnTo>
                      <a:pt x="0" y="15932"/>
                    </a:lnTo>
                    <a:lnTo>
                      <a:pt x="0" y="16037"/>
                    </a:lnTo>
                    <a:lnTo>
                      <a:pt x="0" y="16116"/>
                    </a:lnTo>
                    <a:lnTo>
                      <a:pt x="27" y="16222"/>
                    </a:lnTo>
                    <a:lnTo>
                      <a:pt x="53" y="16301"/>
                    </a:lnTo>
                    <a:lnTo>
                      <a:pt x="106" y="16354"/>
                    </a:lnTo>
                    <a:lnTo>
                      <a:pt x="185" y="16433"/>
                    </a:lnTo>
                    <a:lnTo>
                      <a:pt x="264" y="16485"/>
                    </a:lnTo>
                    <a:lnTo>
                      <a:pt x="369" y="16512"/>
                    </a:lnTo>
                    <a:lnTo>
                      <a:pt x="449" y="16512"/>
                    </a:lnTo>
                    <a:lnTo>
                      <a:pt x="607" y="16485"/>
                    </a:lnTo>
                    <a:lnTo>
                      <a:pt x="712" y="16459"/>
                    </a:lnTo>
                    <a:lnTo>
                      <a:pt x="765" y="16406"/>
                    </a:lnTo>
                    <a:lnTo>
                      <a:pt x="844" y="16327"/>
                    </a:lnTo>
                    <a:lnTo>
                      <a:pt x="871" y="16248"/>
                    </a:lnTo>
                    <a:lnTo>
                      <a:pt x="8229" y="660"/>
                    </a:lnTo>
                    <a:lnTo>
                      <a:pt x="8282" y="581"/>
                    </a:lnTo>
                    <a:lnTo>
                      <a:pt x="8282" y="476"/>
                    </a:lnTo>
                    <a:lnTo>
                      <a:pt x="8282" y="397"/>
                    </a:lnTo>
                    <a:lnTo>
                      <a:pt x="8256" y="291"/>
                    </a:lnTo>
                    <a:lnTo>
                      <a:pt x="8229" y="212"/>
                    </a:lnTo>
                    <a:lnTo>
                      <a:pt x="8176" y="159"/>
                    </a:lnTo>
                    <a:lnTo>
                      <a:pt x="8097" y="80"/>
                    </a:lnTo>
                    <a:lnTo>
                      <a:pt x="8018" y="27"/>
                    </a:lnTo>
                    <a:lnTo>
                      <a:pt x="793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7"/>
              <p:cNvSpPr/>
              <p:nvPr/>
            </p:nvSpPr>
            <p:spPr>
              <a:xfrm>
                <a:off x="5277125" y="2592075"/>
                <a:ext cx="65950" cy="65950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2638" extrusionOk="0">
                    <a:moveTo>
                      <a:pt x="1372" y="0"/>
                    </a:moveTo>
                    <a:lnTo>
                      <a:pt x="1134" y="27"/>
                    </a:lnTo>
                    <a:lnTo>
                      <a:pt x="870" y="80"/>
                    </a:lnTo>
                    <a:lnTo>
                      <a:pt x="659" y="185"/>
                    </a:lnTo>
                    <a:lnTo>
                      <a:pt x="448" y="343"/>
                    </a:lnTo>
                    <a:lnTo>
                      <a:pt x="264" y="528"/>
                    </a:lnTo>
                    <a:lnTo>
                      <a:pt x="132" y="765"/>
                    </a:lnTo>
                    <a:lnTo>
                      <a:pt x="53" y="1029"/>
                    </a:lnTo>
                    <a:lnTo>
                      <a:pt x="0" y="1266"/>
                    </a:lnTo>
                    <a:lnTo>
                      <a:pt x="26" y="1530"/>
                    </a:lnTo>
                    <a:lnTo>
                      <a:pt x="79" y="1768"/>
                    </a:lnTo>
                    <a:lnTo>
                      <a:pt x="185" y="2005"/>
                    </a:lnTo>
                    <a:lnTo>
                      <a:pt x="343" y="2216"/>
                    </a:lnTo>
                    <a:lnTo>
                      <a:pt x="528" y="2401"/>
                    </a:lnTo>
                    <a:lnTo>
                      <a:pt x="765" y="2532"/>
                    </a:lnTo>
                    <a:lnTo>
                      <a:pt x="1002" y="2612"/>
                    </a:lnTo>
                    <a:lnTo>
                      <a:pt x="1266" y="2638"/>
                    </a:lnTo>
                    <a:lnTo>
                      <a:pt x="1530" y="2638"/>
                    </a:lnTo>
                    <a:lnTo>
                      <a:pt x="1767" y="2585"/>
                    </a:lnTo>
                    <a:lnTo>
                      <a:pt x="2005" y="2453"/>
                    </a:lnTo>
                    <a:lnTo>
                      <a:pt x="2216" y="2321"/>
                    </a:lnTo>
                    <a:lnTo>
                      <a:pt x="2374" y="2137"/>
                    </a:lnTo>
                    <a:lnTo>
                      <a:pt x="2506" y="1899"/>
                    </a:lnTo>
                    <a:lnTo>
                      <a:pt x="2611" y="1636"/>
                    </a:lnTo>
                    <a:lnTo>
                      <a:pt x="2638" y="1398"/>
                    </a:lnTo>
                    <a:lnTo>
                      <a:pt x="2638" y="1135"/>
                    </a:lnTo>
                    <a:lnTo>
                      <a:pt x="2558" y="897"/>
                    </a:lnTo>
                    <a:lnTo>
                      <a:pt x="2453" y="660"/>
                    </a:lnTo>
                    <a:lnTo>
                      <a:pt x="2295" y="449"/>
                    </a:lnTo>
                    <a:lnTo>
                      <a:pt x="2110" y="264"/>
                    </a:lnTo>
                    <a:lnTo>
                      <a:pt x="1899" y="132"/>
                    </a:lnTo>
                    <a:lnTo>
                      <a:pt x="1635" y="53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7"/>
              <p:cNvSpPr/>
              <p:nvPr/>
            </p:nvSpPr>
            <p:spPr>
              <a:xfrm>
                <a:off x="5275800" y="2587450"/>
                <a:ext cx="65950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2639" extrusionOk="0">
                    <a:moveTo>
                      <a:pt x="1372" y="1"/>
                    </a:moveTo>
                    <a:lnTo>
                      <a:pt x="1108" y="27"/>
                    </a:lnTo>
                    <a:lnTo>
                      <a:pt x="871" y="80"/>
                    </a:lnTo>
                    <a:lnTo>
                      <a:pt x="633" y="185"/>
                    </a:lnTo>
                    <a:lnTo>
                      <a:pt x="449" y="344"/>
                    </a:lnTo>
                    <a:lnTo>
                      <a:pt x="264" y="528"/>
                    </a:lnTo>
                    <a:lnTo>
                      <a:pt x="132" y="766"/>
                    </a:lnTo>
                    <a:lnTo>
                      <a:pt x="27" y="1003"/>
                    </a:lnTo>
                    <a:lnTo>
                      <a:pt x="0" y="1267"/>
                    </a:lnTo>
                    <a:lnTo>
                      <a:pt x="27" y="1531"/>
                    </a:lnTo>
                    <a:lnTo>
                      <a:pt x="79" y="1768"/>
                    </a:lnTo>
                    <a:lnTo>
                      <a:pt x="185" y="2005"/>
                    </a:lnTo>
                    <a:lnTo>
                      <a:pt x="343" y="2216"/>
                    </a:lnTo>
                    <a:lnTo>
                      <a:pt x="528" y="2375"/>
                    </a:lnTo>
                    <a:lnTo>
                      <a:pt x="765" y="2506"/>
                    </a:lnTo>
                    <a:lnTo>
                      <a:pt x="1003" y="2612"/>
                    </a:lnTo>
                    <a:lnTo>
                      <a:pt x="1266" y="2638"/>
                    </a:lnTo>
                    <a:lnTo>
                      <a:pt x="1530" y="2638"/>
                    </a:lnTo>
                    <a:lnTo>
                      <a:pt x="1767" y="2559"/>
                    </a:lnTo>
                    <a:lnTo>
                      <a:pt x="2005" y="2454"/>
                    </a:lnTo>
                    <a:lnTo>
                      <a:pt x="2189" y="2295"/>
                    </a:lnTo>
                    <a:lnTo>
                      <a:pt x="2374" y="2111"/>
                    </a:lnTo>
                    <a:lnTo>
                      <a:pt x="2506" y="1873"/>
                    </a:lnTo>
                    <a:lnTo>
                      <a:pt x="2611" y="1636"/>
                    </a:lnTo>
                    <a:lnTo>
                      <a:pt x="2638" y="1372"/>
                    </a:lnTo>
                    <a:lnTo>
                      <a:pt x="2611" y="1135"/>
                    </a:lnTo>
                    <a:lnTo>
                      <a:pt x="2559" y="871"/>
                    </a:lnTo>
                    <a:lnTo>
                      <a:pt x="2453" y="660"/>
                    </a:lnTo>
                    <a:lnTo>
                      <a:pt x="2295" y="449"/>
                    </a:lnTo>
                    <a:lnTo>
                      <a:pt x="2110" y="265"/>
                    </a:lnTo>
                    <a:lnTo>
                      <a:pt x="1873" y="133"/>
                    </a:lnTo>
                    <a:lnTo>
                      <a:pt x="1636" y="54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7"/>
              <p:cNvSpPr/>
              <p:nvPr/>
            </p:nvSpPr>
            <p:spPr>
              <a:xfrm>
                <a:off x="5234250" y="2683725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108" y="1"/>
                    </a:moveTo>
                    <a:lnTo>
                      <a:pt x="871" y="53"/>
                    </a:lnTo>
                    <a:lnTo>
                      <a:pt x="634" y="185"/>
                    </a:lnTo>
                    <a:lnTo>
                      <a:pt x="449" y="317"/>
                    </a:lnTo>
                    <a:lnTo>
                      <a:pt x="264" y="502"/>
                    </a:lnTo>
                    <a:lnTo>
                      <a:pt x="133" y="739"/>
                    </a:lnTo>
                    <a:lnTo>
                      <a:pt x="27" y="1003"/>
                    </a:lnTo>
                    <a:lnTo>
                      <a:pt x="1" y="1240"/>
                    </a:lnTo>
                    <a:lnTo>
                      <a:pt x="27" y="1504"/>
                    </a:lnTo>
                    <a:lnTo>
                      <a:pt x="80" y="1741"/>
                    </a:lnTo>
                    <a:lnTo>
                      <a:pt x="185" y="1979"/>
                    </a:lnTo>
                    <a:lnTo>
                      <a:pt x="344" y="2190"/>
                    </a:lnTo>
                    <a:lnTo>
                      <a:pt x="528" y="2374"/>
                    </a:lnTo>
                    <a:lnTo>
                      <a:pt x="766" y="2506"/>
                    </a:lnTo>
                    <a:lnTo>
                      <a:pt x="1003" y="2585"/>
                    </a:lnTo>
                    <a:lnTo>
                      <a:pt x="1267" y="2638"/>
                    </a:lnTo>
                    <a:lnTo>
                      <a:pt x="1530" y="2612"/>
                    </a:lnTo>
                    <a:lnTo>
                      <a:pt x="1768" y="2559"/>
                    </a:lnTo>
                    <a:lnTo>
                      <a:pt x="2005" y="2427"/>
                    </a:lnTo>
                    <a:lnTo>
                      <a:pt x="2190" y="2295"/>
                    </a:lnTo>
                    <a:lnTo>
                      <a:pt x="2374" y="2111"/>
                    </a:lnTo>
                    <a:lnTo>
                      <a:pt x="2506" y="1873"/>
                    </a:lnTo>
                    <a:lnTo>
                      <a:pt x="2612" y="1610"/>
                    </a:lnTo>
                    <a:lnTo>
                      <a:pt x="2638" y="1372"/>
                    </a:lnTo>
                    <a:lnTo>
                      <a:pt x="2612" y="1108"/>
                    </a:lnTo>
                    <a:lnTo>
                      <a:pt x="2559" y="871"/>
                    </a:lnTo>
                    <a:lnTo>
                      <a:pt x="2454" y="634"/>
                    </a:lnTo>
                    <a:lnTo>
                      <a:pt x="2295" y="423"/>
                    </a:lnTo>
                    <a:lnTo>
                      <a:pt x="2111" y="238"/>
                    </a:lnTo>
                    <a:lnTo>
                      <a:pt x="1873" y="106"/>
                    </a:lnTo>
                    <a:lnTo>
                      <a:pt x="1636" y="27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7"/>
              <p:cNvSpPr/>
              <p:nvPr/>
            </p:nvSpPr>
            <p:spPr>
              <a:xfrm>
                <a:off x="5232925" y="2678450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372" y="1"/>
                    </a:moveTo>
                    <a:lnTo>
                      <a:pt x="1109" y="27"/>
                    </a:lnTo>
                    <a:lnTo>
                      <a:pt x="871" y="80"/>
                    </a:lnTo>
                    <a:lnTo>
                      <a:pt x="634" y="185"/>
                    </a:lnTo>
                    <a:lnTo>
                      <a:pt x="449" y="344"/>
                    </a:lnTo>
                    <a:lnTo>
                      <a:pt x="265" y="528"/>
                    </a:lnTo>
                    <a:lnTo>
                      <a:pt x="133" y="766"/>
                    </a:lnTo>
                    <a:lnTo>
                      <a:pt x="27" y="1003"/>
                    </a:lnTo>
                    <a:lnTo>
                      <a:pt x="1" y="1267"/>
                    </a:lnTo>
                    <a:lnTo>
                      <a:pt x="1" y="1530"/>
                    </a:lnTo>
                    <a:lnTo>
                      <a:pt x="80" y="1768"/>
                    </a:lnTo>
                    <a:lnTo>
                      <a:pt x="186" y="2005"/>
                    </a:lnTo>
                    <a:lnTo>
                      <a:pt x="344" y="2216"/>
                    </a:lnTo>
                    <a:lnTo>
                      <a:pt x="528" y="2374"/>
                    </a:lnTo>
                    <a:lnTo>
                      <a:pt x="766" y="2506"/>
                    </a:lnTo>
                    <a:lnTo>
                      <a:pt x="1003" y="2612"/>
                    </a:lnTo>
                    <a:lnTo>
                      <a:pt x="1267" y="2638"/>
                    </a:lnTo>
                    <a:lnTo>
                      <a:pt x="1504" y="2638"/>
                    </a:lnTo>
                    <a:lnTo>
                      <a:pt x="1768" y="2559"/>
                    </a:lnTo>
                    <a:lnTo>
                      <a:pt x="1979" y="2454"/>
                    </a:lnTo>
                    <a:lnTo>
                      <a:pt x="2190" y="2295"/>
                    </a:lnTo>
                    <a:lnTo>
                      <a:pt x="2375" y="2111"/>
                    </a:lnTo>
                    <a:lnTo>
                      <a:pt x="2507" y="1900"/>
                    </a:lnTo>
                    <a:lnTo>
                      <a:pt x="2612" y="1636"/>
                    </a:lnTo>
                    <a:lnTo>
                      <a:pt x="2638" y="1372"/>
                    </a:lnTo>
                    <a:lnTo>
                      <a:pt x="2612" y="1135"/>
                    </a:lnTo>
                    <a:lnTo>
                      <a:pt x="2559" y="871"/>
                    </a:lnTo>
                    <a:lnTo>
                      <a:pt x="2454" y="660"/>
                    </a:lnTo>
                    <a:lnTo>
                      <a:pt x="2296" y="449"/>
                    </a:lnTo>
                    <a:lnTo>
                      <a:pt x="2111" y="264"/>
                    </a:lnTo>
                    <a:lnTo>
                      <a:pt x="1874" y="133"/>
                    </a:lnTo>
                    <a:lnTo>
                      <a:pt x="1636" y="53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7"/>
              <p:cNvSpPr/>
              <p:nvPr/>
            </p:nvSpPr>
            <p:spPr>
              <a:xfrm>
                <a:off x="5190075" y="2776700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372" y="1"/>
                    </a:moveTo>
                    <a:lnTo>
                      <a:pt x="1135" y="27"/>
                    </a:lnTo>
                    <a:lnTo>
                      <a:pt x="871" y="80"/>
                    </a:lnTo>
                    <a:lnTo>
                      <a:pt x="660" y="185"/>
                    </a:lnTo>
                    <a:lnTo>
                      <a:pt x="449" y="343"/>
                    </a:lnTo>
                    <a:lnTo>
                      <a:pt x="264" y="528"/>
                    </a:lnTo>
                    <a:lnTo>
                      <a:pt x="132" y="765"/>
                    </a:lnTo>
                    <a:lnTo>
                      <a:pt x="53" y="1003"/>
                    </a:lnTo>
                    <a:lnTo>
                      <a:pt x="1" y="1267"/>
                    </a:lnTo>
                    <a:lnTo>
                      <a:pt x="27" y="1530"/>
                    </a:lnTo>
                    <a:lnTo>
                      <a:pt x="80" y="1768"/>
                    </a:lnTo>
                    <a:lnTo>
                      <a:pt x="185" y="2005"/>
                    </a:lnTo>
                    <a:lnTo>
                      <a:pt x="343" y="2190"/>
                    </a:lnTo>
                    <a:lnTo>
                      <a:pt x="528" y="2374"/>
                    </a:lnTo>
                    <a:lnTo>
                      <a:pt x="765" y="2506"/>
                    </a:lnTo>
                    <a:lnTo>
                      <a:pt x="1029" y="2612"/>
                    </a:lnTo>
                    <a:lnTo>
                      <a:pt x="1267" y="2638"/>
                    </a:lnTo>
                    <a:lnTo>
                      <a:pt x="1530" y="2612"/>
                    </a:lnTo>
                    <a:lnTo>
                      <a:pt x="1768" y="2559"/>
                    </a:lnTo>
                    <a:lnTo>
                      <a:pt x="2005" y="2453"/>
                    </a:lnTo>
                    <a:lnTo>
                      <a:pt x="2216" y="2295"/>
                    </a:lnTo>
                    <a:lnTo>
                      <a:pt x="2374" y="2111"/>
                    </a:lnTo>
                    <a:lnTo>
                      <a:pt x="2533" y="1873"/>
                    </a:lnTo>
                    <a:lnTo>
                      <a:pt x="2612" y="1636"/>
                    </a:lnTo>
                    <a:lnTo>
                      <a:pt x="2638" y="1372"/>
                    </a:lnTo>
                    <a:lnTo>
                      <a:pt x="2638" y="1108"/>
                    </a:lnTo>
                    <a:lnTo>
                      <a:pt x="2559" y="871"/>
                    </a:lnTo>
                    <a:lnTo>
                      <a:pt x="2453" y="634"/>
                    </a:lnTo>
                    <a:lnTo>
                      <a:pt x="2322" y="449"/>
                    </a:lnTo>
                    <a:lnTo>
                      <a:pt x="2111" y="264"/>
                    </a:lnTo>
                    <a:lnTo>
                      <a:pt x="1900" y="132"/>
                    </a:lnTo>
                    <a:lnTo>
                      <a:pt x="1636" y="27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7"/>
              <p:cNvSpPr/>
              <p:nvPr/>
            </p:nvSpPr>
            <p:spPr>
              <a:xfrm>
                <a:off x="5188750" y="2772075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135" y="1"/>
                    </a:moveTo>
                    <a:lnTo>
                      <a:pt x="871" y="80"/>
                    </a:lnTo>
                    <a:lnTo>
                      <a:pt x="660" y="186"/>
                    </a:lnTo>
                    <a:lnTo>
                      <a:pt x="449" y="317"/>
                    </a:lnTo>
                    <a:lnTo>
                      <a:pt x="265" y="528"/>
                    </a:lnTo>
                    <a:lnTo>
                      <a:pt x="133" y="739"/>
                    </a:lnTo>
                    <a:lnTo>
                      <a:pt x="54" y="1003"/>
                    </a:lnTo>
                    <a:lnTo>
                      <a:pt x="1" y="1267"/>
                    </a:lnTo>
                    <a:lnTo>
                      <a:pt x="27" y="1504"/>
                    </a:lnTo>
                    <a:lnTo>
                      <a:pt x="80" y="1768"/>
                    </a:lnTo>
                    <a:lnTo>
                      <a:pt x="185" y="1979"/>
                    </a:lnTo>
                    <a:lnTo>
                      <a:pt x="344" y="2190"/>
                    </a:lnTo>
                    <a:lnTo>
                      <a:pt x="528" y="2375"/>
                    </a:lnTo>
                    <a:lnTo>
                      <a:pt x="766" y="2507"/>
                    </a:lnTo>
                    <a:lnTo>
                      <a:pt x="1003" y="2586"/>
                    </a:lnTo>
                    <a:lnTo>
                      <a:pt x="1267" y="2638"/>
                    </a:lnTo>
                    <a:lnTo>
                      <a:pt x="1531" y="2612"/>
                    </a:lnTo>
                    <a:lnTo>
                      <a:pt x="1768" y="2559"/>
                    </a:lnTo>
                    <a:lnTo>
                      <a:pt x="2005" y="2454"/>
                    </a:lnTo>
                    <a:lnTo>
                      <a:pt x="2216" y="2296"/>
                    </a:lnTo>
                    <a:lnTo>
                      <a:pt x="2375" y="2111"/>
                    </a:lnTo>
                    <a:lnTo>
                      <a:pt x="2506" y="1874"/>
                    </a:lnTo>
                    <a:lnTo>
                      <a:pt x="2612" y="1610"/>
                    </a:lnTo>
                    <a:lnTo>
                      <a:pt x="2638" y="1372"/>
                    </a:lnTo>
                    <a:lnTo>
                      <a:pt x="2638" y="1109"/>
                    </a:lnTo>
                    <a:lnTo>
                      <a:pt x="2559" y="871"/>
                    </a:lnTo>
                    <a:lnTo>
                      <a:pt x="2454" y="634"/>
                    </a:lnTo>
                    <a:lnTo>
                      <a:pt x="2295" y="423"/>
                    </a:lnTo>
                    <a:lnTo>
                      <a:pt x="2111" y="265"/>
                    </a:lnTo>
                    <a:lnTo>
                      <a:pt x="1873" y="106"/>
                    </a:lnTo>
                    <a:lnTo>
                      <a:pt x="1636" y="27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7"/>
              <p:cNvSpPr/>
              <p:nvPr/>
            </p:nvSpPr>
            <p:spPr>
              <a:xfrm>
                <a:off x="5143250" y="2876925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109" y="1"/>
                    </a:moveTo>
                    <a:lnTo>
                      <a:pt x="871" y="80"/>
                    </a:lnTo>
                    <a:lnTo>
                      <a:pt x="634" y="185"/>
                    </a:lnTo>
                    <a:lnTo>
                      <a:pt x="423" y="343"/>
                    </a:lnTo>
                    <a:lnTo>
                      <a:pt x="265" y="528"/>
                    </a:lnTo>
                    <a:lnTo>
                      <a:pt x="106" y="739"/>
                    </a:lnTo>
                    <a:lnTo>
                      <a:pt x="27" y="1003"/>
                    </a:lnTo>
                    <a:lnTo>
                      <a:pt x="1" y="1267"/>
                    </a:lnTo>
                    <a:lnTo>
                      <a:pt x="1" y="1504"/>
                    </a:lnTo>
                    <a:lnTo>
                      <a:pt x="80" y="1768"/>
                    </a:lnTo>
                    <a:lnTo>
                      <a:pt x="185" y="1979"/>
                    </a:lnTo>
                    <a:lnTo>
                      <a:pt x="317" y="2190"/>
                    </a:lnTo>
                    <a:lnTo>
                      <a:pt x="528" y="2374"/>
                    </a:lnTo>
                    <a:lnTo>
                      <a:pt x="739" y="2506"/>
                    </a:lnTo>
                    <a:lnTo>
                      <a:pt x="1003" y="2585"/>
                    </a:lnTo>
                    <a:lnTo>
                      <a:pt x="1267" y="2638"/>
                    </a:lnTo>
                    <a:lnTo>
                      <a:pt x="1504" y="2612"/>
                    </a:lnTo>
                    <a:lnTo>
                      <a:pt x="1768" y="2559"/>
                    </a:lnTo>
                    <a:lnTo>
                      <a:pt x="1979" y="2453"/>
                    </a:lnTo>
                    <a:lnTo>
                      <a:pt x="2190" y="2295"/>
                    </a:lnTo>
                    <a:lnTo>
                      <a:pt x="2375" y="2111"/>
                    </a:lnTo>
                    <a:lnTo>
                      <a:pt x="2507" y="1873"/>
                    </a:lnTo>
                    <a:lnTo>
                      <a:pt x="2586" y="1636"/>
                    </a:lnTo>
                    <a:lnTo>
                      <a:pt x="2638" y="1372"/>
                    </a:lnTo>
                    <a:lnTo>
                      <a:pt x="2612" y="1108"/>
                    </a:lnTo>
                    <a:lnTo>
                      <a:pt x="2559" y="871"/>
                    </a:lnTo>
                    <a:lnTo>
                      <a:pt x="2454" y="634"/>
                    </a:lnTo>
                    <a:lnTo>
                      <a:pt x="2296" y="423"/>
                    </a:lnTo>
                    <a:lnTo>
                      <a:pt x="2111" y="264"/>
                    </a:lnTo>
                    <a:lnTo>
                      <a:pt x="1874" y="132"/>
                    </a:lnTo>
                    <a:lnTo>
                      <a:pt x="1610" y="27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7"/>
              <p:cNvSpPr/>
              <p:nvPr/>
            </p:nvSpPr>
            <p:spPr>
              <a:xfrm>
                <a:off x="5141950" y="2871650"/>
                <a:ext cx="65950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2639" extrusionOk="0">
                    <a:moveTo>
                      <a:pt x="1372" y="1"/>
                    </a:moveTo>
                    <a:lnTo>
                      <a:pt x="1108" y="27"/>
                    </a:lnTo>
                    <a:lnTo>
                      <a:pt x="870" y="80"/>
                    </a:lnTo>
                    <a:lnTo>
                      <a:pt x="633" y="185"/>
                    </a:lnTo>
                    <a:lnTo>
                      <a:pt x="422" y="343"/>
                    </a:lnTo>
                    <a:lnTo>
                      <a:pt x="237" y="528"/>
                    </a:lnTo>
                    <a:lnTo>
                      <a:pt x="106" y="765"/>
                    </a:lnTo>
                    <a:lnTo>
                      <a:pt x="26" y="1029"/>
                    </a:lnTo>
                    <a:lnTo>
                      <a:pt x="0" y="1267"/>
                    </a:lnTo>
                    <a:lnTo>
                      <a:pt x="0" y="1530"/>
                    </a:lnTo>
                    <a:lnTo>
                      <a:pt x="53" y="1768"/>
                    </a:lnTo>
                    <a:lnTo>
                      <a:pt x="185" y="2005"/>
                    </a:lnTo>
                    <a:lnTo>
                      <a:pt x="317" y="2216"/>
                    </a:lnTo>
                    <a:lnTo>
                      <a:pt x="501" y="2374"/>
                    </a:lnTo>
                    <a:lnTo>
                      <a:pt x="739" y="2533"/>
                    </a:lnTo>
                    <a:lnTo>
                      <a:pt x="1002" y="2612"/>
                    </a:lnTo>
                    <a:lnTo>
                      <a:pt x="1240" y="2638"/>
                    </a:lnTo>
                    <a:lnTo>
                      <a:pt x="1504" y="2638"/>
                    </a:lnTo>
                    <a:lnTo>
                      <a:pt x="1741" y="2585"/>
                    </a:lnTo>
                    <a:lnTo>
                      <a:pt x="1978" y="2453"/>
                    </a:lnTo>
                    <a:lnTo>
                      <a:pt x="2189" y="2322"/>
                    </a:lnTo>
                    <a:lnTo>
                      <a:pt x="2374" y="2111"/>
                    </a:lnTo>
                    <a:lnTo>
                      <a:pt x="2506" y="1900"/>
                    </a:lnTo>
                    <a:lnTo>
                      <a:pt x="2585" y="1636"/>
                    </a:lnTo>
                    <a:lnTo>
                      <a:pt x="2638" y="1398"/>
                    </a:lnTo>
                    <a:lnTo>
                      <a:pt x="2611" y="1135"/>
                    </a:lnTo>
                    <a:lnTo>
                      <a:pt x="2559" y="897"/>
                    </a:lnTo>
                    <a:lnTo>
                      <a:pt x="2453" y="660"/>
                    </a:lnTo>
                    <a:lnTo>
                      <a:pt x="2295" y="449"/>
                    </a:lnTo>
                    <a:lnTo>
                      <a:pt x="2110" y="264"/>
                    </a:lnTo>
                    <a:lnTo>
                      <a:pt x="1873" y="132"/>
                    </a:lnTo>
                    <a:lnTo>
                      <a:pt x="1609" y="53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7"/>
              <p:cNvSpPr/>
              <p:nvPr/>
            </p:nvSpPr>
            <p:spPr>
              <a:xfrm>
                <a:off x="5426800" y="2662625"/>
                <a:ext cx="65950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2639" extrusionOk="0">
                    <a:moveTo>
                      <a:pt x="1372" y="1"/>
                    </a:moveTo>
                    <a:lnTo>
                      <a:pt x="1108" y="27"/>
                    </a:lnTo>
                    <a:lnTo>
                      <a:pt x="871" y="80"/>
                    </a:lnTo>
                    <a:lnTo>
                      <a:pt x="633" y="185"/>
                    </a:lnTo>
                    <a:lnTo>
                      <a:pt x="422" y="344"/>
                    </a:lnTo>
                    <a:lnTo>
                      <a:pt x="264" y="528"/>
                    </a:lnTo>
                    <a:lnTo>
                      <a:pt x="132" y="766"/>
                    </a:lnTo>
                    <a:lnTo>
                      <a:pt x="27" y="1029"/>
                    </a:lnTo>
                    <a:lnTo>
                      <a:pt x="0" y="1267"/>
                    </a:lnTo>
                    <a:lnTo>
                      <a:pt x="0" y="1530"/>
                    </a:lnTo>
                    <a:lnTo>
                      <a:pt x="79" y="1768"/>
                    </a:lnTo>
                    <a:lnTo>
                      <a:pt x="185" y="2005"/>
                    </a:lnTo>
                    <a:lnTo>
                      <a:pt x="317" y="2216"/>
                    </a:lnTo>
                    <a:lnTo>
                      <a:pt x="528" y="2374"/>
                    </a:lnTo>
                    <a:lnTo>
                      <a:pt x="739" y="2533"/>
                    </a:lnTo>
                    <a:lnTo>
                      <a:pt x="1003" y="2612"/>
                    </a:lnTo>
                    <a:lnTo>
                      <a:pt x="1266" y="2638"/>
                    </a:lnTo>
                    <a:lnTo>
                      <a:pt x="1504" y="2638"/>
                    </a:lnTo>
                    <a:lnTo>
                      <a:pt x="1767" y="2559"/>
                    </a:lnTo>
                    <a:lnTo>
                      <a:pt x="1978" y="2454"/>
                    </a:lnTo>
                    <a:lnTo>
                      <a:pt x="2189" y="2322"/>
                    </a:lnTo>
                    <a:lnTo>
                      <a:pt x="2374" y="2111"/>
                    </a:lnTo>
                    <a:lnTo>
                      <a:pt x="2506" y="1900"/>
                    </a:lnTo>
                    <a:lnTo>
                      <a:pt x="2585" y="1636"/>
                    </a:lnTo>
                    <a:lnTo>
                      <a:pt x="2638" y="1372"/>
                    </a:lnTo>
                    <a:lnTo>
                      <a:pt x="2611" y="1135"/>
                    </a:lnTo>
                    <a:lnTo>
                      <a:pt x="2559" y="871"/>
                    </a:lnTo>
                    <a:lnTo>
                      <a:pt x="2453" y="660"/>
                    </a:lnTo>
                    <a:lnTo>
                      <a:pt x="2295" y="449"/>
                    </a:lnTo>
                    <a:lnTo>
                      <a:pt x="2110" y="264"/>
                    </a:lnTo>
                    <a:lnTo>
                      <a:pt x="1873" y="133"/>
                    </a:lnTo>
                    <a:lnTo>
                      <a:pt x="1636" y="53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7"/>
              <p:cNvSpPr/>
              <p:nvPr/>
            </p:nvSpPr>
            <p:spPr>
              <a:xfrm>
                <a:off x="5425475" y="2658000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372" y="1"/>
                    </a:moveTo>
                    <a:lnTo>
                      <a:pt x="1108" y="27"/>
                    </a:lnTo>
                    <a:lnTo>
                      <a:pt x="871" y="80"/>
                    </a:lnTo>
                    <a:lnTo>
                      <a:pt x="633" y="186"/>
                    </a:lnTo>
                    <a:lnTo>
                      <a:pt x="422" y="344"/>
                    </a:lnTo>
                    <a:lnTo>
                      <a:pt x="264" y="529"/>
                    </a:lnTo>
                    <a:lnTo>
                      <a:pt x="106" y="766"/>
                    </a:lnTo>
                    <a:lnTo>
                      <a:pt x="27" y="1003"/>
                    </a:lnTo>
                    <a:lnTo>
                      <a:pt x="0" y="1267"/>
                    </a:lnTo>
                    <a:lnTo>
                      <a:pt x="0" y="1531"/>
                    </a:lnTo>
                    <a:lnTo>
                      <a:pt x="80" y="1768"/>
                    </a:lnTo>
                    <a:lnTo>
                      <a:pt x="185" y="2006"/>
                    </a:lnTo>
                    <a:lnTo>
                      <a:pt x="317" y="2190"/>
                    </a:lnTo>
                    <a:lnTo>
                      <a:pt x="528" y="2375"/>
                    </a:lnTo>
                    <a:lnTo>
                      <a:pt x="739" y="2507"/>
                    </a:lnTo>
                    <a:lnTo>
                      <a:pt x="1003" y="2612"/>
                    </a:lnTo>
                    <a:lnTo>
                      <a:pt x="1267" y="2639"/>
                    </a:lnTo>
                    <a:lnTo>
                      <a:pt x="1504" y="2612"/>
                    </a:lnTo>
                    <a:lnTo>
                      <a:pt x="1741" y="2559"/>
                    </a:lnTo>
                    <a:lnTo>
                      <a:pt x="1979" y="2454"/>
                    </a:lnTo>
                    <a:lnTo>
                      <a:pt x="2190" y="2296"/>
                    </a:lnTo>
                    <a:lnTo>
                      <a:pt x="2374" y="2111"/>
                    </a:lnTo>
                    <a:lnTo>
                      <a:pt x="2506" y="1874"/>
                    </a:lnTo>
                    <a:lnTo>
                      <a:pt x="2585" y="1636"/>
                    </a:lnTo>
                    <a:lnTo>
                      <a:pt x="2638" y="1373"/>
                    </a:lnTo>
                    <a:lnTo>
                      <a:pt x="2612" y="1109"/>
                    </a:lnTo>
                    <a:lnTo>
                      <a:pt x="2559" y="871"/>
                    </a:lnTo>
                    <a:lnTo>
                      <a:pt x="2453" y="634"/>
                    </a:lnTo>
                    <a:lnTo>
                      <a:pt x="2295" y="449"/>
                    </a:lnTo>
                    <a:lnTo>
                      <a:pt x="2111" y="265"/>
                    </a:lnTo>
                    <a:lnTo>
                      <a:pt x="1873" y="133"/>
                    </a:lnTo>
                    <a:lnTo>
                      <a:pt x="1609" y="27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7"/>
              <p:cNvSpPr/>
              <p:nvPr/>
            </p:nvSpPr>
            <p:spPr>
              <a:xfrm>
                <a:off x="5383925" y="2753625"/>
                <a:ext cx="65975" cy="65950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8" extrusionOk="0">
                    <a:moveTo>
                      <a:pt x="1372" y="0"/>
                    </a:moveTo>
                    <a:lnTo>
                      <a:pt x="1109" y="27"/>
                    </a:lnTo>
                    <a:lnTo>
                      <a:pt x="871" y="80"/>
                    </a:lnTo>
                    <a:lnTo>
                      <a:pt x="634" y="185"/>
                    </a:lnTo>
                    <a:lnTo>
                      <a:pt x="423" y="343"/>
                    </a:lnTo>
                    <a:lnTo>
                      <a:pt x="265" y="528"/>
                    </a:lnTo>
                    <a:lnTo>
                      <a:pt x="106" y="765"/>
                    </a:lnTo>
                    <a:lnTo>
                      <a:pt x="27" y="1029"/>
                    </a:lnTo>
                    <a:lnTo>
                      <a:pt x="1" y="1266"/>
                    </a:lnTo>
                    <a:lnTo>
                      <a:pt x="1" y="1530"/>
                    </a:lnTo>
                    <a:lnTo>
                      <a:pt x="80" y="1768"/>
                    </a:lnTo>
                    <a:lnTo>
                      <a:pt x="185" y="2005"/>
                    </a:lnTo>
                    <a:lnTo>
                      <a:pt x="317" y="2216"/>
                    </a:lnTo>
                    <a:lnTo>
                      <a:pt x="528" y="2374"/>
                    </a:lnTo>
                    <a:lnTo>
                      <a:pt x="739" y="2532"/>
                    </a:lnTo>
                    <a:lnTo>
                      <a:pt x="1003" y="2612"/>
                    </a:lnTo>
                    <a:lnTo>
                      <a:pt x="1267" y="2638"/>
                    </a:lnTo>
                    <a:lnTo>
                      <a:pt x="1504" y="2638"/>
                    </a:lnTo>
                    <a:lnTo>
                      <a:pt x="1768" y="2559"/>
                    </a:lnTo>
                    <a:lnTo>
                      <a:pt x="1979" y="2453"/>
                    </a:lnTo>
                    <a:lnTo>
                      <a:pt x="2190" y="2321"/>
                    </a:lnTo>
                    <a:lnTo>
                      <a:pt x="2375" y="2110"/>
                    </a:lnTo>
                    <a:lnTo>
                      <a:pt x="2507" y="1899"/>
                    </a:lnTo>
                    <a:lnTo>
                      <a:pt x="2586" y="1636"/>
                    </a:lnTo>
                    <a:lnTo>
                      <a:pt x="2638" y="1372"/>
                    </a:lnTo>
                    <a:lnTo>
                      <a:pt x="2612" y="1135"/>
                    </a:lnTo>
                    <a:lnTo>
                      <a:pt x="2559" y="897"/>
                    </a:lnTo>
                    <a:lnTo>
                      <a:pt x="2454" y="660"/>
                    </a:lnTo>
                    <a:lnTo>
                      <a:pt x="2295" y="449"/>
                    </a:lnTo>
                    <a:lnTo>
                      <a:pt x="2111" y="264"/>
                    </a:lnTo>
                    <a:lnTo>
                      <a:pt x="1873" y="132"/>
                    </a:lnTo>
                    <a:lnTo>
                      <a:pt x="1610" y="53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7"/>
              <p:cNvSpPr/>
              <p:nvPr/>
            </p:nvSpPr>
            <p:spPr>
              <a:xfrm>
                <a:off x="5381950" y="2749000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399" y="1"/>
                    </a:moveTo>
                    <a:lnTo>
                      <a:pt x="1135" y="27"/>
                    </a:lnTo>
                    <a:lnTo>
                      <a:pt x="897" y="80"/>
                    </a:lnTo>
                    <a:lnTo>
                      <a:pt x="660" y="185"/>
                    </a:lnTo>
                    <a:lnTo>
                      <a:pt x="449" y="344"/>
                    </a:lnTo>
                    <a:lnTo>
                      <a:pt x="264" y="528"/>
                    </a:lnTo>
                    <a:lnTo>
                      <a:pt x="133" y="766"/>
                    </a:lnTo>
                    <a:lnTo>
                      <a:pt x="53" y="1003"/>
                    </a:lnTo>
                    <a:lnTo>
                      <a:pt x="1" y="1267"/>
                    </a:lnTo>
                    <a:lnTo>
                      <a:pt x="27" y="1531"/>
                    </a:lnTo>
                    <a:lnTo>
                      <a:pt x="80" y="1768"/>
                    </a:lnTo>
                    <a:lnTo>
                      <a:pt x="185" y="2005"/>
                    </a:lnTo>
                    <a:lnTo>
                      <a:pt x="344" y="2190"/>
                    </a:lnTo>
                    <a:lnTo>
                      <a:pt x="528" y="2375"/>
                    </a:lnTo>
                    <a:lnTo>
                      <a:pt x="766" y="2506"/>
                    </a:lnTo>
                    <a:lnTo>
                      <a:pt x="1029" y="2612"/>
                    </a:lnTo>
                    <a:lnTo>
                      <a:pt x="1267" y="2638"/>
                    </a:lnTo>
                    <a:lnTo>
                      <a:pt x="1530" y="2638"/>
                    </a:lnTo>
                    <a:lnTo>
                      <a:pt x="1768" y="2559"/>
                    </a:lnTo>
                    <a:lnTo>
                      <a:pt x="2005" y="2454"/>
                    </a:lnTo>
                    <a:lnTo>
                      <a:pt x="2216" y="2295"/>
                    </a:lnTo>
                    <a:lnTo>
                      <a:pt x="2374" y="2111"/>
                    </a:lnTo>
                    <a:lnTo>
                      <a:pt x="2533" y="1873"/>
                    </a:lnTo>
                    <a:lnTo>
                      <a:pt x="2612" y="1636"/>
                    </a:lnTo>
                    <a:lnTo>
                      <a:pt x="2638" y="1372"/>
                    </a:lnTo>
                    <a:lnTo>
                      <a:pt x="2638" y="1109"/>
                    </a:lnTo>
                    <a:lnTo>
                      <a:pt x="2586" y="871"/>
                    </a:lnTo>
                    <a:lnTo>
                      <a:pt x="2454" y="634"/>
                    </a:lnTo>
                    <a:lnTo>
                      <a:pt x="2322" y="449"/>
                    </a:lnTo>
                    <a:lnTo>
                      <a:pt x="2137" y="265"/>
                    </a:lnTo>
                    <a:lnTo>
                      <a:pt x="1900" y="133"/>
                    </a:lnTo>
                    <a:lnTo>
                      <a:pt x="1636" y="27"/>
                    </a:lnTo>
                    <a:lnTo>
                      <a:pt x="139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7"/>
              <p:cNvSpPr/>
              <p:nvPr/>
            </p:nvSpPr>
            <p:spPr>
              <a:xfrm>
                <a:off x="5339750" y="2847250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108" y="1"/>
                    </a:moveTo>
                    <a:lnTo>
                      <a:pt x="871" y="80"/>
                    </a:lnTo>
                    <a:lnTo>
                      <a:pt x="634" y="185"/>
                    </a:lnTo>
                    <a:lnTo>
                      <a:pt x="449" y="344"/>
                    </a:lnTo>
                    <a:lnTo>
                      <a:pt x="264" y="528"/>
                    </a:lnTo>
                    <a:lnTo>
                      <a:pt x="133" y="766"/>
                    </a:lnTo>
                    <a:lnTo>
                      <a:pt x="27" y="1003"/>
                    </a:lnTo>
                    <a:lnTo>
                      <a:pt x="1" y="1267"/>
                    </a:lnTo>
                    <a:lnTo>
                      <a:pt x="1" y="1504"/>
                    </a:lnTo>
                    <a:lnTo>
                      <a:pt x="80" y="1768"/>
                    </a:lnTo>
                    <a:lnTo>
                      <a:pt x="185" y="1979"/>
                    </a:lnTo>
                    <a:lnTo>
                      <a:pt x="344" y="2190"/>
                    </a:lnTo>
                    <a:lnTo>
                      <a:pt x="528" y="2374"/>
                    </a:lnTo>
                    <a:lnTo>
                      <a:pt x="766" y="2506"/>
                    </a:lnTo>
                    <a:lnTo>
                      <a:pt x="1003" y="2612"/>
                    </a:lnTo>
                    <a:lnTo>
                      <a:pt x="1267" y="2638"/>
                    </a:lnTo>
                    <a:lnTo>
                      <a:pt x="1504" y="2612"/>
                    </a:lnTo>
                    <a:lnTo>
                      <a:pt x="1768" y="2559"/>
                    </a:lnTo>
                    <a:lnTo>
                      <a:pt x="1979" y="2454"/>
                    </a:lnTo>
                    <a:lnTo>
                      <a:pt x="2190" y="2295"/>
                    </a:lnTo>
                    <a:lnTo>
                      <a:pt x="2374" y="2111"/>
                    </a:lnTo>
                    <a:lnTo>
                      <a:pt x="2506" y="1873"/>
                    </a:lnTo>
                    <a:lnTo>
                      <a:pt x="2612" y="1636"/>
                    </a:lnTo>
                    <a:lnTo>
                      <a:pt x="2638" y="1372"/>
                    </a:lnTo>
                    <a:lnTo>
                      <a:pt x="2612" y="1108"/>
                    </a:lnTo>
                    <a:lnTo>
                      <a:pt x="2559" y="871"/>
                    </a:lnTo>
                    <a:lnTo>
                      <a:pt x="2454" y="634"/>
                    </a:lnTo>
                    <a:lnTo>
                      <a:pt x="2295" y="423"/>
                    </a:lnTo>
                    <a:lnTo>
                      <a:pt x="2111" y="264"/>
                    </a:lnTo>
                    <a:lnTo>
                      <a:pt x="1873" y="133"/>
                    </a:lnTo>
                    <a:lnTo>
                      <a:pt x="1636" y="27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7"/>
              <p:cNvSpPr/>
              <p:nvPr/>
            </p:nvSpPr>
            <p:spPr>
              <a:xfrm>
                <a:off x="5338425" y="2842650"/>
                <a:ext cx="65975" cy="65950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8" extrusionOk="0">
                    <a:moveTo>
                      <a:pt x="1109" y="0"/>
                    </a:moveTo>
                    <a:lnTo>
                      <a:pt x="871" y="53"/>
                    </a:lnTo>
                    <a:lnTo>
                      <a:pt x="634" y="185"/>
                    </a:lnTo>
                    <a:lnTo>
                      <a:pt x="423" y="317"/>
                    </a:lnTo>
                    <a:lnTo>
                      <a:pt x="265" y="528"/>
                    </a:lnTo>
                    <a:lnTo>
                      <a:pt x="106" y="739"/>
                    </a:lnTo>
                    <a:lnTo>
                      <a:pt x="27" y="1002"/>
                    </a:lnTo>
                    <a:lnTo>
                      <a:pt x="1" y="1240"/>
                    </a:lnTo>
                    <a:lnTo>
                      <a:pt x="1" y="1503"/>
                    </a:lnTo>
                    <a:lnTo>
                      <a:pt x="80" y="1741"/>
                    </a:lnTo>
                    <a:lnTo>
                      <a:pt x="186" y="1978"/>
                    </a:lnTo>
                    <a:lnTo>
                      <a:pt x="317" y="2189"/>
                    </a:lnTo>
                    <a:lnTo>
                      <a:pt x="528" y="2374"/>
                    </a:lnTo>
                    <a:lnTo>
                      <a:pt x="739" y="2506"/>
                    </a:lnTo>
                    <a:lnTo>
                      <a:pt x="1003" y="2585"/>
                    </a:lnTo>
                    <a:lnTo>
                      <a:pt x="1267" y="2638"/>
                    </a:lnTo>
                    <a:lnTo>
                      <a:pt x="1504" y="2611"/>
                    </a:lnTo>
                    <a:lnTo>
                      <a:pt x="1768" y="2558"/>
                    </a:lnTo>
                    <a:lnTo>
                      <a:pt x="1979" y="2453"/>
                    </a:lnTo>
                    <a:lnTo>
                      <a:pt x="2190" y="2295"/>
                    </a:lnTo>
                    <a:lnTo>
                      <a:pt x="2375" y="2110"/>
                    </a:lnTo>
                    <a:lnTo>
                      <a:pt x="2507" y="1873"/>
                    </a:lnTo>
                    <a:lnTo>
                      <a:pt x="2586" y="1609"/>
                    </a:lnTo>
                    <a:lnTo>
                      <a:pt x="2638" y="1372"/>
                    </a:lnTo>
                    <a:lnTo>
                      <a:pt x="2612" y="1108"/>
                    </a:lnTo>
                    <a:lnTo>
                      <a:pt x="2559" y="870"/>
                    </a:lnTo>
                    <a:lnTo>
                      <a:pt x="2454" y="633"/>
                    </a:lnTo>
                    <a:lnTo>
                      <a:pt x="2296" y="422"/>
                    </a:lnTo>
                    <a:lnTo>
                      <a:pt x="2111" y="264"/>
                    </a:lnTo>
                    <a:lnTo>
                      <a:pt x="1874" y="106"/>
                    </a:lnTo>
                    <a:lnTo>
                      <a:pt x="1636" y="26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7"/>
              <p:cNvSpPr/>
              <p:nvPr/>
            </p:nvSpPr>
            <p:spPr>
              <a:xfrm>
                <a:off x="5292275" y="2947475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135" y="1"/>
                    </a:moveTo>
                    <a:lnTo>
                      <a:pt x="871" y="80"/>
                    </a:lnTo>
                    <a:lnTo>
                      <a:pt x="660" y="185"/>
                    </a:lnTo>
                    <a:lnTo>
                      <a:pt x="449" y="317"/>
                    </a:lnTo>
                    <a:lnTo>
                      <a:pt x="264" y="528"/>
                    </a:lnTo>
                    <a:lnTo>
                      <a:pt x="133" y="739"/>
                    </a:lnTo>
                    <a:lnTo>
                      <a:pt x="53" y="1003"/>
                    </a:lnTo>
                    <a:lnTo>
                      <a:pt x="1" y="1267"/>
                    </a:lnTo>
                    <a:lnTo>
                      <a:pt x="27" y="1504"/>
                    </a:lnTo>
                    <a:lnTo>
                      <a:pt x="80" y="1768"/>
                    </a:lnTo>
                    <a:lnTo>
                      <a:pt x="185" y="1979"/>
                    </a:lnTo>
                    <a:lnTo>
                      <a:pt x="344" y="2190"/>
                    </a:lnTo>
                    <a:lnTo>
                      <a:pt x="528" y="2374"/>
                    </a:lnTo>
                    <a:lnTo>
                      <a:pt x="766" y="2506"/>
                    </a:lnTo>
                    <a:lnTo>
                      <a:pt x="1003" y="2585"/>
                    </a:lnTo>
                    <a:lnTo>
                      <a:pt x="1267" y="2638"/>
                    </a:lnTo>
                    <a:lnTo>
                      <a:pt x="1530" y="2612"/>
                    </a:lnTo>
                    <a:lnTo>
                      <a:pt x="1768" y="2559"/>
                    </a:lnTo>
                    <a:lnTo>
                      <a:pt x="2005" y="2454"/>
                    </a:lnTo>
                    <a:lnTo>
                      <a:pt x="2216" y="2295"/>
                    </a:lnTo>
                    <a:lnTo>
                      <a:pt x="2374" y="2111"/>
                    </a:lnTo>
                    <a:lnTo>
                      <a:pt x="2533" y="1873"/>
                    </a:lnTo>
                    <a:lnTo>
                      <a:pt x="2612" y="1610"/>
                    </a:lnTo>
                    <a:lnTo>
                      <a:pt x="2638" y="1372"/>
                    </a:lnTo>
                    <a:lnTo>
                      <a:pt x="2638" y="1108"/>
                    </a:lnTo>
                    <a:lnTo>
                      <a:pt x="2559" y="871"/>
                    </a:lnTo>
                    <a:lnTo>
                      <a:pt x="2454" y="634"/>
                    </a:lnTo>
                    <a:lnTo>
                      <a:pt x="2322" y="423"/>
                    </a:lnTo>
                    <a:lnTo>
                      <a:pt x="2111" y="264"/>
                    </a:lnTo>
                    <a:lnTo>
                      <a:pt x="1900" y="106"/>
                    </a:lnTo>
                    <a:lnTo>
                      <a:pt x="1636" y="27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7"/>
              <p:cNvSpPr/>
              <p:nvPr/>
            </p:nvSpPr>
            <p:spPr>
              <a:xfrm>
                <a:off x="5290950" y="2942200"/>
                <a:ext cx="65975" cy="65975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639" extrusionOk="0">
                    <a:moveTo>
                      <a:pt x="1372" y="1"/>
                    </a:moveTo>
                    <a:lnTo>
                      <a:pt x="1135" y="27"/>
                    </a:lnTo>
                    <a:lnTo>
                      <a:pt x="871" y="80"/>
                    </a:lnTo>
                    <a:lnTo>
                      <a:pt x="660" y="185"/>
                    </a:lnTo>
                    <a:lnTo>
                      <a:pt x="449" y="344"/>
                    </a:lnTo>
                    <a:lnTo>
                      <a:pt x="265" y="528"/>
                    </a:lnTo>
                    <a:lnTo>
                      <a:pt x="133" y="766"/>
                    </a:lnTo>
                    <a:lnTo>
                      <a:pt x="27" y="1029"/>
                    </a:lnTo>
                    <a:lnTo>
                      <a:pt x="1" y="1267"/>
                    </a:lnTo>
                    <a:lnTo>
                      <a:pt x="27" y="1530"/>
                    </a:lnTo>
                    <a:lnTo>
                      <a:pt x="80" y="1768"/>
                    </a:lnTo>
                    <a:lnTo>
                      <a:pt x="186" y="2005"/>
                    </a:lnTo>
                    <a:lnTo>
                      <a:pt x="344" y="2216"/>
                    </a:lnTo>
                    <a:lnTo>
                      <a:pt x="528" y="2374"/>
                    </a:lnTo>
                    <a:lnTo>
                      <a:pt x="766" y="2533"/>
                    </a:lnTo>
                    <a:lnTo>
                      <a:pt x="1003" y="2612"/>
                    </a:lnTo>
                    <a:lnTo>
                      <a:pt x="1267" y="2638"/>
                    </a:lnTo>
                    <a:lnTo>
                      <a:pt x="1531" y="2638"/>
                    </a:lnTo>
                    <a:lnTo>
                      <a:pt x="1768" y="2559"/>
                    </a:lnTo>
                    <a:lnTo>
                      <a:pt x="2005" y="2454"/>
                    </a:lnTo>
                    <a:lnTo>
                      <a:pt x="2190" y="2322"/>
                    </a:lnTo>
                    <a:lnTo>
                      <a:pt x="2375" y="2111"/>
                    </a:lnTo>
                    <a:lnTo>
                      <a:pt x="2507" y="1900"/>
                    </a:lnTo>
                    <a:lnTo>
                      <a:pt x="2612" y="1636"/>
                    </a:lnTo>
                    <a:lnTo>
                      <a:pt x="2638" y="1372"/>
                    </a:lnTo>
                    <a:lnTo>
                      <a:pt x="2638" y="1135"/>
                    </a:lnTo>
                    <a:lnTo>
                      <a:pt x="2559" y="871"/>
                    </a:lnTo>
                    <a:lnTo>
                      <a:pt x="2454" y="660"/>
                    </a:lnTo>
                    <a:lnTo>
                      <a:pt x="2296" y="449"/>
                    </a:lnTo>
                    <a:lnTo>
                      <a:pt x="2111" y="264"/>
                    </a:lnTo>
                    <a:lnTo>
                      <a:pt x="1874" y="133"/>
                    </a:lnTo>
                    <a:lnTo>
                      <a:pt x="1636" y="53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7"/>
              <p:cNvSpPr/>
              <p:nvPr/>
            </p:nvSpPr>
            <p:spPr>
              <a:xfrm>
                <a:off x="4345400" y="2966600"/>
                <a:ext cx="803150" cy="480050"/>
              </a:xfrm>
              <a:custGeom>
                <a:avLst/>
                <a:gdLst/>
                <a:ahLst/>
                <a:cxnLst/>
                <a:rect l="l" t="t" r="r" b="b"/>
                <a:pathLst>
                  <a:path w="32126" h="19202" extrusionOk="0">
                    <a:moveTo>
                      <a:pt x="10445" y="8309"/>
                    </a:moveTo>
                    <a:lnTo>
                      <a:pt x="10709" y="8362"/>
                    </a:lnTo>
                    <a:lnTo>
                      <a:pt x="10947" y="8441"/>
                    </a:lnTo>
                    <a:lnTo>
                      <a:pt x="11184" y="8546"/>
                    </a:lnTo>
                    <a:lnTo>
                      <a:pt x="11395" y="8704"/>
                    </a:lnTo>
                    <a:lnTo>
                      <a:pt x="11580" y="8863"/>
                    </a:lnTo>
                    <a:lnTo>
                      <a:pt x="11764" y="9074"/>
                    </a:lnTo>
                    <a:lnTo>
                      <a:pt x="11922" y="9311"/>
                    </a:lnTo>
                    <a:lnTo>
                      <a:pt x="12054" y="9548"/>
                    </a:lnTo>
                    <a:lnTo>
                      <a:pt x="12160" y="9812"/>
                    </a:lnTo>
                    <a:lnTo>
                      <a:pt x="12292" y="10208"/>
                    </a:lnTo>
                    <a:lnTo>
                      <a:pt x="12344" y="10577"/>
                    </a:lnTo>
                    <a:lnTo>
                      <a:pt x="12344" y="10973"/>
                    </a:lnTo>
                    <a:lnTo>
                      <a:pt x="12318" y="11342"/>
                    </a:lnTo>
                    <a:lnTo>
                      <a:pt x="12265" y="11738"/>
                    </a:lnTo>
                    <a:lnTo>
                      <a:pt x="12133" y="12080"/>
                    </a:lnTo>
                    <a:lnTo>
                      <a:pt x="12002" y="12450"/>
                    </a:lnTo>
                    <a:lnTo>
                      <a:pt x="11817" y="12793"/>
                    </a:lnTo>
                    <a:lnTo>
                      <a:pt x="11632" y="13109"/>
                    </a:lnTo>
                    <a:lnTo>
                      <a:pt x="11395" y="13426"/>
                    </a:lnTo>
                    <a:lnTo>
                      <a:pt x="11131" y="13716"/>
                    </a:lnTo>
                    <a:lnTo>
                      <a:pt x="10841" y="13979"/>
                    </a:lnTo>
                    <a:lnTo>
                      <a:pt x="10551" y="14243"/>
                    </a:lnTo>
                    <a:lnTo>
                      <a:pt x="10234" y="14454"/>
                    </a:lnTo>
                    <a:lnTo>
                      <a:pt x="9891" y="14665"/>
                    </a:lnTo>
                    <a:lnTo>
                      <a:pt x="9549" y="14823"/>
                    </a:lnTo>
                    <a:lnTo>
                      <a:pt x="9232" y="14955"/>
                    </a:lnTo>
                    <a:lnTo>
                      <a:pt x="8889" y="15087"/>
                    </a:lnTo>
                    <a:lnTo>
                      <a:pt x="8546" y="15166"/>
                    </a:lnTo>
                    <a:lnTo>
                      <a:pt x="8203" y="15245"/>
                    </a:lnTo>
                    <a:lnTo>
                      <a:pt x="8019" y="14823"/>
                    </a:lnTo>
                    <a:lnTo>
                      <a:pt x="7861" y="14375"/>
                    </a:lnTo>
                    <a:lnTo>
                      <a:pt x="7729" y="13900"/>
                    </a:lnTo>
                    <a:lnTo>
                      <a:pt x="7623" y="13426"/>
                    </a:lnTo>
                    <a:lnTo>
                      <a:pt x="7570" y="12977"/>
                    </a:lnTo>
                    <a:lnTo>
                      <a:pt x="7544" y="12476"/>
                    </a:lnTo>
                    <a:lnTo>
                      <a:pt x="7544" y="12001"/>
                    </a:lnTo>
                    <a:lnTo>
                      <a:pt x="7570" y="11527"/>
                    </a:lnTo>
                    <a:lnTo>
                      <a:pt x="7650" y="11157"/>
                    </a:lnTo>
                    <a:lnTo>
                      <a:pt x="7755" y="10735"/>
                    </a:lnTo>
                    <a:lnTo>
                      <a:pt x="7887" y="10340"/>
                    </a:lnTo>
                    <a:lnTo>
                      <a:pt x="8072" y="9944"/>
                    </a:lnTo>
                    <a:lnTo>
                      <a:pt x="8283" y="9548"/>
                    </a:lnTo>
                    <a:lnTo>
                      <a:pt x="8520" y="9206"/>
                    </a:lnTo>
                    <a:lnTo>
                      <a:pt x="8810" y="8889"/>
                    </a:lnTo>
                    <a:lnTo>
                      <a:pt x="8968" y="8757"/>
                    </a:lnTo>
                    <a:lnTo>
                      <a:pt x="9127" y="8652"/>
                    </a:lnTo>
                    <a:lnTo>
                      <a:pt x="9390" y="8493"/>
                    </a:lnTo>
                    <a:lnTo>
                      <a:pt x="9654" y="8388"/>
                    </a:lnTo>
                    <a:lnTo>
                      <a:pt x="9918" y="8309"/>
                    </a:lnTo>
                    <a:close/>
                    <a:moveTo>
                      <a:pt x="3008" y="1"/>
                    </a:moveTo>
                    <a:lnTo>
                      <a:pt x="2717" y="343"/>
                    </a:lnTo>
                    <a:lnTo>
                      <a:pt x="2427" y="713"/>
                    </a:lnTo>
                    <a:lnTo>
                      <a:pt x="2164" y="1082"/>
                    </a:lnTo>
                    <a:lnTo>
                      <a:pt x="1900" y="1478"/>
                    </a:lnTo>
                    <a:lnTo>
                      <a:pt x="1636" y="1900"/>
                    </a:lnTo>
                    <a:lnTo>
                      <a:pt x="1399" y="2322"/>
                    </a:lnTo>
                    <a:lnTo>
                      <a:pt x="1188" y="2770"/>
                    </a:lnTo>
                    <a:lnTo>
                      <a:pt x="977" y="3218"/>
                    </a:lnTo>
                    <a:lnTo>
                      <a:pt x="792" y="3667"/>
                    </a:lnTo>
                    <a:lnTo>
                      <a:pt x="634" y="4142"/>
                    </a:lnTo>
                    <a:lnTo>
                      <a:pt x="476" y="4616"/>
                    </a:lnTo>
                    <a:lnTo>
                      <a:pt x="370" y="5117"/>
                    </a:lnTo>
                    <a:lnTo>
                      <a:pt x="238" y="5619"/>
                    </a:lnTo>
                    <a:lnTo>
                      <a:pt x="159" y="6120"/>
                    </a:lnTo>
                    <a:lnTo>
                      <a:pt x="80" y="6621"/>
                    </a:lnTo>
                    <a:lnTo>
                      <a:pt x="27" y="7122"/>
                    </a:lnTo>
                    <a:lnTo>
                      <a:pt x="1" y="7676"/>
                    </a:lnTo>
                    <a:lnTo>
                      <a:pt x="1" y="8203"/>
                    </a:lnTo>
                    <a:lnTo>
                      <a:pt x="27" y="8731"/>
                    </a:lnTo>
                    <a:lnTo>
                      <a:pt x="80" y="9232"/>
                    </a:lnTo>
                    <a:lnTo>
                      <a:pt x="133" y="9733"/>
                    </a:lnTo>
                    <a:lnTo>
                      <a:pt x="238" y="10208"/>
                    </a:lnTo>
                    <a:lnTo>
                      <a:pt x="370" y="10656"/>
                    </a:lnTo>
                    <a:lnTo>
                      <a:pt x="502" y="11105"/>
                    </a:lnTo>
                    <a:lnTo>
                      <a:pt x="660" y="11553"/>
                    </a:lnTo>
                    <a:lnTo>
                      <a:pt x="871" y="11949"/>
                    </a:lnTo>
                    <a:lnTo>
                      <a:pt x="1082" y="12344"/>
                    </a:lnTo>
                    <a:lnTo>
                      <a:pt x="1320" y="12713"/>
                    </a:lnTo>
                    <a:lnTo>
                      <a:pt x="1583" y="13083"/>
                    </a:lnTo>
                    <a:lnTo>
                      <a:pt x="1847" y="13426"/>
                    </a:lnTo>
                    <a:lnTo>
                      <a:pt x="2164" y="13742"/>
                    </a:lnTo>
                    <a:lnTo>
                      <a:pt x="2480" y="14032"/>
                    </a:lnTo>
                    <a:lnTo>
                      <a:pt x="2770" y="14270"/>
                    </a:lnTo>
                    <a:lnTo>
                      <a:pt x="3087" y="14481"/>
                    </a:lnTo>
                    <a:lnTo>
                      <a:pt x="3403" y="14692"/>
                    </a:lnTo>
                    <a:lnTo>
                      <a:pt x="3720" y="14850"/>
                    </a:lnTo>
                    <a:lnTo>
                      <a:pt x="4063" y="15008"/>
                    </a:lnTo>
                    <a:lnTo>
                      <a:pt x="4405" y="15166"/>
                    </a:lnTo>
                    <a:lnTo>
                      <a:pt x="4748" y="15298"/>
                    </a:lnTo>
                    <a:lnTo>
                      <a:pt x="5118" y="15404"/>
                    </a:lnTo>
                    <a:lnTo>
                      <a:pt x="5460" y="15483"/>
                    </a:lnTo>
                    <a:lnTo>
                      <a:pt x="5830" y="15536"/>
                    </a:lnTo>
                    <a:lnTo>
                      <a:pt x="6199" y="15588"/>
                    </a:lnTo>
                    <a:lnTo>
                      <a:pt x="6568" y="15615"/>
                    </a:lnTo>
                    <a:lnTo>
                      <a:pt x="6937" y="15641"/>
                    </a:lnTo>
                    <a:lnTo>
                      <a:pt x="7307" y="15615"/>
                    </a:lnTo>
                    <a:lnTo>
                      <a:pt x="7702" y="15588"/>
                    </a:lnTo>
                    <a:lnTo>
                      <a:pt x="8045" y="15562"/>
                    </a:lnTo>
                    <a:lnTo>
                      <a:pt x="8256" y="15931"/>
                    </a:lnTo>
                    <a:lnTo>
                      <a:pt x="8494" y="16300"/>
                    </a:lnTo>
                    <a:lnTo>
                      <a:pt x="8757" y="16643"/>
                    </a:lnTo>
                    <a:lnTo>
                      <a:pt x="9021" y="16960"/>
                    </a:lnTo>
                    <a:lnTo>
                      <a:pt x="9285" y="17224"/>
                    </a:lnTo>
                    <a:lnTo>
                      <a:pt x="9522" y="17461"/>
                    </a:lnTo>
                    <a:lnTo>
                      <a:pt x="9812" y="17698"/>
                    </a:lnTo>
                    <a:lnTo>
                      <a:pt x="10076" y="17909"/>
                    </a:lnTo>
                    <a:lnTo>
                      <a:pt x="10366" y="18120"/>
                    </a:lnTo>
                    <a:lnTo>
                      <a:pt x="10656" y="18305"/>
                    </a:lnTo>
                    <a:lnTo>
                      <a:pt x="10973" y="18463"/>
                    </a:lnTo>
                    <a:lnTo>
                      <a:pt x="11289" y="18622"/>
                    </a:lnTo>
                    <a:lnTo>
                      <a:pt x="11606" y="18753"/>
                    </a:lnTo>
                    <a:lnTo>
                      <a:pt x="11922" y="18859"/>
                    </a:lnTo>
                    <a:lnTo>
                      <a:pt x="12265" y="18964"/>
                    </a:lnTo>
                    <a:lnTo>
                      <a:pt x="12582" y="19044"/>
                    </a:lnTo>
                    <a:lnTo>
                      <a:pt x="12925" y="19123"/>
                    </a:lnTo>
                    <a:lnTo>
                      <a:pt x="13268" y="19149"/>
                    </a:lnTo>
                    <a:lnTo>
                      <a:pt x="13610" y="19175"/>
                    </a:lnTo>
                    <a:lnTo>
                      <a:pt x="13953" y="19202"/>
                    </a:lnTo>
                    <a:lnTo>
                      <a:pt x="14534" y="19175"/>
                    </a:lnTo>
                    <a:lnTo>
                      <a:pt x="15114" y="19070"/>
                    </a:lnTo>
                    <a:lnTo>
                      <a:pt x="15509" y="18991"/>
                    </a:lnTo>
                    <a:lnTo>
                      <a:pt x="15879" y="18859"/>
                    </a:lnTo>
                    <a:lnTo>
                      <a:pt x="16248" y="18701"/>
                    </a:lnTo>
                    <a:lnTo>
                      <a:pt x="16591" y="18542"/>
                    </a:lnTo>
                    <a:lnTo>
                      <a:pt x="16907" y="18331"/>
                    </a:lnTo>
                    <a:lnTo>
                      <a:pt x="17224" y="18120"/>
                    </a:lnTo>
                    <a:lnTo>
                      <a:pt x="17514" y="17883"/>
                    </a:lnTo>
                    <a:lnTo>
                      <a:pt x="17804" y="17646"/>
                    </a:lnTo>
                    <a:lnTo>
                      <a:pt x="18068" y="17382"/>
                    </a:lnTo>
                    <a:lnTo>
                      <a:pt x="18332" y="17118"/>
                    </a:lnTo>
                    <a:lnTo>
                      <a:pt x="18833" y="16538"/>
                    </a:lnTo>
                    <a:lnTo>
                      <a:pt x="19307" y="15931"/>
                    </a:lnTo>
                    <a:lnTo>
                      <a:pt x="19782" y="15325"/>
                    </a:lnTo>
                    <a:lnTo>
                      <a:pt x="20257" y="14692"/>
                    </a:lnTo>
                    <a:lnTo>
                      <a:pt x="20758" y="14059"/>
                    </a:lnTo>
                    <a:lnTo>
                      <a:pt x="21286" y="13452"/>
                    </a:lnTo>
                    <a:lnTo>
                      <a:pt x="21549" y="13188"/>
                    </a:lnTo>
                    <a:lnTo>
                      <a:pt x="21839" y="12924"/>
                    </a:lnTo>
                    <a:lnTo>
                      <a:pt x="22314" y="12529"/>
                    </a:lnTo>
                    <a:lnTo>
                      <a:pt x="22815" y="12160"/>
                    </a:lnTo>
                    <a:lnTo>
                      <a:pt x="23369" y="11790"/>
                    </a:lnTo>
                    <a:lnTo>
                      <a:pt x="23950" y="11421"/>
                    </a:lnTo>
                    <a:lnTo>
                      <a:pt x="24583" y="11078"/>
                    </a:lnTo>
                    <a:lnTo>
                      <a:pt x="25242" y="10788"/>
                    </a:lnTo>
                    <a:lnTo>
                      <a:pt x="25928" y="10498"/>
                    </a:lnTo>
                    <a:lnTo>
                      <a:pt x="26613" y="10287"/>
                    </a:lnTo>
                    <a:lnTo>
                      <a:pt x="27326" y="10102"/>
                    </a:lnTo>
                    <a:lnTo>
                      <a:pt x="28011" y="9970"/>
                    </a:lnTo>
                    <a:lnTo>
                      <a:pt x="28381" y="9944"/>
                    </a:lnTo>
                    <a:lnTo>
                      <a:pt x="28723" y="9918"/>
                    </a:lnTo>
                    <a:lnTo>
                      <a:pt x="29066" y="9918"/>
                    </a:lnTo>
                    <a:lnTo>
                      <a:pt x="29409" y="9944"/>
                    </a:lnTo>
                    <a:lnTo>
                      <a:pt x="29752" y="9997"/>
                    </a:lnTo>
                    <a:lnTo>
                      <a:pt x="30095" y="10050"/>
                    </a:lnTo>
                    <a:lnTo>
                      <a:pt x="30438" y="10129"/>
                    </a:lnTo>
                    <a:lnTo>
                      <a:pt x="30754" y="10234"/>
                    </a:lnTo>
                    <a:lnTo>
                      <a:pt x="31071" y="10366"/>
                    </a:lnTo>
                    <a:lnTo>
                      <a:pt x="31387" y="10524"/>
                    </a:lnTo>
                    <a:lnTo>
                      <a:pt x="31677" y="10683"/>
                    </a:lnTo>
                    <a:lnTo>
                      <a:pt x="31968" y="10894"/>
                    </a:lnTo>
                    <a:lnTo>
                      <a:pt x="32126" y="10683"/>
                    </a:lnTo>
                    <a:lnTo>
                      <a:pt x="31836" y="10472"/>
                    </a:lnTo>
                    <a:lnTo>
                      <a:pt x="31519" y="10287"/>
                    </a:lnTo>
                    <a:lnTo>
                      <a:pt x="31203" y="10129"/>
                    </a:lnTo>
                    <a:lnTo>
                      <a:pt x="30860" y="9997"/>
                    </a:lnTo>
                    <a:lnTo>
                      <a:pt x="30517" y="9891"/>
                    </a:lnTo>
                    <a:lnTo>
                      <a:pt x="30174" y="9812"/>
                    </a:lnTo>
                    <a:lnTo>
                      <a:pt x="29831" y="9733"/>
                    </a:lnTo>
                    <a:lnTo>
                      <a:pt x="29488" y="9707"/>
                    </a:lnTo>
                    <a:lnTo>
                      <a:pt x="29119" y="9680"/>
                    </a:lnTo>
                    <a:lnTo>
                      <a:pt x="28407" y="9680"/>
                    </a:lnTo>
                    <a:lnTo>
                      <a:pt x="28038" y="9733"/>
                    </a:lnTo>
                    <a:lnTo>
                      <a:pt x="27668" y="9786"/>
                    </a:lnTo>
                    <a:lnTo>
                      <a:pt x="27299" y="9839"/>
                    </a:lnTo>
                    <a:lnTo>
                      <a:pt x="26587" y="10023"/>
                    </a:lnTo>
                    <a:lnTo>
                      <a:pt x="25875" y="10261"/>
                    </a:lnTo>
                    <a:lnTo>
                      <a:pt x="25163" y="10524"/>
                    </a:lnTo>
                    <a:lnTo>
                      <a:pt x="24503" y="10841"/>
                    </a:lnTo>
                    <a:lnTo>
                      <a:pt x="23844" y="11184"/>
                    </a:lnTo>
                    <a:lnTo>
                      <a:pt x="23237" y="11553"/>
                    </a:lnTo>
                    <a:lnTo>
                      <a:pt x="22657" y="11949"/>
                    </a:lnTo>
                    <a:lnTo>
                      <a:pt x="22130" y="12318"/>
                    </a:lnTo>
                    <a:lnTo>
                      <a:pt x="21681" y="12713"/>
                    </a:lnTo>
                    <a:lnTo>
                      <a:pt x="21391" y="12977"/>
                    </a:lnTo>
                    <a:lnTo>
                      <a:pt x="21101" y="13267"/>
                    </a:lnTo>
                    <a:lnTo>
                      <a:pt x="20573" y="13874"/>
                    </a:lnTo>
                    <a:lnTo>
                      <a:pt x="20046" y="14533"/>
                    </a:lnTo>
                    <a:lnTo>
                      <a:pt x="19571" y="15166"/>
                    </a:lnTo>
                    <a:lnTo>
                      <a:pt x="19096" y="15773"/>
                    </a:lnTo>
                    <a:lnTo>
                      <a:pt x="18622" y="16380"/>
                    </a:lnTo>
                    <a:lnTo>
                      <a:pt x="18121" y="16934"/>
                    </a:lnTo>
                    <a:lnTo>
                      <a:pt x="17619" y="17461"/>
                    </a:lnTo>
                    <a:lnTo>
                      <a:pt x="17356" y="17698"/>
                    </a:lnTo>
                    <a:lnTo>
                      <a:pt x="17066" y="17909"/>
                    </a:lnTo>
                    <a:lnTo>
                      <a:pt x="16775" y="18120"/>
                    </a:lnTo>
                    <a:lnTo>
                      <a:pt x="16459" y="18305"/>
                    </a:lnTo>
                    <a:lnTo>
                      <a:pt x="16142" y="18463"/>
                    </a:lnTo>
                    <a:lnTo>
                      <a:pt x="15800" y="18622"/>
                    </a:lnTo>
                    <a:lnTo>
                      <a:pt x="15430" y="18727"/>
                    </a:lnTo>
                    <a:lnTo>
                      <a:pt x="15061" y="18833"/>
                    </a:lnTo>
                    <a:lnTo>
                      <a:pt x="14665" y="18885"/>
                    </a:lnTo>
                    <a:lnTo>
                      <a:pt x="14270" y="18912"/>
                    </a:lnTo>
                    <a:lnTo>
                      <a:pt x="13874" y="18938"/>
                    </a:lnTo>
                    <a:lnTo>
                      <a:pt x="13479" y="18912"/>
                    </a:lnTo>
                    <a:lnTo>
                      <a:pt x="13083" y="18859"/>
                    </a:lnTo>
                    <a:lnTo>
                      <a:pt x="12687" y="18806"/>
                    </a:lnTo>
                    <a:lnTo>
                      <a:pt x="12318" y="18701"/>
                    </a:lnTo>
                    <a:lnTo>
                      <a:pt x="11922" y="18595"/>
                    </a:lnTo>
                    <a:lnTo>
                      <a:pt x="11553" y="18437"/>
                    </a:lnTo>
                    <a:lnTo>
                      <a:pt x="11184" y="18279"/>
                    </a:lnTo>
                    <a:lnTo>
                      <a:pt x="10815" y="18094"/>
                    </a:lnTo>
                    <a:lnTo>
                      <a:pt x="10472" y="17857"/>
                    </a:lnTo>
                    <a:lnTo>
                      <a:pt x="10129" y="17619"/>
                    </a:lnTo>
                    <a:lnTo>
                      <a:pt x="9812" y="17382"/>
                    </a:lnTo>
                    <a:lnTo>
                      <a:pt x="9522" y="17092"/>
                    </a:lnTo>
                    <a:lnTo>
                      <a:pt x="9232" y="16802"/>
                    </a:lnTo>
                    <a:lnTo>
                      <a:pt x="8968" y="16485"/>
                    </a:lnTo>
                    <a:lnTo>
                      <a:pt x="8731" y="16169"/>
                    </a:lnTo>
                    <a:lnTo>
                      <a:pt x="8520" y="15852"/>
                    </a:lnTo>
                    <a:lnTo>
                      <a:pt x="8335" y="15509"/>
                    </a:lnTo>
                    <a:lnTo>
                      <a:pt x="8678" y="15430"/>
                    </a:lnTo>
                    <a:lnTo>
                      <a:pt x="9021" y="15325"/>
                    </a:lnTo>
                    <a:lnTo>
                      <a:pt x="9338" y="15219"/>
                    </a:lnTo>
                    <a:lnTo>
                      <a:pt x="9680" y="15061"/>
                    </a:lnTo>
                    <a:lnTo>
                      <a:pt x="10023" y="14876"/>
                    </a:lnTo>
                    <a:lnTo>
                      <a:pt x="10393" y="14665"/>
                    </a:lnTo>
                    <a:lnTo>
                      <a:pt x="10709" y="14428"/>
                    </a:lnTo>
                    <a:lnTo>
                      <a:pt x="11026" y="14164"/>
                    </a:lnTo>
                    <a:lnTo>
                      <a:pt x="11316" y="13874"/>
                    </a:lnTo>
                    <a:lnTo>
                      <a:pt x="11606" y="13584"/>
                    </a:lnTo>
                    <a:lnTo>
                      <a:pt x="11843" y="13241"/>
                    </a:lnTo>
                    <a:lnTo>
                      <a:pt x="12054" y="12898"/>
                    </a:lnTo>
                    <a:lnTo>
                      <a:pt x="12239" y="12529"/>
                    </a:lnTo>
                    <a:lnTo>
                      <a:pt x="12397" y="12160"/>
                    </a:lnTo>
                    <a:lnTo>
                      <a:pt x="12503" y="11764"/>
                    </a:lnTo>
                    <a:lnTo>
                      <a:pt x="12582" y="11368"/>
                    </a:lnTo>
                    <a:lnTo>
                      <a:pt x="12608" y="10973"/>
                    </a:lnTo>
                    <a:lnTo>
                      <a:pt x="12608" y="10551"/>
                    </a:lnTo>
                    <a:lnTo>
                      <a:pt x="12529" y="10155"/>
                    </a:lnTo>
                    <a:lnTo>
                      <a:pt x="12424" y="9733"/>
                    </a:lnTo>
                    <a:lnTo>
                      <a:pt x="12292" y="9443"/>
                    </a:lnTo>
                    <a:lnTo>
                      <a:pt x="12133" y="9153"/>
                    </a:lnTo>
                    <a:lnTo>
                      <a:pt x="11975" y="8915"/>
                    </a:lnTo>
                    <a:lnTo>
                      <a:pt x="11764" y="8678"/>
                    </a:lnTo>
                    <a:lnTo>
                      <a:pt x="11553" y="8493"/>
                    </a:lnTo>
                    <a:lnTo>
                      <a:pt x="11289" y="8335"/>
                    </a:lnTo>
                    <a:lnTo>
                      <a:pt x="11052" y="8203"/>
                    </a:lnTo>
                    <a:lnTo>
                      <a:pt x="10762" y="8098"/>
                    </a:lnTo>
                    <a:lnTo>
                      <a:pt x="10524" y="8071"/>
                    </a:lnTo>
                    <a:lnTo>
                      <a:pt x="10287" y="8045"/>
                    </a:lnTo>
                    <a:lnTo>
                      <a:pt x="10076" y="8045"/>
                    </a:lnTo>
                    <a:lnTo>
                      <a:pt x="9839" y="8071"/>
                    </a:lnTo>
                    <a:lnTo>
                      <a:pt x="9601" y="8124"/>
                    </a:lnTo>
                    <a:lnTo>
                      <a:pt x="9390" y="8203"/>
                    </a:lnTo>
                    <a:lnTo>
                      <a:pt x="9179" y="8309"/>
                    </a:lnTo>
                    <a:lnTo>
                      <a:pt x="8968" y="8414"/>
                    </a:lnTo>
                    <a:lnTo>
                      <a:pt x="8810" y="8546"/>
                    </a:lnTo>
                    <a:lnTo>
                      <a:pt x="8625" y="8704"/>
                    </a:lnTo>
                    <a:lnTo>
                      <a:pt x="8335" y="9021"/>
                    </a:lnTo>
                    <a:lnTo>
                      <a:pt x="8072" y="9417"/>
                    </a:lnTo>
                    <a:lnTo>
                      <a:pt x="7834" y="9812"/>
                    </a:lnTo>
                    <a:lnTo>
                      <a:pt x="7650" y="10234"/>
                    </a:lnTo>
                    <a:lnTo>
                      <a:pt x="7491" y="10656"/>
                    </a:lnTo>
                    <a:lnTo>
                      <a:pt x="7386" y="11078"/>
                    </a:lnTo>
                    <a:lnTo>
                      <a:pt x="7333" y="11500"/>
                    </a:lnTo>
                    <a:lnTo>
                      <a:pt x="7280" y="11975"/>
                    </a:lnTo>
                    <a:lnTo>
                      <a:pt x="7280" y="12476"/>
                    </a:lnTo>
                    <a:lnTo>
                      <a:pt x="7307" y="12951"/>
                    </a:lnTo>
                    <a:lnTo>
                      <a:pt x="7359" y="13452"/>
                    </a:lnTo>
                    <a:lnTo>
                      <a:pt x="7465" y="13927"/>
                    </a:lnTo>
                    <a:lnTo>
                      <a:pt x="7570" y="14375"/>
                    </a:lnTo>
                    <a:lnTo>
                      <a:pt x="7729" y="14850"/>
                    </a:lnTo>
                    <a:lnTo>
                      <a:pt x="7940" y="15298"/>
                    </a:lnTo>
                    <a:lnTo>
                      <a:pt x="7597" y="15325"/>
                    </a:lnTo>
                    <a:lnTo>
                      <a:pt x="7228" y="15351"/>
                    </a:lnTo>
                    <a:lnTo>
                      <a:pt x="6515" y="15351"/>
                    </a:lnTo>
                    <a:lnTo>
                      <a:pt x="6173" y="15325"/>
                    </a:lnTo>
                    <a:lnTo>
                      <a:pt x="5830" y="15272"/>
                    </a:lnTo>
                    <a:lnTo>
                      <a:pt x="5460" y="15193"/>
                    </a:lnTo>
                    <a:lnTo>
                      <a:pt x="5118" y="15114"/>
                    </a:lnTo>
                    <a:lnTo>
                      <a:pt x="4801" y="15008"/>
                    </a:lnTo>
                    <a:lnTo>
                      <a:pt x="4458" y="14903"/>
                    </a:lnTo>
                    <a:lnTo>
                      <a:pt x="4142" y="14744"/>
                    </a:lnTo>
                    <a:lnTo>
                      <a:pt x="3799" y="14612"/>
                    </a:lnTo>
                    <a:lnTo>
                      <a:pt x="3509" y="14428"/>
                    </a:lnTo>
                    <a:lnTo>
                      <a:pt x="3219" y="14243"/>
                    </a:lnTo>
                    <a:lnTo>
                      <a:pt x="2928" y="14059"/>
                    </a:lnTo>
                    <a:lnTo>
                      <a:pt x="2665" y="13848"/>
                    </a:lnTo>
                    <a:lnTo>
                      <a:pt x="2348" y="13557"/>
                    </a:lnTo>
                    <a:lnTo>
                      <a:pt x="2058" y="13241"/>
                    </a:lnTo>
                    <a:lnTo>
                      <a:pt x="1768" y="12924"/>
                    </a:lnTo>
                    <a:lnTo>
                      <a:pt x="1531" y="12582"/>
                    </a:lnTo>
                    <a:lnTo>
                      <a:pt x="1293" y="12212"/>
                    </a:lnTo>
                    <a:lnTo>
                      <a:pt x="1082" y="11817"/>
                    </a:lnTo>
                    <a:lnTo>
                      <a:pt x="898" y="11421"/>
                    </a:lnTo>
                    <a:lnTo>
                      <a:pt x="739" y="10999"/>
                    </a:lnTo>
                    <a:lnTo>
                      <a:pt x="607" y="10577"/>
                    </a:lnTo>
                    <a:lnTo>
                      <a:pt x="502" y="10129"/>
                    </a:lnTo>
                    <a:lnTo>
                      <a:pt x="396" y="9654"/>
                    </a:lnTo>
                    <a:lnTo>
                      <a:pt x="344" y="9179"/>
                    </a:lnTo>
                    <a:lnTo>
                      <a:pt x="291" y="8704"/>
                    </a:lnTo>
                    <a:lnTo>
                      <a:pt x="265" y="8203"/>
                    </a:lnTo>
                    <a:lnTo>
                      <a:pt x="265" y="7676"/>
                    </a:lnTo>
                    <a:lnTo>
                      <a:pt x="291" y="7148"/>
                    </a:lnTo>
                    <a:lnTo>
                      <a:pt x="344" y="6674"/>
                    </a:lnTo>
                    <a:lnTo>
                      <a:pt x="423" y="6172"/>
                    </a:lnTo>
                    <a:lnTo>
                      <a:pt x="502" y="5698"/>
                    </a:lnTo>
                    <a:lnTo>
                      <a:pt x="607" y="5223"/>
                    </a:lnTo>
                    <a:lnTo>
                      <a:pt x="739" y="4748"/>
                    </a:lnTo>
                    <a:lnTo>
                      <a:pt x="871" y="4300"/>
                    </a:lnTo>
                    <a:lnTo>
                      <a:pt x="1029" y="3825"/>
                    </a:lnTo>
                    <a:lnTo>
                      <a:pt x="1188" y="3403"/>
                    </a:lnTo>
                    <a:lnTo>
                      <a:pt x="1399" y="2955"/>
                    </a:lnTo>
                    <a:lnTo>
                      <a:pt x="1583" y="2533"/>
                    </a:lnTo>
                    <a:lnTo>
                      <a:pt x="1821" y="2111"/>
                    </a:lnTo>
                    <a:lnTo>
                      <a:pt x="2058" y="1715"/>
                    </a:lnTo>
                    <a:lnTo>
                      <a:pt x="2295" y="1346"/>
                    </a:lnTo>
                    <a:lnTo>
                      <a:pt x="2559" y="976"/>
                    </a:lnTo>
                    <a:lnTo>
                      <a:pt x="2823" y="634"/>
                    </a:lnTo>
                    <a:lnTo>
                      <a:pt x="3113" y="291"/>
                    </a:lnTo>
                    <a:lnTo>
                      <a:pt x="300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7"/>
              <p:cNvSpPr/>
              <p:nvPr/>
            </p:nvSpPr>
            <p:spPr>
              <a:xfrm>
                <a:off x="5017325" y="3079350"/>
                <a:ext cx="238050" cy="238075"/>
              </a:xfrm>
              <a:custGeom>
                <a:avLst/>
                <a:gdLst/>
                <a:ahLst/>
                <a:cxnLst/>
                <a:rect l="l" t="t" r="r" b="b"/>
                <a:pathLst>
                  <a:path w="9522" h="9523" extrusionOk="0">
                    <a:moveTo>
                      <a:pt x="4774" y="1"/>
                    </a:moveTo>
                    <a:lnTo>
                      <a:pt x="4273" y="27"/>
                    </a:lnTo>
                    <a:lnTo>
                      <a:pt x="3798" y="106"/>
                    </a:lnTo>
                    <a:lnTo>
                      <a:pt x="3350" y="212"/>
                    </a:lnTo>
                    <a:lnTo>
                      <a:pt x="2901" y="370"/>
                    </a:lnTo>
                    <a:lnTo>
                      <a:pt x="2506" y="581"/>
                    </a:lnTo>
                    <a:lnTo>
                      <a:pt x="2110" y="818"/>
                    </a:lnTo>
                    <a:lnTo>
                      <a:pt x="1741" y="1082"/>
                    </a:lnTo>
                    <a:lnTo>
                      <a:pt x="1398" y="1399"/>
                    </a:lnTo>
                    <a:lnTo>
                      <a:pt x="1082" y="1742"/>
                    </a:lnTo>
                    <a:lnTo>
                      <a:pt x="818" y="2111"/>
                    </a:lnTo>
                    <a:lnTo>
                      <a:pt x="580" y="2506"/>
                    </a:lnTo>
                    <a:lnTo>
                      <a:pt x="369" y="2902"/>
                    </a:lnTo>
                    <a:lnTo>
                      <a:pt x="211" y="3350"/>
                    </a:lnTo>
                    <a:lnTo>
                      <a:pt x="106" y="3799"/>
                    </a:lnTo>
                    <a:lnTo>
                      <a:pt x="27" y="4274"/>
                    </a:lnTo>
                    <a:lnTo>
                      <a:pt x="0" y="4775"/>
                    </a:lnTo>
                    <a:lnTo>
                      <a:pt x="27" y="5249"/>
                    </a:lnTo>
                    <a:lnTo>
                      <a:pt x="106" y="5724"/>
                    </a:lnTo>
                    <a:lnTo>
                      <a:pt x="211" y="6173"/>
                    </a:lnTo>
                    <a:lnTo>
                      <a:pt x="369" y="6621"/>
                    </a:lnTo>
                    <a:lnTo>
                      <a:pt x="580" y="7043"/>
                    </a:lnTo>
                    <a:lnTo>
                      <a:pt x="818" y="7439"/>
                    </a:lnTo>
                    <a:lnTo>
                      <a:pt x="1082" y="7808"/>
                    </a:lnTo>
                    <a:lnTo>
                      <a:pt x="1398" y="8124"/>
                    </a:lnTo>
                    <a:lnTo>
                      <a:pt x="1741" y="8441"/>
                    </a:lnTo>
                    <a:lnTo>
                      <a:pt x="2110" y="8705"/>
                    </a:lnTo>
                    <a:lnTo>
                      <a:pt x="2506" y="8968"/>
                    </a:lnTo>
                    <a:lnTo>
                      <a:pt x="2901" y="9153"/>
                    </a:lnTo>
                    <a:lnTo>
                      <a:pt x="3350" y="9311"/>
                    </a:lnTo>
                    <a:lnTo>
                      <a:pt x="3798" y="9443"/>
                    </a:lnTo>
                    <a:lnTo>
                      <a:pt x="4273" y="9496"/>
                    </a:lnTo>
                    <a:lnTo>
                      <a:pt x="4774" y="9522"/>
                    </a:lnTo>
                    <a:lnTo>
                      <a:pt x="5249" y="9496"/>
                    </a:lnTo>
                    <a:lnTo>
                      <a:pt x="5724" y="9443"/>
                    </a:lnTo>
                    <a:lnTo>
                      <a:pt x="6172" y="9311"/>
                    </a:lnTo>
                    <a:lnTo>
                      <a:pt x="6620" y="9153"/>
                    </a:lnTo>
                    <a:lnTo>
                      <a:pt x="7042" y="8968"/>
                    </a:lnTo>
                    <a:lnTo>
                      <a:pt x="7438" y="8705"/>
                    </a:lnTo>
                    <a:lnTo>
                      <a:pt x="7807" y="8441"/>
                    </a:lnTo>
                    <a:lnTo>
                      <a:pt x="8124" y="8124"/>
                    </a:lnTo>
                    <a:lnTo>
                      <a:pt x="8440" y="7808"/>
                    </a:lnTo>
                    <a:lnTo>
                      <a:pt x="8730" y="7439"/>
                    </a:lnTo>
                    <a:lnTo>
                      <a:pt x="8968" y="7043"/>
                    </a:lnTo>
                    <a:lnTo>
                      <a:pt x="9152" y="6621"/>
                    </a:lnTo>
                    <a:lnTo>
                      <a:pt x="9311" y="6173"/>
                    </a:lnTo>
                    <a:lnTo>
                      <a:pt x="9443" y="5724"/>
                    </a:lnTo>
                    <a:lnTo>
                      <a:pt x="9495" y="5249"/>
                    </a:lnTo>
                    <a:lnTo>
                      <a:pt x="9522" y="4775"/>
                    </a:lnTo>
                    <a:lnTo>
                      <a:pt x="9495" y="4274"/>
                    </a:lnTo>
                    <a:lnTo>
                      <a:pt x="9443" y="3799"/>
                    </a:lnTo>
                    <a:lnTo>
                      <a:pt x="9311" y="3350"/>
                    </a:lnTo>
                    <a:lnTo>
                      <a:pt x="9152" y="2902"/>
                    </a:lnTo>
                    <a:lnTo>
                      <a:pt x="8968" y="2506"/>
                    </a:lnTo>
                    <a:lnTo>
                      <a:pt x="8730" y="2111"/>
                    </a:lnTo>
                    <a:lnTo>
                      <a:pt x="8440" y="1742"/>
                    </a:lnTo>
                    <a:lnTo>
                      <a:pt x="8124" y="1399"/>
                    </a:lnTo>
                    <a:lnTo>
                      <a:pt x="7807" y="1082"/>
                    </a:lnTo>
                    <a:lnTo>
                      <a:pt x="7438" y="818"/>
                    </a:lnTo>
                    <a:lnTo>
                      <a:pt x="7042" y="581"/>
                    </a:lnTo>
                    <a:lnTo>
                      <a:pt x="6620" y="370"/>
                    </a:lnTo>
                    <a:lnTo>
                      <a:pt x="6172" y="212"/>
                    </a:lnTo>
                    <a:lnTo>
                      <a:pt x="5724" y="106"/>
                    </a:lnTo>
                    <a:lnTo>
                      <a:pt x="5249" y="27"/>
                    </a:lnTo>
                    <a:lnTo>
                      <a:pt x="47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7"/>
              <p:cNvSpPr/>
              <p:nvPr/>
            </p:nvSpPr>
            <p:spPr>
              <a:xfrm>
                <a:off x="5062825" y="3124850"/>
                <a:ext cx="147725" cy="147725"/>
              </a:xfrm>
              <a:custGeom>
                <a:avLst/>
                <a:gdLst/>
                <a:ahLst/>
                <a:cxnLst/>
                <a:rect l="l" t="t" r="r" b="b"/>
                <a:pathLst>
                  <a:path w="5909" h="5909" extrusionOk="0">
                    <a:moveTo>
                      <a:pt x="3244" y="133"/>
                    </a:moveTo>
                    <a:lnTo>
                      <a:pt x="3508" y="185"/>
                    </a:lnTo>
                    <a:lnTo>
                      <a:pt x="3798" y="264"/>
                    </a:lnTo>
                    <a:lnTo>
                      <a:pt x="4035" y="344"/>
                    </a:lnTo>
                    <a:lnTo>
                      <a:pt x="4299" y="475"/>
                    </a:lnTo>
                    <a:lnTo>
                      <a:pt x="4510" y="607"/>
                    </a:lnTo>
                    <a:lnTo>
                      <a:pt x="4748" y="766"/>
                    </a:lnTo>
                    <a:lnTo>
                      <a:pt x="4932" y="950"/>
                    </a:lnTo>
                    <a:lnTo>
                      <a:pt x="5117" y="1161"/>
                    </a:lnTo>
                    <a:lnTo>
                      <a:pt x="5275" y="1372"/>
                    </a:lnTo>
                    <a:lnTo>
                      <a:pt x="5433" y="1610"/>
                    </a:lnTo>
                    <a:lnTo>
                      <a:pt x="5539" y="1847"/>
                    </a:lnTo>
                    <a:lnTo>
                      <a:pt x="5644" y="2111"/>
                    </a:lnTo>
                    <a:lnTo>
                      <a:pt x="5697" y="2374"/>
                    </a:lnTo>
                    <a:lnTo>
                      <a:pt x="5750" y="2665"/>
                    </a:lnTo>
                    <a:lnTo>
                      <a:pt x="5776" y="2955"/>
                    </a:lnTo>
                    <a:lnTo>
                      <a:pt x="5750" y="3245"/>
                    </a:lnTo>
                    <a:lnTo>
                      <a:pt x="5697" y="3509"/>
                    </a:lnTo>
                    <a:lnTo>
                      <a:pt x="5644" y="3772"/>
                    </a:lnTo>
                    <a:lnTo>
                      <a:pt x="5539" y="4036"/>
                    </a:lnTo>
                    <a:lnTo>
                      <a:pt x="5433" y="4300"/>
                    </a:lnTo>
                    <a:lnTo>
                      <a:pt x="5275" y="4511"/>
                    </a:lnTo>
                    <a:lnTo>
                      <a:pt x="5117" y="4748"/>
                    </a:lnTo>
                    <a:lnTo>
                      <a:pt x="4932" y="4933"/>
                    </a:lnTo>
                    <a:lnTo>
                      <a:pt x="4748" y="5117"/>
                    </a:lnTo>
                    <a:lnTo>
                      <a:pt x="4510" y="5276"/>
                    </a:lnTo>
                    <a:lnTo>
                      <a:pt x="4299" y="5434"/>
                    </a:lnTo>
                    <a:lnTo>
                      <a:pt x="4035" y="5539"/>
                    </a:lnTo>
                    <a:lnTo>
                      <a:pt x="3798" y="5645"/>
                    </a:lnTo>
                    <a:lnTo>
                      <a:pt x="3508" y="5698"/>
                    </a:lnTo>
                    <a:lnTo>
                      <a:pt x="3244" y="5750"/>
                    </a:lnTo>
                    <a:lnTo>
                      <a:pt x="2954" y="5777"/>
                    </a:lnTo>
                    <a:lnTo>
                      <a:pt x="2664" y="5750"/>
                    </a:lnTo>
                    <a:lnTo>
                      <a:pt x="2374" y="5698"/>
                    </a:lnTo>
                    <a:lnTo>
                      <a:pt x="2110" y="5645"/>
                    </a:lnTo>
                    <a:lnTo>
                      <a:pt x="1846" y="5539"/>
                    </a:lnTo>
                    <a:lnTo>
                      <a:pt x="1609" y="5434"/>
                    </a:lnTo>
                    <a:lnTo>
                      <a:pt x="1372" y="5276"/>
                    </a:lnTo>
                    <a:lnTo>
                      <a:pt x="1161" y="5117"/>
                    </a:lnTo>
                    <a:lnTo>
                      <a:pt x="950" y="4933"/>
                    </a:lnTo>
                    <a:lnTo>
                      <a:pt x="765" y="4748"/>
                    </a:lnTo>
                    <a:lnTo>
                      <a:pt x="607" y="4511"/>
                    </a:lnTo>
                    <a:lnTo>
                      <a:pt x="475" y="4300"/>
                    </a:lnTo>
                    <a:lnTo>
                      <a:pt x="343" y="4036"/>
                    </a:lnTo>
                    <a:lnTo>
                      <a:pt x="264" y="3772"/>
                    </a:lnTo>
                    <a:lnTo>
                      <a:pt x="185" y="3509"/>
                    </a:lnTo>
                    <a:lnTo>
                      <a:pt x="132" y="3245"/>
                    </a:lnTo>
                    <a:lnTo>
                      <a:pt x="132" y="2955"/>
                    </a:lnTo>
                    <a:lnTo>
                      <a:pt x="132" y="2665"/>
                    </a:lnTo>
                    <a:lnTo>
                      <a:pt x="185" y="2374"/>
                    </a:lnTo>
                    <a:lnTo>
                      <a:pt x="264" y="2111"/>
                    </a:lnTo>
                    <a:lnTo>
                      <a:pt x="343" y="1847"/>
                    </a:lnTo>
                    <a:lnTo>
                      <a:pt x="475" y="1610"/>
                    </a:lnTo>
                    <a:lnTo>
                      <a:pt x="607" y="1372"/>
                    </a:lnTo>
                    <a:lnTo>
                      <a:pt x="765" y="1161"/>
                    </a:lnTo>
                    <a:lnTo>
                      <a:pt x="950" y="950"/>
                    </a:lnTo>
                    <a:lnTo>
                      <a:pt x="1161" y="766"/>
                    </a:lnTo>
                    <a:lnTo>
                      <a:pt x="1372" y="607"/>
                    </a:lnTo>
                    <a:lnTo>
                      <a:pt x="1609" y="475"/>
                    </a:lnTo>
                    <a:lnTo>
                      <a:pt x="1846" y="344"/>
                    </a:lnTo>
                    <a:lnTo>
                      <a:pt x="2110" y="264"/>
                    </a:lnTo>
                    <a:lnTo>
                      <a:pt x="2374" y="185"/>
                    </a:lnTo>
                    <a:lnTo>
                      <a:pt x="2664" y="133"/>
                    </a:lnTo>
                    <a:close/>
                    <a:moveTo>
                      <a:pt x="2638" y="1"/>
                    </a:moveTo>
                    <a:lnTo>
                      <a:pt x="2347" y="53"/>
                    </a:lnTo>
                    <a:lnTo>
                      <a:pt x="2084" y="133"/>
                    </a:lnTo>
                    <a:lnTo>
                      <a:pt x="1794" y="238"/>
                    </a:lnTo>
                    <a:lnTo>
                      <a:pt x="1556" y="344"/>
                    </a:lnTo>
                    <a:lnTo>
                      <a:pt x="1292" y="502"/>
                    </a:lnTo>
                    <a:lnTo>
                      <a:pt x="1081" y="660"/>
                    </a:lnTo>
                    <a:lnTo>
                      <a:pt x="870" y="871"/>
                    </a:lnTo>
                    <a:lnTo>
                      <a:pt x="659" y="1082"/>
                    </a:lnTo>
                    <a:lnTo>
                      <a:pt x="501" y="1293"/>
                    </a:lnTo>
                    <a:lnTo>
                      <a:pt x="343" y="1530"/>
                    </a:lnTo>
                    <a:lnTo>
                      <a:pt x="237" y="1794"/>
                    </a:lnTo>
                    <a:lnTo>
                      <a:pt x="132" y="2058"/>
                    </a:lnTo>
                    <a:lnTo>
                      <a:pt x="53" y="2348"/>
                    </a:lnTo>
                    <a:lnTo>
                      <a:pt x="26" y="2638"/>
                    </a:lnTo>
                    <a:lnTo>
                      <a:pt x="0" y="2955"/>
                    </a:lnTo>
                    <a:lnTo>
                      <a:pt x="26" y="3245"/>
                    </a:lnTo>
                    <a:lnTo>
                      <a:pt x="53" y="3535"/>
                    </a:lnTo>
                    <a:lnTo>
                      <a:pt x="132" y="3825"/>
                    </a:lnTo>
                    <a:lnTo>
                      <a:pt x="237" y="4089"/>
                    </a:lnTo>
                    <a:lnTo>
                      <a:pt x="343" y="4353"/>
                    </a:lnTo>
                    <a:lnTo>
                      <a:pt x="501" y="4590"/>
                    </a:lnTo>
                    <a:lnTo>
                      <a:pt x="659" y="4827"/>
                    </a:lnTo>
                    <a:lnTo>
                      <a:pt x="870" y="5038"/>
                    </a:lnTo>
                    <a:lnTo>
                      <a:pt x="1081" y="5223"/>
                    </a:lnTo>
                    <a:lnTo>
                      <a:pt x="1292" y="5381"/>
                    </a:lnTo>
                    <a:lnTo>
                      <a:pt x="1556" y="5539"/>
                    </a:lnTo>
                    <a:lnTo>
                      <a:pt x="1794" y="5671"/>
                    </a:lnTo>
                    <a:lnTo>
                      <a:pt x="2084" y="5777"/>
                    </a:lnTo>
                    <a:lnTo>
                      <a:pt x="2347" y="5830"/>
                    </a:lnTo>
                    <a:lnTo>
                      <a:pt x="2638" y="5882"/>
                    </a:lnTo>
                    <a:lnTo>
                      <a:pt x="2954" y="5909"/>
                    </a:lnTo>
                    <a:lnTo>
                      <a:pt x="3244" y="5882"/>
                    </a:lnTo>
                    <a:lnTo>
                      <a:pt x="3534" y="5830"/>
                    </a:lnTo>
                    <a:lnTo>
                      <a:pt x="3824" y="5777"/>
                    </a:lnTo>
                    <a:lnTo>
                      <a:pt x="4088" y="5671"/>
                    </a:lnTo>
                    <a:lnTo>
                      <a:pt x="4352" y="5539"/>
                    </a:lnTo>
                    <a:lnTo>
                      <a:pt x="4589" y="5381"/>
                    </a:lnTo>
                    <a:lnTo>
                      <a:pt x="4827" y="5223"/>
                    </a:lnTo>
                    <a:lnTo>
                      <a:pt x="5038" y="5038"/>
                    </a:lnTo>
                    <a:lnTo>
                      <a:pt x="5222" y="4827"/>
                    </a:lnTo>
                    <a:lnTo>
                      <a:pt x="5407" y="4590"/>
                    </a:lnTo>
                    <a:lnTo>
                      <a:pt x="5539" y="4353"/>
                    </a:lnTo>
                    <a:lnTo>
                      <a:pt x="5671" y="4089"/>
                    </a:lnTo>
                    <a:lnTo>
                      <a:pt x="5776" y="3825"/>
                    </a:lnTo>
                    <a:lnTo>
                      <a:pt x="5829" y="3535"/>
                    </a:lnTo>
                    <a:lnTo>
                      <a:pt x="5882" y="3245"/>
                    </a:lnTo>
                    <a:lnTo>
                      <a:pt x="5908" y="2955"/>
                    </a:lnTo>
                    <a:lnTo>
                      <a:pt x="5882" y="2638"/>
                    </a:lnTo>
                    <a:lnTo>
                      <a:pt x="5829" y="2348"/>
                    </a:lnTo>
                    <a:lnTo>
                      <a:pt x="5776" y="2058"/>
                    </a:lnTo>
                    <a:lnTo>
                      <a:pt x="5671" y="1794"/>
                    </a:lnTo>
                    <a:lnTo>
                      <a:pt x="5539" y="1530"/>
                    </a:lnTo>
                    <a:lnTo>
                      <a:pt x="5407" y="1293"/>
                    </a:lnTo>
                    <a:lnTo>
                      <a:pt x="5222" y="1082"/>
                    </a:lnTo>
                    <a:lnTo>
                      <a:pt x="5038" y="871"/>
                    </a:lnTo>
                    <a:lnTo>
                      <a:pt x="4827" y="660"/>
                    </a:lnTo>
                    <a:lnTo>
                      <a:pt x="4589" y="502"/>
                    </a:lnTo>
                    <a:lnTo>
                      <a:pt x="4352" y="344"/>
                    </a:lnTo>
                    <a:lnTo>
                      <a:pt x="4088" y="238"/>
                    </a:lnTo>
                    <a:lnTo>
                      <a:pt x="3824" y="133"/>
                    </a:lnTo>
                    <a:lnTo>
                      <a:pt x="3534" y="53"/>
                    </a:lnTo>
                    <a:lnTo>
                      <a:pt x="324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7"/>
              <p:cNvSpPr/>
              <p:nvPr/>
            </p:nvSpPr>
            <p:spPr>
              <a:xfrm>
                <a:off x="4279475" y="2723300"/>
                <a:ext cx="149700" cy="149025"/>
              </a:xfrm>
              <a:custGeom>
                <a:avLst/>
                <a:gdLst/>
                <a:ahLst/>
                <a:cxnLst/>
                <a:rect l="l" t="t" r="r" b="b"/>
                <a:pathLst>
                  <a:path w="5988" h="5961" extrusionOk="0">
                    <a:moveTo>
                      <a:pt x="2849" y="0"/>
                    </a:moveTo>
                    <a:lnTo>
                      <a:pt x="2559" y="27"/>
                    </a:lnTo>
                    <a:lnTo>
                      <a:pt x="2268" y="79"/>
                    </a:lnTo>
                    <a:lnTo>
                      <a:pt x="1978" y="158"/>
                    </a:lnTo>
                    <a:lnTo>
                      <a:pt x="1715" y="290"/>
                    </a:lnTo>
                    <a:lnTo>
                      <a:pt x="1477" y="422"/>
                    </a:lnTo>
                    <a:lnTo>
                      <a:pt x="1240" y="580"/>
                    </a:lnTo>
                    <a:lnTo>
                      <a:pt x="1002" y="739"/>
                    </a:lnTo>
                    <a:lnTo>
                      <a:pt x="791" y="950"/>
                    </a:lnTo>
                    <a:lnTo>
                      <a:pt x="607" y="1161"/>
                    </a:lnTo>
                    <a:lnTo>
                      <a:pt x="449" y="1424"/>
                    </a:lnTo>
                    <a:lnTo>
                      <a:pt x="317" y="1662"/>
                    </a:lnTo>
                    <a:lnTo>
                      <a:pt x="185" y="1952"/>
                    </a:lnTo>
                    <a:lnTo>
                      <a:pt x="106" y="2242"/>
                    </a:lnTo>
                    <a:lnTo>
                      <a:pt x="53" y="2532"/>
                    </a:lnTo>
                    <a:lnTo>
                      <a:pt x="0" y="2849"/>
                    </a:lnTo>
                    <a:lnTo>
                      <a:pt x="0" y="3139"/>
                    </a:lnTo>
                    <a:lnTo>
                      <a:pt x="53" y="3429"/>
                    </a:lnTo>
                    <a:lnTo>
                      <a:pt x="106" y="3719"/>
                    </a:lnTo>
                    <a:lnTo>
                      <a:pt x="185" y="3983"/>
                    </a:lnTo>
                    <a:lnTo>
                      <a:pt x="290" y="4247"/>
                    </a:lnTo>
                    <a:lnTo>
                      <a:pt x="422" y="4510"/>
                    </a:lnTo>
                    <a:lnTo>
                      <a:pt x="580" y="4748"/>
                    </a:lnTo>
                    <a:lnTo>
                      <a:pt x="765" y="4959"/>
                    </a:lnTo>
                    <a:lnTo>
                      <a:pt x="976" y="5170"/>
                    </a:lnTo>
                    <a:lnTo>
                      <a:pt x="1187" y="5354"/>
                    </a:lnTo>
                    <a:lnTo>
                      <a:pt x="1424" y="5513"/>
                    </a:lnTo>
                    <a:lnTo>
                      <a:pt x="1688" y="5671"/>
                    </a:lnTo>
                    <a:lnTo>
                      <a:pt x="1952" y="5776"/>
                    </a:lnTo>
                    <a:lnTo>
                      <a:pt x="2242" y="5882"/>
                    </a:lnTo>
                    <a:lnTo>
                      <a:pt x="2559" y="5935"/>
                    </a:lnTo>
                    <a:lnTo>
                      <a:pt x="2849" y="5961"/>
                    </a:lnTo>
                    <a:lnTo>
                      <a:pt x="3139" y="5961"/>
                    </a:lnTo>
                    <a:lnTo>
                      <a:pt x="3429" y="5935"/>
                    </a:lnTo>
                    <a:lnTo>
                      <a:pt x="3719" y="5882"/>
                    </a:lnTo>
                    <a:lnTo>
                      <a:pt x="4009" y="5803"/>
                    </a:lnTo>
                    <a:lnTo>
                      <a:pt x="4273" y="5671"/>
                    </a:lnTo>
                    <a:lnTo>
                      <a:pt x="4510" y="5539"/>
                    </a:lnTo>
                    <a:lnTo>
                      <a:pt x="4748" y="5381"/>
                    </a:lnTo>
                    <a:lnTo>
                      <a:pt x="4985" y="5222"/>
                    </a:lnTo>
                    <a:lnTo>
                      <a:pt x="5196" y="5011"/>
                    </a:lnTo>
                    <a:lnTo>
                      <a:pt x="5381" y="4800"/>
                    </a:lnTo>
                    <a:lnTo>
                      <a:pt x="5539" y="4537"/>
                    </a:lnTo>
                    <a:lnTo>
                      <a:pt x="5671" y="4299"/>
                    </a:lnTo>
                    <a:lnTo>
                      <a:pt x="5803" y="4009"/>
                    </a:lnTo>
                    <a:lnTo>
                      <a:pt x="5882" y="3719"/>
                    </a:lnTo>
                    <a:lnTo>
                      <a:pt x="5935" y="3429"/>
                    </a:lnTo>
                    <a:lnTo>
                      <a:pt x="5987" y="3112"/>
                    </a:lnTo>
                    <a:lnTo>
                      <a:pt x="5987" y="2822"/>
                    </a:lnTo>
                    <a:lnTo>
                      <a:pt x="5935" y="2532"/>
                    </a:lnTo>
                    <a:lnTo>
                      <a:pt x="5882" y="2242"/>
                    </a:lnTo>
                    <a:lnTo>
                      <a:pt x="5803" y="1978"/>
                    </a:lnTo>
                    <a:lnTo>
                      <a:pt x="5697" y="1715"/>
                    </a:lnTo>
                    <a:lnTo>
                      <a:pt x="5565" y="1451"/>
                    </a:lnTo>
                    <a:lnTo>
                      <a:pt x="5407" y="1213"/>
                    </a:lnTo>
                    <a:lnTo>
                      <a:pt x="5223" y="1002"/>
                    </a:lnTo>
                    <a:lnTo>
                      <a:pt x="5012" y="791"/>
                    </a:lnTo>
                    <a:lnTo>
                      <a:pt x="4801" y="607"/>
                    </a:lnTo>
                    <a:lnTo>
                      <a:pt x="4563" y="449"/>
                    </a:lnTo>
                    <a:lnTo>
                      <a:pt x="4299" y="290"/>
                    </a:lnTo>
                    <a:lnTo>
                      <a:pt x="4036" y="185"/>
                    </a:lnTo>
                    <a:lnTo>
                      <a:pt x="3746" y="79"/>
                    </a:lnTo>
                    <a:lnTo>
                      <a:pt x="3429" y="27"/>
                    </a:lnTo>
                    <a:lnTo>
                      <a:pt x="3139" y="0"/>
                    </a:lnTo>
                    <a:close/>
                  </a:path>
                </a:pathLst>
              </a:custGeom>
              <a:solidFill>
                <a:srgbClr val="E5A5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47"/>
              <p:cNvSpPr/>
              <p:nvPr/>
            </p:nvSpPr>
            <p:spPr>
              <a:xfrm>
                <a:off x="4274200" y="2714050"/>
                <a:ext cx="149050" cy="149050"/>
              </a:xfrm>
              <a:custGeom>
                <a:avLst/>
                <a:gdLst/>
                <a:ahLst/>
                <a:cxnLst/>
                <a:rect l="l" t="t" r="r" b="b"/>
                <a:pathLst>
                  <a:path w="5962" h="5962" extrusionOk="0">
                    <a:moveTo>
                      <a:pt x="2822" y="1"/>
                    </a:moveTo>
                    <a:lnTo>
                      <a:pt x="2532" y="27"/>
                    </a:lnTo>
                    <a:lnTo>
                      <a:pt x="2268" y="80"/>
                    </a:lnTo>
                    <a:lnTo>
                      <a:pt x="1978" y="159"/>
                    </a:lnTo>
                    <a:lnTo>
                      <a:pt x="1715" y="291"/>
                    </a:lnTo>
                    <a:lnTo>
                      <a:pt x="1477" y="423"/>
                    </a:lnTo>
                    <a:lnTo>
                      <a:pt x="1240" y="581"/>
                    </a:lnTo>
                    <a:lnTo>
                      <a:pt x="1002" y="739"/>
                    </a:lnTo>
                    <a:lnTo>
                      <a:pt x="791" y="950"/>
                    </a:lnTo>
                    <a:lnTo>
                      <a:pt x="607" y="1188"/>
                    </a:lnTo>
                    <a:lnTo>
                      <a:pt x="449" y="1425"/>
                    </a:lnTo>
                    <a:lnTo>
                      <a:pt x="317" y="1663"/>
                    </a:lnTo>
                    <a:lnTo>
                      <a:pt x="185" y="1953"/>
                    </a:lnTo>
                    <a:lnTo>
                      <a:pt x="106" y="2243"/>
                    </a:lnTo>
                    <a:lnTo>
                      <a:pt x="27" y="2533"/>
                    </a:lnTo>
                    <a:lnTo>
                      <a:pt x="0" y="2849"/>
                    </a:lnTo>
                    <a:lnTo>
                      <a:pt x="0" y="3140"/>
                    </a:lnTo>
                    <a:lnTo>
                      <a:pt x="27" y="3430"/>
                    </a:lnTo>
                    <a:lnTo>
                      <a:pt x="79" y="3720"/>
                    </a:lnTo>
                    <a:lnTo>
                      <a:pt x="185" y="3984"/>
                    </a:lnTo>
                    <a:lnTo>
                      <a:pt x="290" y="4247"/>
                    </a:lnTo>
                    <a:lnTo>
                      <a:pt x="422" y="4511"/>
                    </a:lnTo>
                    <a:lnTo>
                      <a:pt x="580" y="4748"/>
                    </a:lnTo>
                    <a:lnTo>
                      <a:pt x="765" y="4959"/>
                    </a:lnTo>
                    <a:lnTo>
                      <a:pt x="950" y="5170"/>
                    </a:lnTo>
                    <a:lnTo>
                      <a:pt x="1187" y="5355"/>
                    </a:lnTo>
                    <a:lnTo>
                      <a:pt x="1424" y="5513"/>
                    </a:lnTo>
                    <a:lnTo>
                      <a:pt x="1688" y="5672"/>
                    </a:lnTo>
                    <a:lnTo>
                      <a:pt x="1952" y="5777"/>
                    </a:lnTo>
                    <a:lnTo>
                      <a:pt x="2242" y="5883"/>
                    </a:lnTo>
                    <a:lnTo>
                      <a:pt x="2559" y="5935"/>
                    </a:lnTo>
                    <a:lnTo>
                      <a:pt x="2849" y="5962"/>
                    </a:lnTo>
                    <a:lnTo>
                      <a:pt x="3139" y="5962"/>
                    </a:lnTo>
                    <a:lnTo>
                      <a:pt x="3429" y="5935"/>
                    </a:lnTo>
                    <a:lnTo>
                      <a:pt x="3719" y="5883"/>
                    </a:lnTo>
                    <a:lnTo>
                      <a:pt x="3983" y="5803"/>
                    </a:lnTo>
                    <a:lnTo>
                      <a:pt x="4247" y="5698"/>
                    </a:lnTo>
                    <a:lnTo>
                      <a:pt x="4510" y="5540"/>
                    </a:lnTo>
                    <a:lnTo>
                      <a:pt x="4748" y="5381"/>
                    </a:lnTo>
                    <a:lnTo>
                      <a:pt x="4985" y="5223"/>
                    </a:lnTo>
                    <a:lnTo>
                      <a:pt x="5170" y="5012"/>
                    </a:lnTo>
                    <a:lnTo>
                      <a:pt x="5354" y="4801"/>
                    </a:lnTo>
                    <a:lnTo>
                      <a:pt x="5539" y="4537"/>
                    </a:lnTo>
                    <a:lnTo>
                      <a:pt x="5671" y="4300"/>
                    </a:lnTo>
                    <a:lnTo>
                      <a:pt x="5803" y="4010"/>
                    </a:lnTo>
                    <a:lnTo>
                      <a:pt x="5882" y="3720"/>
                    </a:lnTo>
                    <a:lnTo>
                      <a:pt x="5935" y="3430"/>
                    </a:lnTo>
                    <a:lnTo>
                      <a:pt x="5961" y="3113"/>
                    </a:lnTo>
                    <a:lnTo>
                      <a:pt x="5961" y="2823"/>
                    </a:lnTo>
                    <a:lnTo>
                      <a:pt x="5935" y="2533"/>
                    </a:lnTo>
                    <a:lnTo>
                      <a:pt x="5882" y="2243"/>
                    </a:lnTo>
                    <a:lnTo>
                      <a:pt x="5803" y="1979"/>
                    </a:lnTo>
                    <a:lnTo>
                      <a:pt x="5697" y="1715"/>
                    </a:lnTo>
                    <a:lnTo>
                      <a:pt x="5565" y="1452"/>
                    </a:lnTo>
                    <a:lnTo>
                      <a:pt x="5407" y="1214"/>
                    </a:lnTo>
                    <a:lnTo>
                      <a:pt x="5223" y="1003"/>
                    </a:lnTo>
                    <a:lnTo>
                      <a:pt x="5012" y="792"/>
                    </a:lnTo>
                    <a:lnTo>
                      <a:pt x="4801" y="608"/>
                    </a:lnTo>
                    <a:lnTo>
                      <a:pt x="4563" y="449"/>
                    </a:lnTo>
                    <a:lnTo>
                      <a:pt x="4299" y="291"/>
                    </a:lnTo>
                    <a:lnTo>
                      <a:pt x="4009" y="186"/>
                    </a:lnTo>
                    <a:lnTo>
                      <a:pt x="3719" y="80"/>
                    </a:lnTo>
                    <a:lnTo>
                      <a:pt x="3429" y="27"/>
                    </a:lnTo>
                    <a:lnTo>
                      <a:pt x="31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47"/>
              <p:cNvSpPr/>
              <p:nvPr/>
            </p:nvSpPr>
            <p:spPr>
              <a:xfrm>
                <a:off x="4324975" y="2719325"/>
                <a:ext cx="56075" cy="136525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5461" extrusionOk="0">
                    <a:moveTo>
                      <a:pt x="0" y="1"/>
                    </a:moveTo>
                    <a:lnTo>
                      <a:pt x="2242" y="546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47"/>
              <p:cNvSpPr/>
              <p:nvPr/>
            </p:nvSpPr>
            <p:spPr>
              <a:xfrm>
                <a:off x="4324975" y="2719325"/>
                <a:ext cx="56075" cy="136525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5461" fill="none" extrusionOk="0">
                    <a:moveTo>
                      <a:pt x="0" y="1"/>
                    </a:moveTo>
                    <a:lnTo>
                      <a:pt x="2242" y="546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47"/>
              <p:cNvSpPr/>
              <p:nvPr/>
            </p:nvSpPr>
            <p:spPr>
              <a:xfrm>
                <a:off x="4323650" y="2718025"/>
                <a:ext cx="58700" cy="1391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5566" extrusionOk="0">
                    <a:moveTo>
                      <a:pt x="27" y="0"/>
                    </a:moveTo>
                    <a:lnTo>
                      <a:pt x="0" y="27"/>
                    </a:lnTo>
                    <a:lnTo>
                      <a:pt x="0" y="79"/>
                    </a:lnTo>
                    <a:lnTo>
                      <a:pt x="2242" y="5539"/>
                    </a:lnTo>
                    <a:lnTo>
                      <a:pt x="2269" y="5565"/>
                    </a:lnTo>
                    <a:lnTo>
                      <a:pt x="2321" y="5565"/>
                    </a:lnTo>
                    <a:lnTo>
                      <a:pt x="2348" y="5539"/>
                    </a:lnTo>
                    <a:lnTo>
                      <a:pt x="2348" y="5486"/>
                    </a:lnTo>
                    <a:lnTo>
                      <a:pt x="106" y="27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47"/>
              <p:cNvSpPr/>
              <p:nvPr/>
            </p:nvSpPr>
            <p:spPr>
              <a:xfrm>
                <a:off x="4761475" y="2387000"/>
                <a:ext cx="149050" cy="149050"/>
              </a:xfrm>
              <a:custGeom>
                <a:avLst/>
                <a:gdLst/>
                <a:ahLst/>
                <a:cxnLst/>
                <a:rect l="l" t="t" r="r" b="b"/>
                <a:pathLst>
                  <a:path w="5962" h="5962" extrusionOk="0">
                    <a:moveTo>
                      <a:pt x="2849" y="1"/>
                    </a:moveTo>
                    <a:lnTo>
                      <a:pt x="2559" y="27"/>
                    </a:lnTo>
                    <a:lnTo>
                      <a:pt x="2269" y="80"/>
                    </a:lnTo>
                    <a:lnTo>
                      <a:pt x="1979" y="159"/>
                    </a:lnTo>
                    <a:lnTo>
                      <a:pt x="1715" y="265"/>
                    </a:lnTo>
                    <a:lnTo>
                      <a:pt x="1478" y="396"/>
                    </a:lnTo>
                    <a:lnTo>
                      <a:pt x="1240" y="555"/>
                    </a:lnTo>
                    <a:lnTo>
                      <a:pt x="1003" y="739"/>
                    </a:lnTo>
                    <a:lnTo>
                      <a:pt x="792" y="950"/>
                    </a:lnTo>
                    <a:lnTo>
                      <a:pt x="607" y="1161"/>
                    </a:lnTo>
                    <a:lnTo>
                      <a:pt x="449" y="1399"/>
                    </a:lnTo>
                    <a:lnTo>
                      <a:pt x="317" y="1662"/>
                    </a:lnTo>
                    <a:lnTo>
                      <a:pt x="185" y="1926"/>
                    </a:lnTo>
                    <a:lnTo>
                      <a:pt x="106" y="2243"/>
                    </a:lnTo>
                    <a:lnTo>
                      <a:pt x="27" y="2533"/>
                    </a:lnTo>
                    <a:lnTo>
                      <a:pt x="1" y="2823"/>
                    </a:lnTo>
                    <a:lnTo>
                      <a:pt x="1" y="3113"/>
                    </a:lnTo>
                    <a:lnTo>
                      <a:pt x="27" y="3403"/>
                    </a:lnTo>
                    <a:lnTo>
                      <a:pt x="106" y="3693"/>
                    </a:lnTo>
                    <a:lnTo>
                      <a:pt x="185" y="3983"/>
                    </a:lnTo>
                    <a:lnTo>
                      <a:pt x="291" y="4247"/>
                    </a:lnTo>
                    <a:lnTo>
                      <a:pt x="423" y="4485"/>
                    </a:lnTo>
                    <a:lnTo>
                      <a:pt x="581" y="4722"/>
                    </a:lnTo>
                    <a:lnTo>
                      <a:pt x="765" y="4959"/>
                    </a:lnTo>
                    <a:lnTo>
                      <a:pt x="950" y="5170"/>
                    </a:lnTo>
                    <a:lnTo>
                      <a:pt x="1187" y="5355"/>
                    </a:lnTo>
                    <a:lnTo>
                      <a:pt x="1425" y="5513"/>
                    </a:lnTo>
                    <a:lnTo>
                      <a:pt x="1689" y="5645"/>
                    </a:lnTo>
                    <a:lnTo>
                      <a:pt x="1952" y="5777"/>
                    </a:lnTo>
                    <a:lnTo>
                      <a:pt x="2242" y="5856"/>
                    </a:lnTo>
                    <a:lnTo>
                      <a:pt x="2559" y="5935"/>
                    </a:lnTo>
                    <a:lnTo>
                      <a:pt x="2849" y="5962"/>
                    </a:lnTo>
                    <a:lnTo>
                      <a:pt x="3139" y="5962"/>
                    </a:lnTo>
                    <a:lnTo>
                      <a:pt x="3429" y="5935"/>
                    </a:lnTo>
                    <a:lnTo>
                      <a:pt x="3719" y="5856"/>
                    </a:lnTo>
                    <a:lnTo>
                      <a:pt x="3983" y="5777"/>
                    </a:lnTo>
                    <a:lnTo>
                      <a:pt x="4247" y="5671"/>
                    </a:lnTo>
                    <a:lnTo>
                      <a:pt x="4511" y="5540"/>
                    </a:lnTo>
                    <a:lnTo>
                      <a:pt x="4748" y="5381"/>
                    </a:lnTo>
                    <a:lnTo>
                      <a:pt x="4985" y="5197"/>
                    </a:lnTo>
                    <a:lnTo>
                      <a:pt x="5170" y="5012"/>
                    </a:lnTo>
                    <a:lnTo>
                      <a:pt x="5355" y="4775"/>
                    </a:lnTo>
                    <a:lnTo>
                      <a:pt x="5539" y="4537"/>
                    </a:lnTo>
                    <a:lnTo>
                      <a:pt x="5671" y="4274"/>
                    </a:lnTo>
                    <a:lnTo>
                      <a:pt x="5803" y="4010"/>
                    </a:lnTo>
                    <a:lnTo>
                      <a:pt x="5882" y="3720"/>
                    </a:lnTo>
                    <a:lnTo>
                      <a:pt x="5935" y="3403"/>
                    </a:lnTo>
                    <a:lnTo>
                      <a:pt x="5961" y="3113"/>
                    </a:lnTo>
                    <a:lnTo>
                      <a:pt x="5961" y="2823"/>
                    </a:lnTo>
                    <a:lnTo>
                      <a:pt x="5935" y="2533"/>
                    </a:lnTo>
                    <a:lnTo>
                      <a:pt x="5882" y="2243"/>
                    </a:lnTo>
                    <a:lnTo>
                      <a:pt x="5803" y="1979"/>
                    </a:lnTo>
                    <a:lnTo>
                      <a:pt x="5698" y="1715"/>
                    </a:lnTo>
                    <a:lnTo>
                      <a:pt x="5566" y="1451"/>
                    </a:lnTo>
                    <a:lnTo>
                      <a:pt x="5408" y="1214"/>
                    </a:lnTo>
                    <a:lnTo>
                      <a:pt x="5223" y="977"/>
                    </a:lnTo>
                    <a:lnTo>
                      <a:pt x="5012" y="792"/>
                    </a:lnTo>
                    <a:lnTo>
                      <a:pt x="4801" y="581"/>
                    </a:lnTo>
                    <a:lnTo>
                      <a:pt x="4563" y="423"/>
                    </a:lnTo>
                    <a:lnTo>
                      <a:pt x="4300" y="291"/>
                    </a:lnTo>
                    <a:lnTo>
                      <a:pt x="4036" y="159"/>
                    </a:lnTo>
                    <a:lnTo>
                      <a:pt x="3719" y="80"/>
                    </a:lnTo>
                    <a:lnTo>
                      <a:pt x="3429" y="27"/>
                    </a:lnTo>
                    <a:lnTo>
                      <a:pt x="3139" y="1"/>
                    </a:lnTo>
                    <a:close/>
                  </a:path>
                </a:pathLst>
              </a:custGeom>
              <a:solidFill>
                <a:srgbClr val="E5A5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47"/>
              <p:cNvSpPr/>
              <p:nvPr/>
            </p:nvSpPr>
            <p:spPr>
              <a:xfrm>
                <a:off x="4756200" y="2377775"/>
                <a:ext cx="149050" cy="149050"/>
              </a:xfrm>
              <a:custGeom>
                <a:avLst/>
                <a:gdLst/>
                <a:ahLst/>
                <a:cxnLst/>
                <a:rect l="l" t="t" r="r" b="b"/>
                <a:pathLst>
                  <a:path w="5962" h="5962" extrusionOk="0">
                    <a:moveTo>
                      <a:pt x="2823" y="1"/>
                    </a:moveTo>
                    <a:lnTo>
                      <a:pt x="2533" y="27"/>
                    </a:lnTo>
                    <a:lnTo>
                      <a:pt x="2269" y="80"/>
                    </a:lnTo>
                    <a:lnTo>
                      <a:pt x="1979" y="159"/>
                    </a:lnTo>
                    <a:lnTo>
                      <a:pt x="1715" y="264"/>
                    </a:lnTo>
                    <a:lnTo>
                      <a:pt x="1451" y="396"/>
                    </a:lnTo>
                    <a:lnTo>
                      <a:pt x="1214" y="554"/>
                    </a:lnTo>
                    <a:lnTo>
                      <a:pt x="1003" y="739"/>
                    </a:lnTo>
                    <a:lnTo>
                      <a:pt x="792" y="950"/>
                    </a:lnTo>
                    <a:lnTo>
                      <a:pt x="607" y="1161"/>
                    </a:lnTo>
                    <a:lnTo>
                      <a:pt x="449" y="1398"/>
                    </a:lnTo>
                    <a:lnTo>
                      <a:pt x="291" y="1662"/>
                    </a:lnTo>
                    <a:lnTo>
                      <a:pt x="185" y="1952"/>
                    </a:lnTo>
                    <a:lnTo>
                      <a:pt x="80" y="2242"/>
                    </a:lnTo>
                    <a:lnTo>
                      <a:pt x="27" y="2533"/>
                    </a:lnTo>
                    <a:lnTo>
                      <a:pt x="1" y="2823"/>
                    </a:lnTo>
                    <a:lnTo>
                      <a:pt x="1" y="3113"/>
                    </a:lnTo>
                    <a:lnTo>
                      <a:pt x="27" y="3403"/>
                    </a:lnTo>
                    <a:lnTo>
                      <a:pt x="80" y="3693"/>
                    </a:lnTo>
                    <a:lnTo>
                      <a:pt x="185" y="3983"/>
                    </a:lnTo>
                    <a:lnTo>
                      <a:pt x="291" y="4247"/>
                    </a:lnTo>
                    <a:lnTo>
                      <a:pt x="423" y="4484"/>
                    </a:lnTo>
                    <a:lnTo>
                      <a:pt x="581" y="4722"/>
                    </a:lnTo>
                    <a:lnTo>
                      <a:pt x="765" y="4959"/>
                    </a:lnTo>
                    <a:lnTo>
                      <a:pt x="950" y="5170"/>
                    </a:lnTo>
                    <a:lnTo>
                      <a:pt x="1187" y="5355"/>
                    </a:lnTo>
                    <a:lnTo>
                      <a:pt x="1425" y="5513"/>
                    </a:lnTo>
                    <a:lnTo>
                      <a:pt x="1689" y="5645"/>
                    </a:lnTo>
                    <a:lnTo>
                      <a:pt x="1952" y="5777"/>
                    </a:lnTo>
                    <a:lnTo>
                      <a:pt x="2242" y="5856"/>
                    </a:lnTo>
                    <a:lnTo>
                      <a:pt x="2533" y="5935"/>
                    </a:lnTo>
                    <a:lnTo>
                      <a:pt x="2849" y="5961"/>
                    </a:lnTo>
                    <a:lnTo>
                      <a:pt x="3139" y="5961"/>
                    </a:lnTo>
                    <a:lnTo>
                      <a:pt x="3429" y="5935"/>
                    </a:lnTo>
                    <a:lnTo>
                      <a:pt x="3719" y="5856"/>
                    </a:lnTo>
                    <a:lnTo>
                      <a:pt x="3983" y="5777"/>
                    </a:lnTo>
                    <a:lnTo>
                      <a:pt x="4247" y="5671"/>
                    </a:lnTo>
                    <a:lnTo>
                      <a:pt x="4511" y="5539"/>
                    </a:lnTo>
                    <a:lnTo>
                      <a:pt x="4748" y="5381"/>
                    </a:lnTo>
                    <a:lnTo>
                      <a:pt x="4959" y="5196"/>
                    </a:lnTo>
                    <a:lnTo>
                      <a:pt x="5170" y="5012"/>
                    </a:lnTo>
                    <a:lnTo>
                      <a:pt x="5355" y="4774"/>
                    </a:lnTo>
                    <a:lnTo>
                      <a:pt x="5539" y="4537"/>
                    </a:lnTo>
                    <a:lnTo>
                      <a:pt x="5671" y="4273"/>
                    </a:lnTo>
                    <a:lnTo>
                      <a:pt x="5777" y="4010"/>
                    </a:lnTo>
                    <a:lnTo>
                      <a:pt x="5882" y="3719"/>
                    </a:lnTo>
                    <a:lnTo>
                      <a:pt x="5935" y="3403"/>
                    </a:lnTo>
                    <a:lnTo>
                      <a:pt x="5961" y="3113"/>
                    </a:lnTo>
                    <a:lnTo>
                      <a:pt x="5961" y="2823"/>
                    </a:lnTo>
                    <a:lnTo>
                      <a:pt x="5935" y="2533"/>
                    </a:lnTo>
                    <a:lnTo>
                      <a:pt x="5882" y="2242"/>
                    </a:lnTo>
                    <a:lnTo>
                      <a:pt x="5803" y="1979"/>
                    </a:lnTo>
                    <a:lnTo>
                      <a:pt x="5698" y="1715"/>
                    </a:lnTo>
                    <a:lnTo>
                      <a:pt x="5566" y="1451"/>
                    </a:lnTo>
                    <a:lnTo>
                      <a:pt x="5407" y="1214"/>
                    </a:lnTo>
                    <a:lnTo>
                      <a:pt x="5223" y="976"/>
                    </a:lnTo>
                    <a:lnTo>
                      <a:pt x="5012" y="792"/>
                    </a:lnTo>
                    <a:lnTo>
                      <a:pt x="4801" y="607"/>
                    </a:lnTo>
                    <a:lnTo>
                      <a:pt x="4563" y="423"/>
                    </a:lnTo>
                    <a:lnTo>
                      <a:pt x="4300" y="291"/>
                    </a:lnTo>
                    <a:lnTo>
                      <a:pt x="4010" y="159"/>
                    </a:lnTo>
                    <a:lnTo>
                      <a:pt x="3719" y="80"/>
                    </a:lnTo>
                    <a:lnTo>
                      <a:pt x="3429" y="27"/>
                    </a:lnTo>
                    <a:lnTo>
                      <a:pt x="31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47"/>
              <p:cNvSpPr/>
              <p:nvPr/>
            </p:nvSpPr>
            <p:spPr>
              <a:xfrm>
                <a:off x="4806975" y="2383050"/>
                <a:ext cx="56075" cy="135850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5434" extrusionOk="0">
                    <a:moveTo>
                      <a:pt x="0" y="1"/>
                    </a:moveTo>
                    <a:lnTo>
                      <a:pt x="2242" y="5434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47"/>
              <p:cNvSpPr/>
              <p:nvPr/>
            </p:nvSpPr>
            <p:spPr>
              <a:xfrm>
                <a:off x="4806975" y="2383050"/>
                <a:ext cx="56075" cy="135850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5434" fill="none" extrusionOk="0">
                    <a:moveTo>
                      <a:pt x="0" y="1"/>
                    </a:moveTo>
                    <a:lnTo>
                      <a:pt x="2242" y="5434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3" name="Google Shape;733;p47"/>
              <p:cNvSpPr/>
              <p:nvPr/>
            </p:nvSpPr>
            <p:spPr>
              <a:xfrm>
                <a:off x="4805650" y="2381075"/>
                <a:ext cx="58725" cy="139800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5592" extrusionOk="0">
                    <a:moveTo>
                      <a:pt x="27" y="0"/>
                    </a:moveTo>
                    <a:lnTo>
                      <a:pt x="1" y="53"/>
                    </a:lnTo>
                    <a:lnTo>
                      <a:pt x="1" y="106"/>
                    </a:lnTo>
                    <a:lnTo>
                      <a:pt x="2243" y="5539"/>
                    </a:lnTo>
                    <a:lnTo>
                      <a:pt x="2269" y="5592"/>
                    </a:lnTo>
                    <a:lnTo>
                      <a:pt x="2322" y="5592"/>
                    </a:lnTo>
                    <a:lnTo>
                      <a:pt x="2348" y="5539"/>
                    </a:lnTo>
                    <a:lnTo>
                      <a:pt x="2348" y="5486"/>
                    </a:lnTo>
                    <a:lnTo>
                      <a:pt x="106" y="5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47"/>
              <p:cNvSpPr/>
              <p:nvPr/>
            </p:nvSpPr>
            <p:spPr>
              <a:xfrm>
                <a:off x="4932925" y="2490525"/>
                <a:ext cx="149025" cy="149050"/>
              </a:xfrm>
              <a:custGeom>
                <a:avLst/>
                <a:gdLst/>
                <a:ahLst/>
                <a:cxnLst/>
                <a:rect l="l" t="t" r="r" b="b"/>
                <a:pathLst>
                  <a:path w="5961" h="5962" extrusionOk="0">
                    <a:moveTo>
                      <a:pt x="2822" y="1"/>
                    </a:moveTo>
                    <a:lnTo>
                      <a:pt x="2532" y="27"/>
                    </a:lnTo>
                    <a:lnTo>
                      <a:pt x="2242" y="80"/>
                    </a:lnTo>
                    <a:lnTo>
                      <a:pt x="1978" y="185"/>
                    </a:lnTo>
                    <a:lnTo>
                      <a:pt x="1715" y="291"/>
                    </a:lnTo>
                    <a:lnTo>
                      <a:pt x="1451" y="423"/>
                    </a:lnTo>
                    <a:lnTo>
                      <a:pt x="1213" y="581"/>
                    </a:lnTo>
                    <a:lnTo>
                      <a:pt x="1002" y="766"/>
                    </a:lnTo>
                    <a:lnTo>
                      <a:pt x="791" y="950"/>
                    </a:lnTo>
                    <a:lnTo>
                      <a:pt x="607" y="1188"/>
                    </a:lnTo>
                    <a:lnTo>
                      <a:pt x="422" y="1425"/>
                    </a:lnTo>
                    <a:lnTo>
                      <a:pt x="290" y="1689"/>
                    </a:lnTo>
                    <a:lnTo>
                      <a:pt x="185" y="1952"/>
                    </a:lnTo>
                    <a:lnTo>
                      <a:pt x="79" y="2243"/>
                    </a:lnTo>
                    <a:lnTo>
                      <a:pt x="27" y="2559"/>
                    </a:lnTo>
                    <a:lnTo>
                      <a:pt x="0" y="2849"/>
                    </a:lnTo>
                    <a:lnTo>
                      <a:pt x="0" y="3139"/>
                    </a:lnTo>
                    <a:lnTo>
                      <a:pt x="27" y="3429"/>
                    </a:lnTo>
                    <a:lnTo>
                      <a:pt x="79" y="3720"/>
                    </a:lnTo>
                    <a:lnTo>
                      <a:pt x="158" y="3983"/>
                    </a:lnTo>
                    <a:lnTo>
                      <a:pt x="264" y="4247"/>
                    </a:lnTo>
                    <a:lnTo>
                      <a:pt x="396" y="4511"/>
                    </a:lnTo>
                    <a:lnTo>
                      <a:pt x="554" y="4748"/>
                    </a:lnTo>
                    <a:lnTo>
                      <a:pt x="739" y="4986"/>
                    </a:lnTo>
                    <a:lnTo>
                      <a:pt x="950" y="5170"/>
                    </a:lnTo>
                    <a:lnTo>
                      <a:pt x="1161" y="5355"/>
                    </a:lnTo>
                    <a:lnTo>
                      <a:pt x="1398" y="5539"/>
                    </a:lnTo>
                    <a:lnTo>
                      <a:pt x="1662" y="5671"/>
                    </a:lnTo>
                    <a:lnTo>
                      <a:pt x="1952" y="5803"/>
                    </a:lnTo>
                    <a:lnTo>
                      <a:pt x="2242" y="5882"/>
                    </a:lnTo>
                    <a:lnTo>
                      <a:pt x="2532" y="5935"/>
                    </a:lnTo>
                    <a:lnTo>
                      <a:pt x="2822" y="5961"/>
                    </a:lnTo>
                    <a:lnTo>
                      <a:pt x="3139" y="5961"/>
                    </a:lnTo>
                    <a:lnTo>
                      <a:pt x="3429" y="5935"/>
                    </a:lnTo>
                    <a:lnTo>
                      <a:pt x="3693" y="5882"/>
                    </a:lnTo>
                    <a:lnTo>
                      <a:pt x="3983" y="5803"/>
                    </a:lnTo>
                    <a:lnTo>
                      <a:pt x="4247" y="5698"/>
                    </a:lnTo>
                    <a:lnTo>
                      <a:pt x="4510" y="5566"/>
                    </a:lnTo>
                    <a:lnTo>
                      <a:pt x="4748" y="5408"/>
                    </a:lnTo>
                    <a:lnTo>
                      <a:pt x="4959" y="5223"/>
                    </a:lnTo>
                    <a:lnTo>
                      <a:pt x="5170" y="5012"/>
                    </a:lnTo>
                    <a:lnTo>
                      <a:pt x="5354" y="4801"/>
                    </a:lnTo>
                    <a:lnTo>
                      <a:pt x="5513" y="4564"/>
                    </a:lnTo>
                    <a:lnTo>
                      <a:pt x="5671" y="4300"/>
                    </a:lnTo>
                    <a:lnTo>
                      <a:pt x="5776" y="4010"/>
                    </a:lnTo>
                    <a:lnTo>
                      <a:pt x="5855" y="3720"/>
                    </a:lnTo>
                    <a:lnTo>
                      <a:pt x="5935" y="3429"/>
                    </a:lnTo>
                    <a:lnTo>
                      <a:pt x="5961" y="3139"/>
                    </a:lnTo>
                    <a:lnTo>
                      <a:pt x="5961" y="2823"/>
                    </a:lnTo>
                    <a:lnTo>
                      <a:pt x="5935" y="2533"/>
                    </a:lnTo>
                    <a:lnTo>
                      <a:pt x="5882" y="2269"/>
                    </a:lnTo>
                    <a:lnTo>
                      <a:pt x="5776" y="1979"/>
                    </a:lnTo>
                    <a:lnTo>
                      <a:pt x="5671" y="1715"/>
                    </a:lnTo>
                    <a:lnTo>
                      <a:pt x="5539" y="1478"/>
                    </a:lnTo>
                    <a:lnTo>
                      <a:pt x="5381" y="1240"/>
                    </a:lnTo>
                    <a:lnTo>
                      <a:pt x="5196" y="1003"/>
                    </a:lnTo>
                    <a:lnTo>
                      <a:pt x="5011" y="792"/>
                    </a:lnTo>
                    <a:lnTo>
                      <a:pt x="4774" y="607"/>
                    </a:lnTo>
                    <a:lnTo>
                      <a:pt x="4537" y="449"/>
                    </a:lnTo>
                    <a:lnTo>
                      <a:pt x="4273" y="317"/>
                    </a:lnTo>
                    <a:lnTo>
                      <a:pt x="4009" y="185"/>
                    </a:lnTo>
                    <a:lnTo>
                      <a:pt x="3719" y="106"/>
                    </a:lnTo>
                    <a:lnTo>
                      <a:pt x="3429" y="27"/>
                    </a:lnTo>
                    <a:lnTo>
                      <a:pt x="3112" y="1"/>
                    </a:lnTo>
                    <a:close/>
                  </a:path>
                </a:pathLst>
              </a:custGeom>
              <a:solidFill>
                <a:srgbClr val="E5A5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47"/>
              <p:cNvSpPr/>
              <p:nvPr/>
            </p:nvSpPr>
            <p:spPr>
              <a:xfrm>
                <a:off x="4926975" y="2481300"/>
                <a:ext cx="149700" cy="149050"/>
              </a:xfrm>
              <a:custGeom>
                <a:avLst/>
                <a:gdLst/>
                <a:ahLst/>
                <a:cxnLst/>
                <a:rect l="l" t="t" r="r" b="b"/>
                <a:pathLst>
                  <a:path w="5988" h="5962" extrusionOk="0">
                    <a:moveTo>
                      <a:pt x="2849" y="0"/>
                    </a:moveTo>
                    <a:lnTo>
                      <a:pt x="2559" y="27"/>
                    </a:lnTo>
                    <a:lnTo>
                      <a:pt x="2269" y="106"/>
                    </a:lnTo>
                    <a:lnTo>
                      <a:pt x="2005" y="185"/>
                    </a:lnTo>
                    <a:lnTo>
                      <a:pt x="1715" y="291"/>
                    </a:lnTo>
                    <a:lnTo>
                      <a:pt x="1478" y="422"/>
                    </a:lnTo>
                    <a:lnTo>
                      <a:pt x="1240" y="581"/>
                    </a:lnTo>
                    <a:lnTo>
                      <a:pt x="1003" y="765"/>
                    </a:lnTo>
                    <a:lnTo>
                      <a:pt x="818" y="950"/>
                    </a:lnTo>
                    <a:lnTo>
                      <a:pt x="607" y="1187"/>
                    </a:lnTo>
                    <a:lnTo>
                      <a:pt x="449" y="1425"/>
                    </a:lnTo>
                    <a:lnTo>
                      <a:pt x="317" y="1688"/>
                    </a:lnTo>
                    <a:lnTo>
                      <a:pt x="185" y="1952"/>
                    </a:lnTo>
                    <a:lnTo>
                      <a:pt x="106" y="2242"/>
                    </a:lnTo>
                    <a:lnTo>
                      <a:pt x="54" y="2559"/>
                    </a:lnTo>
                    <a:lnTo>
                      <a:pt x="1" y="2849"/>
                    </a:lnTo>
                    <a:lnTo>
                      <a:pt x="1" y="3139"/>
                    </a:lnTo>
                    <a:lnTo>
                      <a:pt x="54" y="3429"/>
                    </a:lnTo>
                    <a:lnTo>
                      <a:pt x="106" y="3719"/>
                    </a:lnTo>
                    <a:lnTo>
                      <a:pt x="185" y="3983"/>
                    </a:lnTo>
                    <a:lnTo>
                      <a:pt x="291" y="4247"/>
                    </a:lnTo>
                    <a:lnTo>
                      <a:pt x="423" y="4511"/>
                    </a:lnTo>
                    <a:lnTo>
                      <a:pt x="581" y="4748"/>
                    </a:lnTo>
                    <a:lnTo>
                      <a:pt x="766" y="4985"/>
                    </a:lnTo>
                    <a:lnTo>
                      <a:pt x="977" y="5170"/>
                    </a:lnTo>
                    <a:lnTo>
                      <a:pt x="1188" y="5355"/>
                    </a:lnTo>
                    <a:lnTo>
                      <a:pt x="1425" y="5539"/>
                    </a:lnTo>
                    <a:lnTo>
                      <a:pt x="1689" y="5671"/>
                    </a:lnTo>
                    <a:lnTo>
                      <a:pt x="1953" y="5803"/>
                    </a:lnTo>
                    <a:lnTo>
                      <a:pt x="2269" y="5882"/>
                    </a:lnTo>
                    <a:lnTo>
                      <a:pt x="2559" y="5935"/>
                    </a:lnTo>
                    <a:lnTo>
                      <a:pt x="2849" y="5961"/>
                    </a:lnTo>
                    <a:lnTo>
                      <a:pt x="3139" y="5961"/>
                    </a:lnTo>
                    <a:lnTo>
                      <a:pt x="3430" y="5935"/>
                    </a:lnTo>
                    <a:lnTo>
                      <a:pt x="3720" y="5882"/>
                    </a:lnTo>
                    <a:lnTo>
                      <a:pt x="4010" y="5803"/>
                    </a:lnTo>
                    <a:lnTo>
                      <a:pt x="4274" y="5697"/>
                    </a:lnTo>
                    <a:lnTo>
                      <a:pt x="4511" y="5566"/>
                    </a:lnTo>
                    <a:lnTo>
                      <a:pt x="4748" y="5407"/>
                    </a:lnTo>
                    <a:lnTo>
                      <a:pt x="4986" y="5223"/>
                    </a:lnTo>
                    <a:lnTo>
                      <a:pt x="5197" y="5012"/>
                    </a:lnTo>
                    <a:lnTo>
                      <a:pt x="5381" y="4801"/>
                    </a:lnTo>
                    <a:lnTo>
                      <a:pt x="5540" y="4563"/>
                    </a:lnTo>
                    <a:lnTo>
                      <a:pt x="5671" y="4300"/>
                    </a:lnTo>
                    <a:lnTo>
                      <a:pt x="5803" y="4009"/>
                    </a:lnTo>
                    <a:lnTo>
                      <a:pt x="5882" y="3719"/>
                    </a:lnTo>
                    <a:lnTo>
                      <a:pt x="5962" y="3429"/>
                    </a:lnTo>
                    <a:lnTo>
                      <a:pt x="5988" y="3139"/>
                    </a:lnTo>
                    <a:lnTo>
                      <a:pt x="5988" y="2849"/>
                    </a:lnTo>
                    <a:lnTo>
                      <a:pt x="5962" y="2559"/>
                    </a:lnTo>
                    <a:lnTo>
                      <a:pt x="5882" y="2269"/>
                    </a:lnTo>
                    <a:lnTo>
                      <a:pt x="5803" y="1979"/>
                    </a:lnTo>
                    <a:lnTo>
                      <a:pt x="5698" y="1715"/>
                    </a:lnTo>
                    <a:lnTo>
                      <a:pt x="5566" y="1477"/>
                    </a:lnTo>
                    <a:lnTo>
                      <a:pt x="5408" y="1240"/>
                    </a:lnTo>
                    <a:lnTo>
                      <a:pt x="5223" y="1003"/>
                    </a:lnTo>
                    <a:lnTo>
                      <a:pt x="5038" y="792"/>
                    </a:lnTo>
                    <a:lnTo>
                      <a:pt x="4801" y="607"/>
                    </a:lnTo>
                    <a:lnTo>
                      <a:pt x="4564" y="449"/>
                    </a:lnTo>
                    <a:lnTo>
                      <a:pt x="4300" y="317"/>
                    </a:lnTo>
                    <a:lnTo>
                      <a:pt x="4036" y="185"/>
                    </a:lnTo>
                    <a:lnTo>
                      <a:pt x="3746" y="106"/>
                    </a:lnTo>
                    <a:lnTo>
                      <a:pt x="3430" y="27"/>
                    </a:lnTo>
                    <a:lnTo>
                      <a:pt x="3139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47"/>
              <p:cNvSpPr/>
              <p:nvPr/>
            </p:nvSpPr>
            <p:spPr>
              <a:xfrm>
                <a:off x="4977750" y="2486575"/>
                <a:ext cx="56075" cy="136525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5461" extrusionOk="0">
                    <a:moveTo>
                      <a:pt x="1" y="0"/>
                    </a:moveTo>
                    <a:lnTo>
                      <a:pt x="2243" y="546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47"/>
              <p:cNvSpPr/>
              <p:nvPr/>
            </p:nvSpPr>
            <p:spPr>
              <a:xfrm>
                <a:off x="4977750" y="2486575"/>
                <a:ext cx="56075" cy="136525"/>
              </a:xfrm>
              <a:custGeom>
                <a:avLst/>
                <a:gdLst/>
                <a:ahLst/>
                <a:cxnLst/>
                <a:rect l="l" t="t" r="r" b="b"/>
                <a:pathLst>
                  <a:path w="2243" h="5461" fill="none" extrusionOk="0">
                    <a:moveTo>
                      <a:pt x="1" y="0"/>
                    </a:moveTo>
                    <a:lnTo>
                      <a:pt x="2243" y="546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47"/>
              <p:cNvSpPr/>
              <p:nvPr/>
            </p:nvSpPr>
            <p:spPr>
              <a:xfrm>
                <a:off x="4976425" y="2485250"/>
                <a:ext cx="59375" cy="139825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5593" extrusionOk="0">
                    <a:moveTo>
                      <a:pt x="54" y="1"/>
                    </a:moveTo>
                    <a:lnTo>
                      <a:pt x="1" y="27"/>
                    </a:lnTo>
                    <a:lnTo>
                      <a:pt x="1" y="80"/>
                    </a:lnTo>
                    <a:lnTo>
                      <a:pt x="2243" y="5539"/>
                    </a:lnTo>
                    <a:lnTo>
                      <a:pt x="2269" y="5566"/>
                    </a:lnTo>
                    <a:lnTo>
                      <a:pt x="2296" y="5592"/>
                    </a:lnTo>
                    <a:lnTo>
                      <a:pt x="2322" y="5566"/>
                    </a:lnTo>
                    <a:lnTo>
                      <a:pt x="2375" y="5539"/>
                    </a:lnTo>
                    <a:lnTo>
                      <a:pt x="2375" y="5487"/>
                    </a:lnTo>
                    <a:lnTo>
                      <a:pt x="133" y="27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47"/>
              <p:cNvSpPr/>
              <p:nvPr/>
            </p:nvSpPr>
            <p:spPr>
              <a:xfrm>
                <a:off x="4293325" y="2946825"/>
                <a:ext cx="46825" cy="46825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50" y="0"/>
                    </a:moveTo>
                    <a:lnTo>
                      <a:pt x="765" y="27"/>
                    </a:lnTo>
                    <a:lnTo>
                      <a:pt x="580" y="79"/>
                    </a:lnTo>
                    <a:lnTo>
                      <a:pt x="422" y="159"/>
                    </a:lnTo>
                    <a:lnTo>
                      <a:pt x="290" y="290"/>
                    </a:lnTo>
                    <a:lnTo>
                      <a:pt x="158" y="422"/>
                    </a:lnTo>
                    <a:lnTo>
                      <a:pt x="79" y="581"/>
                    </a:lnTo>
                    <a:lnTo>
                      <a:pt x="26" y="765"/>
                    </a:lnTo>
                    <a:lnTo>
                      <a:pt x="0" y="950"/>
                    </a:lnTo>
                    <a:lnTo>
                      <a:pt x="26" y="1134"/>
                    </a:lnTo>
                    <a:lnTo>
                      <a:pt x="79" y="1319"/>
                    </a:lnTo>
                    <a:lnTo>
                      <a:pt x="158" y="1477"/>
                    </a:lnTo>
                    <a:lnTo>
                      <a:pt x="290" y="1609"/>
                    </a:lnTo>
                    <a:lnTo>
                      <a:pt x="422" y="1715"/>
                    </a:lnTo>
                    <a:lnTo>
                      <a:pt x="580" y="1820"/>
                    </a:lnTo>
                    <a:lnTo>
                      <a:pt x="765" y="1873"/>
                    </a:lnTo>
                    <a:lnTo>
                      <a:pt x="1134" y="1873"/>
                    </a:lnTo>
                    <a:lnTo>
                      <a:pt x="1319" y="1820"/>
                    </a:lnTo>
                    <a:lnTo>
                      <a:pt x="1477" y="1715"/>
                    </a:lnTo>
                    <a:lnTo>
                      <a:pt x="1609" y="1609"/>
                    </a:lnTo>
                    <a:lnTo>
                      <a:pt x="1714" y="1477"/>
                    </a:lnTo>
                    <a:lnTo>
                      <a:pt x="1820" y="1319"/>
                    </a:lnTo>
                    <a:lnTo>
                      <a:pt x="1873" y="1134"/>
                    </a:lnTo>
                    <a:lnTo>
                      <a:pt x="1873" y="950"/>
                    </a:lnTo>
                    <a:lnTo>
                      <a:pt x="1873" y="765"/>
                    </a:lnTo>
                    <a:lnTo>
                      <a:pt x="1820" y="581"/>
                    </a:lnTo>
                    <a:lnTo>
                      <a:pt x="1714" y="422"/>
                    </a:lnTo>
                    <a:lnTo>
                      <a:pt x="1609" y="290"/>
                    </a:lnTo>
                    <a:lnTo>
                      <a:pt x="1477" y="159"/>
                    </a:lnTo>
                    <a:lnTo>
                      <a:pt x="1319" y="79"/>
                    </a:lnTo>
                    <a:lnTo>
                      <a:pt x="1134" y="27"/>
                    </a:lnTo>
                    <a:lnTo>
                      <a:pt x="95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47"/>
              <p:cNvSpPr/>
              <p:nvPr/>
            </p:nvSpPr>
            <p:spPr>
              <a:xfrm>
                <a:off x="4526075" y="3327275"/>
                <a:ext cx="46850" cy="46850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74" extrusionOk="0">
                    <a:moveTo>
                      <a:pt x="739" y="1"/>
                    </a:moveTo>
                    <a:lnTo>
                      <a:pt x="581" y="80"/>
                    </a:lnTo>
                    <a:lnTo>
                      <a:pt x="423" y="159"/>
                    </a:lnTo>
                    <a:lnTo>
                      <a:pt x="264" y="265"/>
                    </a:lnTo>
                    <a:lnTo>
                      <a:pt x="159" y="396"/>
                    </a:lnTo>
                    <a:lnTo>
                      <a:pt x="80" y="555"/>
                    </a:lnTo>
                    <a:lnTo>
                      <a:pt x="27" y="739"/>
                    </a:lnTo>
                    <a:lnTo>
                      <a:pt x="1" y="924"/>
                    </a:lnTo>
                    <a:lnTo>
                      <a:pt x="27" y="1135"/>
                    </a:lnTo>
                    <a:lnTo>
                      <a:pt x="80" y="1293"/>
                    </a:lnTo>
                    <a:lnTo>
                      <a:pt x="159" y="1451"/>
                    </a:lnTo>
                    <a:lnTo>
                      <a:pt x="264" y="1610"/>
                    </a:lnTo>
                    <a:lnTo>
                      <a:pt x="423" y="1715"/>
                    </a:lnTo>
                    <a:lnTo>
                      <a:pt x="581" y="1794"/>
                    </a:lnTo>
                    <a:lnTo>
                      <a:pt x="739" y="1847"/>
                    </a:lnTo>
                    <a:lnTo>
                      <a:pt x="950" y="1873"/>
                    </a:lnTo>
                    <a:lnTo>
                      <a:pt x="1135" y="1847"/>
                    </a:lnTo>
                    <a:lnTo>
                      <a:pt x="1293" y="1794"/>
                    </a:lnTo>
                    <a:lnTo>
                      <a:pt x="1451" y="1715"/>
                    </a:lnTo>
                    <a:lnTo>
                      <a:pt x="1609" y="1610"/>
                    </a:lnTo>
                    <a:lnTo>
                      <a:pt x="1715" y="1451"/>
                    </a:lnTo>
                    <a:lnTo>
                      <a:pt x="1794" y="1293"/>
                    </a:lnTo>
                    <a:lnTo>
                      <a:pt x="1847" y="1135"/>
                    </a:lnTo>
                    <a:lnTo>
                      <a:pt x="1873" y="924"/>
                    </a:lnTo>
                    <a:lnTo>
                      <a:pt x="1847" y="739"/>
                    </a:lnTo>
                    <a:lnTo>
                      <a:pt x="1794" y="555"/>
                    </a:lnTo>
                    <a:lnTo>
                      <a:pt x="1715" y="396"/>
                    </a:lnTo>
                    <a:lnTo>
                      <a:pt x="1609" y="265"/>
                    </a:lnTo>
                    <a:lnTo>
                      <a:pt x="1451" y="159"/>
                    </a:lnTo>
                    <a:lnTo>
                      <a:pt x="1293" y="80"/>
                    </a:lnTo>
                    <a:lnTo>
                      <a:pt x="113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47"/>
              <p:cNvSpPr/>
              <p:nvPr/>
            </p:nvSpPr>
            <p:spPr>
              <a:xfrm>
                <a:off x="5106325" y="2668575"/>
                <a:ext cx="46850" cy="46825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73" extrusionOk="0">
                    <a:moveTo>
                      <a:pt x="950" y="0"/>
                    </a:moveTo>
                    <a:lnTo>
                      <a:pt x="739" y="26"/>
                    </a:lnTo>
                    <a:lnTo>
                      <a:pt x="581" y="79"/>
                    </a:lnTo>
                    <a:lnTo>
                      <a:pt x="423" y="158"/>
                    </a:lnTo>
                    <a:lnTo>
                      <a:pt x="265" y="264"/>
                    </a:lnTo>
                    <a:lnTo>
                      <a:pt x="159" y="422"/>
                    </a:lnTo>
                    <a:lnTo>
                      <a:pt x="80" y="580"/>
                    </a:lnTo>
                    <a:lnTo>
                      <a:pt x="27" y="739"/>
                    </a:lnTo>
                    <a:lnTo>
                      <a:pt x="1" y="950"/>
                    </a:lnTo>
                    <a:lnTo>
                      <a:pt x="27" y="1134"/>
                    </a:lnTo>
                    <a:lnTo>
                      <a:pt x="80" y="1292"/>
                    </a:lnTo>
                    <a:lnTo>
                      <a:pt x="159" y="1451"/>
                    </a:lnTo>
                    <a:lnTo>
                      <a:pt x="265" y="1609"/>
                    </a:lnTo>
                    <a:lnTo>
                      <a:pt x="423" y="1714"/>
                    </a:lnTo>
                    <a:lnTo>
                      <a:pt x="581" y="1794"/>
                    </a:lnTo>
                    <a:lnTo>
                      <a:pt x="739" y="1846"/>
                    </a:lnTo>
                    <a:lnTo>
                      <a:pt x="950" y="1873"/>
                    </a:lnTo>
                    <a:lnTo>
                      <a:pt x="1135" y="1846"/>
                    </a:lnTo>
                    <a:lnTo>
                      <a:pt x="1293" y="1794"/>
                    </a:lnTo>
                    <a:lnTo>
                      <a:pt x="1478" y="1714"/>
                    </a:lnTo>
                    <a:lnTo>
                      <a:pt x="1610" y="1609"/>
                    </a:lnTo>
                    <a:lnTo>
                      <a:pt x="1715" y="1451"/>
                    </a:lnTo>
                    <a:lnTo>
                      <a:pt x="1794" y="1292"/>
                    </a:lnTo>
                    <a:lnTo>
                      <a:pt x="1847" y="1134"/>
                    </a:lnTo>
                    <a:lnTo>
                      <a:pt x="1873" y="950"/>
                    </a:lnTo>
                    <a:lnTo>
                      <a:pt x="1847" y="739"/>
                    </a:lnTo>
                    <a:lnTo>
                      <a:pt x="1794" y="580"/>
                    </a:lnTo>
                    <a:lnTo>
                      <a:pt x="1715" y="422"/>
                    </a:lnTo>
                    <a:lnTo>
                      <a:pt x="1610" y="264"/>
                    </a:lnTo>
                    <a:lnTo>
                      <a:pt x="1478" y="158"/>
                    </a:lnTo>
                    <a:lnTo>
                      <a:pt x="1293" y="79"/>
                    </a:lnTo>
                    <a:lnTo>
                      <a:pt x="1135" y="26"/>
                    </a:lnTo>
                    <a:lnTo>
                      <a:pt x="95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2" name="Google Shape;742;p47"/>
              <p:cNvSpPr/>
              <p:nvPr/>
            </p:nvSpPr>
            <p:spPr>
              <a:xfrm>
                <a:off x="5106325" y="2508325"/>
                <a:ext cx="95650" cy="95650"/>
              </a:xfrm>
              <a:custGeom>
                <a:avLst/>
                <a:gdLst/>
                <a:ahLst/>
                <a:cxnLst/>
                <a:rect l="l" t="t" r="r" b="b"/>
                <a:pathLst>
                  <a:path w="3826" h="3826" extrusionOk="0">
                    <a:moveTo>
                      <a:pt x="1926" y="1"/>
                    </a:moveTo>
                    <a:lnTo>
                      <a:pt x="1873" y="27"/>
                    </a:lnTo>
                    <a:lnTo>
                      <a:pt x="1847" y="54"/>
                    </a:lnTo>
                    <a:lnTo>
                      <a:pt x="1821" y="80"/>
                    </a:lnTo>
                    <a:lnTo>
                      <a:pt x="1794" y="133"/>
                    </a:lnTo>
                    <a:lnTo>
                      <a:pt x="1794" y="1662"/>
                    </a:lnTo>
                    <a:lnTo>
                      <a:pt x="713" y="581"/>
                    </a:lnTo>
                    <a:lnTo>
                      <a:pt x="687" y="555"/>
                    </a:lnTo>
                    <a:lnTo>
                      <a:pt x="634" y="528"/>
                    </a:lnTo>
                    <a:lnTo>
                      <a:pt x="607" y="555"/>
                    </a:lnTo>
                    <a:lnTo>
                      <a:pt x="581" y="581"/>
                    </a:lnTo>
                    <a:lnTo>
                      <a:pt x="555" y="607"/>
                    </a:lnTo>
                    <a:lnTo>
                      <a:pt x="528" y="634"/>
                    </a:lnTo>
                    <a:lnTo>
                      <a:pt x="555" y="687"/>
                    </a:lnTo>
                    <a:lnTo>
                      <a:pt x="581" y="713"/>
                    </a:lnTo>
                    <a:lnTo>
                      <a:pt x="1662" y="1794"/>
                    </a:lnTo>
                    <a:lnTo>
                      <a:pt x="133" y="1794"/>
                    </a:lnTo>
                    <a:lnTo>
                      <a:pt x="80" y="1821"/>
                    </a:lnTo>
                    <a:lnTo>
                      <a:pt x="54" y="1847"/>
                    </a:lnTo>
                    <a:lnTo>
                      <a:pt x="27" y="1873"/>
                    </a:lnTo>
                    <a:lnTo>
                      <a:pt x="1" y="1926"/>
                    </a:lnTo>
                    <a:lnTo>
                      <a:pt x="27" y="1953"/>
                    </a:lnTo>
                    <a:lnTo>
                      <a:pt x="54" y="1979"/>
                    </a:lnTo>
                    <a:lnTo>
                      <a:pt x="80" y="2005"/>
                    </a:lnTo>
                    <a:lnTo>
                      <a:pt x="133" y="2032"/>
                    </a:lnTo>
                    <a:lnTo>
                      <a:pt x="1662" y="2032"/>
                    </a:lnTo>
                    <a:lnTo>
                      <a:pt x="581" y="3113"/>
                    </a:lnTo>
                    <a:lnTo>
                      <a:pt x="555" y="3139"/>
                    </a:lnTo>
                    <a:lnTo>
                      <a:pt x="528" y="3192"/>
                    </a:lnTo>
                    <a:lnTo>
                      <a:pt x="555" y="3219"/>
                    </a:lnTo>
                    <a:lnTo>
                      <a:pt x="581" y="3245"/>
                    </a:lnTo>
                    <a:lnTo>
                      <a:pt x="607" y="3271"/>
                    </a:lnTo>
                    <a:lnTo>
                      <a:pt x="634" y="3298"/>
                    </a:lnTo>
                    <a:lnTo>
                      <a:pt x="687" y="3271"/>
                    </a:lnTo>
                    <a:lnTo>
                      <a:pt x="713" y="3245"/>
                    </a:lnTo>
                    <a:lnTo>
                      <a:pt x="1794" y="2164"/>
                    </a:lnTo>
                    <a:lnTo>
                      <a:pt x="1794" y="3693"/>
                    </a:lnTo>
                    <a:lnTo>
                      <a:pt x="1821" y="3746"/>
                    </a:lnTo>
                    <a:lnTo>
                      <a:pt x="1847" y="3772"/>
                    </a:lnTo>
                    <a:lnTo>
                      <a:pt x="1873" y="3799"/>
                    </a:lnTo>
                    <a:lnTo>
                      <a:pt x="1926" y="3825"/>
                    </a:lnTo>
                    <a:lnTo>
                      <a:pt x="1953" y="3799"/>
                    </a:lnTo>
                    <a:lnTo>
                      <a:pt x="1979" y="3772"/>
                    </a:lnTo>
                    <a:lnTo>
                      <a:pt x="2005" y="3746"/>
                    </a:lnTo>
                    <a:lnTo>
                      <a:pt x="2032" y="3693"/>
                    </a:lnTo>
                    <a:lnTo>
                      <a:pt x="2032" y="2164"/>
                    </a:lnTo>
                    <a:lnTo>
                      <a:pt x="3113" y="3245"/>
                    </a:lnTo>
                    <a:lnTo>
                      <a:pt x="3140" y="3271"/>
                    </a:lnTo>
                    <a:lnTo>
                      <a:pt x="3192" y="3298"/>
                    </a:lnTo>
                    <a:lnTo>
                      <a:pt x="3219" y="3271"/>
                    </a:lnTo>
                    <a:lnTo>
                      <a:pt x="3245" y="3245"/>
                    </a:lnTo>
                    <a:lnTo>
                      <a:pt x="3271" y="3219"/>
                    </a:lnTo>
                    <a:lnTo>
                      <a:pt x="3298" y="3192"/>
                    </a:lnTo>
                    <a:lnTo>
                      <a:pt x="3271" y="3139"/>
                    </a:lnTo>
                    <a:lnTo>
                      <a:pt x="3245" y="3113"/>
                    </a:lnTo>
                    <a:lnTo>
                      <a:pt x="2164" y="2032"/>
                    </a:lnTo>
                    <a:lnTo>
                      <a:pt x="3693" y="2032"/>
                    </a:lnTo>
                    <a:lnTo>
                      <a:pt x="3746" y="2005"/>
                    </a:lnTo>
                    <a:lnTo>
                      <a:pt x="3773" y="1979"/>
                    </a:lnTo>
                    <a:lnTo>
                      <a:pt x="3799" y="1953"/>
                    </a:lnTo>
                    <a:lnTo>
                      <a:pt x="3825" y="1926"/>
                    </a:lnTo>
                    <a:lnTo>
                      <a:pt x="3799" y="1873"/>
                    </a:lnTo>
                    <a:lnTo>
                      <a:pt x="3773" y="1847"/>
                    </a:lnTo>
                    <a:lnTo>
                      <a:pt x="3746" y="1821"/>
                    </a:lnTo>
                    <a:lnTo>
                      <a:pt x="3693" y="1794"/>
                    </a:lnTo>
                    <a:lnTo>
                      <a:pt x="2164" y="1794"/>
                    </a:lnTo>
                    <a:lnTo>
                      <a:pt x="3245" y="713"/>
                    </a:lnTo>
                    <a:lnTo>
                      <a:pt x="3271" y="687"/>
                    </a:lnTo>
                    <a:lnTo>
                      <a:pt x="3298" y="634"/>
                    </a:lnTo>
                    <a:lnTo>
                      <a:pt x="3271" y="607"/>
                    </a:lnTo>
                    <a:lnTo>
                      <a:pt x="3245" y="581"/>
                    </a:lnTo>
                    <a:lnTo>
                      <a:pt x="3219" y="555"/>
                    </a:lnTo>
                    <a:lnTo>
                      <a:pt x="3192" y="528"/>
                    </a:lnTo>
                    <a:lnTo>
                      <a:pt x="3140" y="555"/>
                    </a:lnTo>
                    <a:lnTo>
                      <a:pt x="3113" y="581"/>
                    </a:lnTo>
                    <a:lnTo>
                      <a:pt x="2032" y="1662"/>
                    </a:lnTo>
                    <a:lnTo>
                      <a:pt x="2032" y="133"/>
                    </a:lnTo>
                    <a:lnTo>
                      <a:pt x="2005" y="80"/>
                    </a:lnTo>
                    <a:lnTo>
                      <a:pt x="1979" y="54"/>
                    </a:lnTo>
                    <a:lnTo>
                      <a:pt x="1953" y="27"/>
                    </a:lnTo>
                    <a:lnTo>
                      <a:pt x="19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3" name="Google Shape;743;p47"/>
              <p:cNvSpPr/>
              <p:nvPr/>
            </p:nvSpPr>
            <p:spPr>
              <a:xfrm>
                <a:off x="4470700" y="2416025"/>
                <a:ext cx="95625" cy="95625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3825" extrusionOk="0">
                    <a:moveTo>
                      <a:pt x="1925" y="0"/>
                    </a:moveTo>
                    <a:lnTo>
                      <a:pt x="1873" y="27"/>
                    </a:lnTo>
                    <a:lnTo>
                      <a:pt x="1846" y="53"/>
                    </a:lnTo>
                    <a:lnTo>
                      <a:pt x="1820" y="79"/>
                    </a:lnTo>
                    <a:lnTo>
                      <a:pt x="1794" y="132"/>
                    </a:lnTo>
                    <a:lnTo>
                      <a:pt x="1794" y="1662"/>
                    </a:lnTo>
                    <a:lnTo>
                      <a:pt x="712" y="581"/>
                    </a:lnTo>
                    <a:lnTo>
                      <a:pt x="686" y="554"/>
                    </a:lnTo>
                    <a:lnTo>
                      <a:pt x="633" y="528"/>
                    </a:lnTo>
                    <a:lnTo>
                      <a:pt x="607" y="554"/>
                    </a:lnTo>
                    <a:lnTo>
                      <a:pt x="580" y="581"/>
                    </a:lnTo>
                    <a:lnTo>
                      <a:pt x="554" y="607"/>
                    </a:lnTo>
                    <a:lnTo>
                      <a:pt x="528" y="633"/>
                    </a:lnTo>
                    <a:lnTo>
                      <a:pt x="554" y="686"/>
                    </a:lnTo>
                    <a:lnTo>
                      <a:pt x="580" y="712"/>
                    </a:lnTo>
                    <a:lnTo>
                      <a:pt x="1662" y="1794"/>
                    </a:lnTo>
                    <a:lnTo>
                      <a:pt x="132" y="1794"/>
                    </a:lnTo>
                    <a:lnTo>
                      <a:pt x="79" y="1820"/>
                    </a:lnTo>
                    <a:lnTo>
                      <a:pt x="53" y="1847"/>
                    </a:lnTo>
                    <a:lnTo>
                      <a:pt x="26" y="1873"/>
                    </a:lnTo>
                    <a:lnTo>
                      <a:pt x="0" y="1926"/>
                    </a:lnTo>
                    <a:lnTo>
                      <a:pt x="26" y="1952"/>
                    </a:lnTo>
                    <a:lnTo>
                      <a:pt x="53" y="1978"/>
                    </a:lnTo>
                    <a:lnTo>
                      <a:pt x="79" y="2005"/>
                    </a:lnTo>
                    <a:lnTo>
                      <a:pt x="132" y="2031"/>
                    </a:lnTo>
                    <a:lnTo>
                      <a:pt x="1662" y="2031"/>
                    </a:lnTo>
                    <a:lnTo>
                      <a:pt x="580" y="3113"/>
                    </a:lnTo>
                    <a:lnTo>
                      <a:pt x="554" y="3139"/>
                    </a:lnTo>
                    <a:lnTo>
                      <a:pt x="528" y="3192"/>
                    </a:lnTo>
                    <a:lnTo>
                      <a:pt x="554" y="3218"/>
                    </a:lnTo>
                    <a:lnTo>
                      <a:pt x="580" y="3244"/>
                    </a:lnTo>
                    <a:lnTo>
                      <a:pt x="607" y="3271"/>
                    </a:lnTo>
                    <a:lnTo>
                      <a:pt x="633" y="3297"/>
                    </a:lnTo>
                    <a:lnTo>
                      <a:pt x="686" y="3271"/>
                    </a:lnTo>
                    <a:lnTo>
                      <a:pt x="712" y="3244"/>
                    </a:lnTo>
                    <a:lnTo>
                      <a:pt x="1794" y="2163"/>
                    </a:lnTo>
                    <a:lnTo>
                      <a:pt x="1794" y="3693"/>
                    </a:lnTo>
                    <a:lnTo>
                      <a:pt x="1820" y="3746"/>
                    </a:lnTo>
                    <a:lnTo>
                      <a:pt x="1846" y="3772"/>
                    </a:lnTo>
                    <a:lnTo>
                      <a:pt x="1873" y="3798"/>
                    </a:lnTo>
                    <a:lnTo>
                      <a:pt x="1925" y="3825"/>
                    </a:lnTo>
                    <a:lnTo>
                      <a:pt x="1952" y="3798"/>
                    </a:lnTo>
                    <a:lnTo>
                      <a:pt x="1978" y="3772"/>
                    </a:lnTo>
                    <a:lnTo>
                      <a:pt x="2005" y="3746"/>
                    </a:lnTo>
                    <a:lnTo>
                      <a:pt x="2031" y="3693"/>
                    </a:lnTo>
                    <a:lnTo>
                      <a:pt x="2031" y="2163"/>
                    </a:lnTo>
                    <a:lnTo>
                      <a:pt x="3112" y="3244"/>
                    </a:lnTo>
                    <a:lnTo>
                      <a:pt x="3139" y="3271"/>
                    </a:lnTo>
                    <a:lnTo>
                      <a:pt x="3191" y="3297"/>
                    </a:lnTo>
                    <a:lnTo>
                      <a:pt x="3218" y="3271"/>
                    </a:lnTo>
                    <a:lnTo>
                      <a:pt x="3244" y="3244"/>
                    </a:lnTo>
                    <a:lnTo>
                      <a:pt x="3271" y="3218"/>
                    </a:lnTo>
                    <a:lnTo>
                      <a:pt x="3297" y="3192"/>
                    </a:lnTo>
                    <a:lnTo>
                      <a:pt x="3271" y="3139"/>
                    </a:lnTo>
                    <a:lnTo>
                      <a:pt x="3244" y="3113"/>
                    </a:lnTo>
                    <a:lnTo>
                      <a:pt x="2163" y="2031"/>
                    </a:lnTo>
                    <a:lnTo>
                      <a:pt x="3693" y="2031"/>
                    </a:lnTo>
                    <a:lnTo>
                      <a:pt x="3745" y="2005"/>
                    </a:lnTo>
                    <a:lnTo>
                      <a:pt x="3772" y="1978"/>
                    </a:lnTo>
                    <a:lnTo>
                      <a:pt x="3798" y="1952"/>
                    </a:lnTo>
                    <a:lnTo>
                      <a:pt x="3824" y="1926"/>
                    </a:lnTo>
                    <a:lnTo>
                      <a:pt x="3798" y="1873"/>
                    </a:lnTo>
                    <a:lnTo>
                      <a:pt x="3772" y="1847"/>
                    </a:lnTo>
                    <a:lnTo>
                      <a:pt x="3745" y="1820"/>
                    </a:lnTo>
                    <a:lnTo>
                      <a:pt x="3693" y="1794"/>
                    </a:lnTo>
                    <a:lnTo>
                      <a:pt x="2163" y="1794"/>
                    </a:lnTo>
                    <a:lnTo>
                      <a:pt x="3244" y="712"/>
                    </a:lnTo>
                    <a:lnTo>
                      <a:pt x="3271" y="686"/>
                    </a:lnTo>
                    <a:lnTo>
                      <a:pt x="3297" y="633"/>
                    </a:lnTo>
                    <a:lnTo>
                      <a:pt x="3271" y="607"/>
                    </a:lnTo>
                    <a:lnTo>
                      <a:pt x="3244" y="581"/>
                    </a:lnTo>
                    <a:lnTo>
                      <a:pt x="3218" y="554"/>
                    </a:lnTo>
                    <a:lnTo>
                      <a:pt x="3191" y="528"/>
                    </a:lnTo>
                    <a:lnTo>
                      <a:pt x="3139" y="554"/>
                    </a:lnTo>
                    <a:lnTo>
                      <a:pt x="3112" y="581"/>
                    </a:lnTo>
                    <a:lnTo>
                      <a:pt x="2031" y="1662"/>
                    </a:lnTo>
                    <a:lnTo>
                      <a:pt x="2031" y="132"/>
                    </a:lnTo>
                    <a:lnTo>
                      <a:pt x="2005" y="79"/>
                    </a:lnTo>
                    <a:lnTo>
                      <a:pt x="1978" y="53"/>
                    </a:lnTo>
                    <a:lnTo>
                      <a:pt x="1952" y="27"/>
                    </a:lnTo>
                    <a:lnTo>
                      <a:pt x="192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4" name="Google Shape;744;p47"/>
              <p:cNvSpPr/>
              <p:nvPr/>
            </p:nvSpPr>
            <p:spPr>
              <a:xfrm>
                <a:off x="4402125" y="3093875"/>
                <a:ext cx="95625" cy="95625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3825" extrusionOk="0">
                    <a:moveTo>
                      <a:pt x="1925" y="0"/>
                    </a:moveTo>
                    <a:lnTo>
                      <a:pt x="1873" y="26"/>
                    </a:lnTo>
                    <a:lnTo>
                      <a:pt x="1846" y="53"/>
                    </a:lnTo>
                    <a:lnTo>
                      <a:pt x="1820" y="79"/>
                    </a:lnTo>
                    <a:lnTo>
                      <a:pt x="1794" y="132"/>
                    </a:lnTo>
                    <a:lnTo>
                      <a:pt x="1794" y="1662"/>
                    </a:lnTo>
                    <a:lnTo>
                      <a:pt x="712" y="580"/>
                    </a:lnTo>
                    <a:lnTo>
                      <a:pt x="686" y="554"/>
                    </a:lnTo>
                    <a:lnTo>
                      <a:pt x="633" y="528"/>
                    </a:lnTo>
                    <a:lnTo>
                      <a:pt x="607" y="554"/>
                    </a:lnTo>
                    <a:lnTo>
                      <a:pt x="580" y="580"/>
                    </a:lnTo>
                    <a:lnTo>
                      <a:pt x="554" y="607"/>
                    </a:lnTo>
                    <a:lnTo>
                      <a:pt x="528" y="633"/>
                    </a:lnTo>
                    <a:lnTo>
                      <a:pt x="554" y="686"/>
                    </a:lnTo>
                    <a:lnTo>
                      <a:pt x="580" y="712"/>
                    </a:lnTo>
                    <a:lnTo>
                      <a:pt x="1662" y="1794"/>
                    </a:lnTo>
                    <a:lnTo>
                      <a:pt x="132" y="1794"/>
                    </a:lnTo>
                    <a:lnTo>
                      <a:pt x="79" y="1820"/>
                    </a:lnTo>
                    <a:lnTo>
                      <a:pt x="53" y="1846"/>
                    </a:lnTo>
                    <a:lnTo>
                      <a:pt x="26" y="1873"/>
                    </a:lnTo>
                    <a:lnTo>
                      <a:pt x="0" y="1925"/>
                    </a:lnTo>
                    <a:lnTo>
                      <a:pt x="26" y="1952"/>
                    </a:lnTo>
                    <a:lnTo>
                      <a:pt x="53" y="1978"/>
                    </a:lnTo>
                    <a:lnTo>
                      <a:pt x="79" y="2005"/>
                    </a:lnTo>
                    <a:lnTo>
                      <a:pt x="132" y="2031"/>
                    </a:lnTo>
                    <a:lnTo>
                      <a:pt x="1662" y="2031"/>
                    </a:lnTo>
                    <a:lnTo>
                      <a:pt x="580" y="3112"/>
                    </a:lnTo>
                    <a:lnTo>
                      <a:pt x="554" y="3139"/>
                    </a:lnTo>
                    <a:lnTo>
                      <a:pt x="528" y="3191"/>
                    </a:lnTo>
                    <a:lnTo>
                      <a:pt x="554" y="3218"/>
                    </a:lnTo>
                    <a:lnTo>
                      <a:pt x="580" y="3244"/>
                    </a:lnTo>
                    <a:lnTo>
                      <a:pt x="607" y="3271"/>
                    </a:lnTo>
                    <a:lnTo>
                      <a:pt x="633" y="3297"/>
                    </a:lnTo>
                    <a:lnTo>
                      <a:pt x="686" y="3271"/>
                    </a:lnTo>
                    <a:lnTo>
                      <a:pt x="712" y="3244"/>
                    </a:lnTo>
                    <a:lnTo>
                      <a:pt x="1794" y="2163"/>
                    </a:lnTo>
                    <a:lnTo>
                      <a:pt x="1794" y="3693"/>
                    </a:lnTo>
                    <a:lnTo>
                      <a:pt x="1820" y="3745"/>
                    </a:lnTo>
                    <a:lnTo>
                      <a:pt x="1846" y="3772"/>
                    </a:lnTo>
                    <a:lnTo>
                      <a:pt x="1873" y="3798"/>
                    </a:lnTo>
                    <a:lnTo>
                      <a:pt x="1925" y="3824"/>
                    </a:lnTo>
                    <a:lnTo>
                      <a:pt x="1952" y="3798"/>
                    </a:lnTo>
                    <a:lnTo>
                      <a:pt x="1978" y="3772"/>
                    </a:lnTo>
                    <a:lnTo>
                      <a:pt x="2005" y="3745"/>
                    </a:lnTo>
                    <a:lnTo>
                      <a:pt x="2031" y="3693"/>
                    </a:lnTo>
                    <a:lnTo>
                      <a:pt x="2031" y="2163"/>
                    </a:lnTo>
                    <a:lnTo>
                      <a:pt x="3112" y="3244"/>
                    </a:lnTo>
                    <a:lnTo>
                      <a:pt x="3139" y="3271"/>
                    </a:lnTo>
                    <a:lnTo>
                      <a:pt x="3191" y="3297"/>
                    </a:lnTo>
                    <a:lnTo>
                      <a:pt x="3218" y="3271"/>
                    </a:lnTo>
                    <a:lnTo>
                      <a:pt x="3244" y="3244"/>
                    </a:lnTo>
                    <a:lnTo>
                      <a:pt x="3271" y="3218"/>
                    </a:lnTo>
                    <a:lnTo>
                      <a:pt x="3297" y="3191"/>
                    </a:lnTo>
                    <a:lnTo>
                      <a:pt x="3271" y="3139"/>
                    </a:lnTo>
                    <a:lnTo>
                      <a:pt x="3244" y="3112"/>
                    </a:lnTo>
                    <a:lnTo>
                      <a:pt x="2163" y="2031"/>
                    </a:lnTo>
                    <a:lnTo>
                      <a:pt x="3693" y="2031"/>
                    </a:lnTo>
                    <a:lnTo>
                      <a:pt x="3745" y="2005"/>
                    </a:lnTo>
                    <a:lnTo>
                      <a:pt x="3772" y="1978"/>
                    </a:lnTo>
                    <a:lnTo>
                      <a:pt x="3798" y="1952"/>
                    </a:lnTo>
                    <a:lnTo>
                      <a:pt x="3824" y="1925"/>
                    </a:lnTo>
                    <a:lnTo>
                      <a:pt x="3798" y="1873"/>
                    </a:lnTo>
                    <a:lnTo>
                      <a:pt x="3772" y="1846"/>
                    </a:lnTo>
                    <a:lnTo>
                      <a:pt x="3745" y="1820"/>
                    </a:lnTo>
                    <a:lnTo>
                      <a:pt x="3693" y="1794"/>
                    </a:lnTo>
                    <a:lnTo>
                      <a:pt x="2163" y="1794"/>
                    </a:lnTo>
                    <a:lnTo>
                      <a:pt x="3244" y="712"/>
                    </a:lnTo>
                    <a:lnTo>
                      <a:pt x="3271" y="686"/>
                    </a:lnTo>
                    <a:lnTo>
                      <a:pt x="3297" y="633"/>
                    </a:lnTo>
                    <a:lnTo>
                      <a:pt x="3271" y="607"/>
                    </a:lnTo>
                    <a:lnTo>
                      <a:pt x="3244" y="580"/>
                    </a:lnTo>
                    <a:lnTo>
                      <a:pt x="3218" y="554"/>
                    </a:lnTo>
                    <a:lnTo>
                      <a:pt x="3191" y="528"/>
                    </a:lnTo>
                    <a:lnTo>
                      <a:pt x="3139" y="554"/>
                    </a:lnTo>
                    <a:lnTo>
                      <a:pt x="3112" y="580"/>
                    </a:lnTo>
                    <a:lnTo>
                      <a:pt x="2031" y="1662"/>
                    </a:lnTo>
                    <a:lnTo>
                      <a:pt x="2031" y="132"/>
                    </a:lnTo>
                    <a:lnTo>
                      <a:pt x="2005" y="79"/>
                    </a:lnTo>
                    <a:lnTo>
                      <a:pt x="1978" y="53"/>
                    </a:lnTo>
                    <a:lnTo>
                      <a:pt x="1952" y="26"/>
                    </a:lnTo>
                    <a:lnTo>
                      <a:pt x="192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2" name="Google Shape;898;p54">
            <a:extLst>
              <a:ext uri="{FF2B5EF4-FFF2-40B4-BE49-F238E27FC236}">
                <a16:creationId xmlns:a16="http://schemas.microsoft.com/office/drawing/2014/main" id="{A827B2DB-4E12-5075-DEE4-7A074488835C}"/>
              </a:ext>
            </a:extLst>
          </p:cNvPr>
          <p:cNvGrpSpPr/>
          <p:nvPr/>
        </p:nvGrpSpPr>
        <p:grpSpPr>
          <a:xfrm>
            <a:off x="5898958" y="4329170"/>
            <a:ext cx="350035" cy="427292"/>
            <a:chOff x="-24694925" y="3518700"/>
            <a:chExt cx="242625" cy="296175"/>
          </a:xfrm>
        </p:grpSpPr>
        <p:sp>
          <p:nvSpPr>
            <p:cNvPr id="183" name="Google Shape;899;p54">
              <a:extLst>
                <a:ext uri="{FF2B5EF4-FFF2-40B4-BE49-F238E27FC236}">
                  <a16:creationId xmlns:a16="http://schemas.microsoft.com/office/drawing/2014/main" id="{2C766259-8AD9-D06E-4F7D-C8CE6CE6741C}"/>
                </a:ext>
              </a:extLst>
            </p:cNvPr>
            <p:cNvSpPr/>
            <p:nvPr/>
          </p:nvSpPr>
          <p:spPr>
            <a:xfrm>
              <a:off x="-24694925" y="3572250"/>
              <a:ext cx="104000" cy="112650"/>
            </a:xfrm>
            <a:custGeom>
              <a:avLst/>
              <a:gdLst/>
              <a:ahLst/>
              <a:cxnLst/>
              <a:rect l="l" t="t" r="r" b="b"/>
              <a:pathLst>
                <a:path w="4160" h="4506" extrusionOk="0">
                  <a:moveTo>
                    <a:pt x="2080" y="1"/>
                  </a:moveTo>
                  <a:cubicBezTo>
                    <a:pt x="946" y="1"/>
                    <a:pt x="1" y="946"/>
                    <a:pt x="1" y="2080"/>
                  </a:cubicBezTo>
                  <a:lnTo>
                    <a:pt x="1" y="4506"/>
                  </a:lnTo>
                  <a:lnTo>
                    <a:pt x="4160" y="4506"/>
                  </a:lnTo>
                  <a:lnTo>
                    <a:pt x="4160" y="2080"/>
                  </a:lnTo>
                  <a:cubicBezTo>
                    <a:pt x="4160" y="946"/>
                    <a:pt x="3214" y="1"/>
                    <a:pt x="20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84" name="Google Shape;900;p54">
              <a:extLst>
                <a:ext uri="{FF2B5EF4-FFF2-40B4-BE49-F238E27FC236}">
                  <a16:creationId xmlns:a16="http://schemas.microsoft.com/office/drawing/2014/main" id="{5273548A-A57A-5D9C-234E-9E8C20D62894}"/>
                </a:ext>
              </a:extLst>
            </p:cNvPr>
            <p:cNvSpPr/>
            <p:nvPr/>
          </p:nvSpPr>
          <p:spPr>
            <a:xfrm>
              <a:off x="-24556300" y="3648650"/>
              <a:ext cx="104000" cy="113450"/>
            </a:xfrm>
            <a:custGeom>
              <a:avLst/>
              <a:gdLst/>
              <a:ahLst/>
              <a:cxnLst/>
              <a:rect l="l" t="t" r="r" b="b"/>
              <a:pathLst>
                <a:path w="4160" h="4538" extrusionOk="0">
                  <a:moveTo>
                    <a:pt x="1" y="1"/>
                  </a:moveTo>
                  <a:lnTo>
                    <a:pt x="1" y="2458"/>
                  </a:lnTo>
                  <a:cubicBezTo>
                    <a:pt x="1" y="3592"/>
                    <a:pt x="946" y="4537"/>
                    <a:pt x="2080" y="4537"/>
                  </a:cubicBezTo>
                  <a:cubicBezTo>
                    <a:pt x="3246" y="4537"/>
                    <a:pt x="4160" y="3592"/>
                    <a:pt x="4160" y="2458"/>
                  </a:cubicBezTo>
                  <a:lnTo>
                    <a:pt x="41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85" name="Google Shape;901;p54">
              <a:extLst>
                <a:ext uri="{FF2B5EF4-FFF2-40B4-BE49-F238E27FC236}">
                  <a16:creationId xmlns:a16="http://schemas.microsoft.com/office/drawing/2014/main" id="{1CE938FE-E606-9714-8290-FAE0F64994C1}"/>
                </a:ext>
              </a:extLst>
            </p:cNvPr>
            <p:cNvSpPr/>
            <p:nvPr/>
          </p:nvSpPr>
          <p:spPr>
            <a:xfrm>
              <a:off x="-24694925" y="3702200"/>
              <a:ext cx="104000" cy="112675"/>
            </a:xfrm>
            <a:custGeom>
              <a:avLst/>
              <a:gdLst/>
              <a:ahLst/>
              <a:cxnLst/>
              <a:rect l="l" t="t" r="r" b="b"/>
              <a:pathLst>
                <a:path w="4160" h="4507" extrusionOk="0">
                  <a:moveTo>
                    <a:pt x="1734" y="694"/>
                  </a:moveTo>
                  <a:cubicBezTo>
                    <a:pt x="1923" y="694"/>
                    <a:pt x="2080" y="852"/>
                    <a:pt x="2080" y="1041"/>
                  </a:cubicBezTo>
                  <a:lnTo>
                    <a:pt x="2080" y="2427"/>
                  </a:lnTo>
                  <a:cubicBezTo>
                    <a:pt x="2269" y="2427"/>
                    <a:pt x="2427" y="2584"/>
                    <a:pt x="2427" y="2773"/>
                  </a:cubicBezTo>
                  <a:cubicBezTo>
                    <a:pt x="2427" y="2962"/>
                    <a:pt x="2269" y="3120"/>
                    <a:pt x="2080" y="3120"/>
                  </a:cubicBezTo>
                  <a:cubicBezTo>
                    <a:pt x="1702" y="3120"/>
                    <a:pt x="1356" y="2805"/>
                    <a:pt x="1356" y="2427"/>
                  </a:cubicBezTo>
                  <a:lnTo>
                    <a:pt x="1356" y="1041"/>
                  </a:lnTo>
                  <a:cubicBezTo>
                    <a:pt x="1356" y="852"/>
                    <a:pt x="1513" y="694"/>
                    <a:pt x="1734" y="694"/>
                  </a:cubicBezTo>
                  <a:close/>
                  <a:moveTo>
                    <a:pt x="1" y="1"/>
                  </a:moveTo>
                  <a:lnTo>
                    <a:pt x="1" y="2427"/>
                  </a:lnTo>
                  <a:cubicBezTo>
                    <a:pt x="1" y="3561"/>
                    <a:pt x="946" y="4506"/>
                    <a:pt x="2080" y="4506"/>
                  </a:cubicBezTo>
                  <a:cubicBezTo>
                    <a:pt x="3214" y="4506"/>
                    <a:pt x="4160" y="3561"/>
                    <a:pt x="4160" y="2427"/>
                  </a:cubicBezTo>
                  <a:lnTo>
                    <a:pt x="41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86" name="Google Shape;902;p54">
              <a:extLst>
                <a:ext uri="{FF2B5EF4-FFF2-40B4-BE49-F238E27FC236}">
                  <a16:creationId xmlns:a16="http://schemas.microsoft.com/office/drawing/2014/main" id="{12407196-F9E4-C318-B8A3-10BC3EBBF801}"/>
                </a:ext>
              </a:extLst>
            </p:cNvPr>
            <p:cNvSpPr/>
            <p:nvPr/>
          </p:nvSpPr>
          <p:spPr>
            <a:xfrm>
              <a:off x="-24556300" y="3518700"/>
              <a:ext cx="104000" cy="113425"/>
            </a:xfrm>
            <a:custGeom>
              <a:avLst/>
              <a:gdLst/>
              <a:ahLst/>
              <a:cxnLst/>
              <a:rect l="l" t="t" r="r" b="b"/>
              <a:pathLst>
                <a:path w="4160" h="4537" extrusionOk="0">
                  <a:moveTo>
                    <a:pt x="2049" y="1387"/>
                  </a:moveTo>
                  <a:cubicBezTo>
                    <a:pt x="2427" y="1387"/>
                    <a:pt x="2742" y="1702"/>
                    <a:pt x="2742" y="2080"/>
                  </a:cubicBezTo>
                  <a:lnTo>
                    <a:pt x="2742" y="3466"/>
                  </a:lnTo>
                  <a:cubicBezTo>
                    <a:pt x="2742" y="3655"/>
                    <a:pt x="2584" y="3812"/>
                    <a:pt x="2395" y="3812"/>
                  </a:cubicBezTo>
                  <a:cubicBezTo>
                    <a:pt x="2206" y="3812"/>
                    <a:pt x="2049" y="3655"/>
                    <a:pt x="2049" y="3466"/>
                  </a:cubicBezTo>
                  <a:lnTo>
                    <a:pt x="2049" y="2080"/>
                  </a:lnTo>
                  <a:cubicBezTo>
                    <a:pt x="1860" y="2080"/>
                    <a:pt x="1702" y="1922"/>
                    <a:pt x="1702" y="1733"/>
                  </a:cubicBezTo>
                  <a:cubicBezTo>
                    <a:pt x="1702" y="1544"/>
                    <a:pt x="1860" y="1387"/>
                    <a:pt x="2049" y="1387"/>
                  </a:cubicBezTo>
                  <a:close/>
                  <a:moveTo>
                    <a:pt x="2080" y="0"/>
                  </a:moveTo>
                  <a:cubicBezTo>
                    <a:pt x="946" y="0"/>
                    <a:pt x="1" y="945"/>
                    <a:pt x="1" y="2080"/>
                  </a:cubicBezTo>
                  <a:lnTo>
                    <a:pt x="1" y="4537"/>
                  </a:lnTo>
                  <a:lnTo>
                    <a:pt x="4160" y="4537"/>
                  </a:lnTo>
                  <a:lnTo>
                    <a:pt x="4160" y="2080"/>
                  </a:lnTo>
                  <a:cubicBezTo>
                    <a:pt x="4160" y="945"/>
                    <a:pt x="3214" y="0"/>
                    <a:pt x="20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187" name="Google Shape;903;p54">
            <a:extLst>
              <a:ext uri="{FF2B5EF4-FFF2-40B4-BE49-F238E27FC236}">
                <a16:creationId xmlns:a16="http://schemas.microsoft.com/office/drawing/2014/main" id="{03EE569A-3D2D-2C3B-C321-899692320953}"/>
              </a:ext>
            </a:extLst>
          </p:cNvPr>
          <p:cNvGrpSpPr/>
          <p:nvPr/>
        </p:nvGrpSpPr>
        <p:grpSpPr>
          <a:xfrm>
            <a:off x="8444431" y="4329779"/>
            <a:ext cx="350034" cy="425929"/>
            <a:chOff x="-24709100" y="3888875"/>
            <a:chExt cx="243400" cy="296175"/>
          </a:xfrm>
        </p:grpSpPr>
        <p:sp>
          <p:nvSpPr>
            <p:cNvPr id="188" name="Google Shape;904;p54">
              <a:extLst>
                <a:ext uri="{FF2B5EF4-FFF2-40B4-BE49-F238E27FC236}">
                  <a16:creationId xmlns:a16="http://schemas.microsoft.com/office/drawing/2014/main" id="{1608FC01-5FBB-4DB6-D770-4FF8F7205E3A}"/>
                </a:ext>
              </a:extLst>
            </p:cNvPr>
            <p:cNvSpPr/>
            <p:nvPr/>
          </p:nvSpPr>
          <p:spPr>
            <a:xfrm>
              <a:off x="-24587800" y="3888875"/>
              <a:ext cx="105575" cy="227650"/>
            </a:xfrm>
            <a:custGeom>
              <a:avLst/>
              <a:gdLst/>
              <a:ahLst/>
              <a:cxnLst/>
              <a:rect l="l" t="t" r="r" b="b"/>
              <a:pathLst>
                <a:path w="4223" h="9106" extrusionOk="0">
                  <a:moveTo>
                    <a:pt x="2836" y="662"/>
                  </a:moveTo>
                  <a:lnTo>
                    <a:pt x="2836" y="1387"/>
                  </a:lnTo>
                  <a:lnTo>
                    <a:pt x="2143" y="1387"/>
                  </a:lnTo>
                  <a:lnTo>
                    <a:pt x="2143" y="662"/>
                  </a:lnTo>
                  <a:close/>
                  <a:moveTo>
                    <a:pt x="1072" y="4884"/>
                  </a:moveTo>
                  <a:cubicBezTo>
                    <a:pt x="1261" y="4884"/>
                    <a:pt x="1418" y="5041"/>
                    <a:pt x="1418" y="5230"/>
                  </a:cubicBezTo>
                  <a:cubicBezTo>
                    <a:pt x="1418" y="5451"/>
                    <a:pt x="1261" y="5608"/>
                    <a:pt x="1072" y="5608"/>
                  </a:cubicBezTo>
                  <a:cubicBezTo>
                    <a:pt x="851" y="5608"/>
                    <a:pt x="694" y="5451"/>
                    <a:pt x="694" y="5230"/>
                  </a:cubicBezTo>
                  <a:cubicBezTo>
                    <a:pt x="694" y="5041"/>
                    <a:pt x="851" y="4884"/>
                    <a:pt x="1072" y="4884"/>
                  </a:cubicBezTo>
                  <a:close/>
                  <a:moveTo>
                    <a:pt x="3498" y="6302"/>
                  </a:moveTo>
                  <a:lnTo>
                    <a:pt x="3498" y="6648"/>
                  </a:lnTo>
                  <a:cubicBezTo>
                    <a:pt x="3498" y="6869"/>
                    <a:pt x="3340" y="6995"/>
                    <a:pt x="3151" y="6995"/>
                  </a:cubicBezTo>
                  <a:lnTo>
                    <a:pt x="1765" y="6995"/>
                  </a:lnTo>
                  <a:cubicBezTo>
                    <a:pt x="1576" y="6995"/>
                    <a:pt x="1418" y="6869"/>
                    <a:pt x="1418" y="6648"/>
                  </a:cubicBezTo>
                  <a:lnTo>
                    <a:pt x="1418" y="6302"/>
                  </a:lnTo>
                  <a:close/>
                  <a:moveTo>
                    <a:pt x="1072" y="1"/>
                  </a:moveTo>
                  <a:cubicBezTo>
                    <a:pt x="851" y="1"/>
                    <a:pt x="694" y="158"/>
                    <a:pt x="694" y="347"/>
                  </a:cubicBezTo>
                  <a:cubicBezTo>
                    <a:pt x="694" y="568"/>
                    <a:pt x="851" y="725"/>
                    <a:pt x="1072" y="725"/>
                  </a:cubicBezTo>
                  <a:lnTo>
                    <a:pt x="1418" y="725"/>
                  </a:lnTo>
                  <a:lnTo>
                    <a:pt x="1418" y="1450"/>
                  </a:lnTo>
                  <a:cubicBezTo>
                    <a:pt x="1009" y="1576"/>
                    <a:pt x="694" y="1985"/>
                    <a:pt x="694" y="2458"/>
                  </a:cubicBezTo>
                  <a:lnTo>
                    <a:pt x="694" y="4285"/>
                  </a:lnTo>
                  <a:cubicBezTo>
                    <a:pt x="316" y="4443"/>
                    <a:pt x="1" y="4821"/>
                    <a:pt x="1" y="5293"/>
                  </a:cubicBezTo>
                  <a:cubicBezTo>
                    <a:pt x="1" y="5703"/>
                    <a:pt x="284" y="6112"/>
                    <a:pt x="694" y="6270"/>
                  </a:cubicBezTo>
                  <a:lnTo>
                    <a:pt x="694" y="6648"/>
                  </a:lnTo>
                  <a:cubicBezTo>
                    <a:pt x="694" y="7089"/>
                    <a:pt x="977" y="7499"/>
                    <a:pt x="1418" y="7656"/>
                  </a:cubicBezTo>
                  <a:lnTo>
                    <a:pt x="1418" y="8759"/>
                  </a:lnTo>
                  <a:cubicBezTo>
                    <a:pt x="1418" y="8948"/>
                    <a:pt x="1576" y="9105"/>
                    <a:pt x="1765" y="9105"/>
                  </a:cubicBezTo>
                  <a:lnTo>
                    <a:pt x="3151" y="9105"/>
                  </a:lnTo>
                  <a:cubicBezTo>
                    <a:pt x="3340" y="9105"/>
                    <a:pt x="3498" y="8948"/>
                    <a:pt x="3498" y="8759"/>
                  </a:cubicBezTo>
                  <a:lnTo>
                    <a:pt x="3498" y="7656"/>
                  </a:lnTo>
                  <a:cubicBezTo>
                    <a:pt x="3907" y="7499"/>
                    <a:pt x="4222" y="7121"/>
                    <a:pt x="4222" y="6648"/>
                  </a:cubicBezTo>
                  <a:lnTo>
                    <a:pt x="4222" y="5955"/>
                  </a:lnTo>
                  <a:lnTo>
                    <a:pt x="4222" y="2458"/>
                  </a:lnTo>
                  <a:cubicBezTo>
                    <a:pt x="4222" y="2017"/>
                    <a:pt x="3939" y="1607"/>
                    <a:pt x="3498" y="1450"/>
                  </a:cubicBezTo>
                  <a:lnTo>
                    <a:pt x="3498" y="725"/>
                  </a:lnTo>
                  <a:lnTo>
                    <a:pt x="3876" y="725"/>
                  </a:lnTo>
                  <a:cubicBezTo>
                    <a:pt x="4065" y="725"/>
                    <a:pt x="4222" y="568"/>
                    <a:pt x="4222" y="347"/>
                  </a:cubicBezTo>
                  <a:cubicBezTo>
                    <a:pt x="4222" y="158"/>
                    <a:pt x="4065" y="1"/>
                    <a:pt x="3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89" name="Google Shape;905;p54">
              <a:extLst>
                <a:ext uri="{FF2B5EF4-FFF2-40B4-BE49-F238E27FC236}">
                  <a16:creationId xmlns:a16="http://schemas.microsoft.com/office/drawing/2014/main" id="{E8810295-E347-7DFE-A06A-725D7F81B991}"/>
                </a:ext>
              </a:extLst>
            </p:cNvPr>
            <p:cNvSpPr/>
            <p:nvPr/>
          </p:nvSpPr>
          <p:spPr>
            <a:xfrm>
              <a:off x="-24536600" y="4132250"/>
              <a:ext cx="70900" cy="17350"/>
            </a:xfrm>
            <a:custGeom>
              <a:avLst/>
              <a:gdLst/>
              <a:ahLst/>
              <a:cxnLst/>
              <a:rect l="l" t="t" r="r" b="b"/>
              <a:pathLst>
                <a:path w="2836" h="694" extrusionOk="0">
                  <a:moveTo>
                    <a:pt x="0" y="1"/>
                  </a:moveTo>
                  <a:lnTo>
                    <a:pt x="347" y="694"/>
                  </a:lnTo>
                  <a:lnTo>
                    <a:pt x="2489" y="694"/>
                  </a:lnTo>
                  <a:cubicBezTo>
                    <a:pt x="2678" y="694"/>
                    <a:pt x="2836" y="536"/>
                    <a:pt x="2836" y="347"/>
                  </a:cubicBezTo>
                  <a:cubicBezTo>
                    <a:pt x="2836" y="158"/>
                    <a:pt x="2678" y="1"/>
                    <a:pt x="2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90" name="Google Shape;906;p54">
              <a:extLst>
                <a:ext uri="{FF2B5EF4-FFF2-40B4-BE49-F238E27FC236}">
                  <a16:creationId xmlns:a16="http://schemas.microsoft.com/office/drawing/2014/main" id="{E1050158-A8DF-B71F-A048-B22E75374C24}"/>
                </a:ext>
              </a:extLst>
            </p:cNvPr>
            <p:cNvSpPr/>
            <p:nvPr/>
          </p:nvSpPr>
          <p:spPr>
            <a:xfrm>
              <a:off x="-24709100" y="3963700"/>
              <a:ext cx="208750" cy="221350"/>
            </a:xfrm>
            <a:custGeom>
              <a:avLst/>
              <a:gdLst/>
              <a:ahLst/>
              <a:cxnLst/>
              <a:rect l="l" t="t" r="r" b="b"/>
              <a:pathLst>
                <a:path w="8350" h="8854" extrusionOk="0">
                  <a:moveTo>
                    <a:pt x="4884" y="1"/>
                  </a:moveTo>
                  <a:cubicBezTo>
                    <a:pt x="2931" y="473"/>
                    <a:pt x="1419" y="2237"/>
                    <a:pt x="1419" y="4380"/>
                  </a:cubicBezTo>
                  <a:lnTo>
                    <a:pt x="1419" y="8192"/>
                  </a:lnTo>
                  <a:lnTo>
                    <a:pt x="410" y="8192"/>
                  </a:lnTo>
                  <a:cubicBezTo>
                    <a:pt x="389" y="8189"/>
                    <a:pt x="368" y="8188"/>
                    <a:pt x="347" y="8188"/>
                  </a:cubicBezTo>
                  <a:cubicBezTo>
                    <a:pt x="132" y="8188"/>
                    <a:pt x="1" y="8334"/>
                    <a:pt x="1" y="8507"/>
                  </a:cubicBezTo>
                  <a:cubicBezTo>
                    <a:pt x="1" y="8696"/>
                    <a:pt x="158" y="8853"/>
                    <a:pt x="347" y="8853"/>
                  </a:cubicBezTo>
                  <a:lnTo>
                    <a:pt x="8003" y="8853"/>
                  </a:lnTo>
                  <a:cubicBezTo>
                    <a:pt x="8192" y="8853"/>
                    <a:pt x="8350" y="8696"/>
                    <a:pt x="8350" y="8507"/>
                  </a:cubicBezTo>
                  <a:cubicBezTo>
                    <a:pt x="8350" y="8318"/>
                    <a:pt x="8192" y="8160"/>
                    <a:pt x="8003" y="8160"/>
                  </a:cubicBezTo>
                  <a:lnTo>
                    <a:pt x="6806" y="8160"/>
                  </a:lnTo>
                  <a:lnTo>
                    <a:pt x="6239" y="6963"/>
                  </a:lnTo>
                  <a:cubicBezTo>
                    <a:pt x="6207" y="6869"/>
                    <a:pt x="6018" y="6774"/>
                    <a:pt x="5924" y="6774"/>
                  </a:cubicBezTo>
                  <a:lnTo>
                    <a:pt x="4191" y="6774"/>
                  </a:lnTo>
                  <a:lnTo>
                    <a:pt x="4191" y="3655"/>
                  </a:lnTo>
                  <a:cubicBezTo>
                    <a:pt x="4191" y="3435"/>
                    <a:pt x="4254" y="3245"/>
                    <a:pt x="4380" y="3088"/>
                  </a:cubicBezTo>
                  <a:cubicBezTo>
                    <a:pt x="4254" y="2836"/>
                    <a:pt x="4191" y="2552"/>
                    <a:pt x="4191" y="2300"/>
                  </a:cubicBezTo>
                  <a:cubicBezTo>
                    <a:pt x="4191" y="1733"/>
                    <a:pt x="4443" y="1229"/>
                    <a:pt x="4884" y="914"/>
                  </a:cubicBezTo>
                  <a:lnTo>
                    <a:pt x="48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191" name="Google Shape;907;p54">
            <a:extLst>
              <a:ext uri="{FF2B5EF4-FFF2-40B4-BE49-F238E27FC236}">
                <a16:creationId xmlns:a16="http://schemas.microsoft.com/office/drawing/2014/main" id="{C0F640EB-B75B-FC25-9575-FE165F858289}"/>
              </a:ext>
            </a:extLst>
          </p:cNvPr>
          <p:cNvGrpSpPr/>
          <p:nvPr/>
        </p:nvGrpSpPr>
        <p:grpSpPr>
          <a:xfrm>
            <a:off x="3314738" y="4332119"/>
            <a:ext cx="427550" cy="421258"/>
            <a:chOff x="-25465200" y="3916150"/>
            <a:chExt cx="299300" cy="294875"/>
          </a:xfrm>
        </p:grpSpPr>
        <p:sp>
          <p:nvSpPr>
            <p:cNvPr id="192" name="Google Shape;908;p54">
              <a:extLst>
                <a:ext uri="{FF2B5EF4-FFF2-40B4-BE49-F238E27FC236}">
                  <a16:creationId xmlns:a16="http://schemas.microsoft.com/office/drawing/2014/main" id="{A70FCFFD-31F5-9C4B-1106-2BF410F98D1A}"/>
                </a:ext>
              </a:extLst>
            </p:cNvPr>
            <p:cNvSpPr/>
            <p:nvPr/>
          </p:nvSpPr>
          <p:spPr>
            <a:xfrm>
              <a:off x="-25316350" y="3916150"/>
              <a:ext cx="150450" cy="149175"/>
            </a:xfrm>
            <a:custGeom>
              <a:avLst/>
              <a:gdLst/>
              <a:ahLst/>
              <a:cxnLst/>
              <a:rect l="l" t="t" r="r" b="b"/>
              <a:pathLst>
                <a:path w="6018" h="5967" extrusionOk="0">
                  <a:moveTo>
                    <a:pt x="3836" y="0"/>
                  </a:moveTo>
                  <a:cubicBezTo>
                    <a:pt x="3278" y="0"/>
                    <a:pt x="2726" y="214"/>
                    <a:pt x="2332" y="642"/>
                  </a:cubicBezTo>
                  <a:lnTo>
                    <a:pt x="1891" y="1083"/>
                  </a:lnTo>
                  <a:lnTo>
                    <a:pt x="2458" y="1619"/>
                  </a:lnTo>
                  <a:cubicBezTo>
                    <a:pt x="2552" y="1745"/>
                    <a:pt x="2552" y="1966"/>
                    <a:pt x="2458" y="2092"/>
                  </a:cubicBezTo>
                  <a:cubicBezTo>
                    <a:pt x="2363" y="2186"/>
                    <a:pt x="2300" y="2218"/>
                    <a:pt x="2206" y="2218"/>
                  </a:cubicBezTo>
                  <a:cubicBezTo>
                    <a:pt x="2143" y="2218"/>
                    <a:pt x="2017" y="2186"/>
                    <a:pt x="1985" y="2092"/>
                  </a:cubicBezTo>
                  <a:lnTo>
                    <a:pt x="1418" y="1556"/>
                  </a:lnTo>
                  <a:lnTo>
                    <a:pt x="946" y="2029"/>
                  </a:lnTo>
                  <a:lnTo>
                    <a:pt x="1513" y="2564"/>
                  </a:lnTo>
                  <a:cubicBezTo>
                    <a:pt x="1607" y="2690"/>
                    <a:pt x="1607" y="2911"/>
                    <a:pt x="1513" y="3037"/>
                  </a:cubicBezTo>
                  <a:cubicBezTo>
                    <a:pt x="1418" y="3131"/>
                    <a:pt x="1355" y="3163"/>
                    <a:pt x="1261" y="3163"/>
                  </a:cubicBezTo>
                  <a:cubicBezTo>
                    <a:pt x="1198" y="3163"/>
                    <a:pt x="1072" y="3131"/>
                    <a:pt x="1040" y="3037"/>
                  </a:cubicBezTo>
                  <a:lnTo>
                    <a:pt x="473" y="2501"/>
                  </a:lnTo>
                  <a:lnTo>
                    <a:pt x="1" y="3005"/>
                  </a:lnTo>
                  <a:lnTo>
                    <a:pt x="2962" y="5967"/>
                  </a:lnTo>
                  <a:lnTo>
                    <a:pt x="5388" y="3478"/>
                  </a:lnTo>
                  <a:cubicBezTo>
                    <a:pt x="5829" y="3037"/>
                    <a:pt x="6018" y="2501"/>
                    <a:pt x="5987" y="1903"/>
                  </a:cubicBezTo>
                  <a:cubicBezTo>
                    <a:pt x="5892" y="1398"/>
                    <a:pt x="5640" y="831"/>
                    <a:pt x="5167" y="453"/>
                  </a:cubicBezTo>
                  <a:cubicBezTo>
                    <a:pt x="4779" y="151"/>
                    <a:pt x="4305" y="0"/>
                    <a:pt x="38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93" name="Google Shape;909;p54">
              <a:extLst>
                <a:ext uri="{FF2B5EF4-FFF2-40B4-BE49-F238E27FC236}">
                  <a16:creationId xmlns:a16="http://schemas.microsoft.com/office/drawing/2014/main" id="{847C6E99-31E7-F8EA-97A0-66A0A4E3CE57}"/>
                </a:ext>
              </a:extLst>
            </p:cNvPr>
            <p:cNvSpPr/>
            <p:nvPr/>
          </p:nvSpPr>
          <p:spPr>
            <a:xfrm>
              <a:off x="-25465200" y="4003875"/>
              <a:ext cx="208725" cy="207150"/>
            </a:xfrm>
            <a:custGeom>
              <a:avLst/>
              <a:gdLst/>
              <a:ahLst/>
              <a:cxnLst/>
              <a:rect l="l" t="t" r="r" b="b"/>
              <a:pathLst>
                <a:path w="8349" h="8286" extrusionOk="0">
                  <a:moveTo>
                    <a:pt x="5419" y="0"/>
                  </a:moveTo>
                  <a:lnTo>
                    <a:pt x="4883" y="567"/>
                  </a:lnTo>
                  <a:lnTo>
                    <a:pt x="5450" y="1103"/>
                  </a:lnTo>
                  <a:cubicBezTo>
                    <a:pt x="5545" y="1229"/>
                    <a:pt x="5545" y="1449"/>
                    <a:pt x="5450" y="1575"/>
                  </a:cubicBezTo>
                  <a:cubicBezTo>
                    <a:pt x="5356" y="1670"/>
                    <a:pt x="5293" y="1702"/>
                    <a:pt x="5198" y="1702"/>
                  </a:cubicBezTo>
                  <a:cubicBezTo>
                    <a:pt x="5135" y="1702"/>
                    <a:pt x="5009" y="1670"/>
                    <a:pt x="4978" y="1575"/>
                  </a:cubicBezTo>
                  <a:lnTo>
                    <a:pt x="4411" y="1040"/>
                  </a:lnTo>
                  <a:lnTo>
                    <a:pt x="3938" y="1512"/>
                  </a:lnTo>
                  <a:lnTo>
                    <a:pt x="4505" y="2048"/>
                  </a:lnTo>
                  <a:cubicBezTo>
                    <a:pt x="4631" y="2174"/>
                    <a:pt x="4631" y="2395"/>
                    <a:pt x="4505" y="2521"/>
                  </a:cubicBezTo>
                  <a:cubicBezTo>
                    <a:pt x="4411" y="2615"/>
                    <a:pt x="4348" y="2647"/>
                    <a:pt x="4253" y="2647"/>
                  </a:cubicBezTo>
                  <a:cubicBezTo>
                    <a:pt x="4190" y="2647"/>
                    <a:pt x="4064" y="2615"/>
                    <a:pt x="4033" y="2521"/>
                  </a:cubicBezTo>
                  <a:lnTo>
                    <a:pt x="3466" y="1985"/>
                  </a:lnTo>
                  <a:lnTo>
                    <a:pt x="3214" y="2237"/>
                  </a:lnTo>
                  <a:cubicBezTo>
                    <a:pt x="2773" y="2678"/>
                    <a:pt x="2458" y="3277"/>
                    <a:pt x="2363" y="3907"/>
                  </a:cubicBezTo>
                  <a:cubicBezTo>
                    <a:pt x="2300" y="4379"/>
                    <a:pt x="2111" y="4852"/>
                    <a:pt x="1733" y="5167"/>
                  </a:cubicBezTo>
                  <a:lnTo>
                    <a:pt x="410" y="6490"/>
                  </a:lnTo>
                  <a:cubicBezTo>
                    <a:pt x="0" y="6900"/>
                    <a:pt x="0" y="7561"/>
                    <a:pt x="410" y="7971"/>
                  </a:cubicBezTo>
                  <a:cubicBezTo>
                    <a:pt x="599" y="8160"/>
                    <a:pt x="882" y="8286"/>
                    <a:pt x="1166" y="8286"/>
                  </a:cubicBezTo>
                  <a:cubicBezTo>
                    <a:pt x="1418" y="8286"/>
                    <a:pt x="1701" y="8160"/>
                    <a:pt x="1890" y="7971"/>
                  </a:cubicBezTo>
                  <a:lnTo>
                    <a:pt x="3245" y="6616"/>
                  </a:lnTo>
                  <a:cubicBezTo>
                    <a:pt x="3592" y="6270"/>
                    <a:pt x="4033" y="6081"/>
                    <a:pt x="4505" y="5986"/>
                  </a:cubicBezTo>
                  <a:cubicBezTo>
                    <a:pt x="5135" y="5923"/>
                    <a:pt x="5734" y="5608"/>
                    <a:pt x="6144" y="5167"/>
                  </a:cubicBezTo>
                  <a:lnTo>
                    <a:pt x="8349" y="2962"/>
                  </a:lnTo>
                  <a:lnTo>
                    <a:pt x="54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0"/>
          <p:cNvSpPr txBox="1">
            <a:spLocks noGrp="1"/>
          </p:cNvSpPr>
          <p:nvPr>
            <p:ph type="title"/>
          </p:nvPr>
        </p:nvSpPr>
        <p:spPr>
          <a:xfrm>
            <a:off x="239320" y="14969"/>
            <a:ext cx="6949589" cy="17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dirty="0" err="1"/>
              <a:t>Pengertian</a:t>
            </a:r>
            <a:r>
              <a:rPr lang="en-US" sz="4500" dirty="0"/>
              <a:t> Masa </a:t>
            </a:r>
            <a:r>
              <a:rPr lang="en-US" sz="4500" dirty="0" err="1"/>
              <a:t>Nifas</a:t>
            </a:r>
            <a:endParaRPr sz="4500" dirty="0"/>
          </a:p>
        </p:txBody>
      </p:sp>
      <p:sp>
        <p:nvSpPr>
          <p:cNvPr id="355" name="Google Shape;355;p40"/>
          <p:cNvSpPr txBox="1">
            <a:spLocks noGrp="1"/>
          </p:cNvSpPr>
          <p:nvPr>
            <p:ph type="subTitle" idx="1"/>
          </p:nvPr>
        </p:nvSpPr>
        <p:spPr>
          <a:xfrm>
            <a:off x="197304" y="2044444"/>
            <a:ext cx="4320257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ID" dirty="0"/>
              <a:t>Masa </a:t>
            </a:r>
            <a:r>
              <a:rPr lang="en-ID" dirty="0" err="1"/>
              <a:t>nifas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masa yang </a:t>
            </a:r>
            <a:r>
              <a:rPr lang="en-ID" dirty="0" err="1"/>
              <a:t>dimulai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plasenta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dan </a:t>
            </a:r>
            <a:r>
              <a:rPr lang="en-ID" dirty="0" err="1"/>
              <a:t>berakhir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alat-alat</a:t>
            </a:r>
            <a:r>
              <a:rPr lang="en-ID" dirty="0"/>
              <a:t> </a:t>
            </a:r>
            <a:r>
              <a:rPr lang="en-ID" dirty="0" err="1"/>
              <a:t>kandungan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sepeti</a:t>
            </a:r>
            <a:r>
              <a:rPr lang="en-ID" dirty="0"/>
              <a:t> </a:t>
            </a:r>
            <a:r>
              <a:rPr lang="en-ID" dirty="0" err="1"/>
              <a:t>keaadaan</a:t>
            </a:r>
            <a:r>
              <a:rPr lang="en-ID" dirty="0"/>
              <a:t> </a:t>
            </a:r>
            <a:r>
              <a:rPr lang="en-ID" dirty="0" err="1"/>
              <a:t>semula</a:t>
            </a:r>
            <a:r>
              <a:rPr lang="en-ID" dirty="0"/>
              <a:t> (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). Masa </a:t>
            </a:r>
            <a:r>
              <a:rPr lang="en-ID" dirty="0" err="1"/>
              <a:t>nifas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kira-kira</a:t>
            </a:r>
            <a:r>
              <a:rPr lang="en-ID" dirty="0"/>
              <a:t> 6 </a:t>
            </a:r>
            <a:r>
              <a:rPr lang="en-ID" dirty="0" err="1"/>
              <a:t>minggu</a:t>
            </a:r>
            <a:r>
              <a:rPr lang="en-ID" dirty="0"/>
              <a:t>.</a:t>
            </a:r>
            <a:endParaRPr dirty="0"/>
          </a:p>
        </p:txBody>
      </p:sp>
      <p:grpSp>
        <p:nvGrpSpPr>
          <p:cNvPr id="358" name="Google Shape;358;p40"/>
          <p:cNvGrpSpPr/>
          <p:nvPr/>
        </p:nvGrpSpPr>
        <p:grpSpPr>
          <a:xfrm>
            <a:off x="4362591" y="1084512"/>
            <a:ext cx="4061403" cy="3166388"/>
            <a:chOff x="1281800" y="2511500"/>
            <a:chExt cx="2609150" cy="2034300"/>
          </a:xfrm>
        </p:grpSpPr>
        <p:sp>
          <p:nvSpPr>
            <p:cNvPr id="359" name="Google Shape;359;p40"/>
            <p:cNvSpPr/>
            <p:nvPr/>
          </p:nvSpPr>
          <p:spPr>
            <a:xfrm>
              <a:off x="1281800" y="2511500"/>
              <a:ext cx="2609150" cy="2034300"/>
            </a:xfrm>
            <a:custGeom>
              <a:avLst/>
              <a:gdLst/>
              <a:ahLst/>
              <a:cxnLst/>
              <a:rect l="l" t="t" r="r" b="b"/>
              <a:pathLst>
                <a:path w="104366" h="81372" extrusionOk="0">
                  <a:moveTo>
                    <a:pt x="77651" y="0"/>
                  </a:moveTo>
                  <a:lnTo>
                    <a:pt x="76758" y="75"/>
                  </a:lnTo>
                  <a:lnTo>
                    <a:pt x="75865" y="186"/>
                  </a:lnTo>
                  <a:lnTo>
                    <a:pt x="75010" y="372"/>
                  </a:lnTo>
                  <a:lnTo>
                    <a:pt x="74191" y="633"/>
                  </a:lnTo>
                  <a:lnTo>
                    <a:pt x="73410" y="930"/>
                  </a:lnTo>
                  <a:lnTo>
                    <a:pt x="72628" y="1265"/>
                  </a:lnTo>
                  <a:lnTo>
                    <a:pt x="71921" y="1674"/>
                  </a:lnTo>
                  <a:lnTo>
                    <a:pt x="71214" y="2158"/>
                  </a:lnTo>
                  <a:lnTo>
                    <a:pt x="70582" y="2642"/>
                  </a:lnTo>
                  <a:lnTo>
                    <a:pt x="69949" y="3200"/>
                  </a:lnTo>
                  <a:lnTo>
                    <a:pt x="69391" y="3795"/>
                  </a:lnTo>
                  <a:lnTo>
                    <a:pt x="68870" y="4428"/>
                  </a:lnTo>
                  <a:lnTo>
                    <a:pt x="68387" y="5097"/>
                  </a:lnTo>
                  <a:lnTo>
                    <a:pt x="67977" y="5767"/>
                  </a:lnTo>
                  <a:lnTo>
                    <a:pt x="67568" y="6511"/>
                  </a:lnTo>
                  <a:lnTo>
                    <a:pt x="67270" y="7255"/>
                  </a:lnTo>
                  <a:lnTo>
                    <a:pt x="66973" y="8037"/>
                  </a:lnTo>
                  <a:lnTo>
                    <a:pt x="66787" y="8818"/>
                  </a:lnTo>
                  <a:lnTo>
                    <a:pt x="66601" y="8558"/>
                  </a:lnTo>
                  <a:lnTo>
                    <a:pt x="66415" y="8260"/>
                  </a:lnTo>
                  <a:lnTo>
                    <a:pt x="66191" y="8000"/>
                  </a:lnTo>
                  <a:lnTo>
                    <a:pt x="65968" y="7776"/>
                  </a:lnTo>
                  <a:lnTo>
                    <a:pt x="65745" y="7553"/>
                  </a:lnTo>
                  <a:lnTo>
                    <a:pt x="65485" y="7367"/>
                  </a:lnTo>
                  <a:lnTo>
                    <a:pt x="65224" y="7181"/>
                  </a:lnTo>
                  <a:lnTo>
                    <a:pt x="64926" y="7032"/>
                  </a:lnTo>
                  <a:lnTo>
                    <a:pt x="64629" y="6883"/>
                  </a:lnTo>
                  <a:lnTo>
                    <a:pt x="64331" y="6772"/>
                  </a:lnTo>
                  <a:lnTo>
                    <a:pt x="63996" y="6697"/>
                  </a:lnTo>
                  <a:lnTo>
                    <a:pt x="63661" y="6623"/>
                  </a:lnTo>
                  <a:lnTo>
                    <a:pt x="63326" y="6586"/>
                  </a:lnTo>
                  <a:lnTo>
                    <a:pt x="62657" y="6586"/>
                  </a:lnTo>
                  <a:lnTo>
                    <a:pt x="62322" y="6660"/>
                  </a:lnTo>
                  <a:lnTo>
                    <a:pt x="61727" y="6772"/>
                  </a:lnTo>
                  <a:lnTo>
                    <a:pt x="61206" y="6995"/>
                  </a:lnTo>
                  <a:lnTo>
                    <a:pt x="60685" y="7293"/>
                  </a:lnTo>
                  <a:lnTo>
                    <a:pt x="60238" y="7627"/>
                  </a:lnTo>
                  <a:lnTo>
                    <a:pt x="59866" y="8037"/>
                  </a:lnTo>
                  <a:lnTo>
                    <a:pt x="59531" y="8483"/>
                  </a:lnTo>
                  <a:lnTo>
                    <a:pt x="59234" y="8967"/>
                  </a:lnTo>
                  <a:lnTo>
                    <a:pt x="59048" y="9525"/>
                  </a:lnTo>
                  <a:lnTo>
                    <a:pt x="58452" y="9004"/>
                  </a:lnTo>
                  <a:lnTo>
                    <a:pt x="57857" y="8558"/>
                  </a:lnTo>
                  <a:lnTo>
                    <a:pt x="57187" y="8186"/>
                  </a:lnTo>
                  <a:lnTo>
                    <a:pt x="56480" y="7851"/>
                  </a:lnTo>
                  <a:lnTo>
                    <a:pt x="56034" y="7739"/>
                  </a:lnTo>
                  <a:lnTo>
                    <a:pt x="55550" y="7627"/>
                  </a:lnTo>
                  <a:lnTo>
                    <a:pt x="55104" y="7516"/>
                  </a:lnTo>
                  <a:lnTo>
                    <a:pt x="54657" y="7479"/>
                  </a:lnTo>
                  <a:lnTo>
                    <a:pt x="54174" y="7441"/>
                  </a:lnTo>
                  <a:lnTo>
                    <a:pt x="53727" y="7441"/>
                  </a:lnTo>
                  <a:lnTo>
                    <a:pt x="53243" y="7479"/>
                  </a:lnTo>
                  <a:lnTo>
                    <a:pt x="52797" y="7553"/>
                  </a:lnTo>
                  <a:lnTo>
                    <a:pt x="52164" y="7702"/>
                  </a:lnTo>
                  <a:lnTo>
                    <a:pt x="51532" y="7888"/>
                  </a:lnTo>
                  <a:lnTo>
                    <a:pt x="50937" y="8148"/>
                  </a:lnTo>
                  <a:lnTo>
                    <a:pt x="50378" y="8446"/>
                  </a:lnTo>
                  <a:lnTo>
                    <a:pt x="49820" y="8818"/>
                  </a:lnTo>
                  <a:lnTo>
                    <a:pt x="49337" y="9227"/>
                  </a:lnTo>
                  <a:lnTo>
                    <a:pt x="48853" y="9674"/>
                  </a:lnTo>
                  <a:lnTo>
                    <a:pt x="48444" y="10158"/>
                  </a:lnTo>
                  <a:lnTo>
                    <a:pt x="48109" y="9711"/>
                  </a:lnTo>
                  <a:lnTo>
                    <a:pt x="47774" y="9339"/>
                  </a:lnTo>
                  <a:lnTo>
                    <a:pt x="47365" y="8967"/>
                  </a:lnTo>
                  <a:lnTo>
                    <a:pt x="46955" y="8632"/>
                  </a:lnTo>
                  <a:lnTo>
                    <a:pt x="46546" y="8334"/>
                  </a:lnTo>
                  <a:lnTo>
                    <a:pt x="46062" y="8037"/>
                  </a:lnTo>
                  <a:lnTo>
                    <a:pt x="45616" y="7814"/>
                  </a:lnTo>
                  <a:lnTo>
                    <a:pt x="45095" y="7627"/>
                  </a:lnTo>
                  <a:lnTo>
                    <a:pt x="44649" y="7479"/>
                  </a:lnTo>
                  <a:lnTo>
                    <a:pt x="44202" y="7367"/>
                  </a:lnTo>
                  <a:lnTo>
                    <a:pt x="43756" y="7255"/>
                  </a:lnTo>
                  <a:lnTo>
                    <a:pt x="43309" y="7218"/>
                  </a:lnTo>
                  <a:lnTo>
                    <a:pt x="42825" y="7181"/>
                  </a:lnTo>
                  <a:lnTo>
                    <a:pt x="42379" y="7181"/>
                  </a:lnTo>
                  <a:lnTo>
                    <a:pt x="41895" y="7218"/>
                  </a:lnTo>
                  <a:lnTo>
                    <a:pt x="41449" y="7293"/>
                  </a:lnTo>
                  <a:lnTo>
                    <a:pt x="40965" y="7404"/>
                  </a:lnTo>
                  <a:lnTo>
                    <a:pt x="40519" y="7516"/>
                  </a:lnTo>
                  <a:lnTo>
                    <a:pt x="40072" y="7665"/>
                  </a:lnTo>
                  <a:lnTo>
                    <a:pt x="39663" y="7851"/>
                  </a:lnTo>
                  <a:lnTo>
                    <a:pt x="39216" y="8074"/>
                  </a:lnTo>
                  <a:lnTo>
                    <a:pt x="38844" y="8297"/>
                  </a:lnTo>
                  <a:lnTo>
                    <a:pt x="38435" y="8595"/>
                  </a:lnTo>
                  <a:lnTo>
                    <a:pt x="38100" y="8855"/>
                  </a:lnTo>
                  <a:lnTo>
                    <a:pt x="37728" y="9190"/>
                  </a:lnTo>
                  <a:lnTo>
                    <a:pt x="37430" y="9488"/>
                  </a:lnTo>
                  <a:lnTo>
                    <a:pt x="37096" y="9860"/>
                  </a:lnTo>
                  <a:lnTo>
                    <a:pt x="36835" y="10232"/>
                  </a:lnTo>
                  <a:lnTo>
                    <a:pt x="36575" y="10604"/>
                  </a:lnTo>
                  <a:lnTo>
                    <a:pt x="36351" y="11013"/>
                  </a:lnTo>
                  <a:lnTo>
                    <a:pt x="36128" y="11460"/>
                  </a:lnTo>
                  <a:lnTo>
                    <a:pt x="35979" y="11906"/>
                  </a:lnTo>
                  <a:lnTo>
                    <a:pt x="35830" y="12278"/>
                  </a:lnTo>
                  <a:lnTo>
                    <a:pt x="35719" y="12502"/>
                  </a:lnTo>
                  <a:lnTo>
                    <a:pt x="35644" y="12725"/>
                  </a:lnTo>
                  <a:lnTo>
                    <a:pt x="35607" y="12985"/>
                  </a:lnTo>
                  <a:lnTo>
                    <a:pt x="35533" y="13209"/>
                  </a:lnTo>
                  <a:lnTo>
                    <a:pt x="35533" y="13543"/>
                  </a:lnTo>
                  <a:lnTo>
                    <a:pt x="35570" y="13878"/>
                  </a:lnTo>
                  <a:lnTo>
                    <a:pt x="35533" y="14288"/>
                  </a:lnTo>
                  <a:lnTo>
                    <a:pt x="35533" y="14734"/>
                  </a:lnTo>
                  <a:lnTo>
                    <a:pt x="35570" y="15143"/>
                  </a:lnTo>
                  <a:lnTo>
                    <a:pt x="35644" y="15553"/>
                  </a:lnTo>
                  <a:lnTo>
                    <a:pt x="34938" y="15404"/>
                  </a:lnTo>
                  <a:lnTo>
                    <a:pt x="34231" y="15367"/>
                  </a:lnTo>
                  <a:lnTo>
                    <a:pt x="33486" y="15367"/>
                  </a:lnTo>
                  <a:lnTo>
                    <a:pt x="32780" y="15478"/>
                  </a:lnTo>
                  <a:lnTo>
                    <a:pt x="32073" y="15627"/>
                  </a:lnTo>
                  <a:lnTo>
                    <a:pt x="31403" y="15850"/>
                  </a:lnTo>
                  <a:lnTo>
                    <a:pt x="30770" y="16148"/>
                  </a:lnTo>
                  <a:lnTo>
                    <a:pt x="30138" y="16483"/>
                  </a:lnTo>
                  <a:lnTo>
                    <a:pt x="29580" y="16892"/>
                  </a:lnTo>
                  <a:lnTo>
                    <a:pt x="29096" y="17338"/>
                  </a:lnTo>
                  <a:lnTo>
                    <a:pt x="28612" y="17822"/>
                  </a:lnTo>
                  <a:lnTo>
                    <a:pt x="28203" y="18343"/>
                  </a:lnTo>
                  <a:lnTo>
                    <a:pt x="28017" y="18008"/>
                  </a:lnTo>
                  <a:lnTo>
                    <a:pt x="27794" y="17673"/>
                  </a:lnTo>
                  <a:lnTo>
                    <a:pt x="27533" y="17376"/>
                  </a:lnTo>
                  <a:lnTo>
                    <a:pt x="27236" y="17115"/>
                  </a:lnTo>
                  <a:lnTo>
                    <a:pt x="27012" y="16966"/>
                  </a:lnTo>
                  <a:lnTo>
                    <a:pt x="26752" y="16855"/>
                  </a:lnTo>
                  <a:lnTo>
                    <a:pt x="26529" y="16743"/>
                  </a:lnTo>
                  <a:lnTo>
                    <a:pt x="26268" y="16669"/>
                  </a:lnTo>
                  <a:lnTo>
                    <a:pt x="26008" y="16632"/>
                  </a:lnTo>
                  <a:lnTo>
                    <a:pt x="25487" y="16632"/>
                  </a:lnTo>
                  <a:lnTo>
                    <a:pt x="25226" y="16669"/>
                  </a:lnTo>
                  <a:lnTo>
                    <a:pt x="24892" y="16743"/>
                  </a:lnTo>
                  <a:lnTo>
                    <a:pt x="24668" y="16557"/>
                  </a:lnTo>
                  <a:lnTo>
                    <a:pt x="24408" y="16371"/>
                  </a:lnTo>
                  <a:lnTo>
                    <a:pt x="24147" y="16259"/>
                  </a:lnTo>
                  <a:lnTo>
                    <a:pt x="23850" y="16148"/>
                  </a:lnTo>
                  <a:lnTo>
                    <a:pt x="23552" y="16073"/>
                  </a:lnTo>
                  <a:lnTo>
                    <a:pt x="23255" y="16036"/>
                  </a:lnTo>
                  <a:lnTo>
                    <a:pt x="22957" y="16036"/>
                  </a:lnTo>
                  <a:lnTo>
                    <a:pt x="22622" y="16073"/>
                  </a:lnTo>
                  <a:lnTo>
                    <a:pt x="22324" y="16148"/>
                  </a:lnTo>
                  <a:lnTo>
                    <a:pt x="22027" y="16259"/>
                  </a:lnTo>
                  <a:lnTo>
                    <a:pt x="21766" y="16408"/>
                  </a:lnTo>
                  <a:lnTo>
                    <a:pt x="21506" y="16557"/>
                  </a:lnTo>
                  <a:lnTo>
                    <a:pt x="21283" y="16743"/>
                  </a:lnTo>
                  <a:lnTo>
                    <a:pt x="21059" y="16966"/>
                  </a:lnTo>
                  <a:lnTo>
                    <a:pt x="20873" y="17227"/>
                  </a:lnTo>
                  <a:lnTo>
                    <a:pt x="20724" y="17450"/>
                  </a:lnTo>
                  <a:lnTo>
                    <a:pt x="20427" y="17487"/>
                  </a:lnTo>
                  <a:lnTo>
                    <a:pt x="20166" y="17562"/>
                  </a:lnTo>
                  <a:lnTo>
                    <a:pt x="19906" y="17636"/>
                  </a:lnTo>
                  <a:lnTo>
                    <a:pt x="19683" y="17748"/>
                  </a:lnTo>
                  <a:lnTo>
                    <a:pt x="19422" y="17897"/>
                  </a:lnTo>
                  <a:lnTo>
                    <a:pt x="19236" y="18045"/>
                  </a:lnTo>
                  <a:lnTo>
                    <a:pt x="19013" y="18194"/>
                  </a:lnTo>
                  <a:lnTo>
                    <a:pt x="18827" y="18380"/>
                  </a:lnTo>
                  <a:lnTo>
                    <a:pt x="18678" y="18604"/>
                  </a:lnTo>
                  <a:lnTo>
                    <a:pt x="18529" y="18827"/>
                  </a:lnTo>
                  <a:lnTo>
                    <a:pt x="18418" y="19050"/>
                  </a:lnTo>
                  <a:lnTo>
                    <a:pt x="18343" y="19273"/>
                  </a:lnTo>
                  <a:lnTo>
                    <a:pt x="18269" y="19534"/>
                  </a:lnTo>
                  <a:lnTo>
                    <a:pt x="18232" y="19757"/>
                  </a:lnTo>
                  <a:lnTo>
                    <a:pt x="18194" y="20017"/>
                  </a:lnTo>
                  <a:lnTo>
                    <a:pt x="18194" y="20278"/>
                  </a:lnTo>
                  <a:lnTo>
                    <a:pt x="18232" y="20501"/>
                  </a:lnTo>
                  <a:lnTo>
                    <a:pt x="17450" y="20055"/>
                  </a:lnTo>
                  <a:lnTo>
                    <a:pt x="16632" y="19645"/>
                  </a:lnTo>
                  <a:lnTo>
                    <a:pt x="15776" y="19273"/>
                  </a:lnTo>
                  <a:lnTo>
                    <a:pt x="14883" y="18938"/>
                  </a:lnTo>
                  <a:lnTo>
                    <a:pt x="14325" y="18790"/>
                  </a:lnTo>
                  <a:lnTo>
                    <a:pt x="13655" y="18678"/>
                  </a:lnTo>
                  <a:lnTo>
                    <a:pt x="13283" y="18641"/>
                  </a:lnTo>
                  <a:lnTo>
                    <a:pt x="12911" y="18604"/>
                  </a:lnTo>
                  <a:lnTo>
                    <a:pt x="12502" y="18641"/>
                  </a:lnTo>
                  <a:lnTo>
                    <a:pt x="12092" y="18678"/>
                  </a:lnTo>
                  <a:lnTo>
                    <a:pt x="11497" y="18827"/>
                  </a:lnTo>
                  <a:lnTo>
                    <a:pt x="11199" y="18938"/>
                  </a:lnTo>
                  <a:lnTo>
                    <a:pt x="10865" y="19087"/>
                  </a:lnTo>
                  <a:lnTo>
                    <a:pt x="10567" y="19236"/>
                  </a:lnTo>
                  <a:lnTo>
                    <a:pt x="10306" y="19422"/>
                  </a:lnTo>
                  <a:lnTo>
                    <a:pt x="10009" y="19645"/>
                  </a:lnTo>
                  <a:lnTo>
                    <a:pt x="9748" y="19869"/>
                  </a:lnTo>
                  <a:lnTo>
                    <a:pt x="9525" y="20092"/>
                  </a:lnTo>
                  <a:lnTo>
                    <a:pt x="9302" y="20352"/>
                  </a:lnTo>
                  <a:lnTo>
                    <a:pt x="9265" y="20389"/>
                  </a:lnTo>
                  <a:lnTo>
                    <a:pt x="8967" y="20836"/>
                  </a:lnTo>
                  <a:lnTo>
                    <a:pt x="8669" y="21282"/>
                  </a:lnTo>
                  <a:lnTo>
                    <a:pt x="8483" y="21766"/>
                  </a:lnTo>
                  <a:lnTo>
                    <a:pt x="8297" y="22287"/>
                  </a:lnTo>
                  <a:lnTo>
                    <a:pt x="8186" y="22808"/>
                  </a:lnTo>
                  <a:lnTo>
                    <a:pt x="8111" y="23366"/>
                  </a:lnTo>
                  <a:lnTo>
                    <a:pt x="8074" y="23887"/>
                  </a:lnTo>
                  <a:lnTo>
                    <a:pt x="8074" y="24408"/>
                  </a:lnTo>
                  <a:lnTo>
                    <a:pt x="8148" y="24929"/>
                  </a:lnTo>
                  <a:lnTo>
                    <a:pt x="8223" y="25412"/>
                  </a:lnTo>
                  <a:lnTo>
                    <a:pt x="8297" y="25859"/>
                  </a:lnTo>
                  <a:lnTo>
                    <a:pt x="8521" y="26677"/>
                  </a:lnTo>
                  <a:lnTo>
                    <a:pt x="8818" y="27533"/>
                  </a:lnTo>
                  <a:lnTo>
                    <a:pt x="9116" y="28389"/>
                  </a:lnTo>
                  <a:lnTo>
                    <a:pt x="9451" y="29207"/>
                  </a:lnTo>
                  <a:lnTo>
                    <a:pt x="9823" y="29989"/>
                  </a:lnTo>
                  <a:lnTo>
                    <a:pt x="9153" y="30249"/>
                  </a:lnTo>
                  <a:lnTo>
                    <a:pt x="8483" y="30584"/>
                  </a:lnTo>
                  <a:lnTo>
                    <a:pt x="7776" y="30993"/>
                  </a:lnTo>
                  <a:lnTo>
                    <a:pt x="7069" y="31477"/>
                  </a:lnTo>
                  <a:lnTo>
                    <a:pt x="6549" y="31924"/>
                  </a:lnTo>
                  <a:lnTo>
                    <a:pt x="6065" y="32407"/>
                  </a:lnTo>
                  <a:lnTo>
                    <a:pt x="5693" y="32891"/>
                  </a:lnTo>
                  <a:lnTo>
                    <a:pt x="5395" y="33449"/>
                  </a:lnTo>
                  <a:lnTo>
                    <a:pt x="5135" y="33970"/>
                  </a:lnTo>
                  <a:lnTo>
                    <a:pt x="4986" y="34528"/>
                  </a:lnTo>
                  <a:lnTo>
                    <a:pt x="4874" y="35086"/>
                  </a:lnTo>
                  <a:lnTo>
                    <a:pt x="4874" y="35644"/>
                  </a:lnTo>
                  <a:lnTo>
                    <a:pt x="4874" y="36202"/>
                  </a:lnTo>
                  <a:lnTo>
                    <a:pt x="4986" y="36760"/>
                  </a:lnTo>
                  <a:lnTo>
                    <a:pt x="5097" y="37319"/>
                  </a:lnTo>
                  <a:lnTo>
                    <a:pt x="5284" y="37914"/>
                  </a:lnTo>
                  <a:lnTo>
                    <a:pt x="5507" y="38472"/>
                  </a:lnTo>
                  <a:lnTo>
                    <a:pt x="5767" y="39067"/>
                  </a:lnTo>
                  <a:lnTo>
                    <a:pt x="6065" y="39663"/>
                  </a:lnTo>
                  <a:lnTo>
                    <a:pt x="6400" y="40258"/>
                  </a:lnTo>
                  <a:lnTo>
                    <a:pt x="7144" y="41486"/>
                  </a:lnTo>
                  <a:lnTo>
                    <a:pt x="7925" y="42788"/>
                  </a:lnTo>
                  <a:lnTo>
                    <a:pt x="8297" y="43420"/>
                  </a:lnTo>
                  <a:lnTo>
                    <a:pt x="9153" y="44723"/>
                  </a:lnTo>
                  <a:lnTo>
                    <a:pt x="8111" y="44537"/>
                  </a:lnTo>
                  <a:lnTo>
                    <a:pt x="7069" y="44425"/>
                  </a:lnTo>
                  <a:lnTo>
                    <a:pt x="5990" y="44351"/>
                  </a:lnTo>
                  <a:lnTo>
                    <a:pt x="5470" y="44388"/>
                  </a:lnTo>
                  <a:lnTo>
                    <a:pt x="4911" y="44388"/>
                  </a:lnTo>
                  <a:lnTo>
                    <a:pt x="4167" y="44499"/>
                  </a:lnTo>
                  <a:lnTo>
                    <a:pt x="3460" y="44648"/>
                  </a:lnTo>
                  <a:lnTo>
                    <a:pt x="2828" y="44909"/>
                  </a:lnTo>
                  <a:lnTo>
                    <a:pt x="2530" y="45058"/>
                  </a:lnTo>
                  <a:lnTo>
                    <a:pt x="2233" y="45206"/>
                  </a:lnTo>
                  <a:lnTo>
                    <a:pt x="1972" y="45392"/>
                  </a:lnTo>
                  <a:lnTo>
                    <a:pt x="1712" y="45578"/>
                  </a:lnTo>
                  <a:lnTo>
                    <a:pt x="1488" y="45802"/>
                  </a:lnTo>
                  <a:lnTo>
                    <a:pt x="1228" y="46025"/>
                  </a:lnTo>
                  <a:lnTo>
                    <a:pt x="1042" y="46285"/>
                  </a:lnTo>
                  <a:lnTo>
                    <a:pt x="819" y="46583"/>
                  </a:lnTo>
                  <a:lnTo>
                    <a:pt x="633" y="46881"/>
                  </a:lnTo>
                  <a:lnTo>
                    <a:pt x="484" y="47178"/>
                  </a:lnTo>
                  <a:lnTo>
                    <a:pt x="372" y="47513"/>
                  </a:lnTo>
                  <a:lnTo>
                    <a:pt x="223" y="47848"/>
                  </a:lnTo>
                  <a:lnTo>
                    <a:pt x="186" y="48071"/>
                  </a:lnTo>
                  <a:lnTo>
                    <a:pt x="112" y="48369"/>
                  </a:lnTo>
                  <a:lnTo>
                    <a:pt x="37" y="48890"/>
                  </a:lnTo>
                  <a:lnTo>
                    <a:pt x="0" y="49448"/>
                  </a:lnTo>
                  <a:lnTo>
                    <a:pt x="37" y="49969"/>
                  </a:lnTo>
                  <a:lnTo>
                    <a:pt x="112" y="50527"/>
                  </a:lnTo>
                  <a:lnTo>
                    <a:pt x="261" y="51048"/>
                  </a:lnTo>
                  <a:lnTo>
                    <a:pt x="447" y="51569"/>
                  </a:lnTo>
                  <a:lnTo>
                    <a:pt x="633" y="52015"/>
                  </a:lnTo>
                  <a:lnTo>
                    <a:pt x="893" y="52462"/>
                  </a:lnTo>
                  <a:lnTo>
                    <a:pt x="1116" y="52908"/>
                  </a:lnTo>
                  <a:lnTo>
                    <a:pt x="1377" y="53280"/>
                  </a:lnTo>
                  <a:lnTo>
                    <a:pt x="1898" y="53987"/>
                  </a:lnTo>
                  <a:lnTo>
                    <a:pt x="2716" y="54917"/>
                  </a:lnTo>
                  <a:lnTo>
                    <a:pt x="3572" y="55848"/>
                  </a:lnTo>
                  <a:lnTo>
                    <a:pt x="4502" y="56666"/>
                  </a:lnTo>
                  <a:lnTo>
                    <a:pt x="5432" y="57447"/>
                  </a:lnTo>
                  <a:lnTo>
                    <a:pt x="5879" y="57745"/>
                  </a:lnTo>
                  <a:lnTo>
                    <a:pt x="6883" y="58415"/>
                  </a:lnTo>
                  <a:lnTo>
                    <a:pt x="7888" y="59047"/>
                  </a:lnTo>
                  <a:lnTo>
                    <a:pt x="8967" y="59568"/>
                  </a:lnTo>
                  <a:lnTo>
                    <a:pt x="10083" y="60052"/>
                  </a:lnTo>
                  <a:lnTo>
                    <a:pt x="9748" y="60684"/>
                  </a:lnTo>
                  <a:lnTo>
                    <a:pt x="9525" y="61317"/>
                  </a:lnTo>
                  <a:lnTo>
                    <a:pt x="9376" y="61987"/>
                  </a:lnTo>
                  <a:lnTo>
                    <a:pt x="9302" y="62656"/>
                  </a:lnTo>
                  <a:lnTo>
                    <a:pt x="9302" y="63326"/>
                  </a:lnTo>
                  <a:lnTo>
                    <a:pt x="9376" y="63959"/>
                  </a:lnTo>
                  <a:lnTo>
                    <a:pt x="9488" y="64293"/>
                  </a:lnTo>
                  <a:lnTo>
                    <a:pt x="9562" y="64591"/>
                  </a:lnTo>
                  <a:lnTo>
                    <a:pt x="9711" y="64926"/>
                  </a:lnTo>
                  <a:lnTo>
                    <a:pt x="9823" y="65224"/>
                  </a:lnTo>
                  <a:lnTo>
                    <a:pt x="10046" y="65596"/>
                  </a:lnTo>
                  <a:lnTo>
                    <a:pt x="10306" y="65931"/>
                  </a:lnTo>
                  <a:lnTo>
                    <a:pt x="10567" y="66228"/>
                  </a:lnTo>
                  <a:lnTo>
                    <a:pt x="10865" y="66526"/>
                  </a:lnTo>
                  <a:lnTo>
                    <a:pt x="11423" y="67010"/>
                  </a:lnTo>
                  <a:lnTo>
                    <a:pt x="11944" y="67419"/>
                  </a:lnTo>
                  <a:lnTo>
                    <a:pt x="12799" y="67940"/>
                  </a:lnTo>
                  <a:lnTo>
                    <a:pt x="13655" y="68423"/>
                  </a:lnTo>
                  <a:lnTo>
                    <a:pt x="14511" y="68833"/>
                  </a:lnTo>
                  <a:lnTo>
                    <a:pt x="15404" y="69242"/>
                  </a:lnTo>
                  <a:lnTo>
                    <a:pt x="16334" y="69577"/>
                  </a:lnTo>
                  <a:lnTo>
                    <a:pt x="17227" y="69875"/>
                  </a:lnTo>
                  <a:lnTo>
                    <a:pt x="18157" y="70098"/>
                  </a:lnTo>
                  <a:lnTo>
                    <a:pt x="19125" y="70321"/>
                  </a:lnTo>
                  <a:lnTo>
                    <a:pt x="20055" y="70507"/>
                  </a:lnTo>
                  <a:lnTo>
                    <a:pt x="21022" y="70693"/>
                  </a:lnTo>
                  <a:lnTo>
                    <a:pt x="21989" y="70805"/>
                  </a:lnTo>
                  <a:lnTo>
                    <a:pt x="22920" y="70916"/>
                  </a:lnTo>
                  <a:lnTo>
                    <a:pt x="24854" y="71065"/>
                  </a:lnTo>
                  <a:lnTo>
                    <a:pt x="26789" y="71177"/>
                  </a:lnTo>
                  <a:lnTo>
                    <a:pt x="29022" y="71251"/>
                  </a:lnTo>
                  <a:lnTo>
                    <a:pt x="32519" y="71251"/>
                  </a:lnTo>
                  <a:lnTo>
                    <a:pt x="34417" y="75790"/>
                  </a:lnTo>
                  <a:lnTo>
                    <a:pt x="34565" y="76162"/>
                  </a:lnTo>
                  <a:lnTo>
                    <a:pt x="34751" y="76497"/>
                  </a:lnTo>
                  <a:lnTo>
                    <a:pt x="34975" y="76795"/>
                  </a:lnTo>
                  <a:lnTo>
                    <a:pt x="35235" y="77093"/>
                  </a:lnTo>
                  <a:lnTo>
                    <a:pt x="35496" y="77353"/>
                  </a:lnTo>
                  <a:lnTo>
                    <a:pt x="35793" y="77614"/>
                  </a:lnTo>
                  <a:lnTo>
                    <a:pt x="36091" y="77837"/>
                  </a:lnTo>
                  <a:lnTo>
                    <a:pt x="36426" y="78023"/>
                  </a:lnTo>
                  <a:lnTo>
                    <a:pt x="36761" y="78209"/>
                  </a:lnTo>
                  <a:lnTo>
                    <a:pt x="37133" y="78358"/>
                  </a:lnTo>
                  <a:lnTo>
                    <a:pt x="37468" y="78469"/>
                  </a:lnTo>
                  <a:lnTo>
                    <a:pt x="37840" y="78544"/>
                  </a:lnTo>
                  <a:lnTo>
                    <a:pt x="38249" y="78581"/>
                  </a:lnTo>
                  <a:lnTo>
                    <a:pt x="38993" y="78581"/>
                  </a:lnTo>
                  <a:lnTo>
                    <a:pt x="39402" y="78544"/>
                  </a:lnTo>
                  <a:lnTo>
                    <a:pt x="39551" y="78506"/>
                  </a:lnTo>
                  <a:lnTo>
                    <a:pt x="40407" y="79399"/>
                  </a:lnTo>
                  <a:lnTo>
                    <a:pt x="41077" y="80069"/>
                  </a:lnTo>
                  <a:lnTo>
                    <a:pt x="41598" y="80478"/>
                  </a:lnTo>
                  <a:lnTo>
                    <a:pt x="42007" y="80776"/>
                  </a:lnTo>
                  <a:lnTo>
                    <a:pt x="42305" y="80962"/>
                  </a:lnTo>
                  <a:lnTo>
                    <a:pt x="42602" y="81111"/>
                  </a:lnTo>
                  <a:lnTo>
                    <a:pt x="42937" y="81223"/>
                  </a:lnTo>
                  <a:lnTo>
                    <a:pt x="43235" y="81297"/>
                  </a:lnTo>
                  <a:lnTo>
                    <a:pt x="43532" y="81334"/>
                  </a:lnTo>
                  <a:lnTo>
                    <a:pt x="43830" y="81371"/>
                  </a:lnTo>
                  <a:lnTo>
                    <a:pt x="44128" y="81371"/>
                  </a:lnTo>
                  <a:lnTo>
                    <a:pt x="44425" y="81334"/>
                  </a:lnTo>
                  <a:lnTo>
                    <a:pt x="44797" y="81260"/>
                  </a:lnTo>
                  <a:lnTo>
                    <a:pt x="45169" y="81111"/>
                  </a:lnTo>
                  <a:lnTo>
                    <a:pt x="45504" y="80925"/>
                  </a:lnTo>
                  <a:lnTo>
                    <a:pt x="45839" y="80664"/>
                  </a:lnTo>
                  <a:lnTo>
                    <a:pt x="46062" y="80441"/>
                  </a:lnTo>
                  <a:lnTo>
                    <a:pt x="46286" y="80181"/>
                  </a:lnTo>
                  <a:lnTo>
                    <a:pt x="46472" y="79883"/>
                  </a:lnTo>
                  <a:lnTo>
                    <a:pt x="46583" y="79623"/>
                  </a:lnTo>
                  <a:lnTo>
                    <a:pt x="46695" y="79325"/>
                  </a:lnTo>
                  <a:lnTo>
                    <a:pt x="46732" y="79065"/>
                  </a:lnTo>
                  <a:lnTo>
                    <a:pt x="46769" y="78730"/>
                  </a:lnTo>
                  <a:lnTo>
                    <a:pt x="46769" y="78432"/>
                  </a:lnTo>
                  <a:lnTo>
                    <a:pt x="47625" y="78879"/>
                  </a:lnTo>
                  <a:lnTo>
                    <a:pt x="48518" y="79251"/>
                  </a:lnTo>
                  <a:lnTo>
                    <a:pt x="49411" y="79511"/>
                  </a:lnTo>
                  <a:lnTo>
                    <a:pt x="50378" y="79734"/>
                  </a:lnTo>
                  <a:lnTo>
                    <a:pt x="51346" y="79846"/>
                  </a:lnTo>
                  <a:lnTo>
                    <a:pt x="52313" y="79883"/>
                  </a:lnTo>
                  <a:lnTo>
                    <a:pt x="53281" y="79846"/>
                  </a:lnTo>
                  <a:lnTo>
                    <a:pt x="54248" y="79734"/>
                  </a:lnTo>
                  <a:lnTo>
                    <a:pt x="54769" y="79623"/>
                  </a:lnTo>
                  <a:lnTo>
                    <a:pt x="55253" y="79511"/>
                  </a:lnTo>
                  <a:lnTo>
                    <a:pt x="55736" y="79362"/>
                  </a:lnTo>
                  <a:lnTo>
                    <a:pt x="56220" y="79176"/>
                  </a:lnTo>
                  <a:lnTo>
                    <a:pt x="56704" y="78990"/>
                  </a:lnTo>
                  <a:lnTo>
                    <a:pt x="57150" y="78804"/>
                  </a:lnTo>
                  <a:lnTo>
                    <a:pt x="58043" y="78320"/>
                  </a:lnTo>
                  <a:lnTo>
                    <a:pt x="58862" y="77800"/>
                  </a:lnTo>
                  <a:lnTo>
                    <a:pt x="59643" y="77204"/>
                  </a:lnTo>
                  <a:lnTo>
                    <a:pt x="60350" y="76535"/>
                  </a:lnTo>
                  <a:lnTo>
                    <a:pt x="60982" y="75828"/>
                  </a:lnTo>
                  <a:lnTo>
                    <a:pt x="61578" y="75046"/>
                  </a:lnTo>
                  <a:lnTo>
                    <a:pt x="62099" y="74228"/>
                  </a:lnTo>
                  <a:lnTo>
                    <a:pt x="62545" y="73372"/>
                  </a:lnTo>
                  <a:lnTo>
                    <a:pt x="62954" y="72479"/>
                  </a:lnTo>
                  <a:lnTo>
                    <a:pt x="63252" y="71549"/>
                  </a:lnTo>
                  <a:lnTo>
                    <a:pt x="63475" y="70581"/>
                  </a:lnTo>
                  <a:lnTo>
                    <a:pt x="63587" y="69614"/>
                  </a:lnTo>
                  <a:lnTo>
                    <a:pt x="63624" y="69093"/>
                  </a:lnTo>
                  <a:lnTo>
                    <a:pt x="63661" y="68609"/>
                  </a:lnTo>
                  <a:lnTo>
                    <a:pt x="65187" y="67977"/>
                  </a:lnTo>
                  <a:lnTo>
                    <a:pt x="65261" y="68237"/>
                  </a:lnTo>
                  <a:lnTo>
                    <a:pt x="65373" y="68498"/>
                  </a:lnTo>
                  <a:lnTo>
                    <a:pt x="65522" y="68758"/>
                  </a:lnTo>
                  <a:lnTo>
                    <a:pt x="65671" y="68982"/>
                  </a:lnTo>
                  <a:lnTo>
                    <a:pt x="65857" y="69168"/>
                  </a:lnTo>
                  <a:lnTo>
                    <a:pt x="66080" y="69354"/>
                  </a:lnTo>
                  <a:lnTo>
                    <a:pt x="66303" y="69540"/>
                  </a:lnTo>
                  <a:lnTo>
                    <a:pt x="66526" y="69651"/>
                  </a:lnTo>
                  <a:lnTo>
                    <a:pt x="66564" y="69986"/>
                  </a:lnTo>
                  <a:lnTo>
                    <a:pt x="66601" y="70247"/>
                  </a:lnTo>
                  <a:lnTo>
                    <a:pt x="66712" y="70507"/>
                  </a:lnTo>
                  <a:lnTo>
                    <a:pt x="66824" y="70730"/>
                  </a:lnTo>
                  <a:lnTo>
                    <a:pt x="66936" y="70954"/>
                  </a:lnTo>
                  <a:lnTo>
                    <a:pt x="67084" y="71177"/>
                  </a:lnTo>
                  <a:lnTo>
                    <a:pt x="67270" y="71363"/>
                  </a:lnTo>
                  <a:lnTo>
                    <a:pt x="67456" y="71549"/>
                  </a:lnTo>
                  <a:lnTo>
                    <a:pt x="67643" y="71698"/>
                  </a:lnTo>
                  <a:lnTo>
                    <a:pt x="67866" y="71846"/>
                  </a:lnTo>
                  <a:lnTo>
                    <a:pt x="68126" y="71958"/>
                  </a:lnTo>
                  <a:lnTo>
                    <a:pt x="68349" y="72070"/>
                  </a:lnTo>
                  <a:lnTo>
                    <a:pt x="68610" y="72144"/>
                  </a:lnTo>
                  <a:lnTo>
                    <a:pt x="68870" y="72181"/>
                  </a:lnTo>
                  <a:lnTo>
                    <a:pt x="69131" y="72219"/>
                  </a:lnTo>
                  <a:lnTo>
                    <a:pt x="69428" y="72181"/>
                  </a:lnTo>
                  <a:lnTo>
                    <a:pt x="69689" y="72181"/>
                  </a:lnTo>
                  <a:lnTo>
                    <a:pt x="69987" y="72107"/>
                  </a:lnTo>
                  <a:lnTo>
                    <a:pt x="70210" y="72293"/>
                  </a:lnTo>
                  <a:lnTo>
                    <a:pt x="70470" y="72442"/>
                  </a:lnTo>
                  <a:lnTo>
                    <a:pt x="70731" y="72553"/>
                  </a:lnTo>
                  <a:lnTo>
                    <a:pt x="71028" y="72665"/>
                  </a:lnTo>
                  <a:lnTo>
                    <a:pt x="71326" y="72739"/>
                  </a:lnTo>
                  <a:lnTo>
                    <a:pt x="71624" y="72777"/>
                  </a:lnTo>
                  <a:lnTo>
                    <a:pt x="71921" y="72777"/>
                  </a:lnTo>
                  <a:lnTo>
                    <a:pt x="72256" y="72739"/>
                  </a:lnTo>
                  <a:lnTo>
                    <a:pt x="72554" y="72665"/>
                  </a:lnTo>
                  <a:lnTo>
                    <a:pt x="72851" y="72553"/>
                  </a:lnTo>
                  <a:lnTo>
                    <a:pt x="73112" y="72405"/>
                  </a:lnTo>
                  <a:lnTo>
                    <a:pt x="73372" y="72256"/>
                  </a:lnTo>
                  <a:lnTo>
                    <a:pt x="73596" y="72070"/>
                  </a:lnTo>
                  <a:lnTo>
                    <a:pt x="73819" y="71846"/>
                  </a:lnTo>
                  <a:lnTo>
                    <a:pt x="74005" y="71623"/>
                  </a:lnTo>
                  <a:lnTo>
                    <a:pt x="74154" y="71363"/>
                  </a:lnTo>
                  <a:lnTo>
                    <a:pt x="74451" y="71326"/>
                  </a:lnTo>
                  <a:lnTo>
                    <a:pt x="74712" y="71251"/>
                  </a:lnTo>
                  <a:lnTo>
                    <a:pt x="74972" y="71177"/>
                  </a:lnTo>
                  <a:lnTo>
                    <a:pt x="75233" y="71065"/>
                  </a:lnTo>
                  <a:lnTo>
                    <a:pt x="75456" y="70954"/>
                  </a:lnTo>
                  <a:lnTo>
                    <a:pt x="75679" y="70767"/>
                  </a:lnTo>
                  <a:lnTo>
                    <a:pt x="75865" y="70619"/>
                  </a:lnTo>
                  <a:lnTo>
                    <a:pt x="76051" y="70433"/>
                  </a:lnTo>
                  <a:lnTo>
                    <a:pt x="76200" y="70209"/>
                  </a:lnTo>
                  <a:lnTo>
                    <a:pt x="76349" y="69986"/>
                  </a:lnTo>
                  <a:lnTo>
                    <a:pt x="76461" y="69763"/>
                  </a:lnTo>
                  <a:lnTo>
                    <a:pt x="76572" y="69502"/>
                  </a:lnTo>
                  <a:lnTo>
                    <a:pt x="76609" y="69242"/>
                  </a:lnTo>
                  <a:lnTo>
                    <a:pt x="76684" y="68982"/>
                  </a:lnTo>
                  <a:lnTo>
                    <a:pt x="76684" y="68721"/>
                  </a:lnTo>
                  <a:lnTo>
                    <a:pt x="76684" y="68461"/>
                  </a:lnTo>
                  <a:lnTo>
                    <a:pt x="76647" y="68200"/>
                  </a:lnTo>
                  <a:lnTo>
                    <a:pt x="76572" y="67903"/>
                  </a:lnTo>
                  <a:lnTo>
                    <a:pt x="76758" y="67642"/>
                  </a:lnTo>
                  <a:lnTo>
                    <a:pt x="76907" y="67419"/>
                  </a:lnTo>
                  <a:lnTo>
                    <a:pt x="77056" y="67121"/>
                  </a:lnTo>
                  <a:lnTo>
                    <a:pt x="77168" y="66861"/>
                  </a:lnTo>
                  <a:lnTo>
                    <a:pt x="77205" y="66563"/>
                  </a:lnTo>
                  <a:lnTo>
                    <a:pt x="77242" y="66265"/>
                  </a:lnTo>
                  <a:lnTo>
                    <a:pt x="77242" y="65931"/>
                  </a:lnTo>
                  <a:lnTo>
                    <a:pt x="77205" y="65633"/>
                  </a:lnTo>
                  <a:lnTo>
                    <a:pt x="77130" y="65335"/>
                  </a:lnTo>
                  <a:lnTo>
                    <a:pt x="77056" y="65038"/>
                  </a:lnTo>
                  <a:lnTo>
                    <a:pt x="76907" y="64777"/>
                  </a:lnTo>
                  <a:lnTo>
                    <a:pt x="76721" y="64517"/>
                  </a:lnTo>
                  <a:lnTo>
                    <a:pt x="76535" y="64293"/>
                  </a:lnTo>
                  <a:lnTo>
                    <a:pt x="76349" y="64070"/>
                  </a:lnTo>
                  <a:lnTo>
                    <a:pt x="76089" y="63884"/>
                  </a:lnTo>
                  <a:lnTo>
                    <a:pt x="75828" y="63735"/>
                  </a:lnTo>
                  <a:lnTo>
                    <a:pt x="75828" y="63549"/>
                  </a:lnTo>
                  <a:lnTo>
                    <a:pt x="78991" y="62247"/>
                  </a:lnTo>
                  <a:lnTo>
                    <a:pt x="79139" y="62582"/>
                  </a:lnTo>
                  <a:lnTo>
                    <a:pt x="79326" y="62880"/>
                  </a:lnTo>
                  <a:lnTo>
                    <a:pt x="79512" y="63177"/>
                  </a:lnTo>
                  <a:lnTo>
                    <a:pt x="79735" y="63438"/>
                  </a:lnTo>
                  <a:lnTo>
                    <a:pt x="79995" y="63698"/>
                  </a:lnTo>
                  <a:lnTo>
                    <a:pt x="80256" y="63921"/>
                  </a:lnTo>
                  <a:lnTo>
                    <a:pt x="80553" y="64145"/>
                  </a:lnTo>
                  <a:lnTo>
                    <a:pt x="80851" y="64331"/>
                  </a:lnTo>
                  <a:lnTo>
                    <a:pt x="81149" y="64480"/>
                  </a:lnTo>
                  <a:lnTo>
                    <a:pt x="81484" y="64628"/>
                  </a:lnTo>
                  <a:lnTo>
                    <a:pt x="81818" y="64740"/>
                  </a:lnTo>
                  <a:lnTo>
                    <a:pt x="82153" y="64814"/>
                  </a:lnTo>
                  <a:lnTo>
                    <a:pt x="82525" y="64852"/>
                  </a:lnTo>
                  <a:lnTo>
                    <a:pt x="83269" y="64852"/>
                  </a:lnTo>
                  <a:lnTo>
                    <a:pt x="83642" y="64814"/>
                  </a:lnTo>
                  <a:lnTo>
                    <a:pt x="84051" y="64703"/>
                  </a:lnTo>
                  <a:lnTo>
                    <a:pt x="84460" y="64554"/>
                  </a:lnTo>
                  <a:lnTo>
                    <a:pt x="84832" y="64405"/>
                  </a:lnTo>
                  <a:lnTo>
                    <a:pt x="85167" y="64182"/>
                  </a:lnTo>
                  <a:lnTo>
                    <a:pt x="85502" y="63959"/>
                  </a:lnTo>
                  <a:lnTo>
                    <a:pt x="85800" y="63698"/>
                  </a:lnTo>
                  <a:lnTo>
                    <a:pt x="86097" y="63401"/>
                  </a:lnTo>
                  <a:lnTo>
                    <a:pt x="86358" y="63066"/>
                  </a:lnTo>
                  <a:lnTo>
                    <a:pt x="86544" y="62731"/>
                  </a:lnTo>
                  <a:lnTo>
                    <a:pt x="86730" y="62359"/>
                  </a:lnTo>
                  <a:lnTo>
                    <a:pt x="86879" y="61987"/>
                  </a:lnTo>
                  <a:lnTo>
                    <a:pt x="86990" y="61615"/>
                  </a:lnTo>
                  <a:lnTo>
                    <a:pt x="87065" y="61205"/>
                  </a:lnTo>
                  <a:lnTo>
                    <a:pt x="87102" y="60796"/>
                  </a:lnTo>
                  <a:lnTo>
                    <a:pt x="87102" y="60350"/>
                  </a:lnTo>
                  <a:lnTo>
                    <a:pt x="87027" y="59940"/>
                  </a:lnTo>
                  <a:lnTo>
                    <a:pt x="86916" y="59457"/>
                  </a:lnTo>
                  <a:lnTo>
                    <a:pt x="86767" y="59047"/>
                  </a:lnTo>
                  <a:lnTo>
                    <a:pt x="96180" y="55141"/>
                  </a:lnTo>
                  <a:lnTo>
                    <a:pt x="96590" y="54955"/>
                  </a:lnTo>
                  <a:lnTo>
                    <a:pt x="96962" y="54694"/>
                  </a:lnTo>
                  <a:lnTo>
                    <a:pt x="97334" y="54434"/>
                  </a:lnTo>
                  <a:lnTo>
                    <a:pt x="97669" y="54136"/>
                  </a:lnTo>
                  <a:lnTo>
                    <a:pt x="97966" y="53801"/>
                  </a:lnTo>
                  <a:lnTo>
                    <a:pt x="98227" y="53429"/>
                  </a:lnTo>
                  <a:lnTo>
                    <a:pt x="98450" y="53057"/>
                  </a:lnTo>
                  <a:lnTo>
                    <a:pt x="98636" y="52685"/>
                  </a:lnTo>
                  <a:lnTo>
                    <a:pt x="98785" y="52276"/>
                  </a:lnTo>
                  <a:lnTo>
                    <a:pt x="98896" y="51829"/>
                  </a:lnTo>
                  <a:lnTo>
                    <a:pt x="98971" y="51420"/>
                  </a:lnTo>
                  <a:lnTo>
                    <a:pt x="98971" y="50973"/>
                  </a:lnTo>
                  <a:lnTo>
                    <a:pt x="98971" y="50527"/>
                  </a:lnTo>
                  <a:lnTo>
                    <a:pt x="98896" y="50080"/>
                  </a:lnTo>
                  <a:lnTo>
                    <a:pt x="98785" y="49634"/>
                  </a:lnTo>
                  <a:lnTo>
                    <a:pt x="98636" y="49188"/>
                  </a:lnTo>
                  <a:lnTo>
                    <a:pt x="97297" y="45988"/>
                  </a:lnTo>
                  <a:lnTo>
                    <a:pt x="97817" y="45244"/>
                  </a:lnTo>
                  <a:lnTo>
                    <a:pt x="98338" y="44537"/>
                  </a:lnTo>
                  <a:lnTo>
                    <a:pt x="98822" y="43793"/>
                  </a:lnTo>
                  <a:lnTo>
                    <a:pt x="99268" y="43048"/>
                  </a:lnTo>
                  <a:lnTo>
                    <a:pt x="99678" y="42304"/>
                  </a:lnTo>
                  <a:lnTo>
                    <a:pt x="100050" y="41560"/>
                  </a:lnTo>
                  <a:lnTo>
                    <a:pt x="100422" y="40779"/>
                  </a:lnTo>
                  <a:lnTo>
                    <a:pt x="100720" y="40035"/>
                  </a:lnTo>
                  <a:lnTo>
                    <a:pt x="100906" y="39625"/>
                  </a:lnTo>
                  <a:lnTo>
                    <a:pt x="101278" y="38546"/>
                  </a:lnTo>
                  <a:lnTo>
                    <a:pt x="101389" y="38174"/>
                  </a:lnTo>
                  <a:lnTo>
                    <a:pt x="101464" y="37765"/>
                  </a:lnTo>
                  <a:lnTo>
                    <a:pt x="101538" y="37393"/>
                  </a:lnTo>
                  <a:lnTo>
                    <a:pt x="101575" y="36984"/>
                  </a:lnTo>
                  <a:lnTo>
                    <a:pt x="101613" y="36574"/>
                  </a:lnTo>
                  <a:lnTo>
                    <a:pt x="101613" y="36202"/>
                  </a:lnTo>
                  <a:lnTo>
                    <a:pt x="101575" y="35793"/>
                  </a:lnTo>
                  <a:lnTo>
                    <a:pt x="101538" y="35421"/>
                  </a:lnTo>
                  <a:lnTo>
                    <a:pt x="101426" y="34937"/>
                  </a:lnTo>
                  <a:lnTo>
                    <a:pt x="101240" y="34454"/>
                  </a:lnTo>
                  <a:lnTo>
                    <a:pt x="100980" y="34044"/>
                  </a:lnTo>
                  <a:lnTo>
                    <a:pt x="100682" y="33672"/>
                  </a:lnTo>
                  <a:lnTo>
                    <a:pt x="100310" y="33337"/>
                  </a:lnTo>
                  <a:lnTo>
                    <a:pt x="99938" y="33077"/>
                  </a:lnTo>
                  <a:lnTo>
                    <a:pt x="99492" y="32891"/>
                  </a:lnTo>
                  <a:lnTo>
                    <a:pt x="99045" y="32779"/>
                  </a:lnTo>
                  <a:lnTo>
                    <a:pt x="99641" y="31291"/>
                  </a:lnTo>
                  <a:lnTo>
                    <a:pt x="100199" y="29803"/>
                  </a:lnTo>
                  <a:lnTo>
                    <a:pt x="100757" y="28277"/>
                  </a:lnTo>
                  <a:lnTo>
                    <a:pt x="101240" y="26752"/>
                  </a:lnTo>
                  <a:lnTo>
                    <a:pt x="101352" y="26491"/>
                  </a:lnTo>
                  <a:lnTo>
                    <a:pt x="102022" y="24259"/>
                  </a:lnTo>
                  <a:lnTo>
                    <a:pt x="102654" y="22027"/>
                  </a:lnTo>
                  <a:lnTo>
                    <a:pt x="103212" y="19757"/>
                  </a:lnTo>
                  <a:lnTo>
                    <a:pt x="103696" y="17487"/>
                  </a:lnTo>
                  <a:lnTo>
                    <a:pt x="103771" y="17152"/>
                  </a:lnTo>
                  <a:lnTo>
                    <a:pt x="104031" y="15776"/>
                  </a:lnTo>
                  <a:lnTo>
                    <a:pt x="104143" y="15069"/>
                  </a:lnTo>
                  <a:lnTo>
                    <a:pt x="104217" y="14399"/>
                  </a:lnTo>
                  <a:lnTo>
                    <a:pt x="104291" y="13692"/>
                  </a:lnTo>
                  <a:lnTo>
                    <a:pt x="104329" y="13022"/>
                  </a:lnTo>
                  <a:lnTo>
                    <a:pt x="104366" y="12316"/>
                  </a:lnTo>
                  <a:lnTo>
                    <a:pt x="104366" y="11646"/>
                  </a:lnTo>
                  <a:lnTo>
                    <a:pt x="104329" y="10939"/>
                  </a:lnTo>
                  <a:lnTo>
                    <a:pt x="104291" y="10269"/>
                  </a:lnTo>
                  <a:lnTo>
                    <a:pt x="104180" y="9525"/>
                  </a:lnTo>
                  <a:lnTo>
                    <a:pt x="104031" y="8855"/>
                  </a:lnTo>
                  <a:lnTo>
                    <a:pt x="103808" y="8297"/>
                  </a:lnTo>
                  <a:lnTo>
                    <a:pt x="103510" y="7776"/>
                  </a:lnTo>
                  <a:lnTo>
                    <a:pt x="103324" y="7516"/>
                  </a:lnTo>
                  <a:lnTo>
                    <a:pt x="103138" y="7330"/>
                  </a:lnTo>
                  <a:lnTo>
                    <a:pt x="102952" y="7107"/>
                  </a:lnTo>
                  <a:lnTo>
                    <a:pt x="102729" y="6921"/>
                  </a:lnTo>
                  <a:lnTo>
                    <a:pt x="102505" y="6772"/>
                  </a:lnTo>
                  <a:lnTo>
                    <a:pt x="102245" y="6623"/>
                  </a:lnTo>
                  <a:lnTo>
                    <a:pt x="101985" y="6511"/>
                  </a:lnTo>
                  <a:lnTo>
                    <a:pt x="101724" y="6400"/>
                  </a:lnTo>
                  <a:lnTo>
                    <a:pt x="101315" y="6288"/>
                  </a:lnTo>
                  <a:lnTo>
                    <a:pt x="100906" y="6214"/>
                  </a:lnTo>
                  <a:lnTo>
                    <a:pt x="100757" y="6176"/>
                  </a:lnTo>
                  <a:lnTo>
                    <a:pt x="100273" y="6176"/>
                  </a:lnTo>
                  <a:lnTo>
                    <a:pt x="99789" y="6251"/>
                  </a:lnTo>
                  <a:lnTo>
                    <a:pt x="99343" y="6362"/>
                  </a:lnTo>
                  <a:lnTo>
                    <a:pt x="98934" y="6511"/>
                  </a:lnTo>
                  <a:lnTo>
                    <a:pt x="98524" y="6697"/>
                  </a:lnTo>
                  <a:lnTo>
                    <a:pt x="98115" y="6921"/>
                  </a:lnTo>
                  <a:lnTo>
                    <a:pt x="97631" y="7293"/>
                  </a:lnTo>
                  <a:lnTo>
                    <a:pt x="97110" y="7702"/>
                  </a:lnTo>
                  <a:lnTo>
                    <a:pt x="96962" y="7516"/>
                  </a:lnTo>
                  <a:lnTo>
                    <a:pt x="96776" y="7330"/>
                  </a:lnTo>
                  <a:lnTo>
                    <a:pt x="96552" y="7181"/>
                  </a:lnTo>
                  <a:lnTo>
                    <a:pt x="96366" y="7069"/>
                  </a:lnTo>
                  <a:lnTo>
                    <a:pt x="96329" y="6735"/>
                  </a:lnTo>
                  <a:lnTo>
                    <a:pt x="96255" y="6474"/>
                  </a:lnTo>
                  <a:lnTo>
                    <a:pt x="96180" y="6251"/>
                  </a:lnTo>
                  <a:lnTo>
                    <a:pt x="96069" y="5990"/>
                  </a:lnTo>
                  <a:lnTo>
                    <a:pt x="95920" y="5767"/>
                  </a:lnTo>
                  <a:lnTo>
                    <a:pt x="95771" y="5544"/>
                  </a:lnTo>
                  <a:lnTo>
                    <a:pt x="95622" y="5358"/>
                  </a:lnTo>
                  <a:lnTo>
                    <a:pt x="95436" y="5172"/>
                  </a:lnTo>
                  <a:lnTo>
                    <a:pt x="95213" y="5023"/>
                  </a:lnTo>
                  <a:lnTo>
                    <a:pt x="94990" y="4874"/>
                  </a:lnTo>
                  <a:lnTo>
                    <a:pt x="94766" y="4763"/>
                  </a:lnTo>
                  <a:lnTo>
                    <a:pt x="94506" y="4651"/>
                  </a:lnTo>
                  <a:lnTo>
                    <a:pt x="94246" y="4577"/>
                  </a:lnTo>
                  <a:lnTo>
                    <a:pt x="93985" y="4539"/>
                  </a:lnTo>
                  <a:lnTo>
                    <a:pt x="93464" y="4539"/>
                  </a:lnTo>
                  <a:lnTo>
                    <a:pt x="93204" y="4577"/>
                  </a:lnTo>
                  <a:lnTo>
                    <a:pt x="92869" y="4651"/>
                  </a:lnTo>
                  <a:lnTo>
                    <a:pt x="92646" y="4465"/>
                  </a:lnTo>
                  <a:lnTo>
                    <a:pt x="92385" y="4279"/>
                  </a:lnTo>
                  <a:lnTo>
                    <a:pt x="92125" y="4167"/>
                  </a:lnTo>
                  <a:lnTo>
                    <a:pt x="91864" y="4056"/>
                  </a:lnTo>
                  <a:lnTo>
                    <a:pt x="91567" y="3981"/>
                  </a:lnTo>
                  <a:lnTo>
                    <a:pt x="91269" y="3944"/>
                  </a:lnTo>
                  <a:lnTo>
                    <a:pt x="90934" y="3944"/>
                  </a:lnTo>
                  <a:lnTo>
                    <a:pt x="90636" y="3981"/>
                  </a:lnTo>
                  <a:lnTo>
                    <a:pt x="90302" y="4056"/>
                  </a:lnTo>
                  <a:lnTo>
                    <a:pt x="90041" y="4167"/>
                  </a:lnTo>
                  <a:lnTo>
                    <a:pt x="89743" y="4316"/>
                  </a:lnTo>
                  <a:lnTo>
                    <a:pt x="89483" y="4465"/>
                  </a:lnTo>
                  <a:lnTo>
                    <a:pt x="89260" y="4688"/>
                  </a:lnTo>
                  <a:lnTo>
                    <a:pt x="89074" y="4874"/>
                  </a:lnTo>
                  <a:lnTo>
                    <a:pt x="88888" y="5135"/>
                  </a:lnTo>
                  <a:lnTo>
                    <a:pt x="88739" y="5358"/>
                  </a:lnTo>
                  <a:lnTo>
                    <a:pt x="88404" y="5395"/>
                  </a:lnTo>
                  <a:lnTo>
                    <a:pt x="88032" y="5507"/>
                  </a:lnTo>
                  <a:lnTo>
                    <a:pt x="87660" y="5656"/>
                  </a:lnTo>
                  <a:lnTo>
                    <a:pt x="87213" y="4949"/>
                  </a:lnTo>
                  <a:lnTo>
                    <a:pt x="86693" y="4242"/>
                  </a:lnTo>
                  <a:lnTo>
                    <a:pt x="86134" y="3609"/>
                  </a:lnTo>
                  <a:lnTo>
                    <a:pt x="85502" y="3014"/>
                  </a:lnTo>
                  <a:lnTo>
                    <a:pt x="84869" y="2456"/>
                  </a:lnTo>
                  <a:lnTo>
                    <a:pt x="84162" y="1935"/>
                  </a:lnTo>
                  <a:lnTo>
                    <a:pt x="83455" y="1488"/>
                  </a:lnTo>
                  <a:lnTo>
                    <a:pt x="82711" y="1116"/>
                  </a:lnTo>
                  <a:lnTo>
                    <a:pt x="81930" y="781"/>
                  </a:lnTo>
                  <a:lnTo>
                    <a:pt x="81111" y="484"/>
                  </a:lnTo>
                  <a:lnTo>
                    <a:pt x="80256" y="261"/>
                  </a:lnTo>
                  <a:lnTo>
                    <a:pt x="79400" y="112"/>
                  </a:lnTo>
                  <a:lnTo>
                    <a:pt x="78544" y="37"/>
                  </a:lnTo>
                  <a:lnTo>
                    <a:pt x="776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346900" y="3682575"/>
              <a:ext cx="1244600" cy="547900"/>
            </a:xfrm>
            <a:custGeom>
              <a:avLst/>
              <a:gdLst/>
              <a:ahLst/>
              <a:cxnLst/>
              <a:rect l="l" t="t" r="r" b="b"/>
              <a:pathLst>
                <a:path w="49784" h="21916" extrusionOk="0">
                  <a:moveTo>
                    <a:pt x="3572" y="0"/>
                  </a:moveTo>
                  <a:lnTo>
                    <a:pt x="2642" y="38"/>
                  </a:lnTo>
                  <a:lnTo>
                    <a:pt x="2159" y="75"/>
                  </a:lnTo>
                  <a:lnTo>
                    <a:pt x="1675" y="187"/>
                  </a:lnTo>
                  <a:lnTo>
                    <a:pt x="1228" y="373"/>
                  </a:lnTo>
                  <a:lnTo>
                    <a:pt x="1005" y="484"/>
                  </a:lnTo>
                  <a:lnTo>
                    <a:pt x="819" y="633"/>
                  </a:lnTo>
                  <a:lnTo>
                    <a:pt x="596" y="856"/>
                  </a:lnTo>
                  <a:lnTo>
                    <a:pt x="373" y="1117"/>
                  </a:lnTo>
                  <a:lnTo>
                    <a:pt x="224" y="1377"/>
                  </a:lnTo>
                  <a:lnTo>
                    <a:pt x="112" y="1675"/>
                  </a:lnTo>
                  <a:lnTo>
                    <a:pt x="75" y="1972"/>
                  </a:lnTo>
                  <a:lnTo>
                    <a:pt x="1" y="2270"/>
                  </a:lnTo>
                  <a:lnTo>
                    <a:pt x="1" y="2568"/>
                  </a:lnTo>
                  <a:lnTo>
                    <a:pt x="1" y="2865"/>
                  </a:lnTo>
                  <a:lnTo>
                    <a:pt x="75" y="3163"/>
                  </a:lnTo>
                  <a:lnTo>
                    <a:pt x="149" y="3461"/>
                  </a:lnTo>
                  <a:lnTo>
                    <a:pt x="261" y="3796"/>
                  </a:lnTo>
                  <a:lnTo>
                    <a:pt x="410" y="4130"/>
                  </a:lnTo>
                  <a:lnTo>
                    <a:pt x="559" y="4428"/>
                  </a:lnTo>
                  <a:lnTo>
                    <a:pt x="931" y="5023"/>
                  </a:lnTo>
                  <a:lnTo>
                    <a:pt x="1340" y="5544"/>
                  </a:lnTo>
                  <a:lnTo>
                    <a:pt x="2084" y="6400"/>
                  </a:lnTo>
                  <a:lnTo>
                    <a:pt x="2828" y="7219"/>
                  </a:lnTo>
                  <a:lnTo>
                    <a:pt x="3647" y="7926"/>
                  </a:lnTo>
                  <a:lnTo>
                    <a:pt x="4503" y="8632"/>
                  </a:lnTo>
                  <a:lnTo>
                    <a:pt x="4800" y="8856"/>
                  </a:lnTo>
                  <a:lnTo>
                    <a:pt x="5656" y="9451"/>
                  </a:lnTo>
                  <a:lnTo>
                    <a:pt x="6586" y="9972"/>
                  </a:lnTo>
                  <a:lnTo>
                    <a:pt x="7554" y="10456"/>
                  </a:lnTo>
                  <a:lnTo>
                    <a:pt x="8521" y="10902"/>
                  </a:lnTo>
                  <a:lnTo>
                    <a:pt x="9526" y="11237"/>
                  </a:lnTo>
                  <a:lnTo>
                    <a:pt x="10567" y="11535"/>
                  </a:lnTo>
                  <a:lnTo>
                    <a:pt x="11609" y="11758"/>
                  </a:lnTo>
                  <a:lnTo>
                    <a:pt x="12688" y="11944"/>
                  </a:lnTo>
                  <a:lnTo>
                    <a:pt x="11981" y="12353"/>
                  </a:lnTo>
                  <a:lnTo>
                    <a:pt x="11237" y="12837"/>
                  </a:lnTo>
                  <a:lnTo>
                    <a:pt x="10902" y="13097"/>
                  </a:lnTo>
                  <a:lnTo>
                    <a:pt x="10605" y="13358"/>
                  </a:lnTo>
                  <a:lnTo>
                    <a:pt x="10307" y="13655"/>
                  </a:lnTo>
                  <a:lnTo>
                    <a:pt x="10009" y="13990"/>
                  </a:lnTo>
                  <a:lnTo>
                    <a:pt x="9786" y="14325"/>
                  </a:lnTo>
                  <a:lnTo>
                    <a:pt x="9563" y="14734"/>
                  </a:lnTo>
                  <a:lnTo>
                    <a:pt x="9414" y="15144"/>
                  </a:lnTo>
                  <a:lnTo>
                    <a:pt x="9302" y="15553"/>
                  </a:lnTo>
                  <a:lnTo>
                    <a:pt x="9265" y="15962"/>
                  </a:lnTo>
                  <a:lnTo>
                    <a:pt x="9302" y="16371"/>
                  </a:lnTo>
                  <a:lnTo>
                    <a:pt x="9377" y="16781"/>
                  </a:lnTo>
                  <a:lnTo>
                    <a:pt x="9526" y="17190"/>
                  </a:lnTo>
                  <a:lnTo>
                    <a:pt x="9637" y="17376"/>
                  </a:lnTo>
                  <a:lnTo>
                    <a:pt x="9786" y="17562"/>
                  </a:lnTo>
                  <a:lnTo>
                    <a:pt x="10121" y="17897"/>
                  </a:lnTo>
                  <a:lnTo>
                    <a:pt x="10456" y="18195"/>
                  </a:lnTo>
                  <a:lnTo>
                    <a:pt x="10865" y="18492"/>
                  </a:lnTo>
                  <a:lnTo>
                    <a:pt x="11609" y="18939"/>
                  </a:lnTo>
                  <a:lnTo>
                    <a:pt x="12353" y="19385"/>
                  </a:lnTo>
                  <a:lnTo>
                    <a:pt x="13135" y="19757"/>
                  </a:lnTo>
                  <a:lnTo>
                    <a:pt x="13953" y="20092"/>
                  </a:lnTo>
                  <a:lnTo>
                    <a:pt x="14772" y="20390"/>
                  </a:lnTo>
                  <a:lnTo>
                    <a:pt x="15590" y="20650"/>
                  </a:lnTo>
                  <a:lnTo>
                    <a:pt x="16446" y="20874"/>
                  </a:lnTo>
                  <a:lnTo>
                    <a:pt x="17302" y="21060"/>
                  </a:lnTo>
                  <a:lnTo>
                    <a:pt x="18195" y="21246"/>
                  </a:lnTo>
                  <a:lnTo>
                    <a:pt x="19051" y="21394"/>
                  </a:lnTo>
                  <a:lnTo>
                    <a:pt x="19944" y="21506"/>
                  </a:lnTo>
                  <a:lnTo>
                    <a:pt x="20837" y="21580"/>
                  </a:lnTo>
                  <a:lnTo>
                    <a:pt x="22585" y="21729"/>
                  </a:lnTo>
                  <a:lnTo>
                    <a:pt x="24371" y="21841"/>
                  </a:lnTo>
                  <a:lnTo>
                    <a:pt x="26604" y="21878"/>
                  </a:lnTo>
                  <a:lnTo>
                    <a:pt x="27087" y="21878"/>
                  </a:lnTo>
                  <a:lnTo>
                    <a:pt x="28873" y="21915"/>
                  </a:lnTo>
                  <a:lnTo>
                    <a:pt x="30622" y="21878"/>
                  </a:lnTo>
                  <a:lnTo>
                    <a:pt x="32408" y="21841"/>
                  </a:lnTo>
                  <a:lnTo>
                    <a:pt x="34157" y="21804"/>
                  </a:lnTo>
                  <a:lnTo>
                    <a:pt x="35905" y="21692"/>
                  </a:lnTo>
                  <a:lnTo>
                    <a:pt x="37691" y="21580"/>
                  </a:lnTo>
                  <a:lnTo>
                    <a:pt x="39440" y="21469"/>
                  </a:lnTo>
                  <a:lnTo>
                    <a:pt x="41189" y="21283"/>
                  </a:lnTo>
                  <a:lnTo>
                    <a:pt x="43012" y="21134"/>
                  </a:lnTo>
                  <a:lnTo>
                    <a:pt x="44537" y="21097"/>
                  </a:lnTo>
                  <a:lnTo>
                    <a:pt x="45951" y="21060"/>
                  </a:lnTo>
                  <a:lnTo>
                    <a:pt x="47440" y="21022"/>
                  </a:lnTo>
                  <a:lnTo>
                    <a:pt x="48221" y="20985"/>
                  </a:lnTo>
                  <a:lnTo>
                    <a:pt x="49784" y="20836"/>
                  </a:lnTo>
                  <a:lnTo>
                    <a:pt x="48593" y="20315"/>
                  </a:lnTo>
                  <a:lnTo>
                    <a:pt x="47477" y="19795"/>
                  </a:lnTo>
                  <a:lnTo>
                    <a:pt x="45430" y="18716"/>
                  </a:lnTo>
                  <a:lnTo>
                    <a:pt x="43496" y="17674"/>
                  </a:lnTo>
                  <a:lnTo>
                    <a:pt x="41635" y="16595"/>
                  </a:lnTo>
                  <a:lnTo>
                    <a:pt x="37989" y="14437"/>
                  </a:lnTo>
                  <a:lnTo>
                    <a:pt x="36091" y="13321"/>
                  </a:lnTo>
                  <a:lnTo>
                    <a:pt x="34045" y="12167"/>
                  </a:lnTo>
                  <a:lnTo>
                    <a:pt x="33636" y="11944"/>
                  </a:lnTo>
                  <a:lnTo>
                    <a:pt x="32110" y="11125"/>
                  </a:lnTo>
                  <a:lnTo>
                    <a:pt x="29283" y="9674"/>
                  </a:lnTo>
                  <a:lnTo>
                    <a:pt x="26380" y="8298"/>
                  </a:lnTo>
                  <a:lnTo>
                    <a:pt x="26008" y="8112"/>
                  </a:lnTo>
                  <a:lnTo>
                    <a:pt x="24074" y="7219"/>
                  </a:lnTo>
                  <a:lnTo>
                    <a:pt x="22139" y="6363"/>
                  </a:lnTo>
                  <a:lnTo>
                    <a:pt x="20204" y="5507"/>
                  </a:lnTo>
                  <a:lnTo>
                    <a:pt x="18232" y="4689"/>
                  </a:lnTo>
                  <a:lnTo>
                    <a:pt x="16260" y="3870"/>
                  </a:lnTo>
                  <a:lnTo>
                    <a:pt x="14251" y="3089"/>
                  </a:lnTo>
                  <a:lnTo>
                    <a:pt x="12279" y="2307"/>
                  </a:lnTo>
                  <a:lnTo>
                    <a:pt x="10270" y="1600"/>
                  </a:lnTo>
                  <a:lnTo>
                    <a:pt x="9972" y="1489"/>
                  </a:lnTo>
                  <a:lnTo>
                    <a:pt x="9860" y="1452"/>
                  </a:lnTo>
                  <a:lnTo>
                    <a:pt x="8112" y="819"/>
                  </a:lnTo>
                  <a:lnTo>
                    <a:pt x="7219" y="559"/>
                  </a:lnTo>
                  <a:lnTo>
                    <a:pt x="6289" y="335"/>
                  </a:lnTo>
                  <a:lnTo>
                    <a:pt x="5396" y="149"/>
                  </a:lnTo>
                  <a:lnTo>
                    <a:pt x="4465" y="38"/>
                  </a:lnTo>
                  <a:lnTo>
                    <a:pt x="357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348775" y="3724425"/>
              <a:ext cx="1203650" cy="483725"/>
            </a:xfrm>
            <a:custGeom>
              <a:avLst/>
              <a:gdLst/>
              <a:ahLst/>
              <a:cxnLst/>
              <a:rect l="l" t="t" r="r" b="b"/>
              <a:pathLst>
                <a:path w="48146" h="19349" extrusionOk="0">
                  <a:moveTo>
                    <a:pt x="37" y="1"/>
                  </a:moveTo>
                  <a:lnTo>
                    <a:pt x="0" y="298"/>
                  </a:lnTo>
                  <a:lnTo>
                    <a:pt x="3125" y="1377"/>
                  </a:lnTo>
                  <a:lnTo>
                    <a:pt x="6251" y="2531"/>
                  </a:lnTo>
                  <a:lnTo>
                    <a:pt x="9339" y="3721"/>
                  </a:lnTo>
                  <a:lnTo>
                    <a:pt x="12427" y="4987"/>
                  </a:lnTo>
                  <a:lnTo>
                    <a:pt x="12911" y="5173"/>
                  </a:lnTo>
                  <a:lnTo>
                    <a:pt x="12948" y="5173"/>
                  </a:lnTo>
                  <a:lnTo>
                    <a:pt x="15776" y="6363"/>
                  </a:lnTo>
                  <a:lnTo>
                    <a:pt x="18641" y="7591"/>
                  </a:lnTo>
                  <a:lnTo>
                    <a:pt x="24259" y="10009"/>
                  </a:lnTo>
                  <a:lnTo>
                    <a:pt x="24817" y="10270"/>
                  </a:lnTo>
                  <a:lnTo>
                    <a:pt x="25226" y="10456"/>
                  </a:lnTo>
                  <a:lnTo>
                    <a:pt x="30324" y="12651"/>
                  </a:lnTo>
                  <a:lnTo>
                    <a:pt x="35458" y="14809"/>
                  </a:lnTo>
                  <a:lnTo>
                    <a:pt x="35830" y="14958"/>
                  </a:lnTo>
                  <a:lnTo>
                    <a:pt x="38695" y="16111"/>
                  </a:lnTo>
                  <a:lnTo>
                    <a:pt x="41560" y="17228"/>
                  </a:lnTo>
                  <a:lnTo>
                    <a:pt x="44462" y="18307"/>
                  </a:lnTo>
                  <a:lnTo>
                    <a:pt x="47365" y="19348"/>
                  </a:lnTo>
                  <a:lnTo>
                    <a:pt x="48146" y="19311"/>
                  </a:lnTo>
                  <a:lnTo>
                    <a:pt x="45058" y="18232"/>
                  </a:lnTo>
                  <a:lnTo>
                    <a:pt x="42044" y="17116"/>
                  </a:lnTo>
                  <a:lnTo>
                    <a:pt x="38993" y="15925"/>
                  </a:lnTo>
                  <a:lnTo>
                    <a:pt x="35979" y="14697"/>
                  </a:lnTo>
                  <a:lnTo>
                    <a:pt x="35607" y="14549"/>
                  </a:lnTo>
                  <a:lnTo>
                    <a:pt x="31886" y="12986"/>
                  </a:lnTo>
                  <a:lnTo>
                    <a:pt x="28203" y="11423"/>
                  </a:lnTo>
                  <a:lnTo>
                    <a:pt x="27831" y="11237"/>
                  </a:lnTo>
                  <a:lnTo>
                    <a:pt x="24371" y="9749"/>
                  </a:lnTo>
                  <a:lnTo>
                    <a:pt x="18790" y="7331"/>
                  </a:lnTo>
                  <a:lnTo>
                    <a:pt x="15962" y="6140"/>
                  </a:lnTo>
                  <a:lnTo>
                    <a:pt x="13097" y="4949"/>
                  </a:lnTo>
                  <a:lnTo>
                    <a:pt x="12650" y="4763"/>
                  </a:lnTo>
                  <a:lnTo>
                    <a:pt x="9525" y="3498"/>
                  </a:lnTo>
                  <a:lnTo>
                    <a:pt x="6400" y="2270"/>
                  </a:lnTo>
                  <a:lnTo>
                    <a:pt x="3237" y="1117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459450" y="3718850"/>
              <a:ext cx="219550" cy="185125"/>
            </a:xfrm>
            <a:custGeom>
              <a:avLst/>
              <a:gdLst/>
              <a:ahLst/>
              <a:cxnLst/>
              <a:rect l="l" t="t" r="r" b="b"/>
              <a:pathLst>
                <a:path w="8782" h="7405" extrusionOk="0">
                  <a:moveTo>
                    <a:pt x="5358" y="1"/>
                  </a:moveTo>
                  <a:lnTo>
                    <a:pt x="6028" y="1228"/>
                  </a:lnTo>
                  <a:lnTo>
                    <a:pt x="6735" y="2493"/>
                  </a:lnTo>
                  <a:lnTo>
                    <a:pt x="7442" y="3758"/>
                  </a:lnTo>
                  <a:lnTo>
                    <a:pt x="8223" y="4986"/>
                  </a:lnTo>
                  <a:lnTo>
                    <a:pt x="8335" y="5135"/>
                  </a:lnTo>
                  <a:lnTo>
                    <a:pt x="8000" y="5210"/>
                  </a:lnTo>
                  <a:lnTo>
                    <a:pt x="5991" y="5619"/>
                  </a:lnTo>
                  <a:lnTo>
                    <a:pt x="3982" y="6102"/>
                  </a:lnTo>
                  <a:lnTo>
                    <a:pt x="1973" y="6623"/>
                  </a:lnTo>
                  <a:lnTo>
                    <a:pt x="1" y="7181"/>
                  </a:lnTo>
                  <a:lnTo>
                    <a:pt x="298" y="7405"/>
                  </a:lnTo>
                  <a:lnTo>
                    <a:pt x="2308" y="6809"/>
                  </a:lnTo>
                  <a:lnTo>
                    <a:pt x="4354" y="6289"/>
                  </a:lnTo>
                  <a:lnTo>
                    <a:pt x="6437" y="5805"/>
                  </a:lnTo>
                  <a:lnTo>
                    <a:pt x="8484" y="5396"/>
                  </a:lnTo>
                  <a:lnTo>
                    <a:pt x="8595" y="5396"/>
                  </a:lnTo>
                  <a:lnTo>
                    <a:pt x="8782" y="5358"/>
                  </a:lnTo>
                  <a:lnTo>
                    <a:pt x="8670" y="5172"/>
                  </a:lnTo>
                  <a:lnTo>
                    <a:pt x="7889" y="3907"/>
                  </a:lnTo>
                  <a:lnTo>
                    <a:pt x="7144" y="2679"/>
                  </a:lnTo>
                  <a:lnTo>
                    <a:pt x="6437" y="1414"/>
                  </a:lnTo>
                  <a:lnTo>
                    <a:pt x="5768" y="149"/>
                  </a:lnTo>
                  <a:lnTo>
                    <a:pt x="5470" y="38"/>
                  </a:lnTo>
                  <a:lnTo>
                    <a:pt x="53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630600" y="3977450"/>
              <a:ext cx="350700" cy="173950"/>
            </a:xfrm>
            <a:custGeom>
              <a:avLst/>
              <a:gdLst/>
              <a:ahLst/>
              <a:cxnLst/>
              <a:rect l="l" t="t" r="r" b="b"/>
              <a:pathLst>
                <a:path w="14028" h="6958" extrusionOk="0">
                  <a:moveTo>
                    <a:pt x="13953" y="0"/>
                  </a:moveTo>
                  <a:lnTo>
                    <a:pt x="11944" y="744"/>
                  </a:lnTo>
                  <a:lnTo>
                    <a:pt x="10047" y="1488"/>
                  </a:lnTo>
                  <a:lnTo>
                    <a:pt x="8186" y="2307"/>
                  </a:lnTo>
                  <a:lnTo>
                    <a:pt x="6400" y="3125"/>
                  </a:lnTo>
                  <a:lnTo>
                    <a:pt x="4652" y="3981"/>
                  </a:lnTo>
                  <a:lnTo>
                    <a:pt x="3015" y="4874"/>
                  </a:lnTo>
                  <a:lnTo>
                    <a:pt x="1489" y="5804"/>
                  </a:lnTo>
                  <a:lnTo>
                    <a:pt x="1" y="6734"/>
                  </a:lnTo>
                  <a:lnTo>
                    <a:pt x="187" y="6958"/>
                  </a:lnTo>
                  <a:lnTo>
                    <a:pt x="1638" y="6028"/>
                  </a:lnTo>
                  <a:lnTo>
                    <a:pt x="3163" y="5135"/>
                  </a:lnTo>
                  <a:lnTo>
                    <a:pt x="4800" y="4242"/>
                  </a:lnTo>
                  <a:lnTo>
                    <a:pt x="6512" y="3386"/>
                  </a:lnTo>
                  <a:lnTo>
                    <a:pt x="8298" y="2567"/>
                  </a:lnTo>
                  <a:lnTo>
                    <a:pt x="10158" y="1786"/>
                  </a:lnTo>
                  <a:lnTo>
                    <a:pt x="12056" y="1005"/>
                  </a:lnTo>
                  <a:lnTo>
                    <a:pt x="14028" y="298"/>
                  </a:lnTo>
                  <a:lnTo>
                    <a:pt x="139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997100" y="3885350"/>
              <a:ext cx="56750" cy="127450"/>
            </a:xfrm>
            <a:custGeom>
              <a:avLst/>
              <a:gdLst/>
              <a:ahLst/>
              <a:cxnLst/>
              <a:rect l="l" t="t" r="r" b="b"/>
              <a:pathLst>
                <a:path w="2270" h="5098" extrusionOk="0">
                  <a:moveTo>
                    <a:pt x="0" y="1"/>
                  </a:moveTo>
                  <a:lnTo>
                    <a:pt x="1898" y="4800"/>
                  </a:lnTo>
                  <a:lnTo>
                    <a:pt x="2010" y="5098"/>
                  </a:lnTo>
                  <a:lnTo>
                    <a:pt x="2270" y="4986"/>
                  </a:lnTo>
                  <a:lnTo>
                    <a:pt x="372" y="1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12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2011975" y="3981150"/>
              <a:ext cx="238150" cy="248400"/>
            </a:xfrm>
            <a:custGeom>
              <a:avLst/>
              <a:gdLst/>
              <a:ahLst/>
              <a:cxnLst/>
              <a:rect l="l" t="t" r="r" b="b"/>
              <a:pathLst>
                <a:path w="9526" h="9936" extrusionOk="0">
                  <a:moveTo>
                    <a:pt x="7033" y="1"/>
                  </a:moveTo>
                  <a:lnTo>
                    <a:pt x="7516" y="1191"/>
                  </a:lnTo>
                  <a:lnTo>
                    <a:pt x="8000" y="2382"/>
                  </a:lnTo>
                  <a:lnTo>
                    <a:pt x="8298" y="2940"/>
                  </a:lnTo>
                  <a:lnTo>
                    <a:pt x="8633" y="3498"/>
                  </a:lnTo>
                  <a:lnTo>
                    <a:pt x="8856" y="3870"/>
                  </a:lnTo>
                  <a:lnTo>
                    <a:pt x="9079" y="4280"/>
                  </a:lnTo>
                  <a:lnTo>
                    <a:pt x="9154" y="4428"/>
                  </a:lnTo>
                  <a:lnTo>
                    <a:pt x="8930" y="4540"/>
                  </a:lnTo>
                  <a:lnTo>
                    <a:pt x="7777" y="5135"/>
                  </a:lnTo>
                  <a:lnTo>
                    <a:pt x="6623" y="5768"/>
                  </a:lnTo>
                  <a:lnTo>
                    <a:pt x="5507" y="6400"/>
                  </a:lnTo>
                  <a:lnTo>
                    <a:pt x="4391" y="7070"/>
                  </a:lnTo>
                  <a:lnTo>
                    <a:pt x="3275" y="7740"/>
                  </a:lnTo>
                  <a:lnTo>
                    <a:pt x="2159" y="8484"/>
                  </a:lnTo>
                  <a:lnTo>
                    <a:pt x="1080" y="9191"/>
                  </a:lnTo>
                  <a:lnTo>
                    <a:pt x="1" y="9935"/>
                  </a:lnTo>
                  <a:lnTo>
                    <a:pt x="484" y="9935"/>
                  </a:lnTo>
                  <a:lnTo>
                    <a:pt x="1563" y="9228"/>
                  </a:lnTo>
                  <a:lnTo>
                    <a:pt x="2642" y="8521"/>
                  </a:lnTo>
                  <a:lnTo>
                    <a:pt x="3721" y="7814"/>
                  </a:lnTo>
                  <a:lnTo>
                    <a:pt x="4800" y="7145"/>
                  </a:lnTo>
                  <a:lnTo>
                    <a:pt x="5917" y="6512"/>
                  </a:lnTo>
                  <a:lnTo>
                    <a:pt x="7033" y="5880"/>
                  </a:lnTo>
                  <a:lnTo>
                    <a:pt x="8149" y="5284"/>
                  </a:lnTo>
                  <a:lnTo>
                    <a:pt x="9302" y="4689"/>
                  </a:lnTo>
                  <a:lnTo>
                    <a:pt x="9414" y="4652"/>
                  </a:lnTo>
                  <a:lnTo>
                    <a:pt x="9526" y="4577"/>
                  </a:lnTo>
                  <a:lnTo>
                    <a:pt x="9451" y="4466"/>
                  </a:lnTo>
                  <a:lnTo>
                    <a:pt x="9451" y="4428"/>
                  </a:lnTo>
                  <a:lnTo>
                    <a:pt x="9191" y="3870"/>
                  </a:lnTo>
                  <a:lnTo>
                    <a:pt x="8856" y="3349"/>
                  </a:lnTo>
                  <a:lnTo>
                    <a:pt x="8558" y="2791"/>
                  </a:lnTo>
                  <a:lnTo>
                    <a:pt x="8261" y="2233"/>
                  </a:lnTo>
                  <a:lnTo>
                    <a:pt x="7851" y="1229"/>
                  </a:lnTo>
                  <a:lnTo>
                    <a:pt x="7442" y="224"/>
                  </a:lnTo>
                  <a:lnTo>
                    <a:pt x="70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548750" y="3038900"/>
              <a:ext cx="987875" cy="928325"/>
            </a:xfrm>
            <a:custGeom>
              <a:avLst/>
              <a:gdLst/>
              <a:ahLst/>
              <a:cxnLst/>
              <a:rect l="l" t="t" r="r" b="b"/>
              <a:pathLst>
                <a:path w="39515" h="37133" extrusionOk="0">
                  <a:moveTo>
                    <a:pt x="2159" y="0"/>
                  </a:moveTo>
                  <a:lnTo>
                    <a:pt x="1898" y="38"/>
                  </a:lnTo>
                  <a:lnTo>
                    <a:pt x="1675" y="75"/>
                  </a:lnTo>
                  <a:lnTo>
                    <a:pt x="1377" y="186"/>
                  </a:lnTo>
                  <a:lnTo>
                    <a:pt x="1117" y="372"/>
                  </a:lnTo>
                  <a:lnTo>
                    <a:pt x="856" y="558"/>
                  </a:lnTo>
                  <a:lnTo>
                    <a:pt x="633" y="819"/>
                  </a:lnTo>
                  <a:lnTo>
                    <a:pt x="484" y="1042"/>
                  </a:lnTo>
                  <a:lnTo>
                    <a:pt x="335" y="1303"/>
                  </a:lnTo>
                  <a:lnTo>
                    <a:pt x="224" y="1563"/>
                  </a:lnTo>
                  <a:lnTo>
                    <a:pt x="112" y="1861"/>
                  </a:lnTo>
                  <a:lnTo>
                    <a:pt x="38" y="2158"/>
                  </a:lnTo>
                  <a:lnTo>
                    <a:pt x="1" y="2493"/>
                  </a:lnTo>
                  <a:lnTo>
                    <a:pt x="1" y="2828"/>
                  </a:lnTo>
                  <a:lnTo>
                    <a:pt x="1" y="3163"/>
                  </a:lnTo>
                  <a:lnTo>
                    <a:pt x="38" y="3498"/>
                  </a:lnTo>
                  <a:lnTo>
                    <a:pt x="149" y="4205"/>
                  </a:lnTo>
                  <a:lnTo>
                    <a:pt x="335" y="4874"/>
                  </a:lnTo>
                  <a:lnTo>
                    <a:pt x="670" y="5916"/>
                  </a:lnTo>
                  <a:lnTo>
                    <a:pt x="1080" y="6921"/>
                  </a:lnTo>
                  <a:lnTo>
                    <a:pt x="1563" y="7925"/>
                  </a:lnTo>
                  <a:lnTo>
                    <a:pt x="2121" y="8893"/>
                  </a:lnTo>
                  <a:lnTo>
                    <a:pt x="2307" y="9190"/>
                  </a:lnTo>
                  <a:lnTo>
                    <a:pt x="2903" y="10083"/>
                  </a:lnTo>
                  <a:lnTo>
                    <a:pt x="3535" y="10939"/>
                  </a:lnTo>
                  <a:lnTo>
                    <a:pt x="4242" y="11721"/>
                  </a:lnTo>
                  <a:lnTo>
                    <a:pt x="4986" y="12465"/>
                  </a:lnTo>
                  <a:lnTo>
                    <a:pt x="5805" y="13172"/>
                  </a:lnTo>
                  <a:lnTo>
                    <a:pt x="6623" y="13841"/>
                  </a:lnTo>
                  <a:lnTo>
                    <a:pt x="7554" y="14474"/>
                  </a:lnTo>
                  <a:lnTo>
                    <a:pt x="8484" y="14995"/>
                  </a:lnTo>
                  <a:lnTo>
                    <a:pt x="7628" y="15144"/>
                  </a:lnTo>
                  <a:lnTo>
                    <a:pt x="6809" y="15292"/>
                  </a:lnTo>
                  <a:lnTo>
                    <a:pt x="6400" y="15441"/>
                  </a:lnTo>
                  <a:lnTo>
                    <a:pt x="5991" y="15553"/>
                  </a:lnTo>
                  <a:lnTo>
                    <a:pt x="5582" y="15739"/>
                  </a:lnTo>
                  <a:lnTo>
                    <a:pt x="5210" y="15925"/>
                  </a:lnTo>
                  <a:lnTo>
                    <a:pt x="4875" y="16148"/>
                  </a:lnTo>
                  <a:lnTo>
                    <a:pt x="4540" y="16446"/>
                  </a:lnTo>
                  <a:lnTo>
                    <a:pt x="4242" y="16743"/>
                  </a:lnTo>
                  <a:lnTo>
                    <a:pt x="3982" y="17078"/>
                  </a:lnTo>
                  <a:lnTo>
                    <a:pt x="3796" y="17450"/>
                  </a:lnTo>
                  <a:lnTo>
                    <a:pt x="3647" y="17860"/>
                  </a:lnTo>
                  <a:lnTo>
                    <a:pt x="3572" y="18269"/>
                  </a:lnTo>
                  <a:lnTo>
                    <a:pt x="3572" y="18678"/>
                  </a:lnTo>
                  <a:lnTo>
                    <a:pt x="3610" y="18939"/>
                  </a:lnTo>
                  <a:lnTo>
                    <a:pt x="3684" y="19162"/>
                  </a:lnTo>
                  <a:lnTo>
                    <a:pt x="3833" y="19571"/>
                  </a:lnTo>
                  <a:lnTo>
                    <a:pt x="4056" y="20018"/>
                  </a:lnTo>
                  <a:lnTo>
                    <a:pt x="4317" y="20390"/>
                  </a:lnTo>
                  <a:lnTo>
                    <a:pt x="4837" y="21097"/>
                  </a:lnTo>
                  <a:lnTo>
                    <a:pt x="5358" y="21804"/>
                  </a:lnTo>
                  <a:lnTo>
                    <a:pt x="5954" y="22436"/>
                  </a:lnTo>
                  <a:lnTo>
                    <a:pt x="6586" y="23069"/>
                  </a:lnTo>
                  <a:lnTo>
                    <a:pt x="7219" y="23627"/>
                  </a:lnTo>
                  <a:lnTo>
                    <a:pt x="7888" y="24185"/>
                  </a:lnTo>
                  <a:lnTo>
                    <a:pt x="8595" y="24706"/>
                  </a:lnTo>
                  <a:lnTo>
                    <a:pt x="9340" y="25227"/>
                  </a:lnTo>
                  <a:lnTo>
                    <a:pt x="10084" y="25710"/>
                  </a:lnTo>
                  <a:lnTo>
                    <a:pt x="10828" y="26157"/>
                  </a:lnTo>
                  <a:lnTo>
                    <a:pt x="11609" y="26603"/>
                  </a:lnTo>
                  <a:lnTo>
                    <a:pt x="12390" y="27013"/>
                  </a:lnTo>
                  <a:lnTo>
                    <a:pt x="13990" y="27794"/>
                  </a:lnTo>
                  <a:lnTo>
                    <a:pt x="15590" y="28538"/>
                  </a:lnTo>
                  <a:lnTo>
                    <a:pt x="17637" y="29431"/>
                  </a:lnTo>
                  <a:lnTo>
                    <a:pt x="17637" y="29468"/>
                  </a:lnTo>
                  <a:lnTo>
                    <a:pt x="18083" y="29654"/>
                  </a:lnTo>
                  <a:lnTo>
                    <a:pt x="18120" y="29654"/>
                  </a:lnTo>
                  <a:lnTo>
                    <a:pt x="19757" y="30324"/>
                  </a:lnTo>
                  <a:lnTo>
                    <a:pt x="21395" y="30956"/>
                  </a:lnTo>
                  <a:lnTo>
                    <a:pt x="23032" y="31589"/>
                  </a:lnTo>
                  <a:lnTo>
                    <a:pt x="24669" y="32184"/>
                  </a:lnTo>
                  <a:lnTo>
                    <a:pt x="26343" y="32780"/>
                  </a:lnTo>
                  <a:lnTo>
                    <a:pt x="28017" y="33338"/>
                  </a:lnTo>
                  <a:lnTo>
                    <a:pt x="29692" y="33859"/>
                  </a:lnTo>
                  <a:lnTo>
                    <a:pt x="31403" y="34342"/>
                  </a:lnTo>
                  <a:lnTo>
                    <a:pt x="33152" y="34900"/>
                  </a:lnTo>
                  <a:lnTo>
                    <a:pt x="34603" y="35421"/>
                  </a:lnTo>
                  <a:lnTo>
                    <a:pt x="35905" y="35905"/>
                  </a:lnTo>
                  <a:lnTo>
                    <a:pt x="37282" y="36426"/>
                  </a:lnTo>
                  <a:lnTo>
                    <a:pt x="38026" y="36686"/>
                  </a:lnTo>
                  <a:lnTo>
                    <a:pt x="39514" y="37133"/>
                  </a:lnTo>
                  <a:lnTo>
                    <a:pt x="38659" y="36203"/>
                  </a:lnTo>
                  <a:lnTo>
                    <a:pt x="37803" y="35310"/>
                  </a:lnTo>
                  <a:lnTo>
                    <a:pt x="36277" y="33561"/>
                  </a:lnTo>
                  <a:lnTo>
                    <a:pt x="34901" y="31849"/>
                  </a:lnTo>
                  <a:lnTo>
                    <a:pt x="33561" y="30175"/>
                  </a:lnTo>
                  <a:lnTo>
                    <a:pt x="30994" y="26789"/>
                  </a:lnTo>
                  <a:lnTo>
                    <a:pt x="29655" y="25041"/>
                  </a:lnTo>
                  <a:lnTo>
                    <a:pt x="28166" y="23180"/>
                  </a:lnTo>
                  <a:lnTo>
                    <a:pt x="27906" y="22845"/>
                  </a:lnTo>
                  <a:lnTo>
                    <a:pt x="26790" y="21506"/>
                  </a:lnTo>
                  <a:lnTo>
                    <a:pt x="24669" y="19125"/>
                  </a:lnTo>
                  <a:lnTo>
                    <a:pt x="22548" y="16781"/>
                  </a:lnTo>
                  <a:lnTo>
                    <a:pt x="22250" y="16446"/>
                  </a:lnTo>
                  <a:lnTo>
                    <a:pt x="20799" y="14920"/>
                  </a:lnTo>
                  <a:lnTo>
                    <a:pt x="19311" y="13358"/>
                  </a:lnTo>
                  <a:lnTo>
                    <a:pt x="17823" y="11832"/>
                  </a:lnTo>
                  <a:lnTo>
                    <a:pt x="16297" y="10344"/>
                  </a:lnTo>
                  <a:lnTo>
                    <a:pt x="14772" y="8856"/>
                  </a:lnTo>
                  <a:lnTo>
                    <a:pt x="13246" y="7405"/>
                  </a:lnTo>
                  <a:lnTo>
                    <a:pt x="11684" y="5953"/>
                  </a:lnTo>
                  <a:lnTo>
                    <a:pt x="10084" y="4502"/>
                  </a:lnTo>
                  <a:lnTo>
                    <a:pt x="9860" y="4279"/>
                  </a:lnTo>
                  <a:lnTo>
                    <a:pt x="9786" y="4242"/>
                  </a:lnTo>
                  <a:lnTo>
                    <a:pt x="8372" y="3014"/>
                  </a:lnTo>
                  <a:lnTo>
                    <a:pt x="7628" y="2419"/>
                  </a:lnTo>
                  <a:lnTo>
                    <a:pt x="6884" y="1861"/>
                  </a:lnTo>
                  <a:lnTo>
                    <a:pt x="6102" y="1377"/>
                  </a:lnTo>
                  <a:lnTo>
                    <a:pt x="5321" y="893"/>
                  </a:lnTo>
                  <a:lnTo>
                    <a:pt x="4465" y="521"/>
                  </a:lnTo>
                  <a:lnTo>
                    <a:pt x="3610" y="186"/>
                  </a:lnTo>
                  <a:lnTo>
                    <a:pt x="3126" y="7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560850" y="3059350"/>
              <a:ext cx="938575" cy="896725"/>
            </a:xfrm>
            <a:custGeom>
              <a:avLst/>
              <a:gdLst/>
              <a:ahLst/>
              <a:cxnLst/>
              <a:rect l="l" t="t" r="r" b="b"/>
              <a:pathLst>
                <a:path w="37543" h="35869" extrusionOk="0">
                  <a:moveTo>
                    <a:pt x="149" y="1"/>
                  </a:moveTo>
                  <a:lnTo>
                    <a:pt x="0" y="224"/>
                  </a:lnTo>
                  <a:lnTo>
                    <a:pt x="2493" y="2419"/>
                  </a:lnTo>
                  <a:lnTo>
                    <a:pt x="4949" y="4652"/>
                  </a:lnTo>
                  <a:lnTo>
                    <a:pt x="7367" y="6921"/>
                  </a:lnTo>
                  <a:lnTo>
                    <a:pt x="9786" y="9228"/>
                  </a:lnTo>
                  <a:lnTo>
                    <a:pt x="10158" y="9600"/>
                  </a:lnTo>
                  <a:lnTo>
                    <a:pt x="10195" y="9600"/>
                  </a:lnTo>
                  <a:lnTo>
                    <a:pt x="12390" y="11758"/>
                  </a:lnTo>
                  <a:lnTo>
                    <a:pt x="14548" y="13953"/>
                  </a:lnTo>
                  <a:lnTo>
                    <a:pt x="18864" y="18307"/>
                  </a:lnTo>
                  <a:lnTo>
                    <a:pt x="19311" y="18790"/>
                  </a:lnTo>
                  <a:lnTo>
                    <a:pt x="19608" y="19088"/>
                  </a:lnTo>
                  <a:lnTo>
                    <a:pt x="23515" y="23032"/>
                  </a:lnTo>
                  <a:lnTo>
                    <a:pt x="27496" y="26976"/>
                  </a:lnTo>
                  <a:lnTo>
                    <a:pt x="27757" y="27236"/>
                  </a:lnTo>
                  <a:lnTo>
                    <a:pt x="29989" y="29357"/>
                  </a:lnTo>
                  <a:lnTo>
                    <a:pt x="32222" y="31478"/>
                  </a:lnTo>
                  <a:lnTo>
                    <a:pt x="34491" y="33561"/>
                  </a:lnTo>
                  <a:lnTo>
                    <a:pt x="36798" y="35608"/>
                  </a:lnTo>
                  <a:lnTo>
                    <a:pt x="37542" y="35868"/>
                  </a:lnTo>
                  <a:lnTo>
                    <a:pt x="37542" y="35868"/>
                  </a:lnTo>
                  <a:lnTo>
                    <a:pt x="35086" y="33710"/>
                  </a:lnTo>
                  <a:lnTo>
                    <a:pt x="32705" y="31552"/>
                  </a:lnTo>
                  <a:lnTo>
                    <a:pt x="30324" y="29320"/>
                  </a:lnTo>
                  <a:lnTo>
                    <a:pt x="28017" y="27050"/>
                  </a:lnTo>
                  <a:lnTo>
                    <a:pt x="27980" y="27050"/>
                  </a:lnTo>
                  <a:lnTo>
                    <a:pt x="27682" y="26753"/>
                  </a:lnTo>
                  <a:lnTo>
                    <a:pt x="24817" y="23925"/>
                  </a:lnTo>
                  <a:lnTo>
                    <a:pt x="21990" y="21097"/>
                  </a:lnTo>
                  <a:lnTo>
                    <a:pt x="21729" y="20800"/>
                  </a:lnTo>
                  <a:lnTo>
                    <a:pt x="19050" y="18121"/>
                  </a:lnTo>
                  <a:lnTo>
                    <a:pt x="14809" y="13767"/>
                  </a:lnTo>
                  <a:lnTo>
                    <a:pt x="12613" y="11609"/>
                  </a:lnTo>
                  <a:lnTo>
                    <a:pt x="10418" y="9451"/>
                  </a:lnTo>
                  <a:lnTo>
                    <a:pt x="10083" y="9117"/>
                  </a:lnTo>
                  <a:lnTo>
                    <a:pt x="7665" y="6773"/>
                  </a:lnTo>
                  <a:lnTo>
                    <a:pt x="5209" y="4466"/>
                  </a:lnTo>
                  <a:lnTo>
                    <a:pt x="2716" y="2196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601775" y="3144925"/>
              <a:ext cx="220475" cy="155375"/>
            </a:xfrm>
            <a:custGeom>
              <a:avLst/>
              <a:gdLst/>
              <a:ahLst/>
              <a:cxnLst/>
              <a:rect l="l" t="t" r="r" b="b"/>
              <a:pathLst>
                <a:path w="8819" h="6215" extrusionOk="0">
                  <a:moveTo>
                    <a:pt x="7665" y="1"/>
                  </a:moveTo>
                  <a:lnTo>
                    <a:pt x="7814" y="1415"/>
                  </a:lnTo>
                  <a:lnTo>
                    <a:pt x="7963" y="2829"/>
                  </a:lnTo>
                  <a:lnTo>
                    <a:pt x="8186" y="4243"/>
                  </a:lnTo>
                  <a:lnTo>
                    <a:pt x="8446" y="5694"/>
                  </a:lnTo>
                  <a:lnTo>
                    <a:pt x="8484" y="5880"/>
                  </a:lnTo>
                  <a:lnTo>
                    <a:pt x="8484" y="5880"/>
                  </a:lnTo>
                  <a:lnTo>
                    <a:pt x="8149" y="5805"/>
                  </a:lnTo>
                  <a:lnTo>
                    <a:pt x="6102" y="5433"/>
                  </a:lnTo>
                  <a:lnTo>
                    <a:pt x="4093" y="5135"/>
                  </a:lnTo>
                  <a:lnTo>
                    <a:pt x="2047" y="4838"/>
                  </a:lnTo>
                  <a:lnTo>
                    <a:pt x="0" y="4652"/>
                  </a:lnTo>
                  <a:lnTo>
                    <a:pt x="186" y="4949"/>
                  </a:lnTo>
                  <a:lnTo>
                    <a:pt x="2270" y="5173"/>
                  </a:lnTo>
                  <a:lnTo>
                    <a:pt x="4354" y="5470"/>
                  </a:lnTo>
                  <a:lnTo>
                    <a:pt x="6437" y="5805"/>
                  </a:lnTo>
                  <a:lnTo>
                    <a:pt x="8521" y="6177"/>
                  </a:lnTo>
                  <a:lnTo>
                    <a:pt x="8632" y="6177"/>
                  </a:lnTo>
                  <a:lnTo>
                    <a:pt x="8818" y="6214"/>
                  </a:lnTo>
                  <a:lnTo>
                    <a:pt x="8781" y="6028"/>
                  </a:lnTo>
                  <a:lnTo>
                    <a:pt x="8521" y="4577"/>
                  </a:lnTo>
                  <a:lnTo>
                    <a:pt x="8298" y="3126"/>
                  </a:lnTo>
                  <a:lnTo>
                    <a:pt x="8111" y="1712"/>
                  </a:lnTo>
                  <a:lnTo>
                    <a:pt x="7963" y="261"/>
                  </a:lnTo>
                  <a:lnTo>
                    <a:pt x="7739" y="38"/>
                  </a:lnTo>
                  <a:lnTo>
                    <a:pt x="766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667825" y="3527225"/>
              <a:ext cx="386025" cy="34450"/>
            </a:xfrm>
            <a:custGeom>
              <a:avLst/>
              <a:gdLst/>
              <a:ahLst/>
              <a:cxnLst/>
              <a:rect l="l" t="t" r="r" b="b"/>
              <a:pathLst>
                <a:path w="15441" h="1378" extrusionOk="0">
                  <a:moveTo>
                    <a:pt x="11274" y="1"/>
                  </a:moveTo>
                  <a:lnTo>
                    <a:pt x="9227" y="38"/>
                  </a:lnTo>
                  <a:lnTo>
                    <a:pt x="7255" y="150"/>
                  </a:lnTo>
                  <a:lnTo>
                    <a:pt x="5358" y="299"/>
                  </a:lnTo>
                  <a:lnTo>
                    <a:pt x="3498" y="522"/>
                  </a:lnTo>
                  <a:lnTo>
                    <a:pt x="1712" y="782"/>
                  </a:lnTo>
                  <a:lnTo>
                    <a:pt x="0" y="1080"/>
                  </a:lnTo>
                  <a:lnTo>
                    <a:pt x="74" y="1378"/>
                  </a:lnTo>
                  <a:lnTo>
                    <a:pt x="1749" y="1080"/>
                  </a:lnTo>
                  <a:lnTo>
                    <a:pt x="3535" y="782"/>
                  </a:lnTo>
                  <a:lnTo>
                    <a:pt x="5358" y="596"/>
                  </a:lnTo>
                  <a:lnTo>
                    <a:pt x="7293" y="447"/>
                  </a:lnTo>
                  <a:lnTo>
                    <a:pt x="9265" y="336"/>
                  </a:lnTo>
                  <a:lnTo>
                    <a:pt x="11274" y="299"/>
                  </a:lnTo>
                  <a:lnTo>
                    <a:pt x="13320" y="299"/>
                  </a:lnTo>
                  <a:lnTo>
                    <a:pt x="15404" y="373"/>
                  </a:lnTo>
                  <a:lnTo>
                    <a:pt x="15441" y="75"/>
                  </a:lnTo>
                  <a:lnTo>
                    <a:pt x="133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2104075" y="3450025"/>
              <a:ext cx="8375" cy="137700"/>
            </a:xfrm>
            <a:custGeom>
              <a:avLst/>
              <a:gdLst/>
              <a:ahLst/>
              <a:cxnLst/>
              <a:rect l="l" t="t" r="r" b="b"/>
              <a:pathLst>
                <a:path w="335" h="5508" extrusionOk="0">
                  <a:moveTo>
                    <a:pt x="37" y="1"/>
                  </a:moveTo>
                  <a:lnTo>
                    <a:pt x="0" y="5173"/>
                  </a:lnTo>
                  <a:lnTo>
                    <a:pt x="0" y="5470"/>
                  </a:lnTo>
                  <a:lnTo>
                    <a:pt x="261" y="5507"/>
                  </a:lnTo>
                  <a:lnTo>
                    <a:pt x="261" y="5470"/>
                  </a:lnTo>
                  <a:lnTo>
                    <a:pt x="335" y="336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212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989650" y="3610025"/>
              <a:ext cx="271650" cy="170250"/>
            </a:xfrm>
            <a:custGeom>
              <a:avLst/>
              <a:gdLst/>
              <a:ahLst/>
              <a:cxnLst/>
              <a:rect l="l" t="t" r="r" b="b"/>
              <a:pathLst>
                <a:path w="10866" h="6810" extrusionOk="0">
                  <a:moveTo>
                    <a:pt x="10270" y="0"/>
                  </a:moveTo>
                  <a:lnTo>
                    <a:pt x="10233" y="1303"/>
                  </a:lnTo>
                  <a:lnTo>
                    <a:pt x="10270" y="2568"/>
                  </a:lnTo>
                  <a:lnTo>
                    <a:pt x="10344" y="3200"/>
                  </a:lnTo>
                  <a:lnTo>
                    <a:pt x="10419" y="3833"/>
                  </a:lnTo>
                  <a:lnTo>
                    <a:pt x="10493" y="4279"/>
                  </a:lnTo>
                  <a:lnTo>
                    <a:pt x="10530" y="4726"/>
                  </a:lnTo>
                  <a:lnTo>
                    <a:pt x="10567" y="4912"/>
                  </a:lnTo>
                  <a:lnTo>
                    <a:pt x="10344" y="4949"/>
                  </a:lnTo>
                  <a:lnTo>
                    <a:pt x="9042" y="5060"/>
                  </a:lnTo>
                  <a:lnTo>
                    <a:pt x="7740" y="5209"/>
                  </a:lnTo>
                  <a:lnTo>
                    <a:pt x="6437" y="5395"/>
                  </a:lnTo>
                  <a:lnTo>
                    <a:pt x="5135" y="5581"/>
                  </a:lnTo>
                  <a:lnTo>
                    <a:pt x="3870" y="5805"/>
                  </a:lnTo>
                  <a:lnTo>
                    <a:pt x="2568" y="6028"/>
                  </a:lnTo>
                  <a:lnTo>
                    <a:pt x="1303" y="6326"/>
                  </a:lnTo>
                  <a:lnTo>
                    <a:pt x="1" y="6623"/>
                  </a:lnTo>
                  <a:lnTo>
                    <a:pt x="447" y="6809"/>
                  </a:lnTo>
                  <a:lnTo>
                    <a:pt x="484" y="6809"/>
                  </a:lnTo>
                  <a:lnTo>
                    <a:pt x="1712" y="6512"/>
                  </a:lnTo>
                  <a:lnTo>
                    <a:pt x="2977" y="6251"/>
                  </a:lnTo>
                  <a:lnTo>
                    <a:pt x="4242" y="6028"/>
                  </a:lnTo>
                  <a:lnTo>
                    <a:pt x="5507" y="5805"/>
                  </a:lnTo>
                  <a:lnTo>
                    <a:pt x="6772" y="5619"/>
                  </a:lnTo>
                  <a:lnTo>
                    <a:pt x="8037" y="5470"/>
                  </a:lnTo>
                  <a:lnTo>
                    <a:pt x="9340" y="5321"/>
                  </a:lnTo>
                  <a:lnTo>
                    <a:pt x="10605" y="5209"/>
                  </a:lnTo>
                  <a:lnTo>
                    <a:pt x="10865" y="5209"/>
                  </a:lnTo>
                  <a:lnTo>
                    <a:pt x="10828" y="5060"/>
                  </a:lnTo>
                  <a:lnTo>
                    <a:pt x="10865" y="5023"/>
                  </a:lnTo>
                  <a:lnTo>
                    <a:pt x="10828" y="5023"/>
                  </a:lnTo>
                  <a:lnTo>
                    <a:pt x="10791" y="4391"/>
                  </a:lnTo>
                  <a:lnTo>
                    <a:pt x="10716" y="3795"/>
                  </a:lnTo>
                  <a:lnTo>
                    <a:pt x="10605" y="3163"/>
                  </a:lnTo>
                  <a:lnTo>
                    <a:pt x="10567" y="2568"/>
                  </a:lnTo>
                  <a:lnTo>
                    <a:pt x="10530" y="1451"/>
                  </a:lnTo>
                  <a:lnTo>
                    <a:pt x="10530" y="335"/>
                  </a:lnTo>
                  <a:lnTo>
                    <a:pt x="10270" y="0"/>
                  </a:lnTo>
                  <a:close/>
                </a:path>
              </a:pathLst>
            </a:custGeom>
            <a:solidFill>
              <a:srgbClr val="212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3326325" y="2728225"/>
              <a:ext cx="505100" cy="1172025"/>
            </a:xfrm>
            <a:custGeom>
              <a:avLst/>
              <a:gdLst/>
              <a:ahLst/>
              <a:cxnLst/>
              <a:rect l="l" t="t" r="r" b="b"/>
              <a:pathLst>
                <a:path w="20204" h="46881" extrusionOk="0">
                  <a:moveTo>
                    <a:pt x="18641" y="0"/>
                  </a:moveTo>
                  <a:lnTo>
                    <a:pt x="18343" y="37"/>
                  </a:lnTo>
                  <a:lnTo>
                    <a:pt x="18120" y="149"/>
                  </a:lnTo>
                  <a:lnTo>
                    <a:pt x="17860" y="298"/>
                  </a:lnTo>
                  <a:lnTo>
                    <a:pt x="16967" y="968"/>
                  </a:lnTo>
                  <a:lnTo>
                    <a:pt x="16148" y="1675"/>
                  </a:lnTo>
                  <a:lnTo>
                    <a:pt x="15329" y="2419"/>
                  </a:lnTo>
                  <a:lnTo>
                    <a:pt x="14585" y="3237"/>
                  </a:lnTo>
                  <a:lnTo>
                    <a:pt x="13878" y="4093"/>
                  </a:lnTo>
                  <a:lnTo>
                    <a:pt x="13209" y="4986"/>
                  </a:lnTo>
                  <a:lnTo>
                    <a:pt x="12539" y="5916"/>
                  </a:lnTo>
                  <a:lnTo>
                    <a:pt x="11944" y="6846"/>
                  </a:lnTo>
                  <a:lnTo>
                    <a:pt x="11683" y="7256"/>
                  </a:lnTo>
                  <a:lnTo>
                    <a:pt x="10939" y="8521"/>
                  </a:lnTo>
                  <a:lnTo>
                    <a:pt x="10195" y="9823"/>
                  </a:lnTo>
                  <a:lnTo>
                    <a:pt x="9525" y="11162"/>
                  </a:lnTo>
                  <a:lnTo>
                    <a:pt x="8855" y="12465"/>
                  </a:lnTo>
                  <a:lnTo>
                    <a:pt x="8855" y="12465"/>
                  </a:lnTo>
                  <a:lnTo>
                    <a:pt x="9190" y="8893"/>
                  </a:lnTo>
                  <a:lnTo>
                    <a:pt x="9190" y="8669"/>
                  </a:lnTo>
                  <a:lnTo>
                    <a:pt x="9190" y="8446"/>
                  </a:lnTo>
                  <a:lnTo>
                    <a:pt x="9116" y="8223"/>
                  </a:lnTo>
                  <a:lnTo>
                    <a:pt x="9004" y="8074"/>
                  </a:lnTo>
                  <a:lnTo>
                    <a:pt x="8893" y="7888"/>
                  </a:lnTo>
                  <a:lnTo>
                    <a:pt x="8744" y="7739"/>
                  </a:lnTo>
                  <a:lnTo>
                    <a:pt x="8595" y="7628"/>
                  </a:lnTo>
                  <a:lnTo>
                    <a:pt x="8409" y="7553"/>
                  </a:lnTo>
                  <a:lnTo>
                    <a:pt x="8223" y="7479"/>
                  </a:lnTo>
                  <a:lnTo>
                    <a:pt x="8037" y="7442"/>
                  </a:lnTo>
                  <a:lnTo>
                    <a:pt x="7628" y="7442"/>
                  </a:lnTo>
                  <a:lnTo>
                    <a:pt x="7442" y="7479"/>
                  </a:lnTo>
                  <a:lnTo>
                    <a:pt x="7256" y="7590"/>
                  </a:lnTo>
                  <a:lnTo>
                    <a:pt x="7070" y="7702"/>
                  </a:lnTo>
                  <a:lnTo>
                    <a:pt x="6883" y="7851"/>
                  </a:lnTo>
                  <a:lnTo>
                    <a:pt x="6474" y="8335"/>
                  </a:lnTo>
                  <a:lnTo>
                    <a:pt x="6102" y="8856"/>
                  </a:lnTo>
                  <a:lnTo>
                    <a:pt x="5916" y="9153"/>
                  </a:lnTo>
                  <a:lnTo>
                    <a:pt x="5507" y="9972"/>
                  </a:lnTo>
                  <a:lnTo>
                    <a:pt x="5098" y="10790"/>
                  </a:lnTo>
                  <a:lnTo>
                    <a:pt x="4688" y="11832"/>
                  </a:lnTo>
                  <a:lnTo>
                    <a:pt x="4279" y="12837"/>
                  </a:lnTo>
                  <a:lnTo>
                    <a:pt x="3535" y="14920"/>
                  </a:lnTo>
                  <a:lnTo>
                    <a:pt x="2902" y="17004"/>
                  </a:lnTo>
                  <a:lnTo>
                    <a:pt x="2307" y="19125"/>
                  </a:lnTo>
                  <a:lnTo>
                    <a:pt x="2233" y="19534"/>
                  </a:lnTo>
                  <a:lnTo>
                    <a:pt x="1823" y="21320"/>
                  </a:lnTo>
                  <a:lnTo>
                    <a:pt x="1451" y="23143"/>
                  </a:lnTo>
                  <a:lnTo>
                    <a:pt x="1116" y="24966"/>
                  </a:lnTo>
                  <a:lnTo>
                    <a:pt x="856" y="26789"/>
                  </a:lnTo>
                  <a:lnTo>
                    <a:pt x="633" y="28612"/>
                  </a:lnTo>
                  <a:lnTo>
                    <a:pt x="409" y="30473"/>
                  </a:lnTo>
                  <a:lnTo>
                    <a:pt x="261" y="32333"/>
                  </a:lnTo>
                  <a:lnTo>
                    <a:pt x="149" y="34193"/>
                  </a:lnTo>
                  <a:lnTo>
                    <a:pt x="112" y="34640"/>
                  </a:lnTo>
                  <a:lnTo>
                    <a:pt x="37" y="36649"/>
                  </a:lnTo>
                  <a:lnTo>
                    <a:pt x="0" y="38695"/>
                  </a:lnTo>
                  <a:lnTo>
                    <a:pt x="0" y="40742"/>
                  </a:lnTo>
                  <a:lnTo>
                    <a:pt x="0" y="42788"/>
                  </a:lnTo>
                  <a:lnTo>
                    <a:pt x="37" y="43458"/>
                  </a:lnTo>
                  <a:lnTo>
                    <a:pt x="112" y="44165"/>
                  </a:lnTo>
                  <a:lnTo>
                    <a:pt x="298" y="45727"/>
                  </a:lnTo>
                  <a:lnTo>
                    <a:pt x="335" y="46472"/>
                  </a:lnTo>
                  <a:lnTo>
                    <a:pt x="335" y="46881"/>
                  </a:lnTo>
                  <a:lnTo>
                    <a:pt x="2865" y="45281"/>
                  </a:lnTo>
                  <a:lnTo>
                    <a:pt x="4130" y="44425"/>
                  </a:lnTo>
                  <a:lnTo>
                    <a:pt x="5358" y="43569"/>
                  </a:lnTo>
                  <a:lnTo>
                    <a:pt x="6549" y="42677"/>
                  </a:lnTo>
                  <a:lnTo>
                    <a:pt x="7739" y="41746"/>
                  </a:lnTo>
                  <a:lnTo>
                    <a:pt x="8893" y="40779"/>
                  </a:lnTo>
                  <a:lnTo>
                    <a:pt x="10009" y="39774"/>
                  </a:lnTo>
                  <a:lnTo>
                    <a:pt x="10679" y="39142"/>
                  </a:lnTo>
                  <a:lnTo>
                    <a:pt x="11311" y="38509"/>
                  </a:lnTo>
                  <a:lnTo>
                    <a:pt x="11944" y="37840"/>
                  </a:lnTo>
                  <a:lnTo>
                    <a:pt x="12539" y="37133"/>
                  </a:lnTo>
                  <a:lnTo>
                    <a:pt x="12799" y="36872"/>
                  </a:lnTo>
                  <a:lnTo>
                    <a:pt x="13395" y="36128"/>
                  </a:lnTo>
                  <a:lnTo>
                    <a:pt x="13990" y="35347"/>
                  </a:lnTo>
                  <a:lnTo>
                    <a:pt x="14511" y="34565"/>
                  </a:lnTo>
                  <a:lnTo>
                    <a:pt x="15032" y="33784"/>
                  </a:lnTo>
                  <a:lnTo>
                    <a:pt x="15516" y="32928"/>
                  </a:lnTo>
                  <a:lnTo>
                    <a:pt x="15962" y="32110"/>
                  </a:lnTo>
                  <a:lnTo>
                    <a:pt x="16408" y="31254"/>
                  </a:lnTo>
                  <a:lnTo>
                    <a:pt x="16781" y="30361"/>
                  </a:lnTo>
                  <a:lnTo>
                    <a:pt x="16892" y="30063"/>
                  </a:lnTo>
                  <a:lnTo>
                    <a:pt x="17227" y="29096"/>
                  </a:lnTo>
                  <a:lnTo>
                    <a:pt x="17376" y="28612"/>
                  </a:lnTo>
                  <a:lnTo>
                    <a:pt x="17450" y="28129"/>
                  </a:lnTo>
                  <a:lnTo>
                    <a:pt x="17450" y="27645"/>
                  </a:lnTo>
                  <a:lnTo>
                    <a:pt x="17413" y="27124"/>
                  </a:lnTo>
                  <a:lnTo>
                    <a:pt x="17339" y="26901"/>
                  </a:lnTo>
                  <a:lnTo>
                    <a:pt x="17264" y="26789"/>
                  </a:lnTo>
                  <a:lnTo>
                    <a:pt x="17227" y="26715"/>
                  </a:lnTo>
                  <a:lnTo>
                    <a:pt x="17078" y="26603"/>
                  </a:lnTo>
                  <a:lnTo>
                    <a:pt x="16967" y="26566"/>
                  </a:lnTo>
                  <a:lnTo>
                    <a:pt x="16818" y="26529"/>
                  </a:lnTo>
                  <a:lnTo>
                    <a:pt x="16669" y="26529"/>
                  </a:lnTo>
                  <a:lnTo>
                    <a:pt x="16334" y="26603"/>
                  </a:lnTo>
                  <a:lnTo>
                    <a:pt x="16036" y="26752"/>
                  </a:lnTo>
                  <a:lnTo>
                    <a:pt x="15404" y="27087"/>
                  </a:lnTo>
                  <a:lnTo>
                    <a:pt x="14809" y="27496"/>
                  </a:lnTo>
                  <a:lnTo>
                    <a:pt x="14213" y="27905"/>
                  </a:lnTo>
                  <a:lnTo>
                    <a:pt x="13655" y="28352"/>
                  </a:lnTo>
                  <a:lnTo>
                    <a:pt x="13097" y="28836"/>
                  </a:lnTo>
                  <a:lnTo>
                    <a:pt x="12576" y="29356"/>
                  </a:lnTo>
                  <a:lnTo>
                    <a:pt x="12092" y="29877"/>
                  </a:lnTo>
                  <a:lnTo>
                    <a:pt x="11646" y="30435"/>
                  </a:lnTo>
                  <a:lnTo>
                    <a:pt x="11646" y="30435"/>
                  </a:lnTo>
                  <a:lnTo>
                    <a:pt x="12427" y="28984"/>
                  </a:lnTo>
                  <a:lnTo>
                    <a:pt x="13134" y="27533"/>
                  </a:lnTo>
                  <a:lnTo>
                    <a:pt x="13841" y="26045"/>
                  </a:lnTo>
                  <a:lnTo>
                    <a:pt x="14474" y="24557"/>
                  </a:lnTo>
                  <a:lnTo>
                    <a:pt x="14623" y="24259"/>
                  </a:lnTo>
                  <a:lnTo>
                    <a:pt x="15329" y="22548"/>
                  </a:lnTo>
                  <a:lnTo>
                    <a:pt x="15999" y="20799"/>
                  </a:lnTo>
                  <a:lnTo>
                    <a:pt x="16632" y="19050"/>
                  </a:lnTo>
                  <a:lnTo>
                    <a:pt x="17227" y="17301"/>
                  </a:lnTo>
                  <a:lnTo>
                    <a:pt x="17301" y="17041"/>
                  </a:lnTo>
                  <a:lnTo>
                    <a:pt x="17971" y="14883"/>
                  </a:lnTo>
                  <a:lnTo>
                    <a:pt x="18566" y="12688"/>
                  </a:lnTo>
                  <a:lnTo>
                    <a:pt x="19125" y="10493"/>
                  </a:lnTo>
                  <a:lnTo>
                    <a:pt x="19571" y="8297"/>
                  </a:lnTo>
                  <a:lnTo>
                    <a:pt x="19645" y="8000"/>
                  </a:lnTo>
                  <a:lnTo>
                    <a:pt x="19906" y="6660"/>
                  </a:lnTo>
                  <a:lnTo>
                    <a:pt x="20092" y="5432"/>
                  </a:lnTo>
                  <a:lnTo>
                    <a:pt x="20166" y="4242"/>
                  </a:lnTo>
                  <a:lnTo>
                    <a:pt x="20204" y="3014"/>
                  </a:lnTo>
                  <a:lnTo>
                    <a:pt x="20129" y="1786"/>
                  </a:lnTo>
                  <a:lnTo>
                    <a:pt x="20055" y="1265"/>
                  </a:lnTo>
                  <a:lnTo>
                    <a:pt x="20018" y="1005"/>
                  </a:lnTo>
                  <a:lnTo>
                    <a:pt x="19943" y="782"/>
                  </a:lnTo>
                  <a:lnTo>
                    <a:pt x="19794" y="521"/>
                  </a:lnTo>
                  <a:lnTo>
                    <a:pt x="19683" y="335"/>
                  </a:lnTo>
                  <a:lnTo>
                    <a:pt x="19459" y="186"/>
                  </a:lnTo>
                  <a:lnTo>
                    <a:pt x="19236" y="37"/>
                  </a:lnTo>
                  <a:lnTo>
                    <a:pt x="18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3326325" y="2728225"/>
              <a:ext cx="480925" cy="1174825"/>
            </a:xfrm>
            <a:custGeom>
              <a:avLst/>
              <a:gdLst/>
              <a:ahLst/>
              <a:cxnLst/>
              <a:rect l="l" t="t" r="r" b="b"/>
              <a:pathLst>
                <a:path w="19237" h="46993" extrusionOk="0">
                  <a:moveTo>
                    <a:pt x="18976" y="0"/>
                  </a:moveTo>
                  <a:lnTo>
                    <a:pt x="18269" y="744"/>
                  </a:lnTo>
                  <a:lnTo>
                    <a:pt x="17636" y="1526"/>
                  </a:lnTo>
                  <a:lnTo>
                    <a:pt x="17041" y="2307"/>
                  </a:lnTo>
                  <a:lnTo>
                    <a:pt x="16446" y="3126"/>
                  </a:lnTo>
                  <a:lnTo>
                    <a:pt x="15925" y="3944"/>
                  </a:lnTo>
                  <a:lnTo>
                    <a:pt x="15404" y="4763"/>
                  </a:lnTo>
                  <a:lnTo>
                    <a:pt x="14474" y="6363"/>
                  </a:lnTo>
                  <a:lnTo>
                    <a:pt x="13171" y="8707"/>
                  </a:lnTo>
                  <a:lnTo>
                    <a:pt x="11944" y="11088"/>
                  </a:lnTo>
                  <a:lnTo>
                    <a:pt x="11720" y="11572"/>
                  </a:lnTo>
                  <a:lnTo>
                    <a:pt x="10753" y="13618"/>
                  </a:lnTo>
                  <a:lnTo>
                    <a:pt x="9823" y="15702"/>
                  </a:lnTo>
                  <a:lnTo>
                    <a:pt x="8930" y="17822"/>
                  </a:lnTo>
                  <a:lnTo>
                    <a:pt x="8074" y="19943"/>
                  </a:lnTo>
                  <a:lnTo>
                    <a:pt x="8000" y="20204"/>
                  </a:lnTo>
                  <a:lnTo>
                    <a:pt x="7367" y="21915"/>
                  </a:lnTo>
                  <a:lnTo>
                    <a:pt x="6735" y="23589"/>
                  </a:lnTo>
                  <a:lnTo>
                    <a:pt x="5581" y="27050"/>
                  </a:lnTo>
                  <a:lnTo>
                    <a:pt x="5432" y="27422"/>
                  </a:lnTo>
                  <a:lnTo>
                    <a:pt x="4614" y="30026"/>
                  </a:lnTo>
                  <a:lnTo>
                    <a:pt x="3833" y="32705"/>
                  </a:lnTo>
                  <a:lnTo>
                    <a:pt x="3051" y="35421"/>
                  </a:lnTo>
                  <a:lnTo>
                    <a:pt x="2270" y="38137"/>
                  </a:lnTo>
                  <a:lnTo>
                    <a:pt x="2195" y="38509"/>
                  </a:lnTo>
                  <a:lnTo>
                    <a:pt x="1228" y="42081"/>
                  </a:lnTo>
                  <a:lnTo>
                    <a:pt x="298" y="45727"/>
                  </a:lnTo>
                  <a:lnTo>
                    <a:pt x="0" y="46918"/>
                  </a:lnTo>
                  <a:lnTo>
                    <a:pt x="223" y="46993"/>
                  </a:lnTo>
                  <a:lnTo>
                    <a:pt x="335" y="46472"/>
                  </a:lnTo>
                  <a:lnTo>
                    <a:pt x="1377" y="42490"/>
                  </a:lnTo>
                  <a:lnTo>
                    <a:pt x="2419" y="38584"/>
                  </a:lnTo>
                  <a:lnTo>
                    <a:pt x="2493" y="38323"/>
                  </a:lnTo>
                  <a:lnTo>
                    <a:pt x="3572" y="34379"/>
                  </a:lnTo>
                  <a:lnTo>
                    <a:pt x="3646" y="34119"/>
                  </a:lnTo>
                  <a:lnTo>
                    <a:pt x="4651" y="30770"/>
                  </a:lnTo>
                  <a:lnTo>
                    <a:pt x="5693" y="27496"/>
                  </a:lnTo>
                  <a:lnTo>
                    <a:pt x="5767" y="27198"/>
                  </a:lnTo>
                  <a:lnTo>
                    <a:pt x="6363" y="25413"/>
                  </a:lnTo>
                  <a:lnTo>
                    <a:pt x="6958" y="23627"/>
                  </a:lnTo>
                  <a:lnTo>
                    <a:pt x="7628" y="21878"/>
                  </a:lnTo>
                  <a:lnTo>
                    <a:pt x="8260" y="20129"/>
                  </a:lnTo>
                  <a:lnTo>
                    <a:pt x="8372" y="19869"/>
                  </a:lnTo>
                  <a:lnTo>
                    <a:pt x="9190" y="17785"/>
                  </a:lnTo>
                  <a:lnTo>
                    <a:pt x="10046" y="15776"/>
                  </a:lnTo>
                  <a:lnTo>
                    <a:pt x="10939" y="13730"/>
                  </a:lnTo>
                  <a:lnTo>
                    <a:pt x="11869" y="11758"/>
                  </a:lnTo>
                  <a:lnTo>
                    <a:pt x="12018" y="11460"/>
                  </a:lnTo>
                  <a:lnTo>
                    <a:pt x="13320" y="8930"/>
                  </a:lnTo>
                  <a:lnTo>
                    <a:pt x="14660" y="6474"/>
                  </a:lnTo>
                  <a:lnTo>
                    <a:pt x="15627" y="4837"/>
                  </a:lnTo>
                  <a:lnTo>
                    <a:pt x="16148" y="4019"/>
                  </a:lnTo>
                  <a:lnTo>
                    <a:pt x="16669" y="3200"/>
                  </a:lnTo>
                  <a:lnTo>
                    <a:pt x="17264" y="2382"/>
                  </a:lnTo>
                  <a:lnTo>
                    <a:pt x="17897" y="1600"/>
                  </a:lnTo>
                  <a:lnTo>
                    <a:pt x="18529" y="819"/>
                  </a:lnTo>
                  <a:lnTo>
                    <a:pt x="19236" y="37"/>
                  </a:lnTo>
                  <a:lnTo>
                    <a:pt x="1897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3618400" y="2899375"/>
              <a:ext cx="199075" cy="124675"/>
            </a:xfrm>
            <a:custGeom>
              <a:avLst/>
              <a:gdLst/>
              <a:ahLst/>
              <a:cxnLst/>
              <a:rect l="l" t="t" r="r" b="b"/>
              <a:pathLst>
                <a:path w="7963" h="4987" extrusionOk="0">
                  <a:moveTo>
                    <a:pt x="261" y="0"/>
                  </a:moveTo>
                  <a:lnTo>
                    <a:pt x="0" y="410"/>
                  </a:lnTo>
                  <a:lnTo>
                    <a:pt x="0" y="2568"/>
                  </a:lnTo>
                  <a:lnTo>
                    <a:pt x="37" y="4726"/>
                  </a:lnTo>
                  <a:lnTo>
                    <a:pt x="37" y="4800"/>
                  </a:lnTo>
                  <a:lnTo>
                    <a:pt x="37" y="4986"/>
                  </a:lnTo>
                  <a:lnTo>
                    <a:pt x="186" y="4912"/>
                  </a:lnTo>
                  <a:lnTo>
                    <a:pt x="447" y="4800"/>
                  </a:lnTo>
                  <a:lnTo>
                    <a:pt x="707" y="4763"/>
                  </a:lnTo>
                  <a:lnTo>
                    <a:pt x="1005" y="4651"/>
                  </a:lnTo>
                  <a:lnTo>
                    <a:pt x="1340" y="4540"/>
                  </a:lnTo>
                  <a:lnTo>
                    <a:pt x="7888" y="1451"/>
                  </a:lnTo>
                  <a:lnTo>
                    <a:pt x="7962" y="1154"/>
                  </a:lnTo>
                  <a:lnTo>
                    <a:pt x="1228" y="4316"/>
                  </a:lnTo>
                  <a:lnTo>
                    <a:pt x="968" y="4428"/>
                  </a:lnTo>
                  <a:lnTo>
                    <a:pt x="670" y="4502"/>
                  </a:lnTo>
                  <a:lnTo>
                    <a:pt x="335" y="4614"/>
                  </a:lnTo>
                  <a:lnTo>
                    <a:pt x="261" y="4614"/>
                  </a:lnTo>
                  <a:lnTo>
                    <a:pt x="261" y="4242"/>
                  </a:lnTo>
                  <a:lnTo>
                    <a:pt x="223" y="2121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3474225" y="2949600"/>
              <a:ext cx="284650" cy="284650"/>
            </a:xfrm>
            <a:custGeom>
              <a:avLst/>
              <a:gdLst/>
              <a:ahLst/>
              <a:cxnLst/>
              <a:rect l="l" t="t" r="r" b="b"/>
              <a:pathLst>
                <a:path w="11386" h="11386" extrusionOk="0">
                  <a:moveTo>
                    <a:pt x="186" y="1"/>
                  </a:moveTo>
                  <a:lnTo>
                    <a:pt x="0" y="298"/>
                  </a:lnTo>
                  <a:lnTo>
                    <a:pt x="595" y="3014"/>
                  </a:lnTo>
                  <a:lnTo>
                    <a:pt x="1116" y="5730"/>
                  </a:lnTo>
                  <a:lnTo>
                    <a:pt x="1563" y="8484"/>
                  </a:lnTo>
                  <a:lnTo>
                    <a:pt x="1935" y="11237"/>
                  </a:lnTo>
                  <a:lnTo>
                    <a:pt x="1935" y="11386"/>
                  </a:lnTo>
                  <a:lnTo>
                    <a:pt x="2084" y="11349"/>
                  </a:lnTo>
                  <a:lnTo>
                    <a:pt x="2344" y="11274"/>
                  </a:lnTo>
                  <a:lnTo>
                    <a:pt x="3684" y="10865"/>
                  </a:lnTo>
                  <a:lnTo>
                    <a:pt x="7479" y="9711"/>
                  </a:lnTo>
                  <a:lnTo>
                    <a:pt x="9413" y="9116"/>
                  </a:lnTo>
                  <a:lnTo>
                    <a:pt x="11311" y="8446"/>
                  </a:lnTo>
                  <a:lnTo>
                    <a:pt x="11385" y="8186"/>
                  </a:lnTo>
                  <a:lnTo>
                    <a:pt x="11385" y="8186"/>
                  </a:lnTo>
                  <a:lnTo>
                    <a:pt x="9451" y="8819"/>
                  </a:lnTo>
                  <a:lnTo>
                    <a:pt x="7516" y="9451"/>
                  </a:lnTo>
                  <a:lnTo>
                    <a:pt x="3646" y="10642"/>
                  </a:lnTo>
                  <a:lnTo>
                    <a:pt x="2456" y="11014"/>
                  </a:lnTo>
                  <a:lnTo>
                    <a:pt x="2158" y="11088"/>
                  </a:lnTo>
                  <a:lnTo>
                    <a:pt x="1786" y="8298"/>
                  </a:lnTo>
                  <a:lnTo>
                    <a:pt x="1340" y="5507"/>
                  </a:lnTo>
                  <a:lnTo>
                    <a:pt x="819" y="2754"/>
                  </a:lnTo>
                  <a:lnTo>
                    <a:pt x="1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3382125" y="3206325"/>
              <a:ext cx="309775" cy="210250"/>
            </a:xfrm>
            <a:custGeom>
              <a:avLst/>
              <a:gdLst/>
              <a:ahLst/>
              <a:cxnLst/>
              <a:rect l="l" t="t" r="r" b="b"/>
              <a:pathLst>
                <a:path w="12391" h="8410" extrusionOk="0">
                  <a:moveTo>
                    <a:pt x="75" y="1"/>
                  </a:moveTo>
                  <a:lnTo>
                    <a:pt x="1" y="410"/>
                  </a:lnTo>
                  <a:lnTo>
                    <a:pt x="3200" y="8298"/>
                  </a:lnTo>
                  <a:lnTo>
                    <a:pt x="3275" y="8409"/>
                  </a:lnTo>
                  <a:lnTo>
                    <a:pt x="3386" y="8372"/>
                  </a:lnTo>
                  <a:lnTo>
                    <a:pt x="3461" y="8372"/>
                  </a:lnTo>
                  <a:lnTo>
                    <a:pt x="5470" y="7740"/>
                  </a:lnTo>
                  <a:lnTo>
                    <a:pt x="7628" y="7033"/>
                  </a:lnTo>
                  <a:lnTo>
                    <a:pt x="9898" y="6251"/>
                  </a:lnTo>
                  <a:lnTo>
                    <a:pt x="12242" y="5433"/>
                  </a:lnTo>
                  <a:lnTo>
                    <a:pt x="12391" y="5135"/>
                  </a:lnTo>
                  <a:lnTo>
                    <a:pt x="10009" y="5991"/>
                  </a:lnTo>
                  <a:lnTo>
                    <a:pt x="7702" y="6735"/>
                  </a:lnTo>
                  <a:lnTo>
                    <a:pt x="3535" y="8074"/>
                  </a:lnTo>
                  <a:lnTo>
                    <a:pt x="3424" y="8112"/>
                  </a:lnTo>
                  <a:lnTo>
                    <a:pt x="3349" y="7926"/>
                  </a:lnTo>
                  <a:lnTo>
                    <a:pt x="75" y="1"/>
                  </a:lnTo>
                  <a:close/>
                </a:path>
              </a:pathLst>
            </a:custGeom>
            <a:solidFill>
              <a:srgbClr val="212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3411900" y="3479800"/>
              <a:ext cx="336750" cy="108850"/>
            </a:xfrm>
            <a:custGeom>
              <a:avLst/>
              <a:gdLst/>
              <a:ahLst/>
              <a:cxnLst/>
              <a:rect l="l" t="t" r="r" b="b"/>
              <a:pathLst>
                <a:path w="13470" h="4354" extrusionOk="0">
                  <a:moveTo>
                    <a:pt x="13469" y="0"/>
                  </a:moveTo>
                  <a:lnTo>
                    <a:pt x="10195" y="1117"/>
                  </a:lnTo>
                  <a:lnTo>
                    <a:pt x="6884" y="2158"/>
                  </a:lnTo>
                  <a:lnTo>
                    <a:pt x="3572" y="3126"/>
                  </a:lnTo>
                  <a:lnTo>
                    <a:pt x="223" y="4056"/>
                  </a:lnTo>
                  <a:lnTo>
                    <a:pt x="0" y="4093"/>
                  </a:lnTo>
                  <a:lnTo>
                    <a:pt x="37" y="4354"/>
                  </a:lnTo>
                  <a:lnTo>
                    <a:pt x="149" y="4316"/>
                  </a:lnTo>
                  <a:lnTo>
                    <a:pt x="3460" y="3423"/>
                  </a:lnTo>
                  <a:lnTo>
                    <a:pt x="6772" y="2456"/>
                  </a:lnTo>
                  <a:lnTo>
                    <a:pt x="10083" y="1414"/>
                  </a:lnTo>
                  <a:lnTo>
                    <a:pt x="13358" y="298"/>
                  </a:lnTo>
                  <a:lnTo>
                    <a:pt x="13469" y="0"/>
                  </a:lnTo>
                  <a:close/>
                </a:path>
              </a:pathLst>
            </a:custGeom>
            <a:solidFill>
              <a:srgbClr val="212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3329100" y="3583050"/>
              <a:ext cx="317225" cy="109775"/>
            </a:xfrm>
            <a:custGeom>
              <a:avLst/>
              <a:gdLst/>
              <a:ahLst/>
              <a:cxnLst/>
              <a:rect l="l" t="t" r="r" b="b"/>
              <a:pathLst>
                <a:path w="12689" h="4391" extrusionOk="0">
                  <a:moveTo>
                    <a:pt x="38" y="0"/>
                  </a:moveTo>
                  <a:lnTo>
                    <a:pt x="1" y="447"/>
                  </a:lnTo>
                  <a:lnTo>
                    <a:pt x="1080" y="2344"/>
                  </a:lnTo>
                  <a:lnTo>
                    <a:pt x="2084" y="4316"/>
                  </a:lnTo>
                  <a:lnTo>
                    <a:pt x="2122" y="4391"/>
                  </a:lnTo>
                  <a:lnTo>
                    <a:pt x="2308" y="4391"/>
                  </a:lnTo>
                  <a:lnTo>
                    <a:pt x="7368" y="3721"/>
                  </a:lnTo>
                  <a:lnTo>
                    <a:pt x="9898" y="3349"/>
                  </a:lnTo>
                  <a:lnTo>
                    <a:pt x="12428" y="2940"/>
                  </a:lnTo>
                  <a:lnTo>
                    <a:pt x="12688" y="2679"/>
                  </a:lnTo>
                  <a:lnTo>
                    <a:pt x="12688" y="2679"/>
                  </a:lnTo>
                  <a:lnTo>
                    <a:pt x="10084" y="3089"/>
                  </a:lnTo>
                  <a:lnTo>
                    <a:pt x="7517" y="3461"/>
                  </a:lnTo>
                  <a:lnTo>
                    <a:pt x="2382" y="4130"/>
                  </a:lnTo>
                  <a:lnTo>
                    <a:pt x="2270" y="4130"/>
                  </a:lnTo>
                  <a:lnTo>
                    <a:pt x="2159" y="3981"/>
                  </a:lnTo>
                  <a:lnTo>
                    <a:pt x="2159" y="3944"/>
                  </a:lnTo>
                  <a:lnTo>
                    <a:pt x="1154" y="1972"/>
                  </a:lnTo>
                  <a:lnTo>
                    <a:pt x="596" y="96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212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793375" y="2769150"/>
              <a:ext cx="1913400" cy="1654800"/>
            </a:xfrm>
            <a:custGeom>
              <a:avLst/>
              <a:gdLst/>
              <a:ahLst/>
              <a:cxnLst/>
              <a:rect l="l" t="t" r="r" b="b"/>
              <a:pathLst>
                <a:path w="76536" h="66192" extrusionOk="0">
                  <a:moveTo>
                    <a:pt x="59011" y="0"/>
                  </a:moveTo>
                  <a:lnTo>
                    <a:pt x="58863" y="38"/>
                  </a:lnTo>
                  <a:lnTo>
                    <a:pt x="58714" y="75"/>
                  </a:lnTo>
                  <a:lnTo>
                    <a:pt x="447" y="24185"/>
                  </a:lnTo>
                  <a:lnTo>
                    <a:pt x="299" y="24259"/>
                  </a:lnTo>
                  <a:lnTo>
                    <a:pt x="187" y="24371"/>
                  </a:lnTo>
                  <a:lnTo>
                    <a:pt x="113" y="24482"/>
                  </a:lnTo>
                  <a:lnTo>
                    <a:pt x="38" y="24594"/>
                  </a:lnTo>
                  <a:lnTo>
                    <a:pt x="1" y="24743"/>
                  </a:lnTo>
                  <a:lnTo>
                    <a:pt x="1" y="24892"/>
                  </a:lnTo>
                  <a:lnTo>
                    <a:pt x="1" y="25003"/>
                  </a:lnTo>
                  <a:lnTo>
                    <a:pt x="38" y="25152"/>
                  </a:lnTo>
                  <a:lnTo>
                    <a:pt x="16856" y="65745"/>
                  </a:lnTo>
                  <a:lnTo>
                    <a:pt x="16930" y="65856"/>
                  </a:lnTo>
                  <a:lnTo>
                    <a:pt x="17005" y="65968"/>
                  </a:lnTo>
                  <a:lnTo>
                    <a:pt x="17116" y="66080"/>
                  </a:lnTo>
                  <a:lnTo>
                    <a:pt x="17265" y="66154"/>
                  </a:lnTo>
                  <a:lnTo>
                    <a:pt x="17377" y="66191"/>
                  </a:lnTo>
                  <a:lnTo>
                    <a:pt x="17674" y="66191"/>
                  </a:lnTo>
                  <a:lnTo>
                    <a:pt x="17823" y="66154"/>
                  </a:lnTo>
                  <a:lnTo>
                    <a:pt x="76089" y="42007"/>
                  </a:lnTo>
                  <a:lnTo>
                    <a:pt x="76201" y="41932"/>
                  </a:lnTo>
                  <a:lnTo>
                    <a:pt x="76313" y="41858"/>
                  </a:lnTo>
                  <a:lnTo>
                    <a:pt x="76424" y="41746"/>
                  </a:lnTo>
                  <a:lnTo>
                    <a:pt x="76499" y="41598"/>
                  </a:lnTo>
                  <a:lnTo>
                    <a:pt x="76536" y="41486"/>
                  </a:lnTo>
                  <a:lnTo>
                    <a:pt x="76536" y="41337"/>
                  </a:lnTo>
                  <a:lnTo>
                    <a:pt x="76536" y="41188"/>
                  </a:lnTo>
                  <a:lnTo>
                    <a:pt x="76499" y="41040"/>
                  </a:lnTo>
                  <a:lnTo>
                    <a:pt x="59681" y="484"/>
                  </a:lnTo>
                  <a:lnTo>
                    <a:pt x="59607" y="335"/>
                  </a:lnTo>
                  <a:lnTo>
                    <a:pt x="59532" y="224"/>
                  </a:lnTo>
                  <a:lnTo>
                    <a:pt x="59421" y="149"/>
                  </a:lnTo>
                  <a:lnTo>
                    <a:pt x="59272" y="75"/>
                  </a:lnTo>
                  <a:lnTo>
                    <a:pt x="59160" y="38"/>
                  </a:lnTo>
                  <a:lnTo>
                    <a:pt x="59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874325" y="2871475"/>
              <a:ext cx="1709675" cy="1477125"/>
            </a:xfrm>
            <a:custGeom>
              <a:avLst/>
              <a:gdLst/>
              <a:ahLst/>
              <a:cxnLst/>
              <a:rect l="l" t="t" r="r" b="b"/>
              <a:pathLst>
                <a:path w="68387" h="59085" extrusionOk="0">
                  <a:moveTo>
                    <a:pt x="53020" y="0"/>
                  </a:moveTo>
                  <a:lnTo>
                    <a:pt x="26194" y="11125"/>
                  </a:lnTo>
                  <a:lnTo>
                    <a:pt x="26082" y="11162"/>
                  </a:lnTo>
                  <a:lnTo>
                    <a:pt x="25226" y="11534"/>
                  </a:lnTo>
                  <a:lnTo>
                    <a:pt x="25115" y="11571"/>
                  </a:lnTo>
                  <a:lnTo>
                    <a:pt x="0" y="21989"/>
                  </a:lnTo>
                  <a:lnTo>
                    <a:pt x="15367" y="59085"/>
                  </a:lnTo>
                  <a:lnTo>
                    <a:pt x="68387" y="37095"/>
                  </a:lnTo>
                  <a:lnTo>
                    <a:pt x="5302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2253825" y="3473275"/>
              <a:ext cx="435350" cy="660450"/>
            </a:xfrm>
            <a:custGeom>
              <a:avLst/>
              <a:gdLst/>
              <a:ahLst/>
              <a:cxnLst/>
              <a:rect l="l" t="t" r="r" b="b"/>
              <a:pathLst>
                <a:path w="17414" h="26418" extrusionOk="0">
                  <a:moveTo>
                    <a:pt x="8000" y="1"/>
                  </a:moveTo>
                  <a:lnTo>
                    <a:pt x="7405" y="75"/>
                  </a:lnTo>
                  <a:lnTo>
                    <a:pt x="6847" y="224"/>
                  </a:lnTo>
                  <a:lnTo>
                    <a:pt x="6251" y="410"/>
                  </a:lnTo>
                  <a:lnTo>
                    <a:pt x="5730" y="671"/>
                  </a:lnTo>
                  <a:lnTo>
                    <a:pt x="5209" y="968"/>
                  </a:lnTo>
                  <a:lnTo>
                    <a:pt x="4689" y="1303"/>
                  </a:lnTo>
                  <a:lnTo>
                    <a:pt x="4242" y="1712"/>
                  </a:lnTo>
                  <a:lnTo>
                    <a:pt x="3796" y="2122"/>
                  </a:lnTo>
                  <a:lnTo>
                    <a:pt x="3424" y="2605"/>
                  </a:lnTo>
                  <a:lnTo>
                    <a:pt x="3051" y="3089"/>
                  </a:lnTo>
                  <a:lnTo>
                    <a:pt x="2717" y="3573"/>
                  </a:lnTo>
                  <a:lnTo>
                    <a:pt x="2419" y="4094"/>
                  </a:lnTo>
                  <a:lnTo>
                    <a:pt x="2121" y="4615"/>
                  </a:lnTo>
                  <a:lnTo>
                    <a:pt x="1861" y="5173"/>
                  </a:lnTo>
                  <a:lnTo>
                    <a:pt x="1377" y="6289"/>
                  </a:lnTo>
                  <a:lnTo>
                    <a:pt x="1079" y="6959"/>
                  </a:lnTo>
                  <a:lnTo>
                    <a:pt x="819" y="7666"/>
                  </a:lnTo>
                  <a:lnTo>
                    <a:pt x="596" y="8410"/>
                  </a:lnTo>
                  <a:lnTo>
                    <a:pt x="410" y="9117"/>
                  </a:lnTo>
                  <a:lnTo>
                    <a:pt x="224" y="9861"/>
                  </a:lnTo>
                  <a:lnTo>
                    <a:pt x="112" y="10605"/>
                  </a:lnTo>
                  <a:lnTo>
                    <a:pt x="38" y="11349"/>
                  </a:lnTo>
                  <a:lnTo>
                    <a:pt x="0" y="12093"/>
                  </a:lnTo>
                  <a:lnTo>
                    <a:pt x="0" y="12763"/>
                  </a:lnTo>
                  <a:lnTo>
                    <a:pt x="75" y="13395"/>
                  </a:lnTo>
                  <a:lnTo>
                    <a:pt x="149" y="14065"/>
                  </a:lnTo>
                  <a:lnTo>
                    <a:pt x="261" y="14735"/>
                  </a:lnTo>
                  <a:lnTo>
                    <a:pt x="410" y="15367"/>
                  </a:lnTo>
                  <a:lnTo>
                    <a:pt x="596" y="16000"/>
                  </a:lnTo>
                  <a:lnTo>
                    <a:pt x="819" y="16632"/>
                  </a:lnTo>
                  <a:lnTo>
                    <a:pt x="1042" y="17265"/>
                  </a:lnTo>
                  <a:lnTo>
                    <a:pt x="1600" y="18493"/>
                  </a:lnTo>
                  <a:lnTo>
                    <a:pt x="2196" y="19683"/>
                  </a:lnTo>
                  <a:lnTo>
                    <a:pt x="2865" y="20874"/>
                  </a:lnTo>
                  <a:lnTo>
                    <a:pt x="3572" y="21990"/>
                  </a:lnTo>
                  <a:lnTo>
                    <a:pt x="3944" y="22585"/>
                  </a:lnTo>
                  <a:lnTo>
                    <a:pt x="4354" y="23181"/>
                  </a:lnTo>
                  <a:lnTo>
                    <a:pt x="4763" y="23776"/>
                  </a:lnTo>
                  <a:lnTo>
                    <a:pt x="5209" y="24297"/>
                  </a:lnTo>
                  <a:lnTo>
                    <a:pt x="5730" y="24818"/>
                  </a:lnTo>
                  <a:lnTo>
                    <a:pt x="6251" y="25264"/>
                  </a:lnTo>
                  <a:lnTo>
                    <a:pt x="6809" y="25636"/>
                  </a:lnTo>
                  <a:lnTo>
                    <a:pt x="7107" y="25822"/>
                  </a:lnTo>
                  <a:lnTo>
                    <a:pt x="7442" y="25971"/>
                  </a:lnTo>
                  <a:lnTo>
                    <a:pt x="7740" y="26083"/>
                  </a:lnTo>
                  <a:lnTo>
                    <a:pt x="8074" y="26195"/>
                  </a:lnTo>
                  <a:lnTo>
                    <a:pt x="8744" y="26343"/>
                  </a:lnTo>
                  <a:lnTo>
                    <a:pt x="9414" y="26418"/>
                  </a:lnTo>
                  <a:lnTo>
                    <a:pt x="10121" y="26381"/>
                  </a:lnTo>
                  <a:lnTo>
                    <a:pt x="10791" y="26306"/>
                  </a:lnTo>
                  <a:lnTo>
                    <a:pt x="11460" y="26157"/>
                  </a:lnTo>
                  <a:lnTo>
                    <a:pt x="12130" y="25934"/>
                  </a:lnTo>
                  <a:lnTo>
                    <a:pt x="12762" y="25636"/>
                  </a:lnTo>
                  <a:lnTo>
                    <a:pt x="13209" y="25376"/>
                  </a:lnTo>
                  <a:lnTo>
                    <a:pt x="13618" y="25116"/>
                  </a:lnTo>
                  <a:lnTo>
                    <a:pt x="14028" y="24781"/>
                  </a:lnTo>
                  <a:lnTo>
                    <a:pt x="14400" y="24446"/>
                  </a:lnTo>
                  <a:lnTo>
                    <a:pt x="14772" y="24111"/>
                  </a:lnTo>
                  <a:lnTo>
                    <a:pt x="15107" y="23739"/>
                  </a:lnTo>
                  <a:lnTo>
                    <a:pt x="15441" y="23330"/>
                  </a:lnTo>
                  <a:lnTo>
                    <a:pt x="15739" y="22920"/>
                  </a:lnTo>
                  <a:lnTo>
                    <a:pt x="16037" y="22474"/>
                  </a:lnTo>
                  <a:lnTo>
                    <a:pt x="16260" y="22027"/>
                  </a:lnTo>
                  <a:lnTo>
                    <a:pt x="16483" y="21581"/>
                  </a:lnTo>
                  <a:lnTo>
                    <a:pt x="16706" y="21097"/>
                  </a:lnTo>
                  <a:lnTo>
                    <a:pt x="16892" y="20614"/>
                  </a:lnTo>
                  <a:lnTo>
                    <a:pt x="17041" y="20130"/>
                  </a:lnTo>
                  <a:lnTo>
                    <a:pt x="17153" y="19646"/>
                  </a:lnTo>
                  <a:lnTo>
                    <a:pt x="17265" y="19125"/>
                  </a:lnTo>
                  <a:lnTo>
                    <a:pt x="17339" y="18642"/>
                  </a:lnTo>
                  <a:lnTo>
                    <a:pt x="17376" y="18121"/>
                  </a:lnTo>
                  <a:lnTo>
                    <a:pt x="17413" y="17600"/>
                  </a:lnTo>
                  <a:lnTo>
                    <a:pt x="17413" y="17116"/>
                  </a:lnTo>
                  <a:lnTo>
                    <a:pt x="17376" y="16595"/>
                  </a:lnTo>
                  <a:lnTo>
                    <a:pt x="17339" y="16074"/>
                  </a:lnTo>
                  <a:lnTo>
                    <a:pt x="17190" y="15070"/>
                  </a:lnTo>
                  <a:lnTo>
                    <a:pt x="16930" y="14065"/>
                  </a:lnTo>
                  <a:lnTo>
                    <a:pt x="16632" y="13098"/>
                  </a:lnTo>
                  <a:lnTo>
                    <a:pt x="16260" y="12168"/>
                  </a:lnTo>
                  <a:lnTo>
                    <a:pt x="15776" y="11237"/>
                  </a:lnTo>
                  <a:lnTo>
                    <a:pt x="15181" y="10196"/>
                  </a:lnTo>
                  <a:lnTo>
                    <a:pt x="14586" y="9191"/>
                  </a:lnTo>
                  <a:lnTo>
                    <a:pt x="13953" y="8149"/>
                  </a:lnTo>
                  <a:lnTo>
                    <a:pt x="13655" y="7628"/>
                  </a:lnTo>
                  <a:lnTo>
                    <a:pt x="13395" y="7107"/>
                  </a:lnTo>
                  <a:lnTo>
                    <a:pt x="13172" y="6549"/>
                  </a:lnTo>
                  <a:lnTo>
                    <a:pt x="12986" y="5954"/>
                  </a:lnTo>
                  <a:lnTo>
                    <a:pt x="12614" y="4763"/>
                  </a:lnTo>
                  <a:lnTo>
                    <a:pt x="12279" y="3536"/>
                  </a:lnTo>
                  <a:lnTo>
                    <a:pt x="12056" y="2940"/>
                  </a:lnTo>
                  <a:lnTo>
                    <a:pt x="11832" y="2382"/>
                  </a:lnTo>
                  <a:lnTo>
                    <a:pt x="11609" y="1861"/>
                  </a:lnTo>
                  <a:lnTo>
                    <a:pt x="11274" y="1378"/>
                  </a:lnTo>
                  <a:lnTo>
                    <a:pt x="10939" y="968"/>
                  </a:lnTo>
                  <a:lnTo>
                    <a:pt x="10716" y="782"/>
                  </a:lnTo>
                  <a:lnTo>
                    <a:pt x="10530" y="633"/>
                  </a:lnTo>
                  <a:lnTo>
                    <a:pt x="10270" y="485"/>
                  </a:lnTo>
                  <a:lnTo>
                    <a:pt x="10009" y="336"/>
                  </a:lnTo>
                  <a:lnTo>
                    <a:pt x="9749" y="224"/>
                  </a:lnTo>
                  <a:lnTo>
                    <a:pt x="9451" y="150"/>
                  </a:lnTo>
                  <a:lnTo>
                    <a:pt x="9116" y="75"/>
                  </a:lnTo>
                  <a:lnTo>
                    <a:pt x="8781" y="38"/>
                  </a:lnTo>
                  <a:lnTo>
                    <a:pt x="840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2716125" y="3317025"/>
              <a:ext cx="535800" cy="567425"/>
            </a:xfrm>
            <a:custGeom>
              <a:avLst/>
              <a:gdLst/>
              <a:ahLst/>
              <a:cxnLst/>
              <a:rect l="l" t="t" r="r" b="b"/>
              <a:pathLst>
                <a:path w="21432" h="22697" extrusionOk="0">
                  <a:moveTo>
                    <a:pt x="5544" y="0"/>
                  </a:moveTo>
                  <a:lnTo>
                    <a:pt x="4949" y="37"/>
                  </a:lnTo>
                  <a:lnTo>
                    <a:pt x="4354" y="149"/>
                  </a:lnTo>
                  <a:lnTo>
                    <a:pt x="3758" y="298"/>
                  </a:lnTo>
                  <a:lnTo>
                    <a:pt x="3163" y="484"/>
                  </a:lnTo>
                  <a:lnTo>
                    <a:pt x="2642" y="707"/>
                  </a:lnTo>
                  <a:lnTo>
                    <a:pt x="2121" y="1005"/>
                  </a:lnTo>
                  <a:lnTo>
                    <a:pt x="1637" y="1377"/>
                  </a:lnTo>
                  <a:lnTo>
                    <a:pt x="1191" y="1786"/>
                  </a:lnTo>
                  <a:lnTo>
                    <a:pt x="931" y="2084"/>
                  </a:lnTo>
                  <a:lnTo>
                    <a:pt x="707" y="2381"/>
                  </a:lnTo>
                  <a:lnTo>
                    <a:pt x="484" y="2642"/>
                  </a:lnTo>
                  <a:lnTo>
                    <a:pt x="335" y="2940"/>
                  </a:lnTo>
                  <a:lnTo>
                    <a:pt x="224" y="3237"/>
                  </a:lnTo>
                  <a:lnTo>
                    <a:pt x="112" y="3498"/>
                  </a:lnTo>
                  <a:lnTo>
                    <a:pt x="38" y="3795"/>
                  </a:lnTo>
                  <a:lnTo>
                    <a:pt x="0" y="4056"/>
                  </a:lnTo>
                  <a:lnTo>
                    <a:pt x="0" y="4353"/>
                  </a:lnTo>
                  <a:lnTo>
                    <a:pt x="0" y="4614"/>
                  </a:lnTo>
                  <a:lnTo>
                    <a:pt x="75" y="5172"/>
                  </a:lnTo>
                  <a:lnTo>
                    <a:pt x="261" y="5693"/>
                  </a:lnTo>
                  <a:lnTo>
                    <a:pt x="484" y="6251"/>
                  </a:lnTo>
                  <a:lnTo>
                    <a:pt x="745" y="6772"/>
                  </a:lnTo>
                  <a:lnTo>
                    <a:pt x="1079" y="7293"/>
                  </a:lnTo>
                  <a:lnTo>
                    <a:pt x="1749" y="8372"/>
                  </a:lnTo>
                  <a:lnTo>
                    <a:pt x="2456" y="9414"/>
                  </a:lnTo>
                  <a:lnTo>
                    <a:pt x="2754" y="9972"/>
                  </a:lnTo>
                  <a:lnTo>
                    <a:pt x="3014" y="10493"/>
                  </a:lnTo>
                  <a:lnTo>
                    <a:pt x="3237" y="11051"/>
                  </a:lnTo>
                  <a:lnTo>
                    <a:pt x="3461" y="11609"/>
                  </a:lnTo>
                  <a:lnTo>
                    <a:pt x="3833" y="12725"/>
                  </a:lnTo>
                  <a:lnTo>
                    <a:pt x="4168" y="13878"/>
                  </a:lnTo>
                  <a:lnTo>
                    <a:pt x="4577" y="14995"/>
                  </a:lnTo>
                  <a:lnTo>
                    <a:pt x="4986" y="15962"/>
                  </a:lnTo>
                  <a:lnTo>
                    <a:pt x="5433" y="16855"/>
                  </a:lnTo>
                  <a:lnTo>
                    <a:pt x="5991" y="17748"/>
                  </a:lnTo>
                  <a:lnTo>
                    <a:pt x="6586" y="18566"/>
                  </a:lnTo>
                  <a:lnTo>
                    <a:pt x="7219" y="19348"/>
                  </a:lnTo>
                  <a:lnTo>
                    <a:pt x="7591" y="19720"/>
                  </a:lnTo>
                  <a:lnTo>
                    <a:pt x="7963" y="20055"/>
                  </a:lnTo>
                  <a:lnTo>
                    <a:pt x="8335" y="20390"/>
                  </a:lnTo>
                  <a:lnTo>
                    <a:pt x="8744" y="20724"/>
                  </a:lnTo>
                  <a:lnTo>
                    <a:pt x="9153" y="21022"/>
                  </a:lnTo>
                  <a:lnTo>
                    <a:pt x="9600" y="21283"/>
                  </a:lnTo>
                  <a:lnTo>
                    <a:pt x="10046" y="21543"/>
                  </a:lnTo>
                  <a:lnTo>
                    <a:pt x="10493" y="21766"/>
                  </a:lnTo>
                  <a:lnTo>
                    <a:pt x="10976" y="21989"/>
                  </a:lnTo>
                  <a:lnTo>
                    <a:pt x="11460" y="22175"/>
                  </a:lnTo>
                  <a:lnTo>
                    <a:pt x="11944" y="22324"/>
                  </a:lnTo>
                  <a:lnTo>
                    <a:pt x="12428" y="22436"/>
                  </a:lnTo>
                  <a:lnTo>
                    <a:pt x="12948" y="22548"/>
                  </a:lnTo>
                  <a:lnTo>
                    <a:pt x="13432" y="22622"/>
                  </a:lnTo>
                  <a:lnTo>
                    <a:pt x="13953" y="22659"/>
                  </a:lnTo>
                  <a:lnTo>
                    <a:pt x="14474" y="22696"/>
                  </a:lnTo>
                  <a:lnTo>
                    <a:pt x="14958" y="22659"/>
                  </a:lnTo>
                  <a:lnTo>
                    <a:pt x="15478" y="22622"/>
                  </a:lnTo>
                  <a:lnTo>
                    <a:pt x="15999" y="22548"/>
                  </a:lnTo>
                  <a:lnTo>
                    <a:pt x="16483" y="22436"/>
                  </a:lnTo>
                  <a:lnTo>
                    <a:pt x="16967" y="22287"/>
                  </a:lnTo>
                  <a:lnTo>
                    <a:pt x="17450" y="22138"/>
                  </a:lnTo>
                  <a:lnTo>
                    <a:pt x="18083" y="21841"/>
                  </a:lnTo>
                  <a:lnTo>
                    <a:pt x="18678" y="21506"/>
                  </a:lnTo>
                  <a:lnTo>
                    <a:pt x="19236" y="21096"/>
                  </a:lnTo>
                  <a:lnTo>
                    <a:pt x="19757" y="20650"/>
                  </a:lnTo>
                  <a:lnTo>
                    <a:pt x="20204" y="20129"/>
                  </a:lnTo>
                  <a:lnTo>
                    <a:pt x="20613" y="19571"/>
                  </a:lnTo>
                  <a:lnTo>
                    <a:pt x="20948" y="18976"/>
                  </a:lnTo>
                  <a:lnTo>
                    <a:pt x="21060" y="18678"/>
                  </a:lnTo>
                  <a:lnTo>
                    <a:pt x="21208" y="18343"/>
                  </a:lnTo>
                  <a:lnTo>
                    <a:pt x="21283" y="18008"/>
                  </a:lnTo>
                  <a:lnTo>
                    <a:pt x="21357" y="17673"/>
                  </a:lnTo>
                  <a:lnTo>
                    <a:pt x="21432" y="16967"/>
                  </a:lnTo>
                  <a:lnTo>
                    <a:pt x="21432" y="16260"/>
                  </a:lnTo>
                  <a:lnTo>
                    <a:pt x="21357" y="15590"/>
                  </a:lnTo>
                  <a:lnTo>
                    <a:pt x="21246" y="14883"/>
                  </a:lnTo>
                  <a:lnTo>
                    <a:pt x="21097" y="14176"/>
                  </a:lnTo>
                  <a:lnTo>
                    <a:pt x="20948" y="13506"/>
                  </a:lnTo>
                  <a:lnTo>
                    <a:pt x="20725" y="12799"/>
                  </a:lnTo>
                  <a:lnTo>
                    <a:pt x="20315" y="11534"/>
                  </a:lnTo>
                  <a:lnTo>
                    <a:pt x="19869" y="10269"/>
                  </a:lnTo>
                  <a:lnTo>
                    <a:pt x="19348" y="9004"/>
                  </a:lnTo>
                  <a:lnTo>
                    <a:pt x="18790" y="7814"/>
                  </a:lnTo>
                  <a:lnTo>
                    <a:pt x="18455" y="7218"/>
                  </a:lnTo>
                  <a:lnTo>
                    <a:pt x="18120" y="6660"/>
                  </a:lnTo>
                  <a:lnTo>
                    <a:pt x="17748" y="6102"/>
                  </a:lnTo>
                  <a:lnTo>
                    <a:pt x="17376" y="5544"/>
                  </a:lnTo>
                  <a:lnTo>
                    <a:pt x="16967" y="5023"/>
                  </a:lnTo>
                  <a:lnTo>
                    <a:pt x="16520" y="4539"/>
                  </a:lnTo>
                  <a:lnTo>
                    <a:pt x="16074" y="4056"/>
                  </a:lnTo>
                  <a:lnTo>
                    <a:pt x="15553" y="3609"/>
                  </a:lnTo>
                  <a:lnTo>
                    <a:pt x="14958" y="3163"/>
                  </a:lnTo>
                  <a:lnTo>
                    <a:pt x="14362" y="2754"/>
                  </a:lnTo>
                  <a:lnTo>
                    <a:pt x="13730" y="2344"/>
                  </a:lnTo>
                  <a:lnTo>
                    <a:pt x="13060" y="2009"/>
                  </a:lnTo>
                  <a:lnTo>
                    <a:pt x="12390" y="1675"/>
                  </a:lnTo>
                  <a:lnTo>
                    <a:pt x="11683" y="1377"/>
                  </a:lnTo>
                  <a:lnTo>
                    <a:pt x="10976" y="1116"/>
                  </a:lnTo>
                  <a:lnTo>
                    <a:pt x="10270" y="856"/>
                  </a:lnTo>
                  <a:lnTo>
                    <a:pt x="9116" y="484"/>
                  </a:lnTo>
                  <a:lnTo>
                    <a:pt x="8521" y="335"/>
                  </a:lnTo>
                  <a:lnTo>
                    <a:pt x="7925" y="223"/>
                  </a:lnTo>
                  <a:lnTo>
                    <a:pt x="7330" y="112"/>
                  </a:lnTo>
                  <a:lnTo>
                    <a:pt x="6735" y="37"/>
                  </a:lnTo>
                  <a:lnTo>
                    <a:pt x="61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2457525" y="3149575"/>
              <a:ext cx="107000" cy="636275"/>
            </a:xfrm>
            <a:custGeom>
              <a:avLst/>
              <a:gdLst/>
              <a:ahLst/>
              <a:cxnLst/>
              <a:rect l="l" t="t" r="r" b="b"/>
              <a:pathLst>
                <a:path w="4280" h="25451" extrusionOk="0">
                  <a:moveTo>
                    <a:pt x="2866" y="1"/>
                  </a:moveTo>
                  <a:lnTo>
                    <a:pt x="2754" y="38"/>
                  </a:lnTo>
                  <a:lnTo>
                    <a:pt x="1898" y="410"/>
                  </a:lnTo>
                  <a:lnTo>
                    <a:pt x="2196" y="1080"/>
                  </a:lnTo>
                  <a:lnTo>
                    <a:pt x="2419" y="1750"/>
                  </a:lnTo>
                  <a:lnTo>
                    <a:pt x="2717" y="2643"/>
                  </a:lnTo>
                  <a:lnTo>
                    <a:pt x="2940" y="3536"/>
                  </a:lnTo>
                  <a:lnTo>
                    <a:pt x="3089" y="4391"/>
                  </a:lnTo>
                  <a:lnTo>
                    <a:pt x="3201" y="5247"/>
                  </a:lnTo>
                  <a:lnTo>
                    <a:pt x="3238" y="6066"/>
                  </a:lnTo>
                  <a:lnTo>
                    <a:pt x="3201" y="6884"/>
                  </a:lnTo>
                  <a:lnTo>
                    <a:pt x="3126" y="7666"/>
                  </a:lnTo>
                  <a:lnTo>
                    <a:pt x="2977" y="8447"/>
                  </a:lnTo>
                  <a:lnTo>
                    <a:pt x="2791" y="9228"/>
                  </a:lnTo>
                  <a:lnTo>
                    <a:pt x="2531" y="9972"/>
                  </a:lnTo>
                  <a:lnTo>
                    <a:pt x="1936" y="11461"/>
                  </a:lnTo>
                  <a:lnTo>
                    <a:pt x="1601" y="12279"/>
                  </a:lnTo>
                  <a:lnTo>
                    <a:pt x="1303" y="13098"/>
                  </a:lnTo>
                  <a:lnTo>
                    <a:pt x="1043" y="13842"/>
                  </a:lnTo>
                  <a:lnTo>
                    <a:pt x="782" y="14586"/>
                  </a:lnTo>
                  <a:lnTo>
                    <a:pt x="596" y="15293"/>
                  </a:lnTo>
                  <a:lnTo>
                    <a:pt x="410" y="16000"/>
                  </a:lnTo>
                  <a:lnTo>
                    <a:pt x="261" y="16670"/>
                  </a:lnTo>
                  <a:lnTo>
                    <a:pt x="150" y="17339"/>
                  </a:lnTo>
                  <a:lnTo>
                    <a:pt x="75" y="18009"/>
                  </a:lnTo>
                  <a:lnTo>
                    <a:pt x="38" y="18679"/>
                  </a:lnTo>
                  <a:lnTo>
                    <a:pt x="1" y="19572"/>
                  </a:lnTo>
                  <a:lnTo>
                    <a:pt x="1" y="20465"/>
                  </a:lnTo>
                  <a:lnTo>
                    <a:pt x="112" y="21320"/>
                  </a:lnTo>
                  <a:lnTo>
                    <a:pt x="224" y="22139"/>
                  </a:lnTo>
                  <a:lnTo>
                    <a:pt x="410" y="22958"/>
                  </a:lnTo>
                  <a:lnTo>
                    <a:pt x="671" y="23739"/>
                  </a:lnTo>
                  <a:lnTo>
                    <a:pt x="968" y="24483"/>
                  </a:lnTo>
                  <a:lnTo>
                    <a:pt x="1340" y="25190"/>
                  </a:lnTo>
                  <a:lnTo>
                    <a:pt x="1452" y="25302"/>
                  </a:lnTo>
                  <a:lnTo>
                    <a:pt x="1564" y="25413"/>
                  </a:lnTo>
                  <a:lnTo>
                    <a:pt x="1712" y="25450"/>
                  </a:lnTo>
                  <a:lnTo>
                    <a:pt x="1898" y="25450"/>
                  </a:lnTo>
                  <a:lnTo>
                    <a:pt x="2047" y="25376"/>
                  </a:lnTo>
                  <a:lnTo>
                    <a:pt x="2196" y="25264"/>
                  </a:lnTo>
                  <a:lnTo>
                    <a:pt x="2308" y="25078"/>
                  </a:lnTo>
                  <a:lnTo>
                    <a:pt x="2308" y="24855"/>
                  </a:lnTo>
                  <a:lnTo>
                    <a:pt x="2270" y="24669"/>
                  </a:lnTo>
                  <a:lnTo>
                    <a:pt x="1936" y="24037"/>
                  </a:lnTo>
                  <a:lnTo>
                    <a:pt x="1675" y="23367"/>
                  </a:lnTo>
                  <a:lnTo>
                    <a:pt x="1452" y="22660"/>
                  </a:lnTo>
                  <a:lnTo>
                    <a:pt x="1266" y="21916"/>
                  </a:lnTo>
                  <a:lnTo>
                    <a:pt x="1117" y="21172"/>
                  </a:lnTo>
                  <a:lnTo>
                    <a:pt x="1080" y="20353"/>
                  </a:lnTo>
                  <a:lnTo>
                    <a:pt x="1043" y="19572"/>
                  </a:lnTo>
                  <a:lnTo>
                    <a:pt x="1080" y="18753"/>
                  </a:lnTo>
                  <a:lnTo>
                    <a:pt x="1117" y="18121"/>
                  </a:lnTo>
                  <a:lnTo>
                    <a:pt x="1191" y="17525"/>
                  </a:lnTo>
                  <a:lnTo>
                    <a:pt x="1303" y="16893"/>
                  </a:lnTo>
                  <a:lnTo>
                    <a:pt x="1452" y="16260"/>
                  </a:lnTo>
                  <a:lnTo>
                    <a:pt x="1601" y="15591"/>
                  </a:lnTo>
                  <a:lnTo>
                    <a:pt x="1787" y="14921"/>
                  </a:lnTo>
                  <a:lnTo>
                    <a:pt x="2270" y="13507"/>
                  </a:lnTo>
                  <a:lnTo>
                    <a:pt x="2568" y="12689"/>
                  </a:lnTo>
                  <a:lnTo>
                    <a:pt x="2903" y="11870"/>
                  </a:lnTo>
                  <a:lnTo>
                    <a:pt x="3535" y="10307"/>
                  </a:lnTo>
                  <a:lnTo>
                    <a:pt x="3796" y="9526"/>
                  </a:lnTo>
                  <a:lnTo>
                    <a:pt x="4019" y="8707"/>
                  </a:lnTo>
                  <a:lnTo>
                    <a:pt x="4094" y="8186"/>
                  </a:lnTo>
                  <a:lnTo>
                    <a:pt x="4205" y="7703"/>
                  </a:lnTo>
                  <a:lnTo>
                    <a:pt x="4242" y="7182"/>
                  </a:lnTo>
                  <a:lnTo>
                    <a:pt x="4280" y="6661"/>
                  </a:lnTo>
                  <a:lnTo>
                    <a:pt x="4280" y="6140"/>
                  </a:lnTo>
                  <a:lnTo>
                    <a:pt x="4280" y="5582"/>
                  </a:lnTo>
                  <a:lnTo>
                    <a:pt x="4242" y="5061"/>
                  </a:lnTo>
                  <a:lnTo>
                    <a:pt x="4168" y="4503"/>
                  </a:lnTo>
                  <a:lnTo>
                    <a:pt x="4056" y="3722"/>
                  </a:lnTo>
                  <a:lnTo>
                    <a:pt x="3870" y="2940"/>
                  </a:lnTo>
                  <a:lnTo>
                    <a:pt x="3647" y="2122"/>
                  </a:lnTo>
                  <a:lnTo>
                    <a:pt x="3387" y="1340"/>
                  </a:lnTo>
                  <a:lnTo>
                    <a:pt x="3163" y="671"/>
                  </a:lnTo>
                  <a:lnTo>
                    <a:pt x="286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2502175" y="3150525"/>
              <a:ext cx="528375" cy="466950"/>
            </a:xfrm>
            <a:custGeom>
              <a:avLst/>
              <a:gdLst/>
              <a:ahLst/>
              <a:cxnLst/>
              <a:rect l="l" t="t" r="r" b="b"/>
              <a:pathLst>
                <a:path w="21135" h="18678" extrusionOk="0">
                  <a:moveTo>
                    <a:pt x="968" y="0"/>
                  </a:moveTo>
                  <a:lnTo>
                    <a:pt x="112" y="372"/>
                  </a:lnTo>
                  <a:lnTo>
                    <a:pt x="1" y="409"/>
                  </a:lnTo>
                  <a:lnTo>
                    <a:pt x="633" y="1712"/>
                  </a:lnTo>
                  <a:lnTo>
                    <a:pt x="1043" y="2419"/>
                  </a:lnTo>
                  <a:lnTo>
                    <a:pt x="1452" y="3126"/>
                  </a:lnTo>
                  <a:lnTo>
                    <a:pt x="1898" y="3795"/>
                  </a:lnTo>
                  <a:lnTo>
                    <a:pt x="2382" y="4465"/>
                  </a:lnTo>
                  <a:lnTo>
                    <a:pt x="2419" y="4539"/>
                  </a:lnTo>
                  <a:lnTo>
                    <a:pt x="3015" y="5246"/>
                  </a:lnTo>
                  <a:lnTo>
                    <a:pt x="3647" y="5916"/>
                  </a:lnTo>
                  <a:lnTo>
                    <a:pt x="4317" y="6549"/>
                  </a:lnTo>
                  <a:lnTo>
                    <a:pt x="4986" y="7069"/>
                  </a:lnTo>
                  <a:lnTo>
                    <a:pt x="5693" y="7553"/>
                  </a:lnTo>
                  <a:lnTo>
                    <a:pt x="6400" y="7962"/>
                  </a:lnTo>
                  <a:lnTo>
                    <a:pt x="7107" y="8297"/>
                  </a:lnTo>
                  <a:lnTo>
                    <a:pt x="7851" y="8595"/>
                  </a:lnTo>
                  <a:lnTo>
                    <a:pt x="8596" y="8781"/>
                  </a:lnTo>
                  <a:lnTo>
                    <a:pt x="9303" y="8930"/>
                  </a:lnTo>
                  <a:lnTo>
                    <a:pt x="9823" y="9041"/>
                  </a:lnTo>
                  <a:lnTo>
                    <a:pt x="10642" y="9190"/>
                  </a:lnTo>
                  <a:lnTo>
                    <a:pt x="11386" y="9376"/>
                  </a:lnTo>
                  <a:lnTo>
                    <a:pt x="12130" y="9600"/>
                  </a:lnTo>
                  <a:lnTo>
                    <a:pt x="12837" y="9897"/>
                  </a:lnTo>
                  <a:lnTo>
                    <a:pt x="13507" y="10232"/>
                  </a:lnTo>
                  <a:lnTo>
                    <a:pt x="14177" y="10641"/>
                  </a:lnTo>
                  <a:lnTo>
                    <a:pt x="14846" y="11088"/>
                  </a:lnTo>
                  <a:lnTo>
                    <a:pt x="15479" y="11609"/>
                  </a:lnTo>
                  <a:lnTo>
                    <a:pt x="16111" y="12204"/>
                  </a:lnTo>
                  <a:lnTo>
                    <a:pt x="16707" y="12799"/>
                  </a:lnTo>
                  <a:lnTo>
                    <a:pt x="17190" y="13357"/>
                  </a:lnTo>
                  <a:lnTo>
                    <a:pt x="17637" y="13953"/>
                  </a:lnTo>
                  <a:lnTo>
                    <a:pt x="18083" y="14585"/>
                  </a:lnTo>
                  <a:lnTo>
                    <a:pt x="18493" y="15255"/>
                  </a:lnTo>
                  <a:lnTo>
                    <a:pt x="18939" y="15962"/>
                  </a:lnTo>
                  <a:lnTo>
                    <a:pt x="19348" y="16706"/>
                  </a:lnTo>
                  <a:lnTo>
                    <a:pt x="19758" y="17525"/>
                  </a:lnTo>
                  <a:lnTo>
                    <a:pt x="20130" y="18343"/>
                  </a:lnTo>
                  <a:lnTo>
                    <a:pt x="20241" y="18492"/>
                  </a:lnTo>
                  <a:lnTo>
                    <a:pt x="20353" y="18604"/>
                  </a:lnTo>
                  <a:lnTo>
                    <a:pt x="20539" y="18678"/>
                  </a:lnTo>
                  <a:lnTo>
                    <a:pt x="20688" y="18678"/>
                  </a:lnTo>
                  <a:lnTo>
                    <a:pt x="20837" y="18641"/>
                  </a:lnTo>
                  <a:lnTo>
                    <a:pt x="20986" y="18492"/>
                  </a:lnTo>
                  <a:lnTo>
                    <a:pt x="21097" y="18343"/>
                  </a:lnTo>
                  <a:lnTo>
                    <a:pt x="21134" y="18120"/>
                  </a:lnTo>
                  <a:lnTo>
                    <a:pt x="21097" y="17934"/>
                  </a:lnTo>
                  <a:lnTo>
                    <a:pt x="20688" y="17041"/>
                  </a:lnTo>
                  <a:lnTo>
                    <a:pt x="20279" y="16222"/>
                  </a:lnTo>
                  <a:lnTo>
                    <a:pt x="19832" y="15441"/>
                  </a:lnTo>
                  <a:lnTo>
                    <a:pt x="19386" y="14697"/>
                  </a:lnTo>
                  <a:lnTo>
                    <a:pt x="18939" y="13990"/>
                  </a:lnTo>
                  <a:lnTo>
                    <a:pt x="18455" y="13320"/>
                  </a:lnTo>
                  <a:lnTo>
                    <a:pt x="17972" y="12688"/>
                  </a:lnTo>
                  <a:lnTo>
                    <a:pt x="17488" y="12092"/>
                  </a:lnTo>
                  <a:lnTo>
                    <a:pt x="16856" y="11423"/>
                  </a:lnTo>
                  <a:lnTo>
                    <a:pt x="16149" y="10827"/>
                  </a:lnTo>
                  <a:lnTo>
                    <a:pt x="15479" y="10232"/>
                  </a:lnTo>
                  <a:lnTo>
                    <a:pt x="14735" y="9748"/>
                  </a:lnTo>
                  <a:lnTo>
                    <a:pt x="13991" y="9302"/>
                  </a:lnTo>
                  <a:lnTo>
                    <a:pt x="13246" y="8930"/>
                  </a:lnTo>
                  <a:lnTo>
                    <a:pt x="12465" y="8595"/>
                  </a:lnTo>
                  <a:lnTo>
                    <a:pt x="11684" y="8372"/>
                  </a:lnTo>
                  <a:lnTo>
                    <a:pt x="10940" y="8186"/>
                  </a:lnTo>
                  <a:lnTo>
                    <a:pt x="10195" y="8037"/>
                  </a:lnTo>
                  <a:lnTo>
                    <a:pt x="10009" y="8000"/>
                  </a:lnTo>
                  <a:lnTo>
                    <a:pt x="9079" y="7814"/>
                  </a:lnTo>
                  <a:lnTo>
                    <a:pt x="8633" y="7702"/>
                  </a:lnTo>
                  <a:lnTo>
                    <a:pt x="8186" y="7590"/>
                  </a:lnTo>
                  <a:lnTo>
                    <a:pt x="7740" y="7442"/>
                  </a:lnTo>
                  <a:lnTo>
                    <a:pt x="7368" y="7256"/>
                  </a:lnTo>
                  <a:lnTo>
                    <a:pt x="6586" y="6883"/>
                  </a:lnTo>
                  <a:lnTo>
                    <a:pt x="5879" y="6437"/>
                  </a:lnTo>
                  <a:lnTo>
                    <a:pt x="5247" y="5953"/>
                  </a:lnTo>
                  <a:lnTo>
                    <a:pt x="4652" y="5432"/>
                  </a:lnTo>
                  <a:lnTo>
                    <a:pt x="4131" y="4911"/>
                  </a:lnTo>
                  <a:lnTo>
                    <a:pt x="3684" y="4391"/>
                  </a:lnTo>
                  <a:lnTo>
                    <a:pt x="3275" y="3907"/>
                  </a:lnTo>
                  <a:lnTo>
                    <a:pt x="2828" y="3274"/>
                  </a:lnTo>
                  <a:lnTo>
                    <a:pt x="2382" y="2642"/>
                  </a:lnTo>
                  <a:lnTo>
                    <a:pt x="2010" y="1972"/>
                  </a:lnTo>
                  <a:lnTo>
                    <a:pt x="1601" y="1302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2989600" y="2958900"/>
              <a:ext cx="198150" cy="97700"/>
            </a:xfrm>
            <a:custGeom>
              <a:avLst/>
              <a:gdLst/>
              <a:ahLst/>
              <a:cxnLst/>
              <a:rect l="l" t="t" r="r" b="b"/>
              <a:pathLst>
                <a:path w="7926" h="3908" extrusionOk="0">
                  <a:moveTo>
                    <a:pt x="7218" y="1"/>
                  </a:moveTo>
                  <a:lnTo>
                    <a:pt x="7107" y="38"/>
                  </a:lnTo>
                  <a:lnTo>
                    <a:pt x="410" y="2754"/>
                  </a:lnTo>
                  <a:lnTo>
                    <a:pt x="298" y="2828"/>
                  </a:lnTo>
                  <a:lnTo>
                    <a:pt x="186" y="2903"/>
                  </a:lnTo>
                  <a:lnTo>
                    <a:pt x="112" y="2977"/>
                  </a:lnTo>
                  <a:lnTo>
                    <a:pt x="75" y="3089"/>
                  </a:lnTo>
                  <a:lnTo>
                    <a:pt x="37" y="3200"/>
                  </a:lnTo>
                  <a:lnTo>
                    <a:pt x="0" y="3312"/>
                  </a:lnTo>
                  <a:lnTo>
                    <a:pt x="37" y="3424"/>
                  </a:lnTo>
                  <a:lnTo>
                    <a:pt x="75" y="3535"/>
                  </a:lnTo>
                  <a:lnTo>
                    <a:pt x="112" y="3647"/>
                  </a:lnTo>
                  <a:lnTo>
                    <a:pt x="186" y="3721"/>
                  </a:lnTo>
                  <a:lnTo>
                    <a:pt x="298" y="3796"/>
                  </a:lnTo>
                  <a:lnTo>
                    <a:pt x="372" y="3870"/>
                  </a:lnTo>
                  <a:lnTo>
                    <a:pt x="484" y="3907"/>
                  </a:lnTo>
                  <a:lnTo>
                    <a:pt x="707" y="3907"/>
                  </a:lnTo>
                  <a:lnTo>
                    <a:pt x="856" y="3870"/>
                  </a:lnTo>
                  <a:lnTo>
                    <a:pt x="7553" y="1154"/>
                  </a:lnTo>
                  <a:lnTo>
                    <a:pt x="7665" y="1080"/>
                  </a:lnTo>
                  <a:lnTo>
                    <a:pt x="7777" y="1005"/>
                  </a:lnTo>
                  <a:lnTo>
                    <a:pt x="7851" y="931"/>
                  </a:lnTo>
                  <a:lnTo>
                    <a:pt x="7888" y="819"/>
                  </a:lnTo>
                  <a:lnTo>
                    <a:pt x="7925" y="708"/>
                  </a:lnTo>
                  <a:lnTo>
                    <a:pt x="7925" y="596"/>
                  </a:lnTo>
                  <a:lnTo>
                    <a:pt x="7925" y="484"/>
                  </a:lnTo>
                  <a:lnTo>
                    <a:pt x="7888" y="373"/>
                  </a:lnTo>
                  <a:lnTo>
                    <a:pt x="7851" y="261"/>
                  </a:lnTo>
                  <a:lnTo>
                    <a:pt x="7777" y="149"/>
                  </a:lnTo>
                  <a:lnTo>
                    <a:pt x="7665" y="75"/>
                  </a:lnTo>
                  <a:lnTo>
                    <a:pt x="7590" y="38"/>
                  </a:lnTo>
                  <a:lnTo>
                    <a:pt x="747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3011925" y="3011925"/>
              <a:ext cx="198150" cy="98625"/>
            </a:xfrm>
            <a:custGeom>
              <a:avLst/>
              <a:gdLst/>
              <a:ahLst/>
              <a:cxnLst/>
              <a:rect l="l" t="t" r="r" b="b"/>
              <a:pathLst>
                <a:path w="7926" h="3945" extrusionOk="0">
                  <a:moveTo>
                    <a:pt x="7330" y="0"/>
                  </a:moveTo>
                  <a:lnTo>
                    <a:pt x="7218" y="38"/>
                  </a:lnTo>
                  <a:lnTo>
                    <a:pt x="7107" y="75"/>
                  </a:lnTo>
                  <a:lnTo>
                    <a:pt x="372" y="2791"/>
                  </a:lnTo>
                  <a:lnTo>
                    <a:pt x="261" y="2865"/>
                  </a:lnTo>
                  <a:lnTo>
                    <a:pt x="186" y="2940"/>
                  </a:lnTo>
                  <a:lnTo>
                    <a:pt x="112" y="3014"/>
                  </a:lnTo>
                  <a:lnTo>
                    <a:pt x="37" y="3126"/>
                  </a:lnTo>
                  <a:lnTo>
                    <a:pt x="0" y="3237"/>
                  </a:lnTo>
                  <a:lnTo>
                    <a:pt x="0" y="3349"/>
                  </a:lnTo>
                  <a:lnTo>
                    <a:pt x="0" y="3461"/>
                  </a:lnTo>
                  <a:lnTo>
                    <a:pt x="37" y="3572"/>
                  </a:lnTo>
                  <a:lnTo>
                    <a:pt x="112" y="3684"/>
                  </a:lnTo>
                  <a:lnTo>
                    <a:pt x="186" y="3758"/>
                  </a:lnTo>
                  <a:lnTo>
                    <a:pt x="261" y="3833"/>
                  </a:lnTo>
                  <a:lnTo>
                    <a:pt x="372" y="3907"/>
                  </a:lnTo>
                  <a:lnTo>
                    <a:pt x="484" y="3944"/>
                  </a:lnTo>
                  <a:lnTo>
                    <a:pt x="707" y="3944"/>
                  </a:lnTo>
                  <a:lnTo>
                    <a:pt x="819" y="3907"/>
                  </a:lnTo>
                  <a:lnTo>
                    <a:pt x="7553" y="1191"/>
                  </a:lnTo>
                  <a:lnTo>
                    <a:pt x="7665" y="1117"/>
                  </a:lnTo>
                  <a:lnTo>
                    <a:pt x="7739" y="1042"/>
                  </a:lnTo>
                  <a:lnTo>
                    <a:pt x="7814" y="968"/>
                  </a:lnTo>
                  <a:lnTo>
                    <a:pt x="7888" y="856"/>
                  </a:lnTo>
                  <a:lnTo>
                    <a:pt x="7925" y="745"/>
                  </a:lnTo>
                  <a:lnTo>
                    <a:pt x="7925" y="633"/>
                  </a:lnTo>
                  <a:lnTo>
                    <a:pt x="7925" y="521"/>
                  </a:lnTo>
                  <a:lnTo>
                    <a:pt x="7888" y="410"/>
                  </a:lnTo>
                  <a:lnTo>
                    <a:pt x="7814" y="298"/>
                  </a:lnTo>
                  <a:lnTo>
                    <a:pt x="7739" y="186"/>
                  </a:lnTo>
                  <a:lnTo>
                    <a:pt x="7665" y="112"/>
                  </a:lnTo>
                  <a:lnTo>
                    <a:pt x="7553" y="75"/>
                  </a:lnTo>
                  <a:lnTo>
                    <a:pt x="7442" y="38"/>
                  </a:lnTo>
                  <a:lnTo>
                    <a:pt x="73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3035175" y="3069600"/>
              <a:ext cx="198150" cy="98625"/>
            </a:xfrm>
            <a:custGeom>
              <a:avLst/>
              <a:gdLst/>
              <a:ahLst/>
              <a:cxnLst/>
              <a:rect l="l" t="t" r="r" b="b"/>
              <a:pathLst>
                <a:path w="7926" h="3945" extrusionOk="0">
                  <a:moveTo>
                    <a:pt x="7219" y="0"/>
                  </a:moveTo>
                  <a:lnTo>
                    <a:pt x="7107" y="37"/>
                  </a:lnTo>
                  <a:lnTo>
                    <a:pt x="372" y="2791"/>
                  </a:lnTo>
                  <a:lnTo>
                    <a:pt x="261" y="2828"/>
                  </a:lnTo>
                  <a:lnTo>
                    <a:pt x="186" y="2902"/>
                  </a:lnTo>
                  <a:lnTo>
                    <a:pt x="112" y="2977"/>
                  </a:lnTo>
                  <a:lnTo>
                    <a:pt x="38" y="3088"/>
                  </a:lnTo>
                  <a:lnTo>
                    <a:pt x="0" y="3200"/>
                  </a:lnTo>
                  <a:lnTo>
                    <a:pt x="0" y="3312"/>
                  </a:lnTo>
                  <a:lnTo>
                    <a:pt x="0" y="3423"/>
                  </a:lnTo>
                  <a:lnTo>
                    <a:pt x="38" y="3535"/>
                  </a:lnTo>
                  <a:lnTo>
                    <a:pt x="112" y="3646"/>
                  </a:lnTo>
                  <a:lnTo>
                    <a:pt x="186" y="3758"/>
                  </a:lnTo>
                  <a:lnTo>
                    <a:pt x="261" y="3832"/>
                  </a:lnTo>
                  <a:lnTo>
                    <a:pt x="372" y="3870"/>
                  </a:lnTo>
                  <a:lnTo>
                    <a:pt x="484" y="3907"/>
                  </a:lnTo>
                  <a:lnTo>
                    <a:pt x="596" y="3944"/>
                  </a:lnTo>
                  <a:lnTo>
                    <a:pt x="707" y="3907"/>
                  </a:lnTo>
                  <a:lnTo>
                    <a:pt x="819" y="3870"/>
                  </a:lnTo>
                  <a:lnTo>
                    <a:pt x="7553" y="1154"/>
                  </a:lnTo>
                  <a:lnTo>
                    <a:pt x="7665" y="1079"/>
                  </a:lnTo>
                  <a:lnTo>
                    <a:pt x="7739" y="1005"/>
                  </a:lnTo>
                  <a:lnTo>
                    <a:pt x="7814" y="930"/>
                  </a:lnTo>
                  <a:lnTo>
                    <a:pt x="7888" y="819"/>
                  </a:lnTo>
                  <a:lnTo>
                    <a:pt x="7925" y="707"/>
                  </a:lnTo>
                  <a:lnTo>
                    <a:pt x="7925" y="595"/>
                  </a:lnTo>
                  <a:lnTo>
                    <a:pt x="7925" y="484"/>
                  </a:lnTo>
                  <a:lnTo>
                    <a:pt x="7888" y="372"/>
                  </a:lnTo>
                  <a:lnTo>
                    <a:pt x="7814" y="261"/>
                  </a:lnTo>
                  <a:lnTo>
                    <a:pt x="7739" y="186"/>
                  </a:lnTo>
                  <a:lnTo>
                    <a:pt x="7665" y="112"/>
                  </a:lnTo>
                  <a:lnTo>
                    <a:pt x="7553" y="37"/>
                  </a:lnTo>
                  <a:lnTo>
                    <a:pt x="744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3396075" y="3254700"/>
              <a:ext cx="79100" cy="79075"/>
            </a:xfrm>
            <a:custGeom>
              <a:avLst/>
              <a:gdLst/>
              <a:ahLst/>
              <a:cxnLst/>
              <a:rect l="l" t="t" r="r" b="b"/>
              <a:pathLst>
                <a:path w="3164" h="3163" extrusionOk="0">
                  <a:moveTo>
                    <a:pt x="1824" y="112"/>
                  </a:moveTo>
                  <a:lnTo>
                    <a:pt x="2010" y="149"/>
                  </a:lnTo>
                  <a:lnTo>
                    <a:pt x="2233" y="261"/>
                  </a:lnTo>
                  <a:lnTo>
                    <a:pt x="2419" y="372"/>
                  </a:lnTo>
                  <a:lnTo>
                    <a:pt x="2642" y="558"/>
                  </a:lnTo>
                  <a:lnTo>
                    <a:pt x="2828" y="782"/>
                  </a:lnTo>
                  <a:lnTo>
                    <a:pt x="2977" y="1042"/>
                  </a:lnTo>
                  <a:lnTo>
                    <a:pt x="3052" y="1340"/>
                  </a:lnTo>
                  <a:lnTo>
                    <a:pt x="3052" y="1637"/>
                  </a:lnTo>
                  <a:lnTo>
                    <a:pt x="3014" y="1898"/>
                  </a:lnTo>
                  <a:lnTo>
                    <a:pt x="2940" y="2196"/>
                  </a:lnTo>
                  <a:lnTo>
                    <a:pt x="2791" y="2419"/>
                  </a:lnTo>
                  <a:lnTo>
                    <a:pt x="2605" y="2642"/>
                  </a:lnTo>
                  <a:lnTo>
                    <a:pt x="2382" y="2828"/>
                  </a:lnTo>
                  <a:lnTo>
                    <a:pt x="2122" y="2940"/>
                  </a:lnTo>
                  <a:lnTo>
                    <a:pt x="1824" y="3051"/>
                  </a:lnTo>
                  <a:lnTo>
                    <a:pt x="1526" y="3051"/>
                  </a:lnTo>
                  <a:lnTo>
                    <a:pt x="1266" y="3014"/>
                  </a:lnTo>
                  <a:lnTo>
                    <a:pt x="968" y="2940"/>
                  </a:lnTo>
                  <a:lnTo>
                    <a:pt x="745" y="2791"/>
                  </a:lnTo>
                  <a:lnTo>
                    <a:pt x="522" y="2605"/>
                  </a:lnTo>
                  <a:lnTo>
                    <a:pt x="336" y="2382"/>
                  </a:lnTo>
                  <a:lnTo>
                    <a:pt x="187" y="2121"/>
                  </a:lnTo>
                  <a:lnTo>
                    <a:pt x="112" y="1823"/>
                  </a:lnTo>
                  <a:lnTo>
                    <a:pt x="112" y="1526"/>
                  </a:lnTo>
                  <a:lnTo>
                    <a:pt x="150" y="1265"/>
                  </a:lnTo>
                  <a:lnTo>
                    <a:pt x="224" y="968"/>
                  </a:lnTo>
                  <a:lnTo>
                    <a:pt x="373" y="744"/>
                  </a:lnTo>
                  <a:lnTo>
                    <a:pt x="559" y="521"/>
                  </a:lnTo>
                  <a:lnTo>
                    <a:pt x="782" y="335"/>
                  </a:lnTo>
                  <a:lnTo>
                    <a:pt x="1043" y="186"/>
                  </a:lnTo>
                  <a:lnTo>
                    <a:pt x="1340" y="112"/>
                  </a:lnTo>
                  <a:close/>
                  <a:moveTo>
                    <a:pt x="1303" y="0"/>
                  </a:moveTo>
                  <a:lnTo>
                    <a:pt x="1005" y="112"/>
                  </a:lnTo>
                  <a:lnTo>
                    <a:pt x="708" y="261"/>
                  </a:lnTo>
                  <a:lnTo>
                    <a:pt x="484" y="447"/>
                  </a:lnTo>
                  <a:lnTo>
                    <a:pt x="298" y="670"/>
                  </a:lnTo>
                  <a:lnTo>
                    <a:pt x="150" y="931"/>
                  </a:lnTo>
                  <a:lnTo>
                    <a:pt x="38" y="1228"/>
                  </a:lnTo>
                  <a:lnTo>
                    <a:pt x="1" y="1526"/>
                  </a:lnTo>
                  <a:lnTo>
                    <a:pt x="38" y="1861"/>
                  </a:lnTo>
                  <a:lnTo>
                    <a:pt x="112" y="2121"/>
                  </a:lnTo>
                  <a:lnTo>
                    <a:pt x="224" y="2382"/>
                  </a:lnTo>
                  <a:lnTo>
                    <a:pt x="373" y="2605"/>
                  </a:lnTo>
                  <a:lnTo>
                    <a:pt x="559" y="2791"/>
                  </a:lnTo>
                  <a:lnTo>
                    <a:pt x="782" y="2940"/>
                  </a:lnTo>
                  <a:lnTo>
                    <a:pt x="1043" y="3051"/>
                  </a:lnTo>
                  <a:lnTo>
                    <a:pt x="1303" y="3126"/>
                  </a:lnTo>
                  <a:lnTo>
                    <a:pt x="1563" y="3163"/>
                  </a:lnTo>
                  <a:lnTo>
                    <a:pt x="1861" y="3126"/>
                  </a:lnTo>
                  <a:lnTo>
                    <a:pt x="2159" y="3051"/>
                  </a:lnTo>
                  <a:lnTo>
                    <a:pt x="2456" y="2902"/>
                  </a:lnTo>
                  <a:lnTo>
                    <a:pt x="2680" y="2716"/>
                  </a:lnTo>
                  <a:lnTo>
                    <a:pt x="2866" y="2493"/>
                  </a:lnTo>
                  <a:lnTo>
                    <a:pt x="3014" y="2233"/>
                  </a:lnTo>
                  <a:lnTo>
                    <a:pt x="3126" y="1935"/>
                  </a:lnTo>
                  <a:lnTo>
                    <a:pt x="3163" y="1637"/>
                  </a:lnTo>
                  <a:lnTo>
                    <a:pt x="3126" y="1303"/>
                  </a:lnTo>
                  <a:lnTo>
                    <a:pt x="3052" y="1005"/>
                  </a:lnTo>
                  <a:lnTo>
                    <a:pt x="2903" y="744"/>
                  </a:lnTo>
                  <a:lnTo>
                    <a:pt x="2717" y="484"/>
                  </a:lnTo>
                  <a:lnTo>
                    <a:pt x="2494" y="298"/>
                  </a:lnTo>
                  <a:lnTo>
                    <a:pt x="2233" y="112"/>
                  </a:lnTo>
                  <a:lnTo>
                    <a:pt x="1935" y="38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rgbClr val="FFEE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2369175" y="4001625"/>
              <a:ext cx="444650" cy="444650"/>
            </a:xfrm>
            <a:custGeom>
              <a:avLst/>
              <a:gdLst/>
              <a:ahLst/>
              <a:cxnLst/>
              <a:rect l="l" t="t" r="r" b="b"/>
              <a:pathLst>
                <a:path w="17786" h="17786" extrusionOk="0">
                  <a:moveTo>
                    <a:pt x="8707" y="0"/>
                  </a:moveTo>
                  <a:lnTo>
                    <a:pt x="8260" y="38"/>
                  </a:lnTo>
                  <a:lnTo>
                    <a:pt x="7814" y="75"/>
                  </a:lnTo>
                  <a:lnTo>
                    <a:pt x="7367" y="149"/>
                  </a:lnTo>
                  <a:lnTo>
                    <a:pt x="6883" y="261"/>
                  </a:lnTo>
                  <a:lnTo>
                    <a:pt x="6474" y="372"/>
                  </a:lnTo>
                  <a:lnTo>
                    <a:pt x="6028" y="484"/>
                  </a:lnTo>
                  <a:lnTo>
                    <a:pt x="5618" y="633"/>
                  </a:lnTo>
                  <a:lnTo>
                    <a:pt x="4800" y="1005"/>
                  </a:lnTo>
                  <a:lnTo>
                    <a:pt x="4056" y="1451"/>
                  </a:lnTo>
                  <a:lnTo>
                    <a:pt x="3349" y="1935"/>
                  </a:lnTo>
                  <a:lnTo>
                    <a:pt x="2716" y="2493"/>
                  </a:lnTo>
                  <a:lnTo>
                    <a:pt x="2121" y="3126"/>
                  </a:lnTo>
                  <a:lnTo>
                    <a:pt x="1600" y="3796"/>
                  </a:lnTo>
                  <a:lnTo>
                    <a:pt x="1154" y="4540"/>
                  </a:lnTo>
                  <a:lnTo>
                    <a:pt x="781" y="5284"/>
                  </a:lnTo>
                  <a:lnTo>
                    <a:pt x="447" y="6102"/>
                  </a:lnTo>
                  <a:lnTo>
                    <a:pt x="223" y="6921"/>
                  </a:lnTo>
                  <a:lnTo>
                    <a:pt x="75" y="7777"/>
                  </a:lnTo>
                  <a:lnTo>
                    <a:pt x="0" y="8632"/>
                  </a:lnTo>
                  <a:lnTo>
                    <a:pt x="0" y="9079"/>
                  </a:lnTo>
                  <a:lnTo>
                    <a:pt x="37" y="9525"/>
                  </a:lnTo>
                  <a:lnTo>
                    <a:pt x="75" y="10009"/>
                  </a:lnTo>
                  <a:lnTo>
                    <a:pt x="149" y="10456"/>
                  </a:lnTo>
                  <a:lnTo>
                    <a:pt x="223" y="10902"/>
                  </a:lnTo>
                  <a:lnTo>
                    <a:pt x="335" y="11311"/>
                  </a:lnTo>
                  <a:lnTo>
                    <a:pt x="484" y="11758"/>
                  </a:lnTo>
                  <a:lnTo>
                    <a:pt x="633" y="12167"/>
                  </a:lnTo>
                  <a:lnTo>
                    <a:pt x="1005" y="12986"/>
                  </a:lnTo>
                  <a:lnTo>
                    <a:pt x="1414" y="13730"/>
                  </a:lnTo>
                  <a:lnTo>
                    <a:pt x="1935" y="14437"/>
                  </a:lnTo>
                  <a:lnTo>
                    <a:pt x="2493" y="15069"/>
                  </a:lnTo>
                  <a:lnTo>
                    <a:pt x="3126" y="15665"/>
                  </a:lnTo>
                  <a:lnTo>
                    <a:pt x="3795" y="16185"/>
                  </a:lnTo>
                  <a:lnTo>
                    <a:pt x="4502" y="16632"/>
                  </a:lnTo>
                  <a:lnTo>
                    <a:pt x="5284" y="17004"/>
                  </a:lnTo>
                  <a:lnTo>
                    <a:pt x="6065" y="17339"/>
                  </a:lnTo>
                  <a:lnTo>
                    <a:pt x="6921" y="17562"/>
                  </a:lnTo>
                  <a:lnTo>
                    <a:pt x="7776" y="17711"/>
                  </a:lnTo>
                  <a:lnTo>
                    <a:pt x="8632" y="17785"/>
                  </a:lnTo>
                  <a:lnTo>
                    <a:pt x="9079" y="17785"/>
                  </a:lnTo>
                  <a:lnTo>
                    <a:pt x="9525" y="17748"/>
                  </a:lnTo>
                  <a:lnTo>
                    <a:pt x="9972" y="17711"/>
                  </a:lnTo>
                  <a:lnTo>
                    <a:pt x="10418" y="17636"/>
                  </a:lnTo>
                  <a:lnTo>
                    <a:pt x="10865" y="17562"/>
                  </a:lnTo>
                  <a:lnTo>
                    <a:pt x="11311" y="17450"/>
                  </a:lnTo>
                  <a:lnTo>
                    <a:pt x="11758" y="17302"/>
                  </a:lnTo>
                  <a:lnTo>
                    <a:pt x="12167" y="17153"/>
                  </a:lnTo>
                  <a:lnTo>
                    <a:pt x="12948" y="16781"/>
                  </a:lnTo>
                  <a:lnTo>
                    <a:pt x="13730" y="16371"/>
                  </a:lnTo>
                  <a:lnTo>
                    <a:pt x="14399" y="15851"/>
                  </a:lnTo>
                  <a:lnTo>
                    <a:pt x="15069" y="15292"/>
                  </a:lnTo>
                  <a:lnTo>
                    <a:pt x="15664" y="14660"/>
                  </a:lnTo>
                  <a:lnTo>
                    <a:pt x="16185" y="13990"/>
                  </a:lnTo>
                  <a:lnTo>
                    <a:pt x="16632" y="13283"/>
                  </a:lnTo>
                  <a:lnTo>
                    <a:pt x="17004" y="12502"/>
                  </a:lnTo>
                  <a:lnTo>
                    <a:pt x="17301" y="11721"/>
                  </a:lnTo>
                  <a:lnTo>
                    <a:pt x="17562" y="10902"/>
                  </a:lnTo>
                  <a:lnTo>
                    <a:pt x="17711" y="10046"/>
                  </a:lnTo>
                  <a:lnTo>
                    <a:pt x="17785" y="9153"/>
                  </a:lnTo>
                  <a:lnTo>
                    <a:pt x="17785" y="8707"/>
                  </a:lnTo>
                  <a:lnTo>
                    <a:pt x="17748" y="8260"/>
                  </a:lnTo>
                  <a:lnTo>
                    <a:pt x="17711" y="7814"/>
                  </a:lnTo>
                  <a:lnTo>
                    <a:pt x="17636" y="7367"/>
                  </a:lnTo>
                  <a:lnTo>
                    <a:pt x="17562" y="6921"/>
                  </a:lnTo>
                  <a:lnTo>
                    <a:pt x="17450" y="6474"/>
                  </a:lnTo>
                  <a:lnTo>
                    <a:pt x="17301" y="6028"/>
                  </a:lnTo>
                  <a:lnTo>
                    <a:pt x="17153" y="5619"/>
                  </a:lnTo>
                  <a:lnTo>
                    <a:pt x="16781" y="4837"/>
                  </a:lnTo>
                  <a:lnTo>
                    <a:pt x="16334" y="4093"/>
                  </a:lnTo>
                  <a:lnTo>
                    <a:pt x="15850" y="3386"/>
                  </a:lnTo>
                  <a:lnTo>
                    <a:pt x="15292" y="2717"/>
                  </a:lnTo>
                  <a:lnTo>
                    <a:pt x="14660" y="2158"/>
                  </a:lnTo>
                  <a:lnTo>
                    <a:pt x="13990" y="1638"/>
                  </a:lnTo>
                  <a:lnTo>
                    <a:pt x="13283" y="1154"/>
                  </a:lnTo>
                  <a:lnTo>
                    <a:pt x="12502" y="782"/>
                  </a:lnTo>
                  <a:lnTo>
                    <a:pt x="11720" y="484"/>
                  </a:lnTo>
                  <a:lnTo>
                    <a:pt x="10865" y="224"/>
                  </a:lnTo>
                  <a:lnTo>
                    <a:pt x="10009" y="75"/>
                  </a:lnTo>
                  <a:lnTo>
                    <a:pt x="9153" y="38"/>
                  </a:lnTo>
                  <a:lnTo>
                    <a:pt x="87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2462175" y="4137425"/>
              <a:ext cx="264200" cy="160950"/>
            </a:xfrm>
            <a:custGeom>
              <a:avLst/>
              <a:gdLst/>
              <a:ahLst/>
              <a:cxnLst/>
              <a:rect l="l" t="t" r="r" b="b"/>
              <a:pathLst>
                <a:path w="10568" h="6438" extrusionOk="0">
                  <a:moveTo>
                    <a:pt x="7591" y="1"/>
                  </a:moveTo>
                  <a:lnTo>
                    <a:pt x="7293" y="38"/>
                  </a:lnTo>
                  <a:lnTo>
                    <a:pt x="2308" y="931"/>
                  </a:lnTo>
                  <a:lnTo>
                    <a:pt x="2010" y="968"/>
                  </a:lnTo>
                  <a:lnTo>
                    <a:pt x="1750" y="1080"/>
                  </a:lnTo>
                  <a:lnTo>
                    <a:pt x="1526" y="1191"/>
                  </a:lnTo>
                  <a:lnTo>
                    <a:pt x="1266" y="1303"/>
                  </a:lnTo>
                  <a:lnTo>
                    <a:pt x="1043" y="1489"/>
                  </a:lnTo>
                  <a:lnTo>
                    <a:pt x="857" y="1638"/>
                  </a:lnTo>
                  <a:lnTo>
                    <a:pt x="671" y="1861"/>
                  </a:lnTo>
                  <a:lnTo>
                    <a:pt x="522" y="2047"/>
                  </a:lnTo>
                  <a:lnTo>
                    <a:pt x="373" y="2270"/>
                  </a:lnTo>
                  <a:lnTo>
                    <a:pt x="261" y="2531"/>
                  </a:lnTo>
                  <a:lnTo>
                    <a:pt x="150" y="2791"/>
                  </a:lnTo>
                  <a:lnTo>
                    <a:pt x="75" y="3052"/>
                  </a:lnTo>
                  <a:lnTo>
                    <a:pt x="38" y="3312"/>
                  </a:lnTo>
                  <a:lnTo>
                    <a:pt x="1" y="3572"/>
                  </a:lnTo>
                  <a:lnTo>
                    <a:pt x="1" y="3870"/>
                  </a:lnTo>
                  <a:lnTo>
                    <a:pt x="38" y="4131"/>
                  </a:lnTo>
                  <a:lnTo>
                    <a:pt x="112" y="4428"/>
                  </a:lnTo>
                  <a:lnTo>
                    <a:pt x="187" y="4689"/>
                  </a:lnTo>
                  <a:lnTo>
                    <a:pt x="299" y="4949"/>
                  </a:lnTo>
                  <a:lnTo>
                    <a:pt x="447" y="5172"/>
                  </a:lnTo>
                  <a:lnTo>
                    <a:pt x="596" y="5396"/>
                  </a:lnTo>
                  <a:lnTo>
                    <a:pt x="782" y="5582"/>
                  </a:lnTo>
                  <a:lnTo>
                    <a:pt x="968" y="5768"/>
                  </a:lnTo>
                  <a:lnTo>
                    <a:pt x="1191" y="5917"/>
                  </a:lnTo>
                  <a:lnTo>
                    <a:pt x="1415" y="6065"/>
                  </a:lnTo>
                  <a:lnTo>
                    <a:pt x="1675" y="6214"/>
                  </a:lnTo>
                  <a:lnTo>
                    <a:pt x="1898" y="6289"/>
                  </a:lnTo>
                  <a:lnTo>
                    <a:pt x="2159" y="6363"/>
                  </a:lnTo>
                  <a:lnTo>
                    <a:pt x="2419" y="6400"/>
                  </a:lnTo>
                  <a:lnTo>
                    <a:pt x="2717" y="6437"/>
                  </a:lnTo>
                  <a:lnTo>
                    <a:pt x="2977" y="6437"/>
                  </a:lnTo>
                  <a:lnTo>
                    <a:pt x="3275" y="6400"/>
                  </a:lnTo>
                  <a:lnTo>
                    <a:pt x="8261" y="5507"/>
                  </a:lnTo>
                  <a:lnTo>
                    <a:pt x="8558" y="5470"/>
                  </a:lnTo>
                  <a:lnTo>
                    <a:pt x="8819" y="5358"/>
                  </a:lnTo>
                  <a:lnTo>
                    <a:pt x="9079" y="5247"/>
                  </a:lnTo>
                  <a:lnTo>
                    <a:pt x="9303" y="5098"/>
                  </a:lnTo>
                  <a:lnTo>
                    <a:pt x="9526" y="4949"/>
                  </a:lnTo>
                  <a:lnTo>
                    <a:pt x="9712" y="4763"/>
                  </a:lnTo>
                  <a:lnTo>
                    <a:pt x="9898" y="4577"/>
                  </a:lnTo>
                  <a:lnTo>
                    <a:pt x="10084" y="4354"/>
                  </a:lnTo>
                  <a:lnTo>
                    <a:pt x="10196" y="4131"/>
                  </a:lnTo>
                  <a:lnTo>
                    <a:pt x="10344" y="3907"/>
                  </a:lnTo>
                  <a:lnTo>
                    <a:pt x="10419" y="3647"/>
                  </a:lnTo>
                  <a:lnTo>
                    <a:pt x="10493" y="3386"/>
                  </a:lnTo>
                  <a:lnTo>
                    <a:pt x="10568" y="3126"/>
                  </a:lnTo>
                  <a:lnTo>
                    <a:pt x="10568" y="2866"/>
                  </a:lnTo>
                  <a:lnTo>
                    <a:pt x="10568" y="2568"/>
                  </a:lnTo>
                  <a:lnTo>
                    <a:pt x="10530" y="2307"/>
                  </a:lnTo>
                  <a:lnTo>
                    <a:pt x="10456" y="2010"/>
                  </a:lnTo>
                  <a:lnTo>
                    <a:pt x="10382" y="1749"/>
                  </a:lnTo>
                  <a:lnTo>
                    <a:pt x="10270" y="1489"/>
                  </a:lnTo>
                  <a:lnTo>
                    <a:pt x="10121" y="1266"/>
                  </a:lnTo>
                  <a:lnTo>
                    <a:pt x="9972" y="1042"/>
                  </a:lnTo>
                  <a:lnTo>
                    <a:pt x="9786" y="856"/>
                  </a:lnTo>
                  <a:lnTo>
                    <a:pt x="9600" y="670"/>
                  </a:lnTo>
                  <a:lnTo>
                    <a:pt x="9377" y="484"/>
                  </a:lnTo>
                  <a:lnTo>
                    <a:pt x="9154" y="335"/>
                  </a:lnTo>
                  <a:lnTo>
                    <a:pt x="8931" y="224"/>
                  </a:lnTo>
                  <a:lnTo>
                    <a:pt x="8670" y="149"/>
                  </a:lnTo>
                  <a:lnTo>
                    <a:pt x="8410" y="75"/>
                  </a:lnTo>
                  <a:lnTo>
                    <a:pt x="8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2580325" y="4149525"/>
              <a:ext cx="27925" cy="133975"/>
            </a:xfrm>
            <a:custGeom>
              <a:avLst/>
              <a:gdLst/>
              <a:ahLst/>
              <a:cxnLst/>
              <a:rect l="l" t="t" r="r" b="b"/>
              <a:pathLst>
                <a:path w="1117" h="5359" extrusionOk="0">
                  <a:moveTo>
                    <a:pt x="75" y="0"/>
                  </a:moveTo>
                  <a:lnTo>
                    <a:pt x="0" y="38"/>
                  </a:lnTo>
                  <a:lnTo>
                    <a:pt x="0" y="112"/>
                  </a:lnTo>
                  <a:lnTo>
                    <a:pt x="893" y="5284"/>
                  </a:lnTo>
                  <a:lnTo>
                    <a:pt x="930" y="5321"/>
                  </a:lnTo>
                  <a:lnTo>
                    <a:pt x="1005" y="5358"/>
                  </a:lnTo>
                  <a:lnTo>
                    <a:pt x="1042" y="5358"/>
                  </a:lnTo>
                  <a:lnTo>
                    <a:pt x="1079" y="5321"/>
                  </a:lnTo>
                  <a:lnTo>
                    <a:pt x="1116" y="5246"/>
                  </a:lnTo>
                  <a:lnTo>
                    <a:pt x="186" y="75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FEE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3008200" y="2573800"/>
              <a:ext cx="444650" cy="443725"/>
            </a:xfrm>
            <a:custGeom>
              <a:avLst/>
              <a:gdLst/>
              <a:ahLst/>
              <a:cxnLst/>
              <a:rect l="l" t="t" r="r" b="b"/>
              <a:pathLst>
                <a:path w="17786" h="17749" extrusionOk="0">
                  <a:moveTo>
                    <a:pt x="8260" y="1"/>
                  </a:moveTo>
                  <a:lnTo>
                    <a:pt x="7814" y="75"/>
                  </a:lnTo>
                  <a:lnTo>
                    <a:pt x="7367" y="113"/>
                  </a:lnTo>
                  <a:lnTo>
                    <a:pt x="6884" y="224"/>
                  </a:lnTo>
                  <a:lnTo>
                    <a:pt x="6474" y="336"/>
                  </a:lnTo>
                  <a:lnTo>
                    <a:pt x="6028" y="447"/>
                  </a:lnTo>
                  <a:lnTo>
                    <a:pt x="5619" y="596"/>
                  </a:lnTo>
                  <a:lnTo>
                    <a:pt x="4800" y="968"/>
                  </a:lnTo>
                  <a:lnTo>
                    <a:pt x="4056" y="1415"/>
                  </a:lnTo>
                  <a:lnTo>
                    <a:pt x="3349" y="1898"/>
                  </a:lnTo>
                  <a:lnTo>
                    <a:pt x="2716" y="2494"/>
                  </a:lnTo>
                  <a:lnTo>
                    <a:pt x="2121" y="3089"/>
                  </a:lnTo>
                  <a:lnTo>
                    <a:pt x="1600" y="3796"/>
                  </a:lnTo>
                  <a:lnTo>
                    <a:pt x="1154" y="4503"/>
                  </a:lnTo>
                  <a:lnTo>
                    <a:pt x="782" y="5247"/>
                  </a:lnTo>
                  <a:lnTo>
                    <a:pt x="447" y="6066"/>
                  </a:lnTo>
                  <a:lnTo>
                    <a:pt x="224" y="6884"/>
                  </a:lnTo>
                  <a:lnTo>
                    <a:pt x="75" y="7740"/>
                  </a:lnTo>
                  <a:lnTo>
                    <a:pt x="0" y="8633"/>
                  </a:lnTo>
                  <a:lnTo>
                    <a:pt x="0" y="9079"/>
                  </a:lnTo>
                  <a:lnTo>
                    <a:pt x="38" y="9526"/>
                  </a:lnTo>
                  <a:lnTo>
                    <a:pt x="75" y="9972"/>
                  </a:lnTo>
                  <a:lnTo>
                    <a:pt x="149" y="10419"/>
                  </a:lnTo>
                  <a:lnTo>
                    <a:pt x="224" y="10865"/>
                  </a:lnTo>
                  <a:lnTo>
                    <a:pt x="335" y="11312"/>
                  </a:lnTo>
                  <a:lnTo>
                    <a:pt x="484" y="11721"/>
                  </a:lnTo>
                  <a:lnTo>
                    <a:pt x="633" y="12130"/>
                  </a:lnTo>
                  <a:lnTo>
                    <a:pt x="1005" y="12949"/>
                  </a:lnTo>
                  <a:lnTo>
                    <a:pt x="1414" y="13693"/>
                  </a:lnTo>
                  <a:lnTo>
                    <a:pt x="1935" y="14400"/>
                  </a:lnTo>
                  <a:lnTo>
                    <a:pt x="2493" y="15033"/>
                  </a:lnTo>
                  <a:lnTo>
                    <a:pt x="3126" y="15628"/>
                  </a:lnTo>
                  <a:lnTo>
                    <a:pt x="3795" y="16149"/>
                  </a:lnTo>
                  <a:lnTo>
                    <a:pt x="4502" y="16595"/>
                  </a:lnTo>
                  <a:lnTo>
                    <a:pt x="5284" y="17004"/>
                  </a:lnTo>
                  <a:lnTo>
                    <a:pt x="6065" y="17302"/>
                  </a:lnTo>
                  <a:lnTo>
                    <a:pt x="6921" y="17525"/>
                  </a:lnTo>
                  <a:lnTo>
                    <a:pt x="7777" y="17674"/>
                  </a:lnTo>
                  <a:lnTo>
                    <a:pt x="8632" y="17749"/>
                  </a:lnTo>
                  <a:lnTo>
                    <a:pt x="9525" y="17749"/>
                  </a:lnTo>
                  <a:lnTo>
                    <a:pt x="9972" y="17674"/>
                  </a:lnTo>
                  <a:lnTo>
                    <a:pt x="10418" y="17637"/>
                  </a:lnTo>
                  <a:lnTo>
                    <a:pt x="10865" y="17525"/>
                  </a:lnTo>
                  <a:lnTo>
                    <a:pt x="11311" y="17414"/>
                  </a:lnTo>
                  <a:lnTo>
                    <a:pt x="11758" y="17302"/>
                  </a:lnTo>
                  <a:lnTo>
                    <a:pt x="12167" y="17116"/>
                  </a:lnTo>
                  <a:lnTo>
                    <a:pt x="12948" y="16781"/>
                  </a:lnTo>
                  <a:lnTo>
                    <a:pt x="13730" y="16335"/>
                  </a:lnTo>
                  <a:lnTo>
                    <a:pt x="14399" y="15814"/>
                  </a:lnTo>
                  <a:lnTo>
                    <a:pt x="15069" y="15256"/>
                  </a:lnTo>
                  <a:lnTo>
                    <a:pt x="15665" y="14660"/>
                  </a:lnTo>
                  <a:lnTo>
                    <a:pt x="16185" y="13954"/>
                  </a:lnTo>
                  <a:lnTo>
                    <a:pt x="16632" y="13247"/>
                  </a:lnTo>
                  <a:lnTo>
                    <a:pt x="17004" y="12502"/>
                  </a:lnTo>
                  <a:lnTo>
                    <a:pt x="17302" y="11684"/>
                  </a:lnTo>
                  <a:lnTo>
                    <a:pt x="17562" y="10865"/>
                  </a:lnTo>
                  <a:lnTo>
                    <a:pt x="17711" y="10010"/>
                  </a:lnTo>
                  <a:lnTo>
                    <a:pt x="17785" y="9117"/>
                  </a:lnTo>
                  <a:lnTo>
                    <a:pt x="17785" y="8670"/>
                  </a:lnTo>
                  <a:lnTo>
                    <a:pt x="17748" y="8224"/>
                  </a:lnTo>
                  <a:lnTo>
                    <a:pt x="17711" y="7777"/>
                  </a:lnTo>
                  <a:lnTo>
                    <a:pt x="17637" y="7331"/>
                  </a:lnTo>
                  <a:lnTo>
                    <a:pt x="17562" y="6884"/>
                  </a:lnTo>
                  <a:lnTo>
                    <a:pt x="17450" y="6438"/>
                  </a:lnTo>
                  <a:lnTo>
                    <a:pt x="17302" y="6028"/>
                  </a:lnTo>
                  <a:lnTo>
                    <a:pt x="17153" y="5619"/>
                  </a:lnTo>
                  <a:lnTo>
                    <a:pt x="16781" y="4801"/>
                  </a:lnTo>
                  <a:lnTo>
                    <a:pt x="16334" y="4056"/>
                  </a:lnTo>
                  <a:lnTo>
                    <a:pt x="15851" y="3350"/>
                  </a:lnTo>
                  <a:lnTo>
                    <a:pt x="15292" y="2717"/>
                  </a:lnTo>
                  <a:lnTo>
                    <a:pt x="14660" y="2122"/>
                  </a:lnTo>
                  <a:lnTo>
                    <a:pt x="13990" y="1601"/>
                  </a:lnTo>
                  <a:lnTo>
                    <a:pt x="13283" y="1154"/>
                  </a:lnTo>
                  <a:lnTo>
                    <a:pt x="12502" y="745"/>
                  </a:lnTo>
                  <a:lnTo>
                    <a:pt x="11721" y="447"/>
                  </a:lnTo>
                  <a:lnTo>
                    <a:pt x="10865" y="224"/>
                  </a:lnTo>
                  <a:lnTo>
                    <a:pt x="10009" y="75"/>
                  </a:lnTo>
                  <a:lnTo>
                    <a:pt x="91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3252825" y="2971000"/>
              <a:ext cx="71650" cy="131175"/>
            </a:xfrm>
            <a:custGeom>
              <a:avLst/>
              <a:gdLst/>
              <a:ahLst/>
              <a:cxnLst/>
              <a:rect l="l" t="t" r="r" b="b"/>
              <a:pathLst>
                <a:path w="2866" h="5247" extrusionOk="0">
                  <a:moveTo>
                    <a:pt x="2866" y="0"/>
                  </a:moveTo>
                  <a:lnTo>
                    <a:pt x="373" y="447"/>
                  </a:lnTo>
                  <a:lnTo>
                    <a:pt x="1" y="5246"/>
                  </a:lnTo>
                  <a:lnTo>
                    <a:pt x="1" y="5246"/>
                  </a:lnTo>
                  <a:lnTo>
                    <a:pt x="2866" y="0"/>
                  </a:lnTo>
                  <a:close/>
                </a:path>
              </a:pathLst>
            </a:custGeom>
            <a:solidFill>
              <a:srgbClr val="EED9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3193300" y="2678000"/>
              <a:ext cx="97700" cy="240925"/>
            </a:xfrm>
            <a:custGeom>
              <a:avLst/>
              <a:gdLst/>
              <a:ahLst/>
              <a:cxnLst/>
              <a:rect l="l" t="t" r="r" b="b"/>
              <a:pathLst>
                <a:path w="3908" h="9637" extrusionOk="0">
                  <a:moveTo>
                    <a:pt x="1861" y="0"/>
                  </a:moveTo>
                  <a:lnTo>
                    <a:pt x="1" y="409"/>
                  </a:lnTo>
                  <a:lnTo>
                    <a:pt x="2047" y="9637"/>
                  </a:lnTo>
                  <a:lnTo>
                    <a:pt x="3907" y="9227"/>
                  </a:lnTo>
                  <a:lnTo>
                    <a:pt x="18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3121675" y="2749625"/>
              <a:ext cx="240950" cy="97675"/>
            </a:xfrm>
            <a:custGeom>
              <a:avLst/>
              <a:gdLst/>
              <a:ahLst/>
              <a:cxnLst/>
              <a:rect l="l" t="t" r="r" b="b"/>
              <a:pathLst>
                <a:path w="9638" h="3907" extrusionOk="0">
                  <a:moveTo>
                    <a:pt x="9228" y="0"/>
                  </a:moveTo>
                  <a:lnTo>
                    <a:pt x="1" y="2046"/>
                  </a:lnTo>
                  <a:lnTo>
                    <a:pt x="410" y="3907"/>
                  </a:lnTo>
                  <a:lnTo>
                    <a:pt x="9637" y="1860"/>
                  </a:lnTo>
                  <a:lnTo>
                    <a:pt x="9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2025925" y="2962625"/>
              <a:ext cx="233500" cy="232575"/>
            </a:xfrm>
            <a:custGeom>
              <a:avLst/>
              <a:gdLst/>
              <a:ahLst/>
              <a:cxnLst/>
              <a:rect l="l" t="t" r="r" b="b"/>
              <a:pathLst>
                <a:path w="9340" h="9303" extrusionOk="0">
                  <a:moveTo>
                    <a:pt x="4317" y="0"/>
                  </a:moveTo>
                  <a:lnTo>
                    <a:pt x="3870" y="75"/>
                  </a:lnTo>
                  <a:lnTo>
                    <a:pt x="3387" y="186"/>
                  </a:lnTo>
                  <a:lnTo>
                    <a:pt x="2940" y="335"/>
                  </a:lnTo>
                  <a:lnTo>
                    <a:pt x="2531" y="521"/>
                  </a:lnTo>
                  <a:lnTo>
                    <a:pt x="2159" y="745"/>
                  </a:lnTo>
                  <a:lnTo>
                    <a:pt x="1787" y="1005"/>
                  </a:lnTo>
                  <a:lnTo>
                    <a:pt x="1452" y="1303"/>
                  </a:lnTo>
                  <a:lnTo>
                    <a:pt x="1117" y="1638"/>
                  </a:lnTo>
                  <a:lnTo>
                    <a:pt x="857" y="1972"/>
                  </a:lnTo>
                  <a:lnTo>
                    <a:pt x="633" y="2382"/>
                  </a:lnTo>
                  <a:lnTo>
                    <a:pt x="410" y="2754"/>
                  </a:lnTo>
                  <a:lnTo>
                    <a:pt x="261" y="3200"/>
                  </a:lnTo>
                  <a:lnTo>
                    <a:pt x="150" y="3609"/>
                  </a:lnTo>
                  <a:lnTo>
                    <a:pt x="38" y="4056"/>
                  </a:lnTo>
                  <a:lnTo>
                    <a:pt x="1" y="4540"/>
                  </a:lnTo>
                  <a:lnTo>
                    <a:pt x="38" y="4986"/>
                  </a:lnTo>
                  <a:lnTo>
                    <a:pt x="75" y="5470"/>
                  </a:lnTo>
                  <a:lnTo>
                    <a:pt x="187" y="5916"/>
                  </a:lnTo>
                  <a:lnTo>
                    <a:pt x="336" y="6363"/>
                  </a:lnTo>
                  <a:lnTo>
                    <a:pt x="522" y="6809"/>
                  </a:lnTo>
                  <a:lnTo>
                    <a:pt x="745" y="7181"/>
                  </a:lnTo>
                  <a:lnTo>
                    <a:pt x="1043" y="7553"/>
                  </a:lnTo>
                  <a:lnTo>
                    <a:pt x="1340" y="7888"/>
                  </a:lnTo>
                  <a:lnTo>
                    <a:pt x="1638" y="8186"/>
                  </a:lnTo>
                  <a:lnTo>
                    <a:pt x="2010" y="8484"/>
                  </a:lnTo>
                  <a:lnTo>
                    <a:pt x="2382" y="8707"/>
                  </a:lnTo>
                  <a:lnTo>
                    <a:pt x="2791" y="8893"/>
                  </a:lnTo>
                  <a:lnTo>
                    <a:pt x="3201" y="9079"/>
                  </a:lnTo>
                  <a:lnTo>
                    <a:pt x="3647" y="9190"/>
                  </a:lnTo>
                  <a:lnTo>
                    <a:pt x="4094" y="9265"/>
                  </a:lnTo>
                  <a:lnTo>
                    <a:pt x="4540" y="9302"/>
                  </a:lnTo>
                  <a:lnTo>
                    <a:pt x="4986" y="9302"/>
                  </a:lnTo>
                  <a:lnTo>
                    <a:pt x="5470" y="9228"/>
                  </a:lnTo>
                  <a:lnTo>
                    <a:pt x="5954" y="9153"/>
                  </a:lnTo>
                  <a:lnTo>
                    <a:pt x="6400" y="9004"/>
                  </a:lnTo>
                  <a:lnTo>
                    <a:pt x="6810" y="8781"/>
                  </a:lnTo>
                  <a:lnTo>
                    <a:pt x="7182" y="8558"/>
                  </a:lnTo>
                  <a:lnTo>
                    <a:pt x="7554" y="8298"/>
                  </a:lnTo>
                  <a:lnTo>
                    <a:pt x="7889" y="8000"/>
                  </a:lnTo>
                  <a:lnTo>
                    <a:pt x="8224" y="7665"/>
                  </a:lnTo>
                  <a:lnTo>
                    <a:pt x="8484" y="7330"/>
                  </a:lnTo>
                  <a:lnTo>
                    <a:pt x="8707" y="6958"/>
                  </a:lnTo>
                  <a:lnTo>
                    <a:pt x="8930" y="6549"/>
                  </a:lnTo>
                  <a:lnTo>
                    <a:pt x="9079" y="6140"/>
                  </a:lnTo>
                  <a:lnTo>
                    <a:pt x="9191" y="5693"/>
                  </a:lnTo>
                  <a:lnTo>
                    <a:pt x="9303" y="5247"/>
                  </a:lnTo>
                  <a:lnTo>
                    <a:pt x="9340" y="4800"/>
                  </a:lnTo>
                  <a:lnTo>
                    <a:pt x="9303" y="4316"/>
                  </a:lnTo>
                  <a:lnTo>
                    <a:pt x="9265" y="3870"/>
                  </a:lnTo>
                  <a:lnTo>
                    <a:pt x="9154" y="3386"/>
                  </a:lnTo>
                  <a:lnTo>
                    <a:pt x="9005" y="2940"/>
                  </a:lnTo>
                  <a:lnTo>
                    <a:pt x="8819" y="2530"/>
                  </a:lnTo>
                  <a:lnTo>
                    <a:pt x="8596" y="2121"/>
                  </a:lnTo>
                  <a:lnTo>
                    <a:pt x="8298" y="1749"/>
                  </a:lnTo>
                  <a:lnTo>
                    <a:pt x="8000" y="1414"/>
                  </a:lnTo>
                  <a:lnTo>
                    <a:pt x="7703" y="1117"/>
                  </a:lnTo>
                  <a:lnTo>
                    <a:pt x="7331" y="856"/>
                  </a:lnTo>
                  <a:lnTo>
                    <a:pt x="6958" y="596"/>
                  </a:lnTo>
                  <a:lnTo>
                    <a:pt x="6549" y="410"/>
                  </a:lnTo>
                  <a:lnTo>
                    <a:pt x="6140" y="261"/>
                  </a:lnTo>
                  <a:lnTo>
                    <a:pt x="5693" y="112"/>
                  </a:lnTo>
                  <a:lnTo>
                    <a:pt x="5247" y="38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rgbClr val="E5A5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2018500" y="2957050"/>
              <a:ext cx="232550" cy="232550"/>
            </a:xfrm>
            <a:custGeom>
              <a:avLst/>
              <a:gdLst/>
              <a:ahLst/>
              <a:cxnLst/>
              <a:rect l="l" t="t" r="r" b="b"/>
              <a:pathLst>
                <a:path w="9302" h="9302" extrusionOk="0">
                  <a:moveTo>
                    <a:pt x="4316" y="0"/>
                  </a:moveTo>
                  <a:lnTo>
                    <a:pt x="3832" y="75"/>
                  </a:lnTo>
                  <a:lnTo>
                    <a:pt x="3386" y="186"/>
                  </a:lnTo>
                  <a:lnTo>
                    <a:pt x="2939" y="335"/>
                  </a:lnTo>
                  <a:lnTo>
                    <a:pt x="2493" y="521"/>
                  </a:lnTo>
                  <a:lnTo>
                    <a:pt x="2121" y="744"/>
                  </a:lnTo>
                  <a:lnTo>
                    <a:pt x="1749" y="1005"/>
                  </a:lnTo>
                  <a:lnTo>
                    <a:pt x="1414" y="1302"/>
                  </a:lnTo>
                  <a:lnTo>
                    <a:pt x="1116" y="1637"/>
                  </a:lnTo>
                  <a:lnTo>
                    <a:pt x="819" y="1972"/>
                  </a:lnTo>
                  <a:lnTo>
                    <a:pt x="595" y="2344"/>
                  </a:lnTo>
                  <a:lnTo>
                    <a:pt x="372" y="2753"/>
                  </a:lnTo>
                  <a:lnTo>
                    <a:pt x="223" y="3163"/>
                  </a:lnTo>
                  <a:lnTo>
                    <a:pt x="112" y="3609"/>
                  </a:lnTo>
                  <a:lnTo>
                    <a:pt x="37" y="4056"/>
                  </a:lnTo>
                  <a:lnTo>
                    <a:pt x="0" y="4539"/>
                  </a:lnTo>
                  <a:lnTo>
                    <a:pt x="0" y="4986"/>
                  </a:lnTo>
                  <a:lnTo>
                    <a:pt x="75" y="5470"/>
                  </a:lnTo>
                  <a:lnTo>
                    <a:pt x="149" y="5916"/>
                  </a:lnTo>
                  <a:lnTo>
                    <a:pt x="298" y="6363"/>
                  </a:lnTo>
                  <a:lnTo>
                    <a:pt x="521" y="6772"/>
                  </a:lnTo>
                  <a:lnTo>
                    <a:pt x="744" y="7181"/>
                  </a:lnTo>
                  <a:lnTo>
                    <a:pt x="1005" y="7553"/>
                  </a:lnTo>
                  <a:lnTo>
                    <a:pt x="1302" y="7888"/>
                  </a:lnTo>
                  <a:lnTo>
                    <a:pt x="1600" y="8186"/>
                  </a:lnTo>
                  <a:lnTo>
                    <a:pt x="1972" y="8483"/>
                  </a:lnTo>
                  <a:lnTo>
                    <a:pt x="2344" y="8707"/>
                  </a:lnTo>
                  <a:lnTo>
                    <a:pt x="2753" y="8893"/>
                  </a:lnTo>
                  <a:lnTo>
                    <a:pt x="3163" y="9079"/>
                  </a:lnTo>
                  <a:lnTo>
                    <a:pt x="3609" y="9190"/>
                  </a:lnTo>
                  <a:lnTo>
                    <a:pt x="4056" y="9265"/>
                  </a:lnTo>
                  <a:lnTo>
                    <a:pt x="4502" y="9302"/>
                  </a:lnTo>
                  <a:lnTo>
                    <a:pt x="4986" y="9302"/>
                  </a:lnTo>
                  <a:lnTo>
                    <a:pt x="5432" y="9227"/>
                  </a:lnTo>
                  <a:lnTo>
                    <a:pt x="5916" y="9116"/>
                  </a:lnTo>
                  <a:lnTo>
                    <a:pt x="6362" y="8967"/>
                  </a:lnTo>
                  <a:lnTo>
                    <a:pt x="6772" y="8781"/>
                  </a:lnTo>
                  <a:lnTo>
                    <a:pt x="7181" y="8558"/>
                  </a:lnTo>
                  <a:lnTo>
                    <a:pt x="7553" y="8297"/>
                  </a:lnTo>
                  <a:lnTo>
                    <a:pt x="7888" y="8000"/>
                  </a:lnTo>
                  <a:lnTo>
                    <a:pt x="8186" y="7665"/>
                  </a:lnTo>
                  <a:lnTo>
                    <a:pt x="8446" y="7330"/>
                  </a:lnTo>
                  <a:lnTo>
                    <a:pt x="8707" y="6958"/>
                  </a:lnTo>
                  <a:lnTo>
                    <a:pt x="8893" y="6549"/>
                  </a:lnTo>
                  <a:lnTo>
                    <a:pt x="9041" y="6139"/>
                  </a:lnTo>
                  <a:lnTo>
                    <a:pt x="9190" y="5693"/>
                  </a:lnTo>
                  <a:lnTo>
                    <a:pt x="9265" y="5246"/>
                  </a:lnTo>
                  <a:lnTo>
                    <a:pt x="9302" y="4800"/>
                  </a:lnTo>
                  <a:lnTo>
                    <a:pt x="9265" y="4316"/>
                  </a:lnTo>
                  <a:lnTo>
                    <a:pt x="9227" y="3832"/>
                  </a:lnTo>
                  <a:lnTo>
                    <a:pt x="9116" y="3386"/>
                  </a:lnTo>
                  <a:lnTo>
                    <a:pt x="8967" y="2940"/>
                  </a:lnTo>
                  <a:lnTo>
                    <a:pt x="8781" y="2530"/>
                  </a:lnTo>
                  <a:lnTo>
                    <a:pt x="8558" y="2121"/>
                  </a:lnTo>
                  <a:lnTo>
                    <a:pt x="8297" y="1749"/>
                  </a:lnTo>
                  <a:lnTo>
                    <a:pt x="8000" y="1414"/>
                  </a:lnTo>
                  <a:lnTo>
                    <a:pt x="7665" y="1116"/>
                  </a:lnTo>
                  <a:lnTo>
                    <a:pt x="7293" y="856"/>
                  </a:lnTo>
                  <a:lnTo>
                    <a:pt x="6921" y="595"/>
                  </a:lnTo>
                  <a:lnTo>
                    <a:pt x="6549" y="409"/>
                  </a:lnTo>
                  <a:lnTo>
                    <a:pt x="6102" y="223"/>
                  </a:lnTo>
                  <a:lnTo>
                    <a:pt x="5693" y="112"/>
                  </a:lnTo>
                  <a:lnTo>
                    <a:pt x="5246" y="37"/>
                  </a:lnTo>
                  <a:lnTo>
                    <a:pt x="47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2023150" y="3018425"/>
              <a:ext cx="216750" cy="97700"/>
            </a:xfrm>
            <a:custGeom>
              <a:avLst/>
              <a:gdLst/>
              <a:ahLst/>
              <a:cxnLst/>
              <a:rect l="l" t="t" r="r" b="b"/>
              <a:pathLst>
                <a:path w="8670" h="3908" extrusionOk="0">
                  <a:moveTo>
                    <a:pt x="8483" y="1"/>
                  </a:moveTo>
                  <a:lnTo>
                    <a:pt x="75" y="3610"/>
                  </a:lnTo>
                  <a:lnTo>
                    <a:pt x="37" y="3647"/>
                  </a:lnTo>
                  <a:lnTo>
                    <a:pt x="0" y="3684"/>
                  </a:lnTo>
                  <a:lnTo>
                    <a:pt x="0" y="3759"/>
                  </a:lnTo>
                  <a:lnTo>
                    <a:pt x="0" y="3796"/>
                  </a:lnTo>
                  <a:lnTo>
                    <a:pt x="75" y="3870"/>
                  </a:lnTo>
                  <a:lnTo>
                    <a:pt x="149" y="3908"/>
                  </a:lnTo>
                  <a:lnTo>
                    <a:pt x="223" y="3870"/>
                  </a:lnTo>
                  <a:lnTo>
                    <a:pt x="8595" y="298"/>
                  </a:lnTo>
                  <a:lnTo>
                    <a:pt x="8632" y="261"/>
                  </a:lnTo>
                  <a:lnTo>
                    <a:pt x="8669" y="224"/>
                  </a:lnTo>
                  <a:lnTo>
                    <a:pt x="8669" y="150"/>
                  </a:lnTo>
                  <a:lnTo>
                    <a:pt x="8669" y="112"/>
                  </a:lnTo>
                  <a:lnTo>
                    <a:pt x="8632" y="38"/>
                  </a:lnTo>
                  <a:lnTo>
                    <a:pt x="8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2238950" y="2761700"/>
              <a:ext cx="232550" cy="232575"/>
            </a:xfrm>
            <a:custGeom>
              <a:avLst/>
              <a:gdLst/>
              <a:ahLst/>
              <a:cxnLst/>
              <a:rect l="l" t="t" r="r" b="b"/>
              <a:pathLst>
                <a:path w="9302" h="9303" extrusionOk="0">
                  <a:moveTo>
                    <a:pt x="4428" y="1"/>
                  </a:moveTo>
                  <a:lnTo>
                    <a:pt x="3981" y="75"/>
                  </a:lnTo>
                  <a:lnTo>
                    <a:pt x="3535" y="150"/>
                  </a:lnTo>
                  <a:lnTo>
                    <a:pt x="3088" y="261"/>
                  </a:lnTo>
                  <a:lnTo>
                    <a:pt x="2679" y="447"/>
                  </a:lnTo>
                  <a:lnTo>
                    <a:pt x="2307" y="670"/>
                  </a:lnTo>
                  <a:lnTo>
                    <a:pt x="1935" y="894"/>
                  </a:lnTo>
                  <a:lnTo>
                    <a:pt x="1563" y="1191"/>
                  </a:lnTo>
                  <a:lnTo>
                    <a:pt x="1265" y="1489"/>
                  </a:lnTo>
                  <a:lnTo>
                    <a:pt x="968" y="1861"/>
                  </a:lnTo>
                  <a:lnTo>
                    <a:pt x="707" y="2233"/>
                  </a:lnTo>
                  <a:lnTo>
                    <a:pt x="484" y="2642"/>
                  </a:lnTo>
                  <a:lnTo>
                    <a:pt x="298" y="3089"/>
                  </a:lnTo>
                  <a:lnTo>
                    <a:pt x="149" y="3535"/>
                  </a:lnTo>
                  <a:lnTo>
                    <a:pt x="75" y="3982"/>
                  </a:lnTo>
                  <a:lnTo>
                    <a:pt x="0" y="4466"/>
                  </a:lnTo>
                  <a:lnTo>
                    <a:pt x="0" y="4912"/>
                  </a:lnTo>
                  <a:lnTo>
                    <a:pt x="75" y="5359"/>
                  </a:lnTo>
                  <a:lnTo>
                    <a:pt x="149" y="5805"/>
                  </a:lnTo>
                  <a:lnTo>
                    <a:pt x="298" y="6214"/>
                  </a:lnTo>
                  <a:lnTo>
                    <a:pt x="447" y="6624"/>
                  </a:lnTo>
                  <a:lnTo>
                    <a:pt x="670" y="7033"/>
                  </a:lnTo>
                  <a:lnTo>
                    <a:pt x="893" y="7405"/>
                  </a:lnTo>
                  <a:lnTo>
                    <a:pt x="1191" y="7740"/>
                  </a:lnTo>
                  <a:lnTo>
                    <a:pt x="1488" y="8075"/>
                  </a:lnTo>
                  <a:lnTo>
                    <a:pt x="1861" y="8372"/>
                  </a:lnTo>
                  <a:lnTo>
                    <a:pt x="2233" y="8633"/>
                  </a:lnTo>
                  <a:lnTo>
                    <a:pt x="2642" y="8856"/>
                  </a:lnTo>
                  <a:lnTo>
                    <a:pt x="3088" y="9042"/>
                  </a:lnTo>
                  <a:lnTo>
                    <a:pt x="3535" y="9191"/>
                  </a:lnTo>
                  <a:lnTo>
                    <a:pt x="3981" y="9265"/>
                  </a:lnTo>
                  <a:lnTo>
                    <a:pt x="4465" y="9302"/>
                  </a:lnTo>
                  <a:lnTo>
                    <a:pt x="4911" y="9302"/>
                  </a:lnTo>
                  <a:lnTo>
                    <a:pt x="5358" y="9265"/>
                  </a:lnTo>
                  <a:lnTo>
                    <a:pt x="5804" y="9191"/>
                  </a:lnTo>
                  <a:lnTo>
                    <a:pt x="6214" y="9042"/>
                  </a:lnTo>
                  <a:lnTo>
                    <a:pt x="6623" y="8893"/>
                  </a:lnTo>
                  <a:lnTo>
                    <a:pt x="7032" y="8670"/>
                  </a:lnTo>
                  <a:lnTo>
                    <a:pt x="7404" y="8409"/>
                  </a:lnTo>
                  <a:lnTo>
                    <a:pt x="7739" y="8149"/>
                  </a:lnTo>
                  <a:lnTo>
                    <a:pt x="8074" y="7814"/>
                  </a:lnTo>
                  <a:lnTo>
                    <a:pt x="8372" y="7479"/>
                  </a:lnTo>
                  <a:lnTo>
                    <a:pt x="8632" y="7107"/>
                  </a:lnTo>
                  <a:lnTo>
                    <a:pt x="8855" y="6698"/>
                  </a:lnTo>
                  <a:lnTo>
                    <a:pt x="9041" y="6251"/>
                  </a:lnTo>
                  <a:lnTo>
                    <a:pt x="9190" y="5805"/>
                  </a:lnTo>
                  <a:lnTo>
                    <a:pt x="9265" y="5321"/>
                  </a:lnTo>
                  <a:lnTo>
                    <a:pt x="9302" y="4875"/>
                  </a:lnTo>
                  <a:lnTo>
                    <a:pt x="9302" y="4428"/>
                  </a:lnTo>
                  <a:lnTo>
                    <a:pt x="9265" y="3982"/>
                  </a:lnTo>
                  <a:lnTo>
                    <a:pt x="9190" y="3535"/>
                  </a:lnTo>
                  <a:lnTo>
                    <a:pt x="9041" y="3089"/>
                  </a:lnTo>
                  <a:lnTo>
                    <a:pt x="8893" y="2680"/>
                  </a:lnTo>
                  <a:lnTo>
                    <a:pt x="8669" y="2308"/>
                  </a:lnTo>
                  <a:lnTo>
                    <a:pt x="8409" y="1935"/>
                  </a:lnTo>
                  <a:lnTo>
                    <a:pt x="8149" y="1563"/>
                  </a:lnTo>
                  <a:lnTo>
                    <a:pt x="7814" y="1229"/>
                  </a:lnTo>
                  <a:lnTo>
                    <a:pt x="7479" y="968"/>
                  </a:lnTo>
                  <a:lnTo>
                    <a:pt x="7107" y="708"/>
                  </a:lnTo>
                  <a:lnTo>
                    <a:pt x="6697" y="484"/>
                  </a:lnTo>
                  <a:lnTo>
                    <a:pt x="6251" y="298"/>
                  </a:lnTo>
                  <a:lnTo>
                    <a:pt x="5804" y="150"/>
                  </a:lnTo>
                  <a:lnTo>
                    <a:pt x="5321" y="38"/>
                  </a:lnTo>
                  <a:lnTo>
                    <a:pt x="4874" y="1"/>
                  </a:lnTo>
                  <a:close/>
                </a:path>
              </a:pathLst>
            </a:custGeom>
            <a:solidFill>
              <a:srgbClr val="E5A5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2235225" y="2753325"/>
              <a:ext cx="232575" cy="232575"/>
            </a:xfrm>
            <a:custGeom>
              <a:avLst/>
              <a:gdLst/>
              <a:ahLst/>
              <a:cxnLst/>
              <a:rect l="l" t="t" r="r" b="b"/>
              <a:pathLst>
                <a:path w="9303" h="9303" extrusionOk="0">
                  <a:moveTo>
                    <a:pt x="4391" y="1"/>
                  </a:moveTo>
                  <a:lnTo>
                    <a:pt x="3944" y="38"/>
                  </a:lnTo>
                  <a:lnTo>
                    <a:pt x="3498" y="112"/>
                  </a:lnTo>
                  <a:lnTo>
                    <a:pt x="3089" y="261"/>
                  </a:lnTo>
                  <a:lnTo>
                    <a:pt x="2679" y="410"/>
                  </a:lnTo>
                  <a:lnTo>
                    <a:pt x="2270" y="633"/>
                  </a:lnTo>
                  <a:lnTo>
                    <a:pt x="1898" y="894"/>
                  </a:lnTo>
                  <a:lnTo>
                    <a:pt x="1563" y="1154"/>
                  </a:lnTo>
                  <a:lnTo>
                    <a:pt x="1228" y="1489"/>
                  </a:lnTo>
                  <a:lnTo>
                    <a:pt x="931" y="1824"/>
                  </a:lnTo>
                  <a:lnTo>
                    <a:pt x="670" y="2196"/>
                  </a:lnTo>
                  <a:lnTo>
                    <a:pt x="447" y="2605"/>
                  </a:lnTo>
                  <a:lnTo>
                    <a:pt x="261" y="3052"/>
                  </a:lnTo>
                  <a:lnTo>
                    <a:pt x="112" y="3498"/>
                  </a:lnTo>
                  <a:lnTo>
                    <a:pt x="38" y="3982"/>
                  </a:lnTo>
                  <a:lnTo>
                    <a:pt x="0" y="4428"/>
                  </a:lnTo>
                  <a:lnTo>
                    <a:pt x="0" y="4875"/>
                  </a:lnTo>
                  <a:lnTo>
                    <a:pt x="38" y="5321"/>
                  </a:lnTo>
                  <a:lnTo>
                    <a:pt x="149" y="5768"/>
                  </a:lnTo>
                  <a:lnTo>
                    <a:pt x="261" y="6214"/>
                  </a:lnTo>
                  <a:lnTo>
                    <a:pt x="447" y="6624"/>
                  </a:lnTo>
                  <a:lnTo>
                    <a:pt x="633" y="6996"/>
                  </a:lnTo>
                  <a:lnTo>
                    <a:pt x="893" y="7368"/>
                  </a:lnTo>
                  <a:lnTo>
                    <a:pt x="1154" y="7740"/>
                  </a:lnTo>
                  <a:lnTo>
                    <a:pt x="1489" y="8038"/>
                  </a:lnTo>
                  <a:lnTo>
                    <a:pt x="1823" y="8335"/>
                  </a:lnTo>
                  <a:lnTo>
                    <a:pt x="2196" y="8596"/>
                  </a:lnTo>
                  <a:lnTo>
                    <a:pt x="2605" y="8819"/>
                  </a:lnTo>
                  <a:lnTo>
                    <a:pt x="3051" y="9005"/>
                  </a:lnTo>
                  <a:lnTo>
                    <a:pt x="3535" y="9154"/>
                  </a:lnTo>
                  <a:lnTo>
                    <a:pt x="3981" y="9228"/>
                  </a:lnTo>
                  <a:lnTo>
                    <a:pt x="4428" y="9303"/>
                  </a:lnTo>
                  <a:lnTo>
                    <a:pt x="4874" y="9265"/>
                  </a:lnTo>
                  <a:lnTo>
                    <a:pt x="5321" y="9228"/>
                  </a:lnTo>
                  <a:lnTo>
                    <a:pt x="5767" y="9154"/>
                  </a:lnTo>
                  <a:lnTo>
                    <a:pt x="6214" y="9005"/>
                  </a:lnTo>
                  <a:lnTo>
                    <a:pt x="6623" y="8856"/>
                  </a:lnTo>
                  <a:lnTo>
                    <a:pt x="6995" y="8633"/>
                  </a:lnTo>
                  <a:lnTo>
                    <a:pt x="7405" y="8410"/>
                  </a:lnTo>
                  <a:lnTo>
                    <a:pt x="7739" y="8112"/>
                  </a:lnTo>
                  <a:lnTo>
                    <a:pt x="8074" y="7814"/>
                  </a:lnTo>
                  <a:lnTo>
                    <a:pt x="8335" y="7442"/>
                  </a:lnTo>
                  <a:lnTo>
                    <a:pt x="8595" y="7070"/>
                  </a:lnTo>
                  <a:lnTo>
                    <a:pt x="8818" y="6661"/>
                  </a:lnTo>
                  <a:lnTo>
                    <a:pt x="9004" y="6214"/>
                  </a:lnTo>
                  <a:lnTo>
                    <a:pt x="9153" y="5768"/>
                  </a:lnTo>
                  <a:lnTo>
                    <a:pt x="9265" y="5321"/>
                  </a:lnTo>
                  <a:lnTo>
                    <a:pt x="9302" y="4838"/>
                  </a:lnTo>
                  <a:lnTo>
                    <a:pt x="9302" y="4391"/>
                  </a:lnTo>
                  <a:lnTo>
                    <a:pt x="9265" y="3945"/>
                  </a:lnTo>
                  <a:lnTo>
                    <a:pt x="9153" y="3498"/>
                  </a:lnTo>
                  <a:lnTo>
                    <a:pt x="9042" y="3089"/>
                  </a:lnTo>
                  <a:lnTo>
                    <a:pt x="8856" y="2680"/>
                  </a:lnTo>
                  <a:lnTo>
                    <a:pt x="8632" y="2270"/>
                  </a:lnTo>
                  <a:lnTo>
                    <a:pt x="8409" y="1898"/>
                  </a:lnTo>
                  <a:lnTo>
                    <a:pt x="8111" y="1526"/>
                  </a:lnTo>
                  <a:lnTo>
                    <a:pt x="7814" y="1229"/>
                  </a:lnTo>
                  <a:lnTo>
                    <a:pt x="7442" y="931"/>
                  </a:lnTo>
                  <a:lnTo>
                    <a:pt x="7070" y="671"/>
                  </a:lnTo>
                  <a:lnTo>
                    <a:pt x="6660" y="447"/>
                  </a:lnTo>
                  <a:lnTo>
                    <a:pt x="6214" y="261"/>
                  </a:lnTo>
                  <a:lnTo>
                    <a:pt x="5767" y="112"/>
                  </a:lnTo>
                  <a:lnTo>
                    <a:pt x="5321" y="38"/>
                  </a:lnTo>
                  <a:lnTo>
                    <a:pt x="483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2235225" y="2845425"/>
              <a:ext cx="233500" cy="34425"/>
            </a:xfrm>
            <a:custGeom>
              <a:avLst/>
              <a:gdLst/>
              <a:ahLst/>
              <a:cxnLst/>
              <a:rect l="l" t="t" r="r" b="b"/>
              <a:pathLst>
                <a:path w="9340" h="1377" extrusionOk="0">
                  <a:moveTo>
                    <a:pt x="112" y="0"/>
                  </a:moveTo>
                  <a:lnTo>
                    <a:pt x="38" y="38"/>
                  </a:lnTo>
                  <a:lnTo>
                    <a:pt x="0" y="75"/>
                  </a:lnTo>
                  <a:lnTo>
                    <a:pt x="0" y="112"/>
                  </a:lnTo>
                  <a:lnTo>
                    <a:pt x="0" y="186"/>
                  </a:lnTo>
                  <a:lnTo>
                    <a:pt x="0" y="224"/>
                  </a:lnTo>
                  <a:lnTo>
                    <a:pt x="75" y="298"/>
                  </a:lnTo>
                  <a:lnTo>
                    <a:pt x="112" y="298"/>
                  </a:lnTo>
                  <a:lnTo>
                    <a:pt x="9190" y="1377"/>
                  </a:lnTo>
                  <a:lnTo>
                    <a:pt x="9302" y="1340"/>
                  </a:lnTo>
                  <a:lnTo>
                    <a:pt x="9339" y="1228"/>
                  </a:lnTo>
                  <a:lnTo>
                    <a:pt x="9339" y="1154"/>
                  </a:lnTo>
                  <a:lnTo>
                    <a:pt x="9302" y="1117"/>
                  </a:lnTo>
                  <a:lnTo>
                    <a:pt x="9265" y="1079"/>
                  </a:lnTo>
                  <a:lnTo>
                    <a:pt x="9228" y="1042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2523575" y="2768225"/>
              <a:ext cx="232575" cy="232550"/>
            </a:xfrm>
            <a:custGeom>
              <a:avLst/>
              <a:gdLst/>
              <a:ahLst/>
              <a:cxnLst/>
              <a:rect l="l" t="t" r="r" b="b"/>
              <a:pathLst>
                <a:path w="9303" h="9302" extrusionOk="0">
                  <a:moveTo>
                    <a:pt x="4391" y="0"/>
                  </a:moveTo>
                  <a:lnTo>
                    <a:pt x="3944" y="37"/>
                  </a:lnTo>
                  <a:lnTo>
                    <a:pt x="3498" y="149"/>
                  </a:lnTo>
                  <a:lnTo>
                    <a:pt x="3089" y="261"/>
                  </a:lnTo>
                  <a:lnTo>
                    <a:pt x="2679" y="447"/>
                  </a:lnTo>
                  <a:lnTo>
                    <a:pt x="2270" y="633"/>
                  </a:lnTo>
                  <a:lnTo>
                    <a:pt x="1898" y="893"/>
                  </a:lnTo>
                  <a:lnTo>
                    <a:pt x="1526" y="1191"/>
                  </a:lnTo>
                  <a:lnTo>
                    <a:pt x="1228" y="1488"/>
                  </a:lnTo>
                  <a:lnTo>
                    <a:pt x="931" y="1823"/>
                  </a:lnTo>
                  <a:lnTo>
                    <a:pt x="670" y="2233"/>
                  </a:lnTo>
                  <a:lnTo>
                    <a:pt x="447" y="2642"/>
                  </a:lnTo>
                  <a:lnTo>
                    <a:pt x="261" y="3088"/>
                  </a:lnTo>
                  <a:lnTo>
                    <a:pt x="112" y="3535"/>
                  </a:lnTo>
                  <a:lnTo>
                    <a:pt x="38" y="3981"/>
                  </a:lnTo>
                  <a:lnTo>
                    <a:pt x="1" y="4428"/>
                  </a:lnTo>
                  <a:lnTo>
                    <a:pt x="1" y="4911"/>
                  </a:lnTo>
                  <a:lnTo>
                    <a:pt x="38" y="5358"/>
                  </a:lnTo>
                  <a:lnTo>
                    <a:pt x="112" y="5804"/>
                  </a:lnTo>
                  <a:lnTo>
                    <a:pt x="261" y="6214"/>
                  </a:lnTo>
                  <a:lnTo>
                    <a:pt x="410" y="6623"/>
                  </a:lnTo>
                  <a:lnTo>
                    <a:pt x="633" y="7032"/>
                  </a:lnTo>
                  <a:lnTo>
                    <a:pt x="893" y="7404"/>
                  </a:lnTo>
                  <a:lnTo>
                    <a:pt x="1154" y="7739"/>
                  </a:lnTo>
                  <a:lnTo>
                    <a:pt x="1489" y="8074"/>
                  </a:lnTo>
                  <a:lnTo>
                    <a:pt x="1824" y="8372"/>
                  </a:lnTo>
                  <a:lnTo>
                    <a:pt x="2196" y="8632"/>
                  </a:lnTo>
                  <a:lnTo>
                    <a:pt x="2605" y="8855"/>
                  </a:lnTo>
                  <a:lnTo>
                    <a:pt x="3051" y="9041"/>
                  </a:lnTo>
                  <a:lnTo>
                    <a:pt x="3498" y="9153"/>
                  </a:lnTo>
                  <a:lnTo>
                    <a:pt x="3982" y="9265"/>
                  </a:lnTo>
                  <a:lnTo>
                    <a:pt x="4428" y="9302"/>
                  </a:lnTo>
                  <a:lnTo>
                    <a:pt x="4875" y="9302"/>
                  </a:lnTo>
                  <a:lnTo>
                    <a:pt x="5321" y="9265"/>
                  </a:lnTo>
                  <a:lnTo>
                    <a:pt x="5768" y="9153"/>
                  </a:lnTo>
                  <a:lnTo>
                    <a:pt x="6214" y="9041"/>
                  </a:lnTo>
                  <a:lnTo>
                    <a:pt x="6623" y="8855"/>
                  </a:lnTo>
                  <a:lnTo>
                    <a:pt x="6995" y="8669"/>
                  </a:lnTo>
                  <a:lnTo>
                    <a:pt x="7368" y="8409"/>
                  </a:lnTo>
                  <a:lnTo>
                    <a:pt x="7740" y="8148"/>
                  </a:lnTo>
                  <a:lnTo>
                    <a:pt x="8037" y="7814"/>
                  </a:lnTo>
                  <a:lnTo>
                    <a:pt x="8335" y="7479"/>
                  </a:lnTo>
                  <a:lnTo>
                    <a:pt x="8595" y="7069"/>
                  </a:lnTo>
                  <a:lnTo>
                    <a:pt x="8819" y="6660"/>
                  </a:lnTo>
                  <a:lnTo>
                    <a:pt x="9005" y="6251"/>
                  </a:lnTo>
                  <a:lnTo>
                    <a:pt x="9153" y="5767"/>
                  </a:lnTo>
                  <a:lnTo>
                    <a:pt x="9228" y="5321"/>
                  </a:lnTo>
                  <a:lnTo>
                    <a:pt x="9302" y="4874"/>
                  </a:lnTo>
                  <a:lnTo>
                    <a:pt x="9265" y="4428"/>
                  </a:lnTo>
                  <a:lnTo>
                    <a:pt x="9228" y="3944"/>
                  </a:lnTo>
                  <a:lnTo>
                    <a:pt x="9153" y="3535"/>
                  </a:lnTo>
                  <a:lnTo>
                    <a:pt x="9005" y="3088"/>
                  </a:lnTo>
                  <a:lnTo>
                    <a:pt x="8856" y="2679"/>
                  </a:lnTo>
                  <a:lnTo>
                    <a:pt x="8633" y="2270"/>
                  </a:lnTo>
                  <a:lnTo>
                    <a:pt x="8409" y="1898"/>
                  </a:lnTo>
                  <a:lnTo>
                    <a:pt x="8112" y="1563"/>
                  </a:lnTo>
                  <a:lnTo>
                    <a:pt x="7814" y="1228"/>
                  </a:lnTo>
                  <a:lnTo>
                    <a:pt x="7442" y="930"/>
                  </a:lnTo>
                  <a:lnTo>
                    <a:pt x="7070" y="670"/>
                  </a:lnTo>
                  <a:lnTo>
                    <a:pt x="6661" y="447"/>
                  </a:lnTo>
                  <a:lnTo>
                    <a:pt x="6214" y="261"/>
                  </a:lnTo>
                  <a:lnTo>
                    <a:pt x="5768" y="149"/>
                  </a:lnTo>
                  <a:lnTo>
                    <a:pt x="5321" y="37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E5A5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2518925" y="2758925"/>
              <a:ext cx="232575" cy="232550"/>
            </a:xfrm>
            <a:custGeom>
              <a:avLst/>
              <a:gdLst/>
              <a:ahLst/>
              <a:cxnLst/>
              <a:rect l="l" t="t" r="r" b="b"/>
              <a:pathLst>
                <a:path w="9303" h="9302" extrusionOk="0">
                  <a:moveTo>
                    <a:pt x="4391" y="0"/>
                  </a:moveTo>
                  <a:lnTo>
                    <a:pt x="3944" y="75"/>
                  </a:lnTo>
                  <a:lnTo>
                    <a:pt x="3535" y="149"/>
                  </a:lnTo>
                  <a:lnTo>
                    <a:pt x="3089" y="298"/>
                  </a:lnTo>
                  <a:lnTo>
                    <a:pt x="2679" y="447"/>
                  </a:lnTo>
                  <a:lnTo>
                    <a:pt x="2270" y="670"/>
                  </a:lnTo>
                  <a:lnTo>
                    <a:pt x="1898" y="893"/>
                  </a:lnTo>
                  <a:lnTo>
                    <a:pt x="1563" y="1191"/>
                  </a:lnTo>
                  <a:lnTo>
                    <a:pt x="1228" y="1488"/>
                  </a:lnTo>
                  <a:lnTo>
                    <a:pt x="931" y="1860"/>
                  </a:lnTo>
                  <a:lnTo>
                    <a:pt x="670" y="2233"/>
                  </a:lnTo>
                  <a:lnTo>
                    <a:pt x="447" y="2642"/>
                  </a:lnTo>
                  <a:lnTo>
                    <a:pt x="261" y="3088"/>
                  </a:lnTo>
                  <a:lnTo>
                    <a:pt x="149" y="3535"/>
                  </a:lnTo>
                  <a:lnTo>
                    <a:pt x="38" y="3981"/>
                  </a:lnTo>
                  <a:lnTo>
                    <a:pt x="0" y="4465"/>
                  </a:lnTo>
                  <a:lnTo>
                    <a:pt x="0" y="4911"/>
                  </a:lnTo>
                  <a:lnTo>
                    <a:pt x="38" y="5358"/>
                  </a:lnTo>
                  <a:lnTo>
                    <a:pt x="149" y="5804"/>
                  </a:lnTo>
                  <a:lnTo>
                    <a:pt x="261" y="6214"/>
                  </a:lnTo>
                  <a:lnTo>
                    <a:pt x="447" y="6623"/>
                  </a:lnTo>
                  <a:lnTo>
                    <a:pt x="633" y="7032"/>
                  </a:lnTo>
                  <a:lnTo>
                    <a:pt x="893" y="7404"/>
                  </a:lnTo>
                  <a:lnTo>
                    <a:pt x="1191" y="7739"/>
                  </a:lnTo>
                  <a:lnTo>
                    <a:pt x="1489" y="8074"/>
                  </a:lnTo>
                  <a:lnTo>
                    <a:pt x="1824" y="8372"/>
                  </a:lnTo>
                  <a:lnTo>
                    <a:pt x="2233" y="8632"/>
                  </a:lnTo>
                  <a:lnTo>
                    <a:pt x="2642" y="8855"/>
                  </a:lnTo>
                  <a:lnTo>
                    <a:pt x="3051" y="9041"/>
                  </a:lnTo>
                  <a:lnTo>
                    <a:pt x="3535" y="9190"/>
                  </a:lnTo>
                  <a:lnTo>
                    <a:pt x="3982" y="9265"/>
                  </a:lnTo>
                  <a:lnTo>
                    <a:pt x="4428" y="9302"/>
                  </a:lnTo>
                  <a:lnTo>
                    <a:pt x="4912" y="9302"/>
                  </a:lnTo>
                  <a:lnTo>
                    <a:pt x="5358" y="9265"/>
                  </a:lnTo>
                  <a:lnTo>
                    <a:pt x="5768" y="9190"/>
                  </a:lnTo>
                  <a:lnTo>
                    <a:pt x="6214" y="9041"/>
                  </a:lnTo>
                  <a:lnTo>
                    <a:pt x="6623" y="8893"/>
                  </a:lnTo>
                  <a:lnTo>
                    <a:pt x="7033" y="8669"/>
                  </a:lnTo>
                  <a:lnTo>
                    <a:pt x="7405" y="8409"/>
                  </a:lnTo>
                  <a:lnTo>
                    <a:pt x="7740" y="8148"/>
                  </a:lnTo>
                  <a:lnTo>
                    <a:pt x="8074" y="7814"/>
                  </a:lnTo>
                  <a:lnTo>
                    <a:pt x="8372" y="7479"/>
                  </a:lnTo>
                  <a:lnTo>
                    <a:pt x="8633" y="7107"/>
                  </a:lnTo>
                  <a:lnTo>
                    <a:pt x="8856" y="6697"/>
                  </a:lnTo>
                  <a:lnTo>
                    <a:pt x="9042" y="6251"/>
                  </a:lnTo>
                  <a:lnTo>
                    <a:pt x="9153" y="5804"/>
                  </a:lnTo>
                  <a:lnTo>
                    <a:pt x="9265" y="5321"/>
                  </a:lnTo>
                  <a:lnTo>
                    <a:pt x="9302" y="4874"/>
                  </a:lnTo>
                  <a:lnTo>
                    <a:pt x="9302" y="4428"/>
                  </a:lnTo>
                  <a:lnTo>
                    <a:pt x="9265" y="3981"/>
                  </a:lnTo>
                  <a:lnTo>
                    <a:pt x="9153" y="3535"/>
                  </a:lnTo>
                  <a:lnTo>
                    <a:pt x="9042" y="3088"/>
                  </a:lnTo>
                  <a:lnTo>
                    <a:pt x="8856" y="2679"/>
                  </a:lnTo>
                  <a:lnTo>
                    <a:pt x="8670" y="2307"/>
                  </a:lnTo>
                  <a:lnTo>
                    <a:pt x="8409" y="1935"/>
                  </a:lnTo>
                  <a:lnTo>
                    <a:pt x="8112" y="1563"/>
                  </a:lnTo>
                  <a:lnTo>
                    <a:pt x="7814" y="1265"/>
                  </a:lnTo>
                  <a:lnTo>
                    <a:pt x="7479" y="967"/>
                  </a:lnTo>
                  <a:lnTo>
                    <a:pt x="7070" y="707"/>
                  </a:lnTo>
                  <a:lnTo>
                    <a:pt x="6661" y="484"/>
                  </a:lnTo>
                  <a:lnTo>
                    <a:pt x="6251" y="298"/>
                  </a:lnTo>
                  <a:lnTo>
                    <a:pt x="5768" y="149"/>
                  </a:lnTo>
                  <a:lnTo>
                    <a:pt x="5321" y="75"/>
                  </a:lnTo>
                  <a:lnTo>
                    <a:pt x="48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2518925" y="2851925"/>
              <a:ext cx="234425" cy="34450"/>
            </a:xfrm>
            <a:custGeom>
              <a:avLst/>
              <a:gdLst/>
              <a:ahLst/>
              <a:cxnLst/>
              <a:rect l="l" t="t" r="r" b="b"/>
              <a:pathLst>
                <a:path w="9377" h="1378" extrusionOk="0">
                  <a:moveTo>
                    <a:pt x="38" y="1"/>
                  </a:moveTo>
                  <a:lnTo>
                    <a:pt x="0" y="75"/>
                  </a:lnTo>
                  <a:lnTo>
                    <a:pt x="0" y="112"/>
                  </a:lnTo>
                  <a:lnTo>
                    <a:pt x="0" y="187"/>
                  </a:lnTo>
                  <a:lnTo>
                    <a:pt x="38" y="224"/>
                  </a:lnTo>
                  <a:lnTo>
                    <a:pt x="75" y="261"/>
                  </a:lnTo>
                  <a:lnTo>
                    <a:pt x="112" y="298"/>
                  </a:lnTo>
                  <a:lnTo>
                    <a:pt x="9191" y="1377"/>
                  </a:lnTo>
                  <a:lnTo>
                    <a:pt x="9302" y="1340"/>
                  </a:lnTo>
                  <a:lnTo>
                    <a:pt x="9377" y="1229"/>
                  </a:lnTo>
                  <a:lnTo>
                    <a:pt x="9339" y="1154"/>
                  </a:lnTo>
                  <a:lnTo>
                    <a:pt x="9339" y="1117"/>
                  </a:lnTo>
                  <a:lnTo>
                    <a:pt x="9265" y="1080"/>
                  </a:lnTo>
                  <a:lnTo>
                    <a:pt x="9228" y="10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468750" y="3316075"/>
              <a:ext cx="921825" cy="1167400"/>
            </a:xfrm>
            <a:custGeom>
              <a:avLst/>
              <a:gdLst/>
              <a:ahLst/>
              <a:cxnLst/>
              <a:rect l="l" t="t" r="r" b="b"/>
              <a:pathLst>
                <a:path w="36873" h="46696" extrusionOk="0">
                  <a:moveTo>
                    <a:pt x="3945" y="1"/>
                  </a:moveTo>
                  <a:lnTo>
                    <a:pt x="3684" y="38"/>
                  </a:lnTo>
                  <a:lnTo>
                    <a:pt x="3126" y="187"/>
                  </a:lnTo>
                  <a:lnTo>
                    <a:pt x="2494" y="447"/>
                  </a:lnTo>
                  <a:lnTo>
                    <a:pt x="1861" y="820"/>
                  </a:lnTo>
                  <a:lnTo>
                    <a:pt x="1154" y="1266"/>
                  </a:lnTo>
                  <a:lnTo>
                    <a:pt x="856" y="1526"/>
                  </a:lnTo>
                  <a:lnTo>
                    <a:pt x="596" y="1787"/>
                  </a:lnTo>
                  <a:lnTo>
                    <a:pt x="410" y="2047"/>
                  </a:lnTo>
                  <a:lnTo>
                    <a:pt x="224" y="2345"/>
                  </a:lnTo>
                  <a:lnTo>
                    <a:pt x="112" y="2680"/>
                  </a:lnTo>
                  <a:lnTo>
                    <a:pt x="1" y="3052"/>
                  </a:lnTo>
                  <a:lnTo>
                    <a:pt x="1" y="3424"/>
                  </a:lnTo>
                  <a:lnTo>
                    <a:pt x="1" y="3796"/>
                  </a:lnTo>
                  <a:lnTo>
                    <a:pt x="75" y="4205"/>
                  </a:lnTo>
                  <a:lnTo>
                    <a:pt x="187" y="4615"/>
                  </a:lnTo>
                  <a:lnTo>
                    <a:pt x="336" y="5024"/>
                  </a:lnTo>
                  <a:lnTo>
                    <a:pt x="522" y="5508"/>
                  </a:lnTo>
                  <a:lnTo>
                    <a:pt x="968" y="6438"/>
                  </a:lnTo>
                  <a:lnTo>
                    <a:pt x="1563" y="7480"/>
                  </a:lnTo>
                  <a:lnTo>
                    <a:pt x="2977" y="9786"/>
                  </a:lnTo>
                  <a:lnTo>
                    <a:pt x="3015" y="9861"/>
                  </a:lnTo>
                  <a:lnTo>
                    <a:pt x="3870" y="11163"/>
                  </a:lnTo>
                  <a:lnTo>
                    <a:pt x="4763" y="12502"/>
                  </a:lnTo>
                  <a:lnTo>
                    <a:pt x="5731" y="13842"/>
                  </a:lnTo>
                  <a:lnTo>
                    <a:pt x="6772" y="15181"/>
                  </a:lnTo>
                  <a:lnTo>
                    <a:pt x="7814" y="16558"/>
                  </a:lnTo>
                  <a:lnTo>
                    <a:pt x="8856" y="17897"/>
                  </a:lnTo>
                  <a:lnTo>
                    <a:pt x="10977" y="20465"/>
                  </a:lnTo>
                  <a:lnTo>
                    <a:pt x="12986" y="22809"/>
                  </a:lnTo>
                  <a:lnTo>
                    <a:pt x="14772" y="24855"/>
                  </a:lnTo>
                  <a:lnTo>
                    <a:pt x="16223" y="26529"/>
                  </a:lnTo>
                  <a:lnTo>
                    <a:pt x="17190" y="27646"/>
                  </a:lnTo>
                  <a:lnTo>
                    <a:pt x="17748" y="28315"/>
                  </a:lnTo>
                  <a:lnTo>
                    <a:pt x="18269" y="28873"/>
                  </a:lnTo>
                  <a:lnTo>
                    <a:pt x="18790" y="29357"/>
                  </a:lnTo>
                  <a:lnTo>
                    <a:pt x="19311" y="29766"/>
                  </a:lnTo>
                  <a:lnTo>
                    <a:pt x="19795" y="30139"/>
                  </a:lnTo>
                  <a:lnTo>
                    <a:pt x="20241" y="30473"/>
                  </a:lnTo>
                  <a:lnTo>
                    <a:pt x="20688" y="30734"/>
                  </a:lnTo>
                  <a:lnTo>
                    <a:pt x="21134" y="30957"/>
                  </a:lnTo>
                  <a:lnTo>
                    <a:pt x="21916" y="31366"/>
                  </a:lnTo>
                  <a:lnTo>
                    <a:pt x="22660" y="31701"/>
                  </a:lnTo>
                  <a:lnTo>
                    <a:pt x="23292" y="32073"/>
                  </a:lnTo>
                  <a:lnTo>
                    <a:pt x="23627" y="32297"/>
                  </a:lnTo>
                  <a:lnTo>
                    <a:pt x="23888" y="32520"/>
                  </a:lnTo>
                  <a:lnTo>
                    <a:pt x="24557" y="33152"/>
                  </a:lnTo>
                  <a:lnTo>
                    <a:pt x="25302" y="33934"/>
                  </a:lnTo>
                  <a:lnTo>
                    <a:pt x="26120" y="34864"/>
                  </a:lnTo>
                  <a:lnTo>
                    <a:pt x="26976" y="35831"/>
                  </a:lnTo>
                  <a:lnTo>
                    <a:pt x="28613" y="37766"/>
                  </a:lnTo>
                  <a:lnTo>
                    <a:pt x="29915" y="39403"/>
                  </a:lnTo>
                  <a:lnTo>
                    <a:pt x="30697" y="40370"/>
                  </a:lnTo>
                  <a:lnTo>
                    <a:pt x="31292" y="41152"/>
                  </a:lnTo>
                  <a:lnTo>
                    <a:pt x="31887" y="42008"/>
                  </a:lnTo>
                  <a:lnTo>
                    <a:pt x="32669" y="42975"/>
                  </a:lnTo>
                  <a:lnTo>
                    <a:pt x="33524" y="44054"/>
                  </a:lnTo>
                  <a:lnTo>
                    <a:pt x="34380" y="45021"/>
                  </a:lnTo>
                  <a:lnTo>
                    <a:pt x="34827" y="45468"/>
                  </a:lnTo>
                  <a:lnTo>
                    <a:pt x="35236" y="45877"/>
                  </a:lnTo>
                  <a:lnTo>
                    <a:pt x="35608" y="46212"/>
                  </a:lnTo>
                  <a:lnTo>
                    <a:pt x="35943" y="46472"/>
                  </a:lnTo>
                  <a:lnTo>
                    <a:pt x="36203" y="46621"/>
                  </a:lnTo>
                  <a:lnTo>
                    <a:pt x="36464" y="46696"/>
                  </a:lnTo>
                  <a:lnTo>
                    <a:pt x="36650" y="46696"/>
                  </a:lnTo>
                  <a:lnTo>
                    <a:pt x="36724" y="46658"/>
                  </a:lnTo>
                  <a:lnTo>
                    <a:pt x="36798" y="46621"/>
                  </a:lnTo>
                  <a:lnTo>
                    <a:pt x="36836" y="46547"/>
                  </a:lnTo>
                  <a:lnTo>
                    <a:pt x="36873" y="46472"/>
                  </a:lnTo>
                  <a:lnTo>
                    <a:pt x="36873" y="46249"/>
                  </a:lnTo>
                  <a:lnTo>
                    <a:pt x="36798" y="45951"/>
                  </a:lnTo>
                  <a:lnTo>
                    <a:pt x="36650" y="45617"/>
                  </a:lnTo>
                  <a:lnTo>
                    <a:pt x="36464" y="45170"/>
                  </a:lnTo>
                  <a:lnTo>
                    <a:pt x="36203" y="44724"/>
                  </a:lnTo>
                  <a:lnTo>
                    <a:pt x="35533" y="43607"/>
                  </a:lnTo>
                  <a:lnTo>
                    <a:pt x="34715" y="42342"/>
                  </a:lnTo>
                  <a:lnTo>
                    <a:pt x="33748" y="40966"/>
                  </a:lnTo>
                  <a:lnTo>
                    <a:pt x="32706" y="39552"/>
                  </a:lnTo>
                  <a:lnTo>
                    <a:pt x="31664" y="38064"/>
                  </a:lnTo>
                  <a:lnTo>
                    <a:pt x="29804" y="35608"/>
                  </a:lnTo>
                  <a:lnTo>
                    <a:pt x="28166" y="33413"/>
                  </a:lnTo>
                  <a:lnTo>
                    <a:pt x="26939" y="31776"/>
                  </a:lnTo>
                  <a:lnTo>
                    <a:pt x="26529" y="31218"/>
                  </a:lnTo>
                  <a:lnTo>
                    <a:pt x="26306" y="30883"/>
                  </a:lnTo>
                  <a:lnTo>
                    <a:pt x="26157" y="30622"/>
                  </a:lnTo>
                  <a:lnTo>
                    <a:pt x="26008" y="30287"/>
                  </a:lnTo>
                  <a:lnTo>
                    <a:pt x="25748" y="29469"/>
                  </a:lnTo>
                  <a:lnTo>
                    <a:pt x="25190" y="27571"/>
                  </a:lnTo>
                  <a:lnTo>
                    <a:pt x="24892" y="26529"/>
                  </a:lnTo>
                  <a:lnTo>
                    <a:pt x="24557" y="25525"/>
                  </a:lnTo>
                  <a:lnTo>
                    <a:pt x="24185" y="24558"/>
                  </a:lnTo>
                  <a:lnTo>
                    <a:pt x="23962" y="24074"/>
                  </a:lnTo>
                  <a:lnTo>
                    <a:pt x="23739" y="23665"/>
                  </a:lnTo>
                  <a:lnTo>
                    <a:pt x="23069" y="22623"/>
                  </a:lnTo>
                  <a:lnTo>
                    <a:pt x="22027" y="21134"/>
                  </a:lnTo>
                  <a:lnTo>
                    <a:pt x="19051" y="17116"/>
                  </a:lnTo>
                  <a:lnTo>
                    <a:pt x="15479" y="12428"/>
                  </a:lnTo>
                  <a:lnTo>
                    <a:pt x="13730" y="10047"/>
                  </a:lnTo>
                  <a:lnTo>
                    <a:pt x="12056" y="7777"/>
                  </a:lnTo>
                  <a:lnTo>
                    <a:pt x="10865" y="6140"/>
                  </a:lnTo>
                  <a:lnTo>
                    <a:pt x="9749" y="4652"/>
                  </a:lnTo>
                  <a:lnTo>
                    <a:pt x="9563" y="4429"/>
                  </a:lnTo>
                  <a:lnTo>
                    <a:pt x="8521" y="3089"/>
                  </a:lnTo>
                  <a:lnTo>
                    <a:pt x="8037" y="2494"/>
                  </a:lnTo>
                  <a:lnTo>
                    <a:pt x="7554" y="1936"/>
                  </a:lnTo>
                  <a:lnTo>
                    <a:pt x="7070" y="1452"/>
                  </a:lnTo>
                  <a:lnTo>
                    <a:pt x="6624" y="1006"/>
                  </a:lnTo>
                  <a:lnTo>
                    <a:pt x="6177" y="671"/>
                  </a:lnTo>
                  <a:lnTo>
                    <a:pt x="5693" y="373"/>
                  </a:lnTo>
                  <a:lnTo>
                    <a:pt x="5210" y="150"/>
                  </a:lnTo>
                  <a:lnTo>
                    <a:pt x="4726" y="38"/>
                  </a:lnTo>
                  <a:lnTo>
                    <a:pt x="446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761750" y="3648150"/>
              <a:ext cx="192575" cy="220475"/>
            </a:xfrm>
            <a:custGeom>
              <a:avLst/>
              <a:gdLst/>
              <a:ahLst/>
              <a:cxnLst/>
              <a:rect l="l" t="t" r="r" b="b"/>
              <a:pathLst>
                <a:path w="7703" h="8819" extrusionOk="0">
                  <a:moveTo>
                    <a:pt x="2643" y="1"/>
                  </a:moveTo>
                  <a:lnTo>
                    <a:pt x="1" y="1936"/>
                  </a:lnTo>
                  <a:lnTo>
                    <a:pt x="5061" y="8819"/>
                  </a:lnTo>
                  <a:lnTo>
                    <a:pt x="7703" y="6884"/>
                  </a:lnTo>
                  <a:lnTo>
                    <a:pt x="264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698500" y="3551425"/>
              <a:ext cx="78175" cy="78150"/>
            </a:xfrm>
            <a:custGeom>
              <a:avLst/>
              <a:gdLst/>
              <a:ahLst/>
              <a:cxnLst/>
              <a:rect l="l" t="t" r="r" b="b"/>
              <a:pathLst>
                <a:path w="3127" h="3126" extrusionOk="0">
                  <a:moveTo>
                    <a:pt x="1452" y="0"/>
                  </a:moveTo>
                  <a:lnTo>
                    <a:pt x="1154" y="38"/>
                  </a:lnTo>
                  <a:lnTo>
                    <a:pt x="857" y="149"/>
                  </a:lnTo>
                  <a:lnTo>
                    <a:pt x="596" y="335"/>
                  </a:lnTo>
                  <a:lnTo>
                    <a:pt x="373" y="558"/>
                  </a:lnTo>
                  <a:lnTo>
                    <a:pt x="224" y="782"/>
                  </a:lnTo>
                  <a:lnTo>
                    <a:pt x="75" y="1079"/>
                  </a:lnTo>
                  <a:lnTo>
                    <a:pt x="38" y="1377"/>
                  </a:lnTo>
                  <a:lnTo>
                    <a:pt x="1" y="1675"/>
                  </a:lnTo>
                  <a:lnTo>
                    <a:pt x="75" y="1972"/>
                  </a:lnTo>
                  <a:lnTo>
                    <a:pt x="187" y="2270"/>
                  </a:lnTo>
                  <a:lnTo>
                    <a:pt x="373" y="2530"/>
                  </a:lnTo>
                  <a:lnTo>
                    <a:pt x="559" y="2754"/>
                  </a:lnTo>
                  <a:lnTo>
                    <a:pt x="819" y="2902"/>
                  </a:lnTo>
                  <a:lnTo>
                    <a:pt x="1080" y="3051"/>
                  </a:lnTo>
                  <a:lnTo>
                    <a:pt x="1378" y="3088"/>
                  </a:lnTo>
                  <a:lnTo>
                    <a:pt x="1675" y="3126"/>
                  </a:lnTo>
                  <a:lnTo>
                    <a:pt x="1973" y="3051"/>
                  </a:lnTo>
                  <a:lnTo>
                    <a:pt x="2271" y="2940"/>
                  </a:lnTo>
                  <a:lnTo>
                    <a:pt x="2531" y="2791"/>
                  </a:lnTo>
                  <a:lnTo>
                    <a:pt x="2754" y="2568"/>
                  </a:lnTo>
                  <a:lnTo>
                    <a:pt x="2940" y="2307"/>
                  </a:lnTo>
                  <a:lnTo>
                    <a:pt x="3052" y="2047"/>
                  </a:lnTo>
                  <a:lnTo>
                    <a:pt x="3126" y="1749"/>
                  </a:lnTo>
                  <a:lnTo>
                    <a:pt x="3126" y="1451"/>
                  </a:lnTo>
                  <a:lnTo>
                    <a:pt x="3089" y="1154"/>
                  </a:lnTo>
                  <a:lnTo>
                    <a:pt x="2977" y="856"/>
                  </a:lnTo>
                  <a:lnTo>
                    <a:pt x="2791" y="596"/>
                  </a:lnTo>
                  <a:lnTo>
                    <a:pt x="2568" y="372"/>
                  </a:lnTo>
                  <a:lnTo>
                    <a:pt x="2345" y="186"/>
                  </a:lnTo>
                  <a:lnTo>
                    <a:pt x="2047" y="75"/>
                  </a:lnTo>
                  <a:lnTo>
                    <a:pt x="175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2216625" y="4267650"/>
              <a:ext cx="173950" cy="215825"/>
            </a:xfrm>
            <a:custGeom>
              <a:avLst/>
              <a:gdLst/>
              <a:ahLst/>
              <a:cxnLst/>
              <a:rect l="l" t="t" r="r" b="b"/>
              <a:pathLst>
                <a:path w="6958" h="8633" extrusionOk="0">
                  <a:moveTo>
                    <a:pt x="1749" y="1"/>
                  </a:moveTo>
                  <a:lnTo>
                    <a:pt x="1116" y="447"/>
                  </a:lnTo>
                  <a:lnTo>
                    <a:pt x="447" y="931"/>
                  </a:lnTo>
                  <a:lnTo>
                    <a:pt x="0" y="1340"/>
                  </a:lnTo>
                  <a:lnTo>
                    <a:pt x="782" y="2307"/>
                  </a:lnTo>
                  <a:lnTo>
                    <a:pt x="1377" y="3089"/>
                  </a:lnTo>
                  <a:lnTo>
                    <a:pt x="1972" y="3945"/>
                  </a:lnTo>
                  <a:lnTo>
                    <a:pt x="2754" y="4912"/>
                  </a:lnTo>
                  <a:lnTo>
                    <a:pt x="3609" y="5991"/>
                  </a:lnTo>
                  <a:lnTo>
                    <a:pt x="4465" y="6958"/>
                  </a:lnTo>
                  <a:lnTo>
                    <a:pt x="4912" y="7405"/>
                  </a:lnTo>
                  <a:lnTo>
                    <a:pt x="5321" y="7814"/>
                  </a:lnTo>
                  <a:lnTo>
                    <a:pt x="5693" y="8149"/>
                  </a:lnTo>
                  <a:lnTo>
                    <a:pt x="6028" y="8409"/>
                  </a:lnTo>
                  <a:lnTo>
                    <a:pt x="6288" y="8558"/>
                  </a:lnTo>
                  <a:lnTo>
                    <a:pt x="6549" y="8633"/>
                  </a:lnTo>
                  <a:lnTo>
                    <a:pt x="6735" y="8633"/>
                  </a:lnTo>
                  <a:lnTo>
                    <a:pt x="6809" y="8595"/>
                  </a:lnTo>
                  <a:lnTo>
                    <a:pt x="6883" y="8558"/>
                  </a:lnTo>
                  <a:lnTo>
                    <a:pt x="6921" y="8484"/>
                  </a:lnTo>
                  <a:lnTo>
                    <a:pt x="6958" y="8409"/>
                  </a:lnTo>
                  <a:lnTo>
                    <a:pt x="6958" y="8186"/>
                  </a:lnTo>
                  <a:lnTo>
                    <a:pt x="6883" y="7888"/>
                  </a:lnTo>
                  <a:lnTo>
                    <a:pt x="6735" y="7554"/>
                  </a:lnTo>
                  <a:lnTo>
                    <a:pt x="6549" y="7107"/>
                  </a:lnTo>
                  <a:lnTo>
                    <a:pt x="6288" y="6661"/>
                  </a:lnTo>
                  <a:lnTo>
                    <a:pt x="5618" y="5544"/>
                  </a:lnTo>
                  <a:lnTo>
                    <a:pt x="4800" y="4279"/>
                  </a:lnTo>
                  <a:lnTo>
                    <a:pt x="3833" y="2903"/>
                  </a:lnTo>
                  <a:lnTo>
                    <a:pt x="2791" y="1489"/>
                  </a:lnTo>
                  <a:lnTo>
                    <a:pt x="1749" y="1"/>
                  </a:lnTo>
                  <a:close/>
                </a:path>
              </a:pathLst>
            </a:custGeom>
            <a:solidFill>
              <a:srgbClr val="E5A5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468750" y="3316075"/>
              <a:ext cx="239075" cy="246525"/>
            </a:xfrm>
            <a:custGeom>
              <a:avLst/>
              <a:gdLst/>
              <a:ahLst/>
              <a:cxnLst/>
              <a:rect l="l" t="t" r="r" b="b"/>
              <a:pathLst>
                <a:path w="9563" h="9861" extrusionOk="0">
                  <a:moveTo>
                    <a:pt x="3945" y="1"/>
                  </a:moveTo>
                  <a:lnTo>
                    <a:pt x="3684" y="38"/>
                  </a:lnTo>
                  <a:lnTo>
                    <a:pt x="3126" y="187"/>
                  </a:lnTo>
                  <a:lnTo>
                    <a:pt x="2494" y="447"/>
                  </a:lnTo>
                  <a:lnTo>
                    <a:pt x="1861" y="820"/>
                  </a:lnTo>
                  <a:lnTo>
                    <a:pt x="1154" y="1266"/>
                  </a:lnTo>
                  <a:lnTo>
                    <a:pt x="856" y="1526"/>
                  </a:lnTo>
                  <a:lnTo>
                    <a:pt x="596" y="1787"/>
                  </a:lnTo>
                  <a:lnTo>
                    <a:pt x="410" y="2047"/>
                  </a:lnTo>
                  <a:lnTo>
                    <a:pt x="224" y="2345"/>
                  </a:lnTo>
                  <a:lnTo>
                    <a:pt x="112" y="2680"/>
                  </a:lnTo>
                  <a:lnTo>
                    <a:pt x="1" y="3052"/>
                  </a:lnTo>
                  <a:lnTo>
                    <a:pt x="1" y="3424"/>
                  </a:lnTo>
                  <a:lnTo>
                    <a:pt x="1" y="3796"/>
                  </a:lnTo>
                  <a:lnTo>
                    <a:pt x="75" y="4205"/>
                  </a:lnTo>
                  <a:lnTo>
                    <a:pt x="187" y="4615"/>
                  </a:lnTo>
                  <a:lnTo>
                    <a:pt x="336" y="5024"/>
                  </a:lnTo>
                  <a:lnTo>
                    <a:pt x="522" y="5508"/>
                  </a:lnTo>
                  <a:lnTo>
                    <a:pt x="968" y="6438"/>
                  </a:lnTo>
                  <a:lnTo>
                    <a:pt x="1563" y="7480"/>
                  </a:lnTo>
                  <a:lnTo>
                    <a:pt x="2977" y="9786"/>
                  </a:lnTo>
                  <a:lnTo>
                    <a:pt x="3015" y="9861"/>
                  </a:lnTo>
                  <a:lnTo>
                    <a:pt x="3387" y="9638"/>
                  </a:lnTo>
                  <a:lnTo>
                    <a:pt x="3721" y="9414"/>
                  </a:lnTo>
                  <a:lnTo>
                    <a:pt x="4428" y="8893"/>
                  </a:lnTo>
                  <a:lnTo>
                    <a:pt x="5061" y="8335"/>
                  </a:lnTo>
                  <a:lnTo>
                    <a:pt x="6326" y="7256"/>
                  </a:lnTo>
                  <a:lnTo>
                    <a:pt x="9563" y="4429"/>
                  </a:lnTo>
                  <a:lnTo>
                    <a:pt x="8521" y="3089"/>
                  </a:lnTo>
                  <a:lnTo>
                    <a:pt x="8037" y="2494"/>
                  </a:lnTo>
                  <a:lnTo>
                    <a:pt x="7554" y="1936"/>
                  </a:lnTo>
                  <a:lnTo>
                    <a:pt x="7070" y="1452"/>
                  </a:lnTo>
                  <a:lnTo>
                    <a:pt x="6624" y="1006"/>
                  </a:lnTo>
                  <a:lnTo>
                    <a:pt x="6177" y="671"/>
                  </a:lnTo>
                  <a:lnTo>
                    <a:pt x="5693" y="373"/>
                  </a:lnTo>
                  <a:lnTo>
                    <a:pt x="5210" y="150"/>
                  </a:lnTo>
                  <a:lnTo>
                    <a:pt x="4726" y="38"/>
                  </a:lnTo>
                  <a:lnTo>
                    <a:pt x="446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468750" y="3374700"/>
              <a:ext cx="898575" cy="1103200"/>
            </a:xfrm>
            <a:custGeom>
              <a:avLst/>
              <a:gdLst/>
              <a:ahLst/>
              <a:cxnLst/>
              <a:rect l="l" t="t" r="r" b="b"/>
              <a:pathLst>
                <a:path w="35943" h="44128" extrusionOk="0">
                  <a:moveTo>
                    <a:pt x="224" y="0"/>
                  </a:moveTo>
                  <a:lnTo>
                    <a:pt x="112" y="335"/>
                  </a:lnTo>
                  <a:lnTo>
                    <a:pt x="1" y="707"/>
                  </a:lnTo>
                  <a:lnTo>
                    <a:pt x="1" y="1079"/>
                  </a:lnTo>
                  <a:lnTo>
                    <a:pt x="1" y="1451"/>
                  </a:lnTo>
                  <a:lnTo>
                    <a:pt x="75" y="1860"/>
                  </a:lnTo>
                  <a:lnTo>
                    <a:pt x="187" y="2270"/>
                  </a:lnTo>
                  <a:lnTo>
                    <a:pt x="336" y="2679"/>
                  </a:lnTo>
                  <a:lnTo>
                    <a:pt x="522" y="3163"/>
                  </a:lnTo>
                  <a:lnTo>
                    <a:pt x="968" y="4093"/>
                  </a:lnTo>
                  <a:lnTo>
                    <a:pt x="1563" y="5135"/>
                  </a:lnTo>
                  <a:lnTo>
                    <a:pt x="2977" y="7441"/>
                  </a:lnTo>
                  <a:lnTo>
                    <a:pt x="3015" y="7516"/>
                  </a:lnTo>
                  <a:lnTo>
                    <a:pt x="3870" y="8818"/>
                  </a:lnTo>
                  <a:lnTo>
                    <a:pt x="4763" y="10157"/>
                  </a:lnTo>
                  <a:lnTo>
                    <a:pt x="5731" y="11497"/>
                  </a:lnTo>
                  <a:lnTo>
                    <a:pt x="6772" y="12836"/>
                  </a:lnTo>
                  <a:lnTo>
                    <a:pt x="7814" y="14213"/>
                  </a:lnTo>
                  <a:lnTo>
                    <a:pt x="8856" y="15552"/>
                  </a:lnTo>
                  <a:lnTo>
                    <a:pt x="10977" y="18120"/>
                  </a:lnTo>
                  <a:lnTo>
                    <a:pt x="12986" y="20464"/>
                  </a:lnTo>
                  <a:lnTo>
                    <a:pt x="14772" y="22510"/>
                  </a:lnTo>
                  <a:lnTo>
                    <a:pt x="16223" y="24184"/>
                  </a:lnTo>
                  <a:lnTo>
                    <a:pt x="17190" y="25301"/>
                  </a:lnTo>
                  <a:lnTo>
                    <a:pt x="17748" y="25970"/>
                  </a:lnTo>
                  <a:lnTo>
                    <a:pt x="18269" y="26528"/>
                  </a:lnTo>
                  <a:lnTo>
                    <a:pt x="18790" y="27012"/>
                  </a:lnTo>
                  <a:lnTo>
                    <a:pt x="19311" y="27421"/>
                  </a:lnTo>
                  <a:lnTo>
                    <a:pt x="19795" y="27794"/>
                  </a:lnTo>
                  <a:lnTo>
                    <a:pt x="20241" y="28128"/>
                  </a:lnTo>
                  <a:lnTo>
                    <a:pt x="20688" y="28389"/>
                  </a:lnTo>
                  <a:lnTo>
                    <a:pt x="21134" y="28612"/>
                  </a:lnTo>
                  <a:lnTo>
                    <a:pt x="21916" y="29021"/>
                  </a:lnTo>
                  <a:lnTo>
                    <a:pt x="22660" y="29356"/>
                  </a:lnTo>
                  <a:lnTo>
                    <a:pt x="23292" y="29728"/>
                  </a:lnTo>
                  <a:lnTo>
                    <a:pt x="23627" y="29952"/>
                  </a:lnTo>
                  <a:lnTo>
                    <a:pt x="23888" y="30175"/>
                  </a:lnTo>
                  <a:lnTo>
                    <a:pt x="24557" y="30807"/>
                  </a:lnTo>
                  <a:lnTo>
                    <a:pt x="25302" y="31589"/>
                  </a:lnTo>
                  <a:lnTo>
                    <a:pt x="26120" y="32519"/>
                  </a:lnTo>
                  <a:lnTo>
                    <a:pt x="26976" y="33486"/>
                  </a:lnTo>
                  <a:lnTo>
                    <a:pt x="28613" y="35421"/>
                  </a:lnTo>
                  <a:lnTo>
                    <a:pt x="29915" y="37058"/>
                  </a:lnTo>
                  <a:lnTo>
                    <a:pt x="30697" y="38025"/>
                  </a:lnTo>
                  <a:lnTo>
                    <a:pt x="31292" y="38807"/>
                  </a:lnTo>
                  <a:lnTo>
                    <a:pt x="31887" y="39663"/>
                  </a:lnTo>
                  <a:lnTo>
                    <a:pt x="32669" y="40630"/>
                  </a:lnTo>
                  <a:lnTo>
                    <a:pt x="33524" y="41709"/>
                  </a:lnTo>
                  <a:lnTo>
                    <a:pt x="34380" y="42676"/>
                  </a:lnTo>
                  <a:lnTo>
                    <a:pt x="34827" y="43123"/>
                  </a:lnTo>
                  <a:lnTo>
                    <a:pt x="35236" y="43532"/>
                  </a:lnTo>
                  <a:lnTo>
                    <a:pt x="35608" y="43867"/>
                  </a:lnTo>
                  <a:lnTo>
                    <a:pt x="35943" y="44127"/>
                  </a:lnTo>
                  <a:lnTo>
                    <a:pt x="35757" y="43792"/>
                  </a:lnTo>
                  <a:lnTo>
                    <a:pt x="33078" y="40221"/>
                  </a:lnTo>
                  <a:lnTo>
                    <a:pt x="30362" y="36649"/>
                  </a:lnTo>
                  <a:lnTo>
                    <a:pt x="28129" y="33821"/>
                  </a:lnTo>
                  <a:lnTo>
                    <a:pt x="25822" y="31031"/>
                  </a:lnTo>
                  <a:lnTo>
                    <a:pt x="25339" y="30435"/>
                  </a:lnTo>
                  <a:lnTo>
                    <a:pt x="24818" y="29877"/>
                  </a:lnTo>
                  <a:lnTo>
                    <a:pt x="24557" y="29617"/>
                  </a:lnTo>
                  <a:lnTo>
                    <a:pt x="24260" y="29393"/>
                  </a:lnTo>
                  <a:lnTo>
                    <a:pt x="23962" y="29170"/>
                  </a:lnTo>
                  <a:lnTo>
                    <a:pt x="23627" y="28984"/>
                  </a:lnTo>
                  <a:lnTo>
                    <a:pt x="23144" y="28724"/>
                  </a:lnTo>
                  <a:lnTo>
                    <a:pt x="22623" y="28538"/>
                  </a:lnTo>
                  <a:lnTo>
                    <a:pt x="22139" y="28352"/>
                  </a:lnTo>
                  <a:lnTo>
                    <a:pt x="21618" y="28166"/>
                  </a:lnTo>
                  <a:lnTo>
                    <a:pt x="20986" y="27868"/>
                  </a:lnTo>
                  <a:lnTo>
                    <a:pt x="20427" y="27496"/>
                  </a:lnTo>
                  <a:lnTo>
                    <a:pt x="19832" y="27087"/>
                  </a:lnTo>
                  <a:lnTo>
                    <a:pt x="19311" y="26677"/>
                  </a:lnTo>
                  <a:lnTo>
                    <a:pt x="18790" y="26194"/>
                  </a:lnTo>
                  <a:lnTo>
                    <a:pt x="18307" y="25710"/>
                  </a:lnTo>
                  <a:lnTo>
                    <a:pt x="17376" y="24668"/>
                  </a:lnTo>
                  <a:lnTo>
                    <a:pt x="15516" y="22585"/>
                  </a:lnTo>
                  <a:lnTo>
                    <a:pt x="13730" y="20464"/>
                  </a:lnTo>
                  <a:lnTo>
                    <a:pt x="11944" y="18306"/>
                  </a:lnTo>
                  <a:lnTo>
                    <a:pt x="10233" y="16111"/>
                  </a:lnTo>
                  <a:lnTo>
                    <a:pt x="8521" y="13915"/>
                  </a:lnTo>
                  <a:lnTo>
                    <a:pt x="6884" y="11646"/>
                  </a:lnTo>
                  <a:lnTo>
                    <a:pt x="5284" y="9376"/>
                  </a:lnTo>
                  <a:lnTo>
                    <a:pt x="3721" y="7069"/>
                  </a:lnTo>
                  <a:lnTo>
                    <a:pt x="2270" y="4800"/>
                  </a:lnTo>
                  <a:lnTo>
                    <a:pt x="1712" y="3870"/>
                  </a:lnTo>
                  <a:lnTo>
                    <a:pt x="1229" y="2902"/>
                  </a:lnTo>
                  <a:lnTo>
                    <a:pt x="1005" y="2418"/>
                  </a:lnTo>
                  <a:lnTo>
                    <a:pt x="819" y="1935"/>
                  </a:lnTo>
                  <a:lnTo>
                    <a:pt x="670" y="1414"/>
                  </a:lnTo>
                  <a:lnTo>
                    <a:pt x="522" y="856"/>
                  </a:lnTo>
                  <a:lnTo>
                    <a:pt x="373" y="447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856650" y="2974725"/>
              <a:ext cx="40000" cy="179525"/>
            </a:xfrm>
            <a:custGeom>
              <a:avLst/>
              <a:gdLst/>
              <a:ahLst/>
              <a:cxnLst/>
              <a:rect l="l" t="t" r="r" b="b"/>
              <a:pathLst>
                <a:path w="1600" h="7181" extrusionOk="0">
                  <a:moveTo>
                    <a:pt x="112" y="0"/>
                  </a:moveTo>
                  <a:lnTo>
                    <a:pt x="37" y="75"/>
                  </a:lnTo>
                  <a:lnTo>
                    <a:pt x="0" y="149"/>
                  </a:lnTo>
                  <a:lnTo>
                    <a:pt x="0" y="223"/>
                  </a:lnTo>
                  <a:lnTo>
                    <a:pt x="1191" y="6995"/>
                  </a:lnTo>
                  <a:lnTo>
                    <a:pt x="1228" y="7069"/>
                  </a:lnTo>
                  <a:lnTo>
                    <a:pt x="1265" y="7107"/>
                  </a:lnTo>
                  <a:lnTo>
                    <a:pt x="1340" y="7144"/>
                  </a:lnTo>
                  <a:lnTo>
                    <a:pt x="1414" y="7181"/>
                  </a:lnTo>
                  <a:lnTo>
                    <a:pt x="1451" y="7181"/>
                  </a:lnTo>
                  <a:lnTo>
                    <a:pt x="1526" y="7144"/>
                  </a:lnTo>
                  <a:lnTo>
                    <a:pt x="1563" y="7069"/>
                  </a:lnTo>
                  <a:lnTo>
                    <a:pt x="1600" y="6995"/>
                  </a:lnTo>
                  <a:lnTo>
                    <a:pt x="1600" y="6921"/>
                  </a:lnTo>
                  <a:lnTo>
                    <a:pt x="409" y="149"/>
                  </a:lnTo>
                  <a:lnTo>
                    <a:pt x="372" y="75"/>
                  </a:lnTo>
                  <a:lnTo>
                    <a:pt x="335" y="37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822225" y="2988675"/>
              <a:ext cx="108850" cy="150700"/>
            </a:xfrm>
            <a:custGeom>
              <a:avLst/>
              <a:gdLst/>
              <a:ahLst/>
              <a:cxnLst/>
              <a:rect l="l" t="t" r="r" b="b"/>
              <a:pathLst>
                <a:path w="4354" h="6028" extrusionOk="0">
                  <a:moveTo>
                    <a:pt x="4130" y="0"/>
                  </a:moveTo>
                  <a:lnTo>
                    <a:pt x="4056" y="37"/>
                  </a:lnTo>
                  <a:lnTo>
                    <a:pt x="3982" y="75"/>
                  </a:lnTo>
                  <a:lnTo>
                    <a:pt x="38" y="5730"/>
                  </a:lnTo>
                  <a:lnTo>
                    <a:pt x="0" y="5804"/>
                  </a:lnTo>
                  <a:lnTo>
                    <a:pt x="0" y="5879"/>
                  </a:lnTo>
                  <a:lnTo>
                    <a:pt x="38" y="5953"/>
                  </a:lnTo>
                  <a:lnTo>
                    <a:pt x="112" y="5990"/>
                  </a:lnTo>
                  <a:lnTo>
                    <a:pt x="224" y="6028"/>
                  </a:lnTo>
                  <a:lnTo>
                    <a:pt x="298" y="6028"/>
                  </a:lnTo>
                  <a:lnTo>
                    <a:pt x="372" y="5953"/>
                  </a:lnTo>
                  <a:lnTo>
                    <a:pt x="4316" y="335"/>
                  </a:lnTo>
                  <a:lnTo>
                    <a:pt x="4354" y="261"/>
                  </a:lnTo>
                  <a:lnTo>
                    <a:pt x="4354" y="186"/>
                  </a:lnTo>
                  <a:lnTo>
                    <a:pt x="4354" y="112"/>
                  </a:lnTo>
                  <a:lnTo>
                    <a:pt x="4279" y="37"/>
                  </a:lnTo>
                  <a:lnTo>
                    <a:pt x="42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786875" y="3044475"/>
              <a:ext cx="179550" cy="40025"/>
            </a:xfrm>
            <a:custGeom>
              <a:avLst/>
              <a:gdLst/>
              <a:ahLst/>
              <a:cxnLst/>
              <a:rect l="l" t="t" r="r" b="b"/>
              <a:pathLst>
                <a:path w="7182" h="1601" extrusionOk="0">
                  <a:moveTo>
                    <a:pt x="6958" y="1"/>
                  </a:moveTo>
                  <a:lnTo>
                    <a:pt x="187" y="1191"/>
                  </a:lnTo>
                  <a:lnTo>
                    <a:pt x="112" y="1228"/>
                  </a:lnTo>
                  <a:lnTo>
                    <a:pt x="38" y="1266"/>
                  </a:lnTo>
                  <a:lnTo>
                    <a:pt x="1" y="1340"/>
                  </a:lnTo>
                  <a:lnTo>
                    <a:pt x="1" y="1414"/>
                  </a:lnTo>
                  <a:lnTo>
                    <a:pt x="38" y="1489"/>
                  </a:lnTo>
                  <a:lnTo>
                    <a:pt x="75" y="1526"/>
                  </a:lnTo>
                  <a:lnTo>
                    <a:pt x="149" y="1563"/>
                  </a:lnTo>
                  <a:lnTo>
                    <a:pt x="224" y="1600"/>
                  </a:lnTo>
                  <a:lnTo>
                    <a:pt x="261" y="1600"/>
                  </a:lnTo>
                  <a:lnTo>
                    <a:pt x="7033" y="410"/>
                  </a:lnTo>
                  <a:lnTo>
                    <a:pt x="7107" y="373"/>
                  </a:lnTo>
                  <a:lnTo>
                    <a:pt x="7144" y="298"/>
                  </a:lnTo>
                  <a:lnTo>
                    <a:pt x="7181" y="224"/>
                  </a:lnTo>
                  <a:lnTo>
                    <a:pt x="7181" y="149"/>
                  </a:lnTo>
                  <a:lnTo>
                    <a:pt x="7181" y="75"/>
                  </a:lnTo>
                  <a:lnTo>
                    <a:pt x="7107" y="38"/>
                  </a:lnTo>
                  <a:lnTo>
                    <a:pt x="70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801750" y="3010050"/>
              <a:ext cx="150725" cy="108875"/>
            </a:xfrm>
            <a:custGeom>
              <a:avLst/>
              <a:gdLst/>
              <a:ahLst/>
              <a:cxnLst/>
              <a:rect l="l" t="t" r="r" b="b"/>
              <a:pathLst>
                <a:path w="6029" h="4355" extrusionOk="0">
                  <a:moveTo>
                    <a:pt x="75" y="1"/>
                  </a:moveTo>
                  <a:lnTo>
                    <a:pt x="38" y="75"/>
                  </a:lnTo>
                  <a:lnTo>
                    <a:pt x="1" y="150"/>
                  </a:lnTo>
                  <a:lnTo>
                    <a:pt x="1" y="224"/>
                  </a:lnTo>
                  <a:lnTo>
                    <a:pt x="1" y="299"/>
                  </a:lnTo>
                  <a:lnTo>
                    <a:pt x="75" y="373"/>
                  </a:lnTo>
                  <a:lnTo>
                    <a:pt x="5694" y="4317"/>
                  </a:lnTo>
                  <a:lnTo>
                    <a:pt x="5842" y="4354"/>
                  </a:lnTo>
                  <a:lnTo>
                    <a:pt x="5917" y="4317"/>
                  </a:lnTo>
                  <a:lnTo>
                    <a:pt x="5991" y="4243"/>
                  </a:lnTo>
                  <a:lnTo>
                    <a:pt x="6028" y="4168"/>
                  </a:lnTo>
                  <a:lnTo>
                    <a:pt x="6028" y="4094"/>
                  </a:lnTo>
                  <a:lnTo>
                    <a:pt x="5991" y="4019"/>
                  </a:lnTo>
                  <a:lnTo>
                    <a:pt x="5954" y="3982"/>
                  </a:lnTo>
                  <a:lnTo>
                    <a:pt x="299" y="38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3043550" y="4089050"/>
              <a:ext cx="40025" cy="179550"/>
            </a:xfrm>
            <a:custGeom>
              <a:avLst/>
              <a:gdLst/>
              <a:ahLst/>
              <a:cxnLst/>
              <a:rect l="l" t="t" r="r" b="b"/>
              <a:pathLst>
                <a:path w="1601" h="7182" extrusionOk="0">
                  <a:moveTo>
                    <a:pt x="112" y="1"/>
                  </a:moveTo>
                  <a:lnTo>
                    <a:pt x="37" y="75"/>
                  </a:lnTo>
                  <a:lnTo>
                    <a:pt x="0" y="150"/>
                  </a:lnTo>
                  <a:lnTo>
                    <a:pt x="0" y="224"/>
                  </a:lnTo>
                  <a:lnTo>
                    <a:pt x="1228" y="6996"/>
                  </a:lnTo>
                  <a:lnTo>
                    <a:pt x="1228" y="7070"/>
                  </a:lnTo>
                  <a:lnTo>
                    <a:pt x="1265" y="7107"/>
                  </a:lnTo>
                  <a:lnTo>
                    <a:pt x="1340" y="7145"/>
                  </a:lnTo>
                  <a:lnTo>
                    <a:pt x="1414" y="7182"/>
                  </a:lnTo>
                  <a:lnTo>
                    <a:pt x="1451" y="7182"/>
                  </a:lnTo>
                  <a:lnTo>
                    <a:pt x="1526" y="7145"/>
                  </a:lnTo>
                  <a:lnTo>
                    <a:pt x="1600" y="7070"/>
                  </a:lnTo>
                  <a:lnTo>
                    <a:pt x="1600" y="6996"/>
                  </a:lnTo>
                  <a:lnTo>
                    <a:pt x="1600" y="6921"/>
                  </a:lnTo>
                  <a:lnTo>
                    <a:pt x="410" y="150"/>
                  </a:lnTo>
                  <a:lnTo>
                    <a:pt x="410" y="75"/>
                  </a:lnTo>
                  <a:lnTo>
                    <a:pt x="335" y="38"/>
                  </a:lnTo>
                  <a:lnTo>
                    <a:pt x="26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3009125" y="4103000"/>
              <a:ext cx="108850" cy="150725"/>
            </a:xfrm>
            <a:custGeom>
              <a:avLst/>
              <a:gdLst/>
              <a:ahLst/>
              <a:cxnLst/>
              <a:rect l="l" t="t" r="r" b="b"/>
              <a:pathLst>
                <a:path w="4354" h="6029" extrusionOk="0">
                  <a:moveTo>
                    <a:pt x="4131" y="1"/>
                  </a:moveTo>
                  <a:lnTo>
                    <a:pt x="4056" y="38"/>
                  </a:lnTo>
                  <a:lnTo>
                    <a:pt x="3982" y="75"/>
                  </a:lnTo>
                  <a:lnTo>
                    <a:pt x="38" y="5731"/>
                  </a:lnTo>
                  <a:lnTo>
                    <a:pt x="1" y="5805"/>
                  </a:lnTo>
                  <a:lnTo>
                    <a:pt x="1" y="5880"/>
                  </a:lnTo>
                  <a:lnTo>
                    <a:pt x="38" y="5954"/>
                  </a:lnTo>
                  <a:lnTo>
                    <a:pt x="112" y="5991"/>
                  </a:lnTo>
                  <a:lnTo>
                    <a:pt x="224" y="6028"/>
                  </a:lnTo>
                  <a:lnTo>
                    <a:pt x="298" y="6028"/>
                  </a:lnTo>
                  <a:lnTo>
                    <a:pt x="373" y="5954"/>
                  </a:lnTo>
                  <a:lnTo>
                    <a:pt x="4317" y="336"/>
                  </a:lnTo>
                  <a:lnTo>
                    <a:pt x="4354" y="261"/>
                  </a:lnTo>
                  <a:lnTo>
                    <a:pt x="4354" y="150"/>
                  </a:lnTo>
                  <a:lnTo>
                    <a:pt x="4354" y="75"/>
                  </a:lnTo>
                  <a:lnTo>
                    <a:pt x="4279" y="38"/>
                  </a:lnTo>
                  <a:lnTo>
                    <a:pt x="4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2973775" y="4158825"/>
              <a:ext cx="179550" cy="40025"/>
            </a:xfrm>
            <a:custGeom>
              <a:avLst/>
              <a:gdLst/>
              <a:ahLst/>
              <a:cxnLst/>
              <a:rect l="l" t="t" r="r" b="b"/>
              <a:pathLst>
                <a:path w="7182" h="1601" extrusionOk="0">
                  <a:moveTo>
                    <a:pt x="6958" y="0"/>
                  </a:moveTo>
                  <a:lnTo>
                    <a:pt x="187" y="1191"/>
                  </a:lnTo>
                  <a:lnTo>
                    <a:pt x="112" y="1191"/>
                  </a:lnTo>
                  <a:lnTo>
                    <a:pt x="38" y="1265"/>
                  </a:lnTo>
                  <a:lnTo>
                    <a:pt x="1" y="1340"/>
                  </a:lnTo>
                  <a:lnTo>
                    <a:pt x="1" y="1414"/>
                  </a:lnTo>
                  <a:lnTo>
                    <a:pt x="38" y="1489"/>
                  </a:lnTo>
                  <a:lnTo>
                    <a:pt x="75" y="1526"/>
                  </a:lnTo>
                  <a:lnTo>
                    <a:pt x="150" y="1563"/>
                  </a:lnTo>
                  <a:lnTo>
                    <a:pt x="224" y="1600"/>
                  </a:lnTo>
                  <a:lnTo>
                    <a:pt x="261" y="1600"/>
                  </a:lnTo>
                  <a:lnTo>
                    <a:pt x="7033" y="410"/>
                  </a:lnTo>
                  <a:lnTo>
                    <a:pt x="7107" y="372"/>
                  </a:lnTo>
                  <a:lnTo>
                    <a:pt x="7144" y="298"/>
                  </a:lnTo>
                  <a:lnTo>
                    <a:pt x="7182" y="224"/>
                  </a:lnTo>
                  <a:lnTo>
                    <a:pt x="7182" y="149"/>
                  </a:lnTo>
                  <a:lnTo>
                    <a:pt x="7182" y="75"/>
                  </a:lnTo>
                  <a:lnTo>
                    <a:pt x="7107" y="38"/>
                  </a:lnTo>
                  <a:lnTo>
                    <a:pt x="703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2988675" y="4124400"/>
              <a:ext cx="150700" cy="108850"/>
            </a:xfrm>
            <a:custGeom>
              <a:avLst/>
              <a:gdLst/>
              <a:ahLst/>
              <a:cxnLst/>
              <a:rect l="l" t="t" r="r" b="b"/>
              <a:pathLst>
                <a:path w="6028" h="4354" extrusionOk="0">
                  <a:moveTo>
                    <a:pt x="74" y="1"/>
                  </a:moveTo>
                  <a:lnTo>
                    <a:pt x="37" y="75"/>
                  </a:lnTo>
                  <a:lnTo>
                    <a:pt x="0" y="150"/>
                  </a:lnTo>
                  <a:lnTo>
                    <a:pt x="0" y="224"/>
                  </a:lnTo>
                  <a:lnTo>
                    <a:pt x="37" y="298"/>
                  </a:lnTo>
                  <a:lnTo>
                    <a:pt x="74" y="373"/>
                  </a:lnTo>
                  <a:lnTo>
                    <a:pt x="5693" y="4317"/>
                  </a:lnTo>
                  <a:lnTo>
                    <a:pt x="5842" y="4354"/>
                  </a:lnTo>
                  <a:lnTo>
                    <a:pt x="5916" y="4317"/>
                  </a:lnTo>
                  <a:lnTo>
                    <a:pt x="5990" y="4242"/>
                  </a:lnTo>
                  <a:lnTo>
                    <a:pt x="6028" y="4168"/>
                  </a:lnTo>
                  <a:lnTo>
                    <a:pt x="6028" y="4093"/>
                  </a:lnTo>
                  <a:lnTo>
                    <a:pt x="5990" y="4019"/>
                  </a:lnTo>
                  <a:lnTo>
                    <a:pt x="5953" y="3982"/>
                  </a:lnTo>
                  <a:lnTo>
                    <a:pt x="298" y="38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3557000" y="2672400"/>
              <a:ext cx="40025" cy="179550"/>
            </a:xfrm>
            <a:custGeom>
              <a:avLst/>
              <a:gdLst/>
              <a:ahLst/>
              <a:cxnLst/>
              <a:rect l="l" t="t" r="r" b="b"/>
              <a:pathLst>
                <a:path w="1601" h="7182" extrusionOk="0">
                  <a:moveTo>
                    <a:pt x="149" y="1"/>
                  </a:moveTo>
                  <a:lnTo>
                    <a:pt x="75" y="38"/>
                  </a:lnTo>
                  <a:lnTo>
                    <a:pt x="38" y="75"/>
                  </a:lnTo>
                  <a:lnTo>
                    <a:pt x="1" y="150"/>
                  </a:lnTo>
                  <a:lnTo>
                    <a:pt x="1" y="224"/>
                  </a:lnTo>
                  <a:lnTo>
                    <a:pt x="1191" y="6996"/>
                  </a:lnTo>
                  <a:lnTo>
                    <a:pt x="1191" y="7070"/>
                  </a:lnTo>
                  <a:lnTo>
                    <a:pt x="1266" y="7145"/>
                  </a:lnTo>
                  <a:lnTo>
                    <a:pt x="1303" y="7145"/>
                  </a:lnTo>
                  <a:lnTo>
                    <a:pt x="1377" y="7182"/>
                  </a:lnTo>
                  <a:lnTo>
                    <a:pt x="1414" y="7182"/>
                  </a:lnTo>
                  <a:lnTo>
                    <a:pt x="1489" y="7145"/>
                  </a:lnTo>
                  <a:lnTo>
                    <a:pt x="1563" y="7070"/>
                  </a:lnTo>
                  <a:lnTo>
                    <a:pt x="1600" y="7033"/>
                  </a:lnTo>
                  <a:lnTo>
                    <a:pt x="1600" y="6921"/>
                  </a:lnTo>
                  <a:lnTo>
                    <a:pt x="410" y="150"/>
                  </a:lnTo>
                  <a:lnTo>
                    <a:pt x="373" y="75"/>
                  </a:lnTo>
                  <a:lnTo>
                    <a:pt x="298" y="38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3522575" y="2686350"/>
              <a:ext cx="108875" cy="150725"/>
            </a:xfrm>
            <a:custGeom>
              <a:avLst/>
              <a:gdLst/>
              <a:ahLst/>
              <a:cxnLst/>
              <a:rect l="l" t="t" r="r" b="b"/>
              <a:pathLst>
                <a:path w="4355" h="6029" extrusionOk="0">
                  <a:moveTo>
                    <a:pt x="4094" y="1"/>
                  </a:moveTo>
                  <a:lnTo>
                    <a:pt x="4019" y="38"/>
                  </a:lnTo>
                  <a:lnTo>
                    <a:pt x="3982" y="75"/>
                  </a:lnTo>
                  <a:lnTo>
                    <a:pt x="38" y="5731"/>
                  </a:lnTo>
                  <a:lnTo>
                    <a:pt x="1" y="5805"/>
                  </a:lnTo>
                  <a:lnTo>
                    <a:pt x="1" y="5880"/>
                  </a:lnTo>
                  <a:lnTo>
                    <a:pt x="1" y="5954"/>
                  </a:lnTo>
                  <a:lnTo>
                    <a:pt x="75" y="5991"/>
                  </a:lnTo>
                  <a:lnTo>
                    <a:pt x="187" y="6028"/>
                  </a:lnTo>
                  <a:lnTo>
                    <a:pt x="299" y="6028"/>
                  </a:lnTo>
                  <a:lnTo>
                    <a:pt x="373" y="5954"/>
                  </a:lnTo>
                  <a:lnTo>
                    <a:pt x="4317" y="336"/>
                  </a:lnTo>
                  <a:lnTo>
                    <a:pt x="4354" y="261"/>
                  </a:lnTo>
                  <a:lnTo>
                    <a:pt x="4354" y="187"/>
                  </a:lnTo>
                  <a:lnTo>
                    <a:pt x="4317" y="113"/>
                  </a:lnTo>
                  <a:lnTo>
                    <a:pt x="4242" y="38"/>
                  </a:lnTo>
                  <a:lnTo>
                    <a:pt x="41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3487225" y="2742175"/>
              <a:ext cx="179550" cy="40025"/>
            </a:xfrm>
            <a:custGeom>
              <a:avLst/>
              <a:gdLst/>
              <a:ahLst/>
              <a:cxnLst/>
              <a:rect l="l" t="t" r="r" b="b"/>
              <a:pathLst>
                <a:path w="7182" h="1601" extrusionOk="0">
                  <a:moveTo>
                    <a:pt x="6922" y="0"/>
                  </a:moveTo>
                  <a:lnTo>
                    <a:pt x="150" y="1191"/>
                  </a:lnTo>
                  <a:lnTo>
                    <a:pt x="75" y="1228"/>
                  </a:lnTo>
                  <a:lnTo>
                    <a:pt x="38" y="1265"/>
                  </a:lnTo>
                  <a:lnTo>
                    <a:pt x="1" y="1340"/>
                  </a:lnTo>
                  <a:lnTo>
                    <a:pt x="1" y="1414"/>
                  </a:lnTo>
                  <a:lnTo>
                    <a:pt x="1" y="1489"/>
                  </a:lnTo>
                  <a:lnTo>
                    <a:pt x="75" y="1563"/>
                  </a:lnTo>
                  <a:lnTo>
                    <a:pt x="113" y="1563"/>
                  </a:lnTo>
                  <a:lnTo>
                    <a:pt x="187" y="1600"/>
                  </a:lnTo>
                  <a:lnTo>
                    <a:pt x="224" y="1600"/>
                  </a:lnTo>
                  <a:lnTo>
                    <a:pt x="6996" y="410"/>
                  </a:lnTo>
                  <a:lnTo>
                    <a:pt x="7070" y="372"/>
                  </a:lnTo>
                  <a:lnTo>
                    <a:pt x="7145" y="298"/>
                  </a:lnTo>
                  <a:lnTo>
                    <a:pt x="7182" y="224"/>
                  </a:lnTo>
                  <a:lnTo>
                    <a:pt x="7182" y="149"/>
                  </a:lnTo>
                  <a:lnTo>
                    <a:pt x="7145" y="75"/>
                  </a:lnTo>
                  <a:lnTo>
                    <a:pt x="7070" y="38"/>
                  </a:lnTo>
                  <a:lnTo>
                    <a:pt x="699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3501200" y="2707750"/>
              <a:ext cx="150700" cy="108850"/>
            </a:xfrm>
            <a:custGeom>
              <a:avLst/>
              <a:gdLst/>
              <a:ahLst/>
              <a:cxnLst/>
              <a:rect l="l" t="t" r="r" b="b"/>
              <a:pathLst>
                <a:path w="6028" h="4354" extrusionOk="0">
                  <a:moveTo>
                    <a:pt x="149" y="1"/>
                  </a:moveTo>
                  <a:lnTo>
                    <a:pt x="75" y="38"/>
                  </a:lnTo>
                  <a:lnTo>
                    <a:pt x="37" y="75"/>
                  </a:lnTo>
                  <a:lnTo>
                    <a:pt x="0" y="150"/>
                  </a:lnTo>
                  <a:lnTo>
                    <a:pt x="0" y="224"/>
                  </a:lnTo>
                  <a:lnTo>
                    <a:pt x="37" y="298"/>
                  </a:lnTo>
                  <a:lnTo>
                    <a:pt x="75" y="373"/>
                  </a:lnTo>
                  <a:lnTo>
                    <a:pt x="5730" y="4317"/>
                  </a:lnTo>
                  <a:lnTo>
                    <a:pt x="5842" y="4354"/>
                  </a:lnTo>
                  <a:lnTo>
                    <a:pt x="5916" y="4317"/>
                  </a:lnTo>
                  <a:lnTo>
                    <a:pt x="5990" y="4242"/>
                  </a:lnTo>
                  <a:lnTo>
                    <a:pt x="6028" y="4168"/>
                  </a:lnTo>
                  <a:lnTo>
                    <a:pt x="6028" y="4093"/>
                  </a:lnTo>
                  <a:lnTo>
                    <a:pt x="6028" y="4019"/>
                  </a:lnTo>
                  <a:lnTo>
                    <a:pt x="5953" y="3982"/>
                  </a:lnTo>
                  <a:lnTo>
                    <a:pt x="335" y="38"/>
                  </a:lnTo>
                  <a:lnTo>
                    <a:pt x="26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3313300" y="3984875"/>
              <a:ext cx="86525" cy="85600"/>
            </a:xfrm>
            <a:custGeom>
              <a:avLst/>
              <a:gdLst/>
              <a:ahLst/>
              <a:cxnLst/>
              <a:rect l="l" t="t" r="r" b="b"/>
              <a:pathLst>
                <a:path w="3461" h="3424" extrusionOk="0">
                  <a:moveTo>
                    <a:pt x="1451" y="1"/>
                  </a:moveTo>
                  <a:lnTo>
                    <a:pt x="1116" y="112"/>
                  </a:lnTo>
                  <a:lnTo>
                    <a:pt x="819" y="261"/>
                  </a:lnTo>
                  <a:lnTo>
                    <a:pt x="558" y="447"/>
                  </a:lnTo>
                  <a:lnTo>
                    <a:pt x="335" y="708"/>
                  </a:lnTo>
                  <a:lnTo>
                    <a:pt x="149" y="1005"/>
                  </a:lnTo>
                  <a:lnTo>
                    <a:pt x="75" y="1303"/>
                  </a:lnTo>
                  <a:lnTo>
                    <a:pt x="0" y="1675"/>
                  </a:lnTo>
                  <a:lnTo>
                    <a:pt x="37" y="2010"/>
                  </a:lnTo>
                  <a:lnTo>
                    <a:pt x="149" y="2345"/>
                  </a:lnTo>
                  <a:lnTo>
                    <a:pt x="298" y="2642"/>
                  </a:lnTo>
                  <a:lnTo>
                    <a:pt x="484" y="2903"/>
                  </a:lnTo>
                  <a:lnTo>
                    <a:pt x="744" y="3126"/>
                  </a:lnTo>
                  <a:lnTo>
                    <a:pt x="1042" y="3275"/>
                  </a:lnTo>
                  <a:lnTo>
                    <a:pt x="1340" y="3387"/>
                  </a:lnTo>
                  <a:lnTo>
                    <a:pt x="1675" y="3424"/>
                  </a:lnTo>
                  <a:lnTo>
                    <a:pt x="2047" y="3387"/>
                  </a:lnTo>
                  <a:lnTo>
                    <a:pt x="2382" y="3312"/>
                  </a:lnTo>
                  <a:lnTo>
                    <a:pt x="2679" y="3163"/>
                  </a:lnTo>
                  <a:lnTo>
                    <a:pt x="2940" y="2940"/>
                  </a:lnTo>
                  <a:lnTo>
                    <a:pt x="3163" y="2680"/>
                  </a:lnTo>
                  <a:lnTo>
                    <a:pt x="3312" y="2419"/>
                  </a:lnTo>
                  <a:lnTo>
                    <a:pt x="3423" y="2084"/>
                  </a:lnTo>
                  <a:lnTo>
                    <a:pt x="3461" y="1749"/>
                  </a:lnTo>
                  <a:lnTo>
                    <a:pt x="3423" y="1415"/>
                  </a:lnTo>
                  <a:lnTo>
                    <a:pt x="3349" y="1080"/>
                  </a:lnTo>
                  <a:lnTo>
                    <a:pt x="3200" y="782"/>
                  </a:lnTo>
                  <a:lnTo>
                    <a:pt x="2977" y="522"/>
                  </a:lnTo>
                  <a:lnTo>
                    <a:pt x="2716" y="298"/>
                  </a:lnTo>
                  <a:lnTo>
                    <a:pt x="2456" y="150"/>
                  </a:lnTo>
                  <a:lnTo>
                    <a:pt x="2121" y="38"/>
                  </a:lnTo>
                  <a:lnTo>
                    <a:pt x="17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2817500" y="2737525"/>
              <a:ext cx="86550" cy="86525"/>
            </a:xfrm>
            <a:custGeom>
              <a:avLst/>
              <a:gdLst/>
              <a:ahLst/>
              <a:cxnLst/>
              <a:rect l="l" t="t" r="r" b="b"/>
              <a:pathLst>
                <a:path w="3462" h="3461" extrusionOk="0">
                  <a:moveTo>
                    <a:pt x="1787" y="0"/>
                  </a:moveTo>
                  <a:lnTo>
                    <a:pt x="1415" y="38"/>
                  </a:lnTo>
                  <a:lnTo>
                    <a:pt x="1080" y="112"/>
                  </a:lnTo>
                  <a:lnTo>
                    <a:pt x="782" y="298"/>
                  </a:lnTo>
                  <a:lnTo>
                    <a:pt x="522" y="484"/>
                  </a:lnTo>
                  <a:lnTo>
                    <a:pt x="299" y="744"/>
                  </a:lnTo>
                  <a:lnTo>
                    <a:pt x="150" y="1042"/>
                  </a:lnTo>
                  <a:lnTo>
                    <a:pt x="38" y="1340"/>
                  </a:lnTo>
                  <a:lnTo>
                    <a:pt x="1" y="1675"/>
                  </a:lnTo>
                  <a:lnTo>
                    <a:pt x="38" y="2047"/>
                  </a:lnTo>
                  <a:lnTo>
                    <a:pt x="113" y="2382"/>
                  </a:lnTo>
                  <a:lnTo>
                    <a:pt x="261" y="2679"/>
                  </a:lnTo>
                  <a:lnTo>
                    <a:pt x="485" y="2940"/>
                  </a:lnTo>
                  <a:lnTo>
                    <a:pt x="745" y="3126"/>
                  </a:lnTo>
                  <a:lnTo>
                    <a:pt x="1006" y="3312"/>
                  </a:lnTo>
                  <a:lnTo>
                    <a:pt x="1340" y="3423"/>
                  </a:lnTo>
                  <a:lnTo>
                    <a:pt x="1675" y="3461"/>
                  </a:lnTo>
                  <a:lnTo>
                    <a:pt x="2010" y="3423"/>
                  </a:lnTo>
                  <a:lnTo>
                    <a:pt x="2345" y="3349"/>
                  </a:lnTo>
                  <a:lnTo>
                    <a:pt x="2643" y="3163"/>
                  </a:lnTo>
                  <a:lnTo>
                    <a:pt x="2903" y="2977"/>
                  </a:lnTo>
                  <a:lnTo>
                    <a:pt x="3126" y="2716"/>
                  </a:lnTo>
                  <a:lnTo>
                    <a:pt x="3312" y="2419"/>
                  </a:lnTo>
                  <a:lnTo>
                    <a:pt x="3387" y="2121"/>
                  </a:lnTo>
                  <a:lnTo>
                    <a:pt x="3461" y="1786"/>
                  </a:lnTo>
                  <a:lnTo>
                    <a:pt x="3424" y="1414"/>
                  </a:lnTo>
                  <a:lnTo>
                    <a:pt x="3312" y="1079"/>
                  </a:lnTo>
                  <a:lnTo>
                    <a:pt x="3164" y="782"/>
                  </a:lnTo>
                  <a:lnTo>
                    <a:pt x="2977" y="521"/>
                  </a:lnTo>
                  <a:lnTo>
                    <a:pt x="2717" y="335"/>
                  </a:lnTo>
                  <a:lnTo>
                    <a:pt x="2419" y="149"/>
                  </a:lnTo>
                  <a:lnTo>
                    <a:pt x="2122" y="38"/>
                  </a:lnTo>
                  <a:lnTo>
                    <a:pt x="17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2383125" y="3001700"/>
              <a:ext cx="86525" cy="86525"/>
            </a:xfrm>
            <a:custGeom>
              <a:avLst/>
              <a:gdLst/>
              <a:ahLst/>
              <a:cxnLst/>
              <a:rect l="l" t="t" r="r" b="b"/>
              <a:pathLst>
                <a:path w="3461" h="3461" extrusionOk="0">
                  <a:moveTo>
                    <a:pt x="1786" y="0"/>
                  </a:moveTo>
                  <a:lnTo>
                    <a:pt x="1451" y="37"/>
                  </a:lnTo>
                  <a:lnTo>
                    <a:pt x="1116" y="149"/>
                  </a:lnTo>
                  <a:lnTo>
                    <a:pt x="819" y="298"/>
                  </a:lnTo>
                  <a:lnTo>
                    <a:pt x="558" y="484"/>
                  </a:lnTo>
                  <a:lnTo>
                    <a:pt x="335" y="744"/>
                  </a:lnTo>
                  <a:lnTo>
                    <a:pt x="149" y="1042"/>
                  </a:lnTo>
                  <a:lnTo>
                    <a:pt x="75" y="1340"/>
                  </a:lnTo>
                  <a:lnTo>
                    <a:pt x="0" y="1674"/>
                  </a:lnTo>
                  <a:lnTo>
                    <a:pt x="37" y="2046"/>
                  </a:lnTo>
                  <a:lnTo>
                    <a:pt x="149" y="2381"/>
                  </a:lnTo>
                  <a:lnTo>
                    <a:pt x="298" y="2679"/>
                  </a:lnTo>
                  <a:lnTo>
                    <a:pt x="484" y="2939"/>
                  </a:lnTo>
                  <a:lnTo>
                    <a:pt x="744" y="3163"/>
                  </a:lnTo>
                  <a:lnTo>
                    <a:pt x="1042" y="3311"/>
                  </a:lnTo>
                  <a:lnTo>
                    <a:pt x="1340" y="3423"/>
                  </a:lnTo>
                  <a:lnTo>
                    <a:pt x="1675" y="3460"/>
                  </a:lnTo>
                  <a:lnTo>
                    <a:pt x="2047" y="3423"/>
                  </a:lnTo>
                  <a:lnTo>
                    <a:pt x="2382" y="3349"/>
                  </a:lnTo>
                  <a:lnTo>
                    <a:pt x="2679" y="3200"/>
                  </a:lnTo>
                  <a:lnTo>
                    <a:pt x="2940" y="2977"/>
                  </a:lnTo>
                  <a:lnTo>
                    <a:pt x="3163" y="2716"/>
                  </a:lnTo>
                  <a:lnTo>
                    <a:pt x="3312" y="2456"/>
                  </a:lnTo>
                  <a:lnTo>
                    <a:pt x="3423" y="2121"/>
                  </a:lnTo>
                  <a:lnTo>
                    <a:pt x="3461" y="1786"/>
                  </a:lnTo>
                  <a:lnTo>
                    <a:pt x="3423" y="1451"/>
                  </a:lnTo>
                  <a:lnTo>
                    <a:pt x="3349" y="1116"/>
                  </a:lnTo>
                  <a:lnTo>
                    <a:pt x="3200" y="819"/>
                  </a:lnTo>
                  <a:lnTo>
                    <a:pt x="2977" y="558"/>
                  </a:lnTo>
                  <a:lnTo>
                    <a:pt x="2716" y="335"/>
                  </a:lnTo>
                  <a:lnTo>
                    <a:pt x="2456" y="149"/>
                  </a:lnTo>
                  <a:lnTo>
                    <a:pt x="2121" y="75"/>
                  </a:lnTo>
                  <a:lnTo>
                    <a:pt x="17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44"/>
          <p:cNvSpPr/>
          <p:nvPr/>
        </p:nvSpPr>
        <p:spPr>
          <a:xfrm>
            <a:off x="1728398" y="1304533"/>
            <a:ext cx="951600" cy="951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44"/>
          <p:cNvSpPr/>
          <p:nvPr/>
        </p:nvSpPr>
        <p:spPr>
          <a:xfrm>
            <a:off x="4096198" y="1304533"/>
            <a:ext cx="951600" cy="951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44"/>
          <p:cNvSpPr/>
          <p:nvPr/>
        </p:nvSpPr>
        <p:spPr>
          <a:xfrm>
            <a:off x="6463998" y="1304533"/>
            <a:ext cx="951600" cy="951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44"/>
          <p:cNvSpPr txBox="1">
            <a:spLocks noGrp="1"/>
          </p:cNvSpPr>
          <p:nvPr>
            <p:ph type="title" idx="2"/>
          </p:nvPr>
        </p:nvSpPr>
        <p:spPr>
          <a:xfrm>
            <a:off x="1429322" y="13924"/>
            <a:ext cx="5961605" cy="6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/>
              <a:t>Tahapan</a:t>
            </a:r>
            <a:r>
              <a:rPr lang="en-US" sz="4000" dirty="0"/>
              <a:t> Masa </a:t>
            </a:r>
            <a:r>
              <a:rPr lang="en-US" sz="4000" dirty="0" err="1"/>
              <a:t>Nifas</a:t>
            </a:r>
            <a:endParaRPr sz="4000" dirty="0"/>
          </a:p>
        </p:txBody>
      </p:sp>
      <p:sp>
        <p:nvSpPr>
          <p:cNvPr id="529" name="Google Shape;529;p44"/>
          <p:cNvSpPr txBox="1">
            <a:spLocks noGrp="1"/>
          </p:cNvSpPr>
          <p:nvPr>
            <p:ph type="subTitle" idx="1"/>
          </p:nvPr>
        </p:nvSpPr>
        <p:spPr>
          <a:xfrm>
            <a:off x="730051" y="3075600"/>
            <a:ext cx="2768614" cy="8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masa </a:t>
            </a:r>
            <a:r>
              <a:rPr lang="en-ID" dirty="0" err="1"/>
              <a:t>kepulihan</a:t>
            </a:r>
            <a:r>
              <a:rPr lang="en-ID" dirty="0"/>
              <a:t>, yang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diperbolehkan</a:t>
            </a:r>
            <a:r>
              <a:rPr lang="en-ID" dirty="0"/>
              <a:t> </a:t>
            </a:r>
            <a:r>
              <a:rPr lang="en-ID" dirty="0" err="1"/>
              <a:t>berdiri</a:t>
            </a:r>
            <a:r>
              <a:rPr lang="en-ID" dirty="0"/>
              <a:t> dan </a:t>
            </a:r>
            <a:r>
              <a:rPr lang="en-ID" dirty="0" err="1"/>
              <a:t>berjalan-jalan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agama </a:t>
            </a:r>
            <a:r>
              <a:rPr lang="en-ID" dirty="0" err="1"/>
              <a:t>islam</a:t>
            </a:r>
            <a:r>
              <a:rPr lang="en-ID" dirty="0"/>
              <a:t>,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bersih</a:t>
            </a:r>
            <a:r>
              <a:rPr lang="en-ID" dirty="0"/>
              <a:t> dan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40 </a:t>
            </a:r>
            <a:r>
              <a:rPr lang="en-ID" dirty="0" err="1"/>
              <a:t>hari</a:t>
            </a:r>
            <a:r>
              <a:rPr lang="en-ID" dirty="0"/>
              <a:t>.</a:t>
            </a:r>
            <a:endParaRPr dirty="0"/>
          </a:p>
        </p:txBody>
      </p:sp>
      <p:sp>
        <p:nvSpPr>
          <p:cNvPr id="530" name="Google Shape;530;p44"/>
          <p:cNvSpPr txBox="1">
            <a:spLocks noGrp="1"/>
          </p:cNvSpPr>
          <p:nvPr>
            <p:ph type="title" idx="3"/>
          </p:nvPr>
        </p:nvSpPr>
        <p:spPr>
          <a:xfrm>
            <a:off x="1064958" y="2407933"/>
            <a:ext cx="2098800" cy="6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Puerperium </a:t>
            </a:r>
            <a:r>
              <a:rPr lang="en-ID" dirty="0" err="1"/>
              <a:t>dini</a:t>
            </a:r>
            <a:endParaRPr dirty="0"/>
          </a:p>
        </p:txBody>
      </p:sp>
      <p:sp>
        <p:nvSpPr>
          <p:cNvPr id="532" name="Google Shape;532;p44"/>
          <p:cNvSpPr txBox="1">
            <a:spLocks noGrp="1"/>
          </p:cNvSpPr>
          <p:nvPr>
            <p:ph type="subTitle" idx="4"/>
          </p:nvPr>
        </p:nvSpPr>
        <p:spPr>
          <a:xfrm>
            <a:off x="3522600" y="3101474"/>
            <a:ext cx="2098800" cy="8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masa </a:t>
            </a:r>
            <a:r>
              <a:rPr lang="en-ID" dirty="0" err="1"/>
              <a:t>kepulihan</a:t>
            </a:r>
            <a:r>
              <a:rPr lang="en-ID" dirty="0"/>
              <a:t> </a:t>
            </a:r>
            <a:r>
              <a:rPr lang="en-ID" dirty="0" err="1"/>
              <a:t>menyeluruh</a:t>
            </a:r>
            <a:r>
              <a:rPr lang="en-ID" dirty="0"/>
              <a:t> </a:t>
            </a:r>
            <a:r>
              <a:rPr lang="en-ID" dirty="0" err="1"/>
              <a:t>alat-alat</a:t>
            </a:r>
            <a:r>
              <a:rPr lang="en-ID" dirty="0"/>
              <a:t> genitalia, yang </a:t>
            </a:r>
            <a:r>
              <a:rPr lang="en-ID" dirty="0" err="1"/>
              <a:t>lamanya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6-8minggu.</a:t>
            </a:r>
            <a:endParaRPr dirty="0"/>
          </a:p>
        </p:txBody>
      </p:sp>
      <p:sp>
        <p:nvSpPr>
          <p:cNvPr id="533" name="Google Shape;533;p44"/>
          <p:cNvSpPr txBox="1">
            <a:spLocks noGrp="1"/>
          </p:cNvSpPr>
          <p:nvPr>
            <p:ph type="title" idx="5"/>
          </p:nvPr>
        </p:nvSpPr>
        <p:spPr>
          <a:xfrm>
            <a:off x="5890402" y="2411175"/>
            <a:ext cx="2098800" cy="6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Remote puerperium</a:t>
            </a:r>
            <a:endParaRPr dirty="0"/>
          </a:p>
        </p:txBody>
      </p:sp>
      <p:sp>
        <p:nvSpPr>
          <p:cNvPr id="534" name="Google Shape;534;p44"/>
          <p:cNvSpPr txBox="1">
            <a:spLocks noGrp="1"/>
          </p:cNvSpPr>
          <p:nvPr>
            <p:ph type="subTitle" idx="6"/>
          </p:nvPr>
        </p:nvSpPr>
        <p:spPr>
          <a:xfrm>
            <a:off x="5394271" y="3061721"/>
            <a:ext cx="3742696" cy="8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masa </a:t>
            </a:r>
            <a:r>
              <a:rPr lang="en-ID" dirty="0" err="1"/>
              <a:t>pulih</a:t>
            </a:r>
            <a:r>
              <a:rPr lang="en-ID" dirty="0"/>
              <a:t> dan </a:t>
            </a:r>
            <a:r>
              <a:rPr lang="en-ID" dirty="0" err="1"/>
              <a:t>sehat</a:t>
            </a:r>
            <a:r>
              <a:rPr lang="en-ID" dirty="0"/>
              <a:t> </a:t>
            </a:r>
            <a:r>
              <a:rPr lang="en-ID" dirty="0" err="1"/>
              <a:t>sempurna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persalinan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komplikasi</a:t>
            </a:r>
            <a:r>
              <a:rPr lang="en-ID" dirty="0"/>
              <a:t>.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sehat</a:t>
            </a:r>
            <a:r>
              <a:rPr lang="en-ID" dirty="0"/>
              <a:t> </a:t>
            </a:r>
            <a:r>
              <a:rPr lang="en-ID" dirty="0" err="1"/>
              <a:t>sempurna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bermingguminggu</a:t>
            </a:r>
            <a:r>
              <a:rPr lang="en-ID" dirty="0"/>
              <a:t>, </a:t>
            </a:r>
            <a:r>
              <a:rPr lang="en-ID" dirty="0" err="1"/>
              <a:t>bulanan</a:t>
            </a:r>
            <a:r>
              <a:rPr lang="en-ID" dirty="0"/>
              <a:t>, </a:t>
            </a:r>
            <a:r>
              <a:rPr lang="en-ID" dirty="0" err="1"/>
              <a:t>bahkan</a:t>
            </a:r>
            <a:r>
              <a:rPr lang="en-ID" dirty="0"/>
              <a:t> </a:t>
            </a:r>
            <a:r>
              <a:rPr lang="en-ID" dirty="0" err="1"/>
              <a:t>tahunan</a:t>
            </a:r>
            <a:r>
              <a:rPr lang="en-ID" dirty="0"/>
              <a:t>.</a:t>
            </a:r>
            <a:endParaRPr dirty="0"/>
          </a:p>
        </p:txBody>
      </p:sp>
      <p:grpSp>
        <p:nvGrpSpPr>
          <p:cNvPr id="536" name="Google Shape;536;p44"/>
          <p:cNvGrpSpPr/>
          <p:nvPr/>
        </p:nvGrpSpPr>
        <p:grpSpPr>
          <a:xfrm>
            <a:off x="2061502" y="1567716"/>
            <a:ext cx="285396" cy="440404"/>
            <a:chOff x="-28032075" y="3916450"/>
            <a:chExt cx="191425" cy="295375"/>
          </a:xfrm>
        </p:grpSpPr>
        <p:sp>
          <p:nvSpPr>
            <p:cNvPr id="537" name="Google Shape;537;p44"/>
            <p:cNvSpPr/>
            <p:nvPr/>
          </p:nvSpPr>
          <p:spPr>
            <a:xfrm>
              <a:off x="-27996625" y="3916450"/>
              <a:ext cx="120525" cy="51225"/>
            </a:xfrm>
            <a:custGeom>
              <a:avLst/>
              <a:gdLst/>
              <a:ahLst/>
              <a:cxnLst/>
              <a:rect l="l" t="t" r="r" b="b"/>
              <a:pathLst>
                <a:path w="4821" h="2049" extrusionOk="0">
                  <a:moveTo>
                    <a:pt x="1040" y="0"/>
                  </a:moveTo>
                  <a:cubicBezTo>
                    <a:pt x="441" y="0"/>
                    <a:pt x="0" y="473"/>
                    <a:pt x="0" y="1040"/>
                  </a:cubicBezTo>
                  <a:cubicBezTo>
                    <a:pt x="0" y="1607"/>
                    <a:pt x="473" y="2048"/>
                    <a:pt x="1040" y="2048"/>
                  </a:cubicBezTo>
                  <a:lnTo>
                    <a:pt x="3781" y="2048"/>
                  </a:lnTo>
                  <a:cubicBezTo>
                    <a:pt x="4379" y="2048"/>
                    <a:pt x="4820" y="1575"/>
                    <a:pt x="4820" y="1040"/>
                  </a:cubicBezTo>
                  <a:cubicBezTo>
                    <a:pt x="4820" y="441"/>
                    <a:pt x="4348" y="0"/>
                    <a:pt x="37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4"/>
            <p:cNvSpPr/>
            <p:nvPr/>
          </p:nvSpPr>
          <p:spPr>
            <a:xfrm>
              <a:off x="-28032075" y="4089975"/>
              <a:ext cx="191425" cy="121850"/>
            </a:xfrm>
            <a:custGeom>
              <a:avLst/>
              <a:gdLst/>
              <a:ahLst/>
              <a:cxnLst/>
              <a:rect l="l" t="t" r="r" b="b"/>
              <a:pathLst>
                <a:path w="7657" h="4874" extrusionOk="0">
                  <a:moveTo>
                    <a:pt x="1733" y="715"/>
                  </a:moveTo>
                  <a:cubicBezTo>
                    <a:pt x="1954" y="715"/>
                    <a:pt x="2111" y="872"/>
                    <a:pt x="2111" y="1061"/>
                  </a:cubicBezTo>
                  <a:cubicBezTo>
                    <a:pt x="2111" y="1250"/>
                    <a:pt x="1954" y="1408"/>
                    <a:pt x="1733" y="1408"/>
                  </a:cubicBezTo>
                  <a:cubicBezTo>
                    <a:pt x="1544" y="1408"/>
                    <a:pt x="1387" y="1250"/>
                    <a:pt x="1387" y="1061"/>
                  </a:cubicBezTo>
                  <a:cubicBezTo>
                    <a:pt x="1418" y="872"/>
                    <a:pt x="1576" y="715"/>
                    <a:pt x="1733" y="715"/>
                  </a:cubicBezTo>
                  <a:close/>
                  <a:moveTo>
                    <a:pt x="3151" y="1376"/>
                  </a:moveTo>
                  <a:cubicBezTo>
                    <a:pt x="3372" y="1376"/>
                    <a:pt x="3529" y="1534"/>
                    <a:pt x="3529" y="1723"/>
                  </a:cubicBezTo>
                  <a:cubicBezTo>
                    <a:pt x="3529" y="1912"/>
                    <a:pt x="3372" y="2070"/>
                    <a:pt x="3151" y="2070"/>
                  </a:cubicBezTo>
                  <a:cubicBezTo>
                    <a:pt x="2962" y="2070"/>
                    <a:pt x="2804" y="1912"/>
                    <a:pt x="2804" y="1723"/>
                  </a:cubicBezTo>
                  <a:cubicBezTo>
                    <a:pt x="2804" y="1534"/>
                    <a:pt x="2962" y="1376"/>
                    <a:pt x="3151" y="1376"/>
                  </a:cubicBezTo>
                  <a:close/>
                  <a:moveTo>
                    <a:pt x="5199" y="2070"/>
                  </a:moveTo>
                  <a:cubicBezTo>
                    <a:pt x="5419" y="2070"/>
                    <a:pt x="5577" y="2227"/>
                    <a:pt x="5577" y="2448"/>
                  </a:cubicBezTo>
                  <a:cubicBezTo>
                    <a:pt x="5577" y="2637"/>
                    <a:pt x="5419" y="2794"/>
                    <a:pt x="5199" y="2794"/>
                  </a:cubicBezTo>
                  <a:cubicBezTo>
                    <a:pt x="5010" y="2794"/>
                    <a:pt x="4852" y="2637"/>
                    <a:pt x="4852" y="2448"/>
                  </a:cubicBezTo>
                  <a:cubicBezTo>
                    <a:pt x="4884" y="2227"/>
                    <a:pt x="5041" y="2070"/>
                    <a:pt x="5199" y="2070"/>
                  </a:cubicBezTo>
                  <a:close/>
                  <a:moveTo>
                    <a:pt x="3151" y="2794"/>
                  </a:moveTo>
                  <a:cubicBezTo>
                    <a:pt x="3372" y="2794"/>
                    <a:pt x="3529" y="2952"/>
                    <a:pt x="3529" y="3141"/>
                  </a:cubicBezTo>
                  <a:cubicBezTo>
                    <a:pt x="3529" y="3330"/>
                    <a:pt x="3372" y="3487"/>
                    <a:pt x="3151" y="3487"/>
                  </a:cubicBezTo>
                  <a:cubicBezTo>
                    <a:pt x="2962" y="3487"/>
                    <a:pt x="2804" y="3330"/>
                    <a:pt x="2804" y="3141"/>
                  </a:cubicBezTo>
                  <a:cubicBezTo>
                    <a:pt x="2804" y="2952"/>
                    <a:pt x="2962" y="2794"/>
                    <a:pt x="3151" y="2794"/>
                  </a:cubicBezTo>
                  <a:close/>
                  <a:moveTo>
                    <a:pt x="1748" y="1"/>
                  </a:moveTo>
                  <a:cubicBezTo>
                    <a:pt x="1181" y="1"/>
                    <a:pt x="615" y="166"/>
                    <a:pt x="63" y="494"/>
                  </a:cubicBezTo>
                  <a:cubicBezTo>
                    <a:pt x="63" y="715"/>
                    <a:pt x="0" y="872"/>
                    <a:pt x="0" y="1061"/>
                  </a:cubicBezTo>
                  <a:cubicBezTo>
                    <a:pt x="0" y="2196"/>
                    <a:pt x="536" y="3298"/>
                    <a:pt x="1418" y="4023"/>
                  </a:cubicBezTo>
                  <a:cubicBezTo>
                    <a:pt x="2111" y="4558"/>
                    <a:pt x="2962" y="4874"/>
                    <a:pt x="3844" y="4874"/>
                  </a:cubicBezTo>
                  <a:cubicBezTo>
                    <a:pt x="4096" y="4874"/>
                    <a:pt x="4380" y="4842"/>
                    <a:pt x="4663" y="4811"/>
                  </a:cubicBezTo>
                  <a:cubicBezTo>
                    <a:pt x="6144" y="4495"/>
                    <a:pt x="7341" y="3267"/>
                    <a:pt x="7625" y="1723"/>
                  </a:cubicBezTo>
                  <a:cubicBezTo>
                    <a:pt x="7656" y="1439"/>
                    <a:pt x="7656" y="1219"/>
                    <a:pt x="7656" y="935"/>
                  </a:cubicBezTo>
                  <a:lnTo>
                    <a:pt x="7656" y="935"/>
                  </a:lnTo>
                  <a:cubicBezTo>
                    <a:pt x="7033" y="1235"/>
                    <a:pt x="6444" y="1354"/>
                    <a:pt x="5904" y="1354"/>
                  </a:cubicBezTo>
                  <a:cubicBezTo>
                    <a:pt x="4969" y="1354"/>
                    <a:pt x="4183" y="1000"/>
                    <a:pt x="3624" y="620"/>
                  </a:cubicBezTo>
                  <a:cubicBezTo>
                    <a:pt x="3010" y="206"/>
                    <a:pt x="2378" y="1"/>
                    <a:pt x="17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4"/>
            <p:cNvSpPr/>
            <p:nvPr/>
          </p:nvSpPr>
          <p:spPr>
            <a:xfrm>
              <a:off x="-28024975" y="3985750"/>
              <a:ext cx="181950" cy="121975"/>
            </a:xfrm>
            <a:custGeom>
              <a:avLst/>
              <a:gdLst/>
              <a:ahLst/>
              <a:cxnLst/>
              <a:rect l="l" t="t" r="r" b="b"/>
              <a:pathLst>
                <a:path w="7278" h="4879" extrusionOk="0">
                  <a:moveTo>
                    <a:pt x="1827" y="1"/>
                  </a:moveTo>
                  <a:lnTo>
                    <a:pt x="1827" y="1639"/>
                  </a:lnTo>
                  <a:cubicBezTo>
                    <a:pt x="1827" y="1765"/>
                    <a:pt x="1733" y="1891"/>
                    <a:pt x="1607" y="1922"/>
                  </a:cubicBezTo>
                  <a:cubicBezTo>
                    <a:pt x="914" y="2363"/>
                    <a:pt x="315" y="3025"/>
                    <a:pt x="0" y="3813"/>
                  </a:cubicBezTo>
                  <a:cubicBezTo>
                    <a:pt x="492" y="3611"/>
                    <a:pt x="988" y="3505"/>
                    <a:pt x="1488" y="3505"/>
                  </a:cubicBezTo>
                  <a:cubicBezTo>
                    <a:pt x="2237" y="3505"/>
                    <a:pt x="2993" y="3743"/>
                    <a:pt x="3749" y="4254"/>
                  </a:cubicBezTo>
                  <a:cubicBezTo>
                    <a:pt x="4370" y="4673"/>
                    <a:pt x="5000" y="4878"/>
                    <a:pt x="5629" y="4878"/>
                  </a:cubicBezTo>
                  <a:cubicBezTo>
                    <a:pt x="6181" y="4878"/>
                    <a:pt x="6733" y="4721"/>
                    <a:pt x="7278" y="4411"/>
                  </a:cubicBezTo>
                  <a:cubicBezTo>
                    <a:pt x="7057" y="3372"/>
                    <a:pt x="6427" y="2427"/>
                    <a:pt x="5450" y="1922"/>
                  </a:cubicBezTo>
                  <a:cubicBezTo>
                    <a:pt x="5356" y="1859"/>
                    <a:pt x="5293" y="1765"/>
                    <a:pt x="5293" y="1639"/>
                  </a:cubicBezTo>
                  <a:lnTo>
                    <a:pt x="52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0" name="Google Shape;540;p44"/>
          <p:cNvGrpSpPr/>
          <p:nvPr/>
        </p:nvGrpSpPr>
        <p:grpSpPr>
          <a:xfrm>
            <a:off x="6726014" y="1586658"/>
            <a:ext cx="427558" cy="402520"/>
            <a:chOff x="-23615075" y="3906200"/>
            <a:chExt cx="296175" cy="278850"/>
          </a:xfrm>
        </p:grpSpPr>
        <p:sp>
          <p:nvSpPr>
            <p:cNvPr id="541" name="Google Shape;541;p44"/>
            <p:cNvSpPr/>
            <p:nvPr/>
          </p:nvSpPr>
          <p:spPr>
            <a:xfrm>
              <a:off x="-23615075" y="3954250"/>
              <a:ext cx="296175" cy="193775"/>
            </a:xfrm>
            <a:custGeom>
              <a:avLst/>
              <a:gdLst/>
              <a:ahLst/>
              <a:cxnLst/>
              <a:rect l="l" t="t" r="r" b="b"/>
              <a:pathLst>
                <a:path w="11847" h="7751" extrusionOk="0">
                  <a:moveTo>
                    <a:pt x="10838" y="2993"/>
                  </a:moveTo>
                  <a:cubicBezTo>
                    <a:pt x="11027" y="2993"/>
                    <a:pt x="11185" y="3119"/>
                    <a:pt x="11185" y="3340"/>
                  </a:cubicBezTo>
                  <a:cubicBezTo>
                    <a:pt x="11153" y="3403"/>
                    <a:pt x="11153" y="3497"/>
                    <a:pt x="11059" y="3529"/>
                  </a:cubicBezTo>
                  <a:cubicBezTo>
                    <a:pt x="10996" y="3592"/>
                    <a:pt x="10901" y="3687"/>
                    <a:pt x="10806" y="3687"/>
                  </a:cubicBezTo>
                  <a:lnTo>
                    <a:pt x="1040" y="3687"/>
                  </a:lnTo>
                  <a:cubicBezTo>
                    <a:pt x="914" y="3687"/>
                    <a:pt x="819" y="3655"/>
                    <a:pt x="756" y="3529"/>
                  </a:cubicBezTo>
                  <a:cubicBezTo>
                    <a:pt x="725" y="3497"/>
                    <a:pt x="662" y="3403"/>
                    <a:pt x="662" y="3340"/>
                  </a:cubicBezTo>
                  <a:cubicBezTo>
                    <a:pt x="662" y="3119"/>
                    <a:pt x="819" y="2993"/>
                    <a:pt x="1040" y="2993"/>
                  </a:cubicBezTo>
                  <a:close/>
                  <a:moveTo>
                    <a:pt x="9735" y="4411"/>
                  </a:moveTo>
                  <a:cubicBezTo>
                    <a:pt x="9641" y="4947"/>
                    <a:pt x="9357" y="5671"/>
                    <a:pt x="8507" y="6364"/>
                  </a:cubicBezTo>
                  <a:cubicBezTo>
                    <a:pt x="8444" y="6396"/>
                    <a:pt x="8349" y="6459"/>
                    <a:pt x="8318" y="6459"/>
                  </a:cubicBezTo>
                  <a:cubicBezTo>
                    <a:pt x="8192" y="6459"/>
                    <a:pt x="8129" y="6396"/>
                    <a:pt x="8034" y="6333"/>
                  </a:cubicBezTo>
                  <a:cubicBezTo>
                    <a:pt x="7908" y="6175"/>
                    <a:pt x="7971" y="5986"/>
                    <a:pt x="8066" y="5860"/>
                  </a:cubicBezTo>
                  <a:cubicBezTo>
                    <a:pt x="8696" y="5356"/>
                    <a:pt x="8948" y="4821"/>
                    <a:pt x="9011" y="4411"/>
                  </a:cubicBezTo>
                  <a:close/>
                  <a:moveTo>
                    <a:pt x="3497" y="0"/>
                  </a:moveTo>
                  <a:cubicBezTo>
                    <a:pt x="3434" y="95"/>
                    <a:pt x="3340" y="221"/>
                    <a:pt x="3214" y="347"/>
                  </a:cubicBezTo>
                  <a:lnTo>
                    <a:pt x="2237" y="1324"/>
                  </a:lnTo>
                  <a:cubicBezTo>
                    <a:pt x="2111" y="1450"/>
                    <a:pt x="1985" y="1576"/>
                    <a:pt x="1765" y="1639"/>
                  </a:cubicBezTo>
                  <a:lnTo>
                    <a:pt x="2174" y="2237"/>
                  </a:lnTo>
                  <a:lnTo>
                    <a:pt x="1040" y="2237"/>
                  </a:lnTo>
                  <a:cubicBezTo>
                    <a:pt x="441" y="2237"/>
                    <a:pt x="0" y="2710"/>
                    <a:pt x="0" y="3245"/>
                  </a:cubicBezTo>
                  <a:cubicBezTo>
                    <a:pt x="0" y="3497"/>
                    <a:pt x="63" y="3687"/>
                    <a:pt x="189" y="3876"/>
                  </a:cubicBezTo>
                  <a:cubicBezTo>
                    <a:pt x="315" y="4096"/>
                    <a:pt x="504" y="4191"/>
                    <a:pt x="756" y="4254"/>
                  </a:cubicBezTo>
                  <a:cubicBezTo>
                    <a:pt x="945" y="6018"/>
                    <a:pt x="1765" y="6932"/>
                    <a:pt x="2930" y="7719"/>
                  </a:cubicBezTo>
                  <a:cubicBezTo>
                    <a:pt x="2962" y="7751"/>
                    <a:pt x="3025" y="7751"/>
                    <a:pt x="3119" y="7751"/>
                  </a:cubicBezTo>
                  <a:lnTo>
                    <a:pt x="8696" y="7751"/>
                  </a:lnTo>
                  <a:cubicBezTo>
                    <a:pt x="8790" y="7751"/>
                    <a:pt x="8822" y="7719"/>
                    <a:pt x="8916" y="7719"/>
                  </a:cubicBezTo>
                  <a:cubicBezTo>
                    <a:pt x="10239" y="6805"/>
                    <a:pt x="10932" y="5671"/>
                    <a:pt x="11090" y="4254"/>
                  </a:cubicBezTo>
                  <a:cubicBezTo>
                    <a:pt x="11311" y="4159"/>
                    <a:pt x="11500" y="4033"/>
                    <a:pt x="11626" y="3876"/>
                  </a:cubicBezTo>
                  <a:cubicBezTo>
                    <a:pt x="11752" y="3687"/>
                    <a:pt x="11815" y="3497"/>
                    <a:pt x="11815" y="3245"/>
                  </a:cubicBezTo>
                  <a:cubicBezTo>
                    <a:pt x="11846" y="2741"/>
                    <a:pt x="11374" y="2269"/>
                    <a:pt x="10775" y="2269"/>
                  </a:cubicBezTo>
                  <a:lnTo>
                    <a:pt x="10712" y="2269"/>
                  </a:lnTo>
                  <a:cubicBezTo>
                    <a:pt x="10996" y="1733"/>
                    <a:pt x="11153" y="1135"/>
                    <a:pt x="11153" y="536"/>
                  </a:cubicBezTo>
                  <a:cubicBezTo>
                    <a:pt x="11153" y="347"/>
                    <a:pt x="10996" y="189"/>
                    <a:pt x="10775" y="189"/>
                  </a:cubicBezTo>
                  <a:cubicBezTo>
                    <a:pt x="9326" y="189"/>
                    <a:pt x="8034" y="1009"/>
                    <a:pt x="7404" y="2269"/>
                  </a:cubicBezTo>
                  <a:lnTo>
                    <a:pt x="6301" y="2269"/>
                  </a:lnTo>
                  <a:lnTo>
                    <a:pt x="349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4"/>
            <p:cNvSpPr/>
            <p:nvPr/>
          </p:nvSpPr>
          <p:spPr>
            <a:xfrm>
              <a:off x="-23615075" y="3906200"/>
              <a:ext cx="77200" cy="77225"/>
            </a:xfrm>
            <a:custGeom>
              <a:avLst/>
              <a:gdLst/>
              <a:ahLst/>
              <a:cxnLst/>
              <a:rect l="l" t="t" r="r" b="b"/>
              <a:pathLst>
                <a:path w="3088" h="3089" extrusionOk="0">
                  <a:moveTo>
                    <a:pt x="2009" y="1"/>
                  </a:moveTo>
                  <a:cubicBezTo>
                    <a:pt x="1733" y="1"/>
                    <a:pt x="1465" y="95"/>
                    <a:pt x="1292" y="284"/>
                  </a:cubicBezTo>
                  <a:lnTo>
                    <a:pt x="315" y="1292"/>
                  </a:lnTo>
                  <a:cubicBezTo>
                    <a:pt x="126" y="1481"/>
                    <a:pt x="0" y="1765"/>
                    <a:pt x="0" y="2017"/>
                  </a:cubicBezTo>
                  <a:cubicBezTo>
                    <a:pt x="0" y="2301"/>
                    <a:pt x="126" y="2584"/>
                    <a:pt x="315" y="2773"/>
                  </a:cubicBezTo>
                  <a:cubicBezTo>
                    <a:pt x="504" y="2962"/>
                    <a:pt x="756" y="3088"/>
                    <a:pt x="1040" y="3088"/>
                  </a:cubicBezTo>
                  <a:cubicBezTo>
                    <a:pt x="1292" y="3088"/>
                    <a:pt x="1576" y="2962"/>
                    <a:pt x="1765" y="2773"/>
                  </a:cubicBezTo>
                  <a:lnTo>
                    <a:pt x="2773" y="1796"/>
                  </a:lnTo>
                  <a:cubicBezTo>
                    <a:pt x="2962" y="1576"/>
                    <a:pt x="3088" y="1324"/>
                    <a:pt x="3088" y="1040"/>
                  </a:cubicBezTo>
                  <a:cubicBezTo>
                    <a:pt x="3088" y="757"/>
                    <a:pt x="2962" y="505"/>
                    <a:pt x="2773" y="284"/>
                  </a:cubicBezTo>
                  <a:cubicBezTo>
                    <a:pt x="2568" y="95"/>
                    <a:pt x="2284" y="1"/>
                    <a:pt x="20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4"/>
            <p:cNvSpPr/>
            <p:nvPr/>
          </p:nvSpPr>
          <p:spPr>
            <a:xfrm>
              <a:off x="-23543400" y="4167700"/>
              <a:ext cx="153600" cy="17350"/>
            </a:xfrm>
            <a:custGeom>
              <a:avLst/>
              <a:gdLst/>
              <a:ahLst/>
              <a:cxnLst/>
              <a:rect l="l" t="t" r="r" b="b"/>
              <a:pathLst>
                <a:path w="6144" h="694" extrusionOk="0">
                  <a:moveTo>
                    <a:pt x="0" y="0"/>
                  </a:moveTo>
                  <a:cubicBezTo>
                    <a:pt x="158" y="378"/>
                    <a:pt x="536" y="693"/>
                    <a:pt x="1008" y="693"/>
                  </a:cubicBezTo>
                  <a:lnTo>
                    <a:pt x="5167" y="693"/>
                  </a:lnTo>
                  <a:cubicBezTo>
                    <a:pt x="5608" y="693"/>
                    <a:pt x="5986" y="441"/>
                    <a:pt x="61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4" name="Google Shape;544;p44"/>
          <p:cNvGrpSpPr/>
          <p:nvPr/>
        </p:nvGrpSpPr>
        <p:grpSpPr>
          <a:xfrm>
            <a:off x="4410123" y="1574863"/>
            <a:ext cx="427549" cy="426109"/>
            <a:chOff x="-26980600" y="3175500"/>
            <a:chExt cx="296950" cy="295950"/>
          </a:xfrm>
        </p:grpSpPr>
        <p:sp>
          <p:nvSpPr>
            <p:cNvPr id="545" name="Google Shape;545;p44"/>
            <p:cNvSpPr/>
            <p:nvPr/>
          </p:nvSpPr>
          <p:spPr>
            <a:xfrm>
              <a:off x="-26798650" y="3175500"/>
              <a:ext cx="115000" cy="114025"/>
            </a:xfrm>
            <a:custGeom>
              <a:avLst/>
              <a:gdLst/>
              <a:ahLst/>
              <a:cxnLst/>
              <a:rect l="l" t="t" r="r" b="b"/>
              <a:pathLst>
                <a:path w="4600" h="4561" extrusionOk="0">
                  <a:moveTo>
                    <a:pt x="1115" y="0"/>
                  </a:moveTo>
                  <a:cubicBezTo>
                    <a:pt x="851" y="0"/>
                    <a:pt x="583" y="102"/>
                    <a:pt x="378" y="307"/>
                  </a:cubicBezTo>
                  <a:cubicBezTo>
                    <a:pt x="0" y="685"/>
                    <a:pt x="0" y="1378"/>
                    <a:pt x="378" y="1756"/>
                  </a:cubicBezTo>
                  <a:lnTo>
                    <a:pt x="2773" y="4245"/>
                  </a:lnTo>
                  <a:cubicBezTo>
                    <a:pt x="2962" y="4434"/>
                    <a:pt x="3245" y="4560"/>
                    <a:pt x="3529" y="4560"/>
                  </a:cubicBezTo>
                  <a:cubicBezTo>
                    <a:pt x="3812" y="4560"/>
                    <a:pt x="4064" y="4434"/>
                    <a:pt x="4285" y="4245"/>
                  </a:cubicBezTo>
                  <a:cubicBezTo>
                    <a:pt x="4474" y="4056"/>
                    <a:pt x="4600" y="3773"/>
                    <a:pt x="4600" y="3489"/>
                  </a:cubicBezTo>
                  <a:cubicBezTo>
                    <a:pt x="4600" y="3206"/>
                    <a:pt x="4474" y="2954"/>
                    <a:pt x="4285" y="2733"/>
                  </a:cubicBezTo>
                  <a:lnTo>
                    <a:pt x="1828" y="307"/>
                  </a:lnTo>
                  <a:cubicBezTo>
                    <a:pt x="1639" y="102"/>
                    <a:pt x="1379" y="0"/>
                    <a:pt x="11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4"/>
            <p:cNvSpPr/>
            <p:nvPr/>
          </p:nvSpPr>
          <p:spPr>
            <a:xfrm>
              <a:off x="-26980600" y="3325725"/>
              <a:ext cx="168575" cy="145725"/>
            </a:xfrm>
            <a:custGeom>
              <a:avLst/>
              <a:gdLst/>
              <a:ahLst/>
              <a:cxnLst/>
              <a:rect l="l" t="t" r="r" b="b"/>
              <a:pathLst>
                <a:path w="6743" h="5829" extrusionOk="0">
                  <a:moveTo>
                    <a:pt x="3797" y="2167"/>
                  </a:moveTo>
                  <a:cubicBezTo>
                    <a:pt x="3884" y="2167"/>
                    <a:pt x="3970" y="2190"/>
                    <a:pt x="4033" y="2237"/>
                  </a:cubicBezTo>
                  <a:cubicBezTo>
                    <a:pt x="4159" y="2363"/>
                    <a:pt x="4159" y="2616"/>
                    <a:pt x="4033" y="2710"/>
                  </a:cubicBezTo>
                  <a:cubicBezTo>
                    <a:pt x="3970" y="2773"/>
                    <a:pt x="3884" y="2805"/>
                    <a:pt x="3797" y="2805"/>
                  </a:cubicBezTo>
                  <a:cubicBezTo>
                    <a:pt x="3710" y="2805"/>
                    <a:pt x="3624" y="2773"/>
                    <a:pt x="3561" y="2710"/>
                  </a:cubicBezTo>
                  <a:cubicBezTo>
                    <a:pt x="3435" y="2616"/>
                    <a:pt x="3435" y="2363"/>
                    <a:pt x="3561" y="2237"/>
                  </a:cubicBezTo>
                  <a:cubicBezTo>
                    <a:pt x="3624" y="2190"/>
                    <a:pt x="3710" y="2167"/>
                    <a:pt x="3797" y="2167"/>
                  </a:cubicBezTo>
                  <a:close/>
                  <a:moveTo>
                    <a:pt x="2336" y="2639"/>
                  </a:moveTo>
                  <a:cubicBezTo>
                    <a:pt x="2426" y="2639"/>
                    <a:pt x="2521" y="2663"/>
                    <a:pt x="2584" y="2710"/>
                  </a:cubicBezTo>
                  <a:cubicBezTo>
                    <a:pt x="2679" y="2836"/>
                    <a:pt x="2679" y="3057"/>
                    <a:pt x="2584" y="3183"/>
                  </a:cubicBezTo>
                  <a:cubicBezTo>
                    <a:pt x="2521" y="3246"/>
                    <a:pt x="2426" y="3277"/>
                    <a:pt x="2336" y="3277"/>
                  </a:cubicBezTo>
                  <a:cubicBezTo>
                    <a:pt x="2245" y="3277"/>
                    <a:pt x="2159" y="3246"/>
                    <a:pt x="2111" y="3183"/>
                  </a:cubicBezTo>
                  <a:cubicBezTo>
                    <a:pt x="1985" y="3057"/>
                    <a:pt x="1985" y="2868"/>
                    <a:pt x="2111" y="2710"/>
                  </a:cubicBezTo>
                  <a:cubicBezTo>
                    <a:pt x="2159" y="2663"/>
                    <a:pt x="2245" y="2639"/>
                    <a:pt x="2336" y="2639"/>
                  </a:cubicBezTo>
                  <a:close/>
                  <a:moveTo>
                    <a:pt x="2931" y="1"/>
                  </a:moveTo>
                  <a:lnTo>
                    <a:pt x="599" y="2332"/>
                  </a:lnTo>
                  <a:cubicBezTo>
                    <a:pt x="221" y="2710"/>
                    <a:pt x="1" y="3214"/>
                    <a:pt x="1" y="3781"/>
                  </a:cubicBezTo>
                  <a:cubicBezTo>
                    <a:pt x="1" y="4317"/>
                    <a:pt x="221" y="4852"/>
                    <a:pt x="599" y="5230"/>
                  </a:cubicBezTo>
                  <a:cubicBezTo>
                    <a:pt x="1009" y="5608"/>
                    <a:pt x="1513" y="5829"/>
                    <a:pt x="2048" y="5829"/>
                  </a:cubicBezTo>
                  <a:cubicBezTo>
                    <a:pt x="2616" y="5829"/>
                    <a:pt x="3120" y="5640"/>
                    <a:pt x="3529" y="5230"/>
                  </a:cubicBezTo>
                  <a:lnTo>
                    <a:pt x="6743" y="2048"/>
                  </a:lnTo>
                  <a:cubicBezTo>
                    <a:pt x="6743" y="2017"/>
                    <a:pt x="6711" y="1954"/>
                    <a:pt x="6711" y="1922"/>
                  </a:cubicBezTo>
                  <a:cubicBezTo>
                    <a:pt x="6396" y="1418"/>
                    <a:pt x="5829" y="1103"/>
                    <a:pt x="5136" y="1103"/>
                  </a:cubicBezTo>
                  <a:lnTo>
                    <a:pt x="5104" y="1103"/>
                  </a:lnTo>
                  <a:cubicBezTo>
                    <a:pt x="5075" y="1104"/>
                    <a:pt x="5045" y="1105"/>
                    <a:pt x="5016" y="1105"/>
                  </a:cubicBezTo>
                  <a:cubicBezTo>
                    <a:pt x="4168" y="1105"/>
                    <a:pt x="3387" y="670"/>
                    <a:pt x="29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4"/>
            <p:cNvSpPr/>
            <p:nvPr/>
          </p:nvSpPr>
          <p:spPr>
            <a:xfrm>
              <a:off x="-26893950" y="3226500"/>
              <a:ext cx="159125" cy="137850"/>
            </a:xfrm>
            <a:custGeom>
              <a:avLst/>
              <a:gdLst/>
              <a:ahLst/>
              <a:cxnLst/>
              <a:rect l="l" t="t" r="r" b="b"/>
              <a:pathLst>
                <a:path w="6365" h="5514" extrusionOk="0">
                  <a:moveTo>
                    <a:pt x="3403" y="0"/>
                  </a:moveTo>
                  <a:lnTo>
                    <a:pt x="2678" y="693"/>
                  </a:lnTo>
                  <a:lnTo>
                    <a:pt x="2300" y="1103"/>
                  </a:lnTo>
                  <a:lnTo>
                    <a:pt x="3056" y="1859"/>
                  </a:lnTo>
                  <a:cubicBezTo>
                    <a:pt x="3151" y="1953"/>
                    <a:pt x="3151" y="2205"/>
                    <a:pt x="3056" y="2331"/>
                  </a:cubicBezTo>
                  <a:cubicBezTo>
                    <a:pt x="2962" y="2394"/>
                    <a:pt x="2899" y="2426"/>
                    <a:pt x="2804" y="2426"/>
                  </a:cubicBezTo>
                  <a:cubicBezTo>
                    <a:pt x="2741" y="2426"/>
                    <a:pt x="2615" y="2394"/>
                    <a:pt x="2584" y="2331"/>
                  </a:cubicBezTo>
                  <a:lnTo>
                    <a:pt x="1827" y="1575"/>
                  </a:lnTo>
                  <a:lnTo>
                    <a:pt x="1355" y="2048"/>
                  </a:lnTo>
                  <a:lnTo>
                    <a:pt x="2111" y="2804"/>
                  </a:lnTo>
                  <a:cubicBezTo>
                    <a:pt x="2205" y="2898"/>
                    <a:pt x="2205" y="3150"/>
                    <a:pt x="2111" y="3277"/>
                  </a:cubicBezTo>
                  <a:cubicBezTo>
                    <a:pt x="2016" y="3340"/>
                    <a:pt x="1953" y="3371"/>
                    <a:pt x="1859" y="3371"/>
                  </a:cubicBezTo>
                  <a:cubicBezTo>
                    <a:pt x="1796" y="3371"/>
                    <a:pt x="1670" y="3340"/>
                    <a:pt x="1638" y="3277"/>
                  </a:cubicBezTo>
                  <a:lnTo>
                    <a:pt x="882" y="2520"/>
                  </a:lnTo>
                  <a:lnTo>
                    <a:pt x="0" y="3371"/>
                  </a:lnTo>
                  <a:cubicBezTo>
                    <a:pt x="0" y="3403"/>
                    <a:pt x="63" y="3466"/>
                    <a:pt x="63" y="3497"/>
                  </a:cubicBezTo>
                  <a:cubicBezTo>
                    <a:pt x="364" y="4068"/>
                    <a:pt x="894" y="4381"/>
                    <a:pt x="1490" y="4381"/>
                  </a:cubicBezTo>
                  <a:cubicBezTo>
                    <a:pt x="1518" y="4381"/>
                    <a:pt x="1547" y="4381"/>
                    <a:pt x="1575" y="4379"/>
                  </a:cubicBezTo>
                  <a:cubicBezTo>
                    <a:pt x="1890" y="4379"/>
                    <a:pt x="2174" y="4411"/>
                    <a:pt x="2458" y="4474"/>
                  </a:cubicBezTo>
                  <a:cubicBezTo>
                    <a:pt x="2993" y="4631"/>
                    <a:pt x="3529" y="5009"/>
                    <a:pt x="3781" y="5513"/>
                  </a:cubicBezTo>
                  <a:lnTo>
                    <a:pt x="6364" y="2961"/>
                  </a:lnTo>
                  <a:lnTo>
                    <a:pt x="3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530;p44">
            <a:extLst>
              <a:ext uri="{FF2B5EF4-FFF2-40B4-BE49-F238E27FC236}">
                <a16:creationId xmlns:a16="http://schemas.microsoft.com/office/drawing/2014/main" id="{829ECEC9-C7AB-8887-F74B-B7CB7EA82644}"/>
              </a:ext>
            </a:extLst>
          </p:cNvPr>
          <p:cNvSpPr txBox="1">
            <a:spLocks/>
          </p:cNvSpPr>
          <p:nvPr/>
        </p:nvSpPr>
        <p:spPr>
          <a:xfrm>
            <a:off x="3522600" y="2421648"/>
            <a:ext cx="2098800" cy="6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000" b="0" i="0" u="none" strike="noStrike" cap="none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5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5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5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5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5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5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5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Montserrat Black"/>
              <a:buNone/>
              <a:defRPr sz="25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r>
              <a:rPr lang="en-US" dirty="0"/>
              <a:t>Puerperium intermedial</a:t>
            </a:r>
            <a:endParaRPr lang="en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1"/>
          <p:cNvSpPr txBox="1">
            <a:spLocks noGrp="1"/>
          </p:cNvSpPr>
          <p:nvPr>
            <p:ph type="title"/>
          </p:nvPr>
        </p:nvSpPr>
        <p:spPr>
          <a:xfrm>
            <a:off x="3889225" y="1696013"/>
            <a:ext cx="462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Evidance</a:t>
            </a:r>
            <a:r>
              <a:rPr lang="en-ID" dirty="0"/>
              <a:t> Based</a:t>
            </a:r>
            <a:endParaRPr dirty="0"/>
          </a:p>
        </p:txBody>
      </p:sp>
      <p:sp>
        <p:nvSpPr>
          <p:cNvPr id="431" name="Google Shape;431;p41"/>
          <p:cNvSpPr txBox="1">
            <a:spLocks noGrp="1"/>
          </p:cNvSpPr>
          <p:nvPr>
            <p:ph type="subTitle" idx="1"/>
          </p:nvPr>
        </p:nvSpPr>
        <p:spPr>
          <a:xfrm>
            <a:off x="3995645" y="2524415"/>
            <a:ext cx="4628100" cy="11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Evidance</a:t>
            </a:r>
            <a:r>
              <a:rPr lang="en-ID" dirty="0"/>
              <a:t> Based Evidence based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integrasi</a:t>
            </a:r>
            <a:r>
              <a:rPr lang="en-ID" dirty="0"/>
              <a:t> </a:t>
            </a:r>
            <a:r>
              <a:rPr lang="en-ID" dirty="0" err="1"/>
              <a:t>hasil-hasil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terbaru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sabjek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dan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klinik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klinik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juga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terbaru</a:t>
            </a:r>
            <a:r>
              <a:rPr lang="en-ID" dirty="0"/>
              <a:t> yang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integrasi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klinik</a:t>
            </a:r>
            <a:r>
              <a:rPr lang="en-ID" dirty="0"/>
              <a:t>,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fatofisiologi</a:t>
            </a:r>
            <a:r>
              <a:rPr lang="en-ID" dirty="0"/>
              <a:t> dan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(</a:t>
            </a:r>
            <a:r>
              <a:rPr lang="en-ID" dirty="0" err="1"/>
              <a:t>Sugiarto</a:t>
            </a:r>
            <a:r>
              <a:rPr lang="en-ID" dirty="0"/>
              <a:t>, 2009). </a:t>
            </a:r>
            <a:endParaRPr dirty="0"/>
          </a:p>
        </p:txBody>
      </p:sp>
      <p:grpSp>
        <p:nvGrpSpPr>
          <p:cNvPr id="434" name="Google Shape;434;p41"/>
          <p:cNvGrpSpPr/>
          <p:nvPr/>
        </p:nvGrpSpPr>
        <p:grpSpPr>
          <a:xfrm>
            <a:off x="554994" y="1306368"/>
            <a:ext cx="3474197" cy="2653074"/>
            <a:chOff x="554994" y="1306368"/>
            <a:chExt cx="3474197" cy="2653074"/>
          </a:xfrm>
        </p:grpSpPr>
        <p:grpSp>
          <p:nvGrpSpPr>
            <p:cNvPr id="435" name="Google Shape;435;p41"/>
            <p:cNvGrpSpPr/>
            <p:nvPr/>
          </p:nvGrpSpPr>
          <p:grpSpPr>
            <a:xfrm rot="-299023" flipH="1">
              <a:off x="2265517" y="1841378"/>
              <a:ext cx="1686177" cy="1857535"/>
              <a:chOff x="4703044" y="2370026"/>
              <a:chExt cx="1201661" cy="1323780"/>
            </a:xfrm>
          </p:grpSpPr>
          <p:sp>
            <p:nvSpPr>
              <p:cNvPr id="436" name="Google Shape;436;p41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41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41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41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41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41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2" name="Google Shape;442;p41"/>
            <p:cNvGrpSpPr/>
            <p:nvPr/>
          </p:nvGrpSpPr>
          <p:grpSpPr>
            <a:xfrm>
              <a:off x="554994" y="1306368"/>
              <a:ext cx="2924493" cy="2653074"/>
              <a:chOff x="1377798" y="428850"/>
              <a:chExt cx="2145000" cy="1945925"/>
            </a:xfrm>
          </p:grpSpPr>
          <p:sp>
            <p:nvSpPr>
              <p:cNvPr id="443" name="Google Shape;443;p41"/>
              <p:cNvSpPr/>
              <p:nvPr/>
            </p:nvSpPr>
            <p:spPr>
              <a:xfrm>
                <a:off x="1377798" y="428850"/>
                <a:ext cx="2145000" cy="1945925"/>
              </a:xfrm>
              <a:custGeom>
                <a:avLst/>
                <a:gdLst/>
                <a:ahLst/>
                <a:cxnLst/>
                <a:rect l="l" t="t" r="r" b="b"/>
                <a:pathLst>
                  <a:path w="85800" h="77837" extrusionOk="0">
                    <a:moveTo>
                      <a:pt x="10716" y="0"/>
                    </a:moveTo>
                    <a:lnTo>
                      <a:pt x="10270" y="37"/>
                    </a:lnTo>
                    <a:lnTo>
                      <a:pt x="9860" y="186"/>
                    </a:lnTo>
                    <a:lnTo>
                      <a:pt x="9525" y="372"/>
                    </a:lnTo>
                    <a:lnTo>
                      <a:pt x="9191" y="633"/>
                    </a:lnTo>
                    <a:lnTo>
                      <a:pt x="8930" y="930"/>
                    </a:lnTo>
                    <a:lnTo>
                      <a:pt x="8744" y="1302"/>
                    </a:lnTo>
                    <a:lnTo>
                      <a:pt x="8633" y="1712"/>
                    </a:lnTo>
                    <a:lnTo>
                      <a:pt x="8595" y="2121"/>
                    </a:lnTo>
                    <a:lnTo>
                      <a:pt x="8595" y="14399"/>
                    </a:lnTo>
                    <a:lnTo>
                      <a:pt x="8633" y="14846"/>
                    </a:lnTo>
                    <a:lnTo>
                      <a:pt x="8744" y="15255"/>
                    </a:lnTo>
                    <a:lnTo>
                      <a:pt x="8930" y="15590"/>
                    </a:lnTo>
                    <a:lnTo>
                      <a:pt x="9191" y="15925"/>
                    </a:lnTo>
                    <a:lnTo>
                      <a:pt x="9525" y="16185"/>
                    </a:lnTo>
                    <a:lnTo>
                      <a:pt x="9860" y="16371"/>
                    </a:lnTo>
                    <a:lnTo>
                      <a:pt x="10270" y="16483"/>
                    </a:lnTo>
                    <a:lnTo>
                      <a:pt x="10716" y="16520"/>
                    </a:lnTo>
                    <a:lnTo>
                      <a:pt x="21097" y="16520"/>
                    </a:lnTo>
                    <a:lnTo>
                      <a:pt x="21097" y="31961"/>
                    </a:lnTo>
                    <a:lnTo>
                      <a:pt x="19274" y="30435"/>
                    </a:lnTo>
                    <a:lnTo>
                      <a:pt x="17451" y="28984"/>
                    </a:lnTo>
                    <a:lnTo>
                      <a:pt x="16781" y="28500"/>
                    </a:lnTo>
                    <a:lnTo>
                      <a:pt x="16074" y="28017"/>
                    </a:lnTo>
                    <a:lnTo>
                      <a:pt x="15330" y="27607"/>
                    </a:lnTo>
                    <a:lnTo>
                      <a:pt x="14548" y="27198"/>
                    </a:lnTo>
                    <a:lnTo>
                      <a:pt x="14809" y="26901"/>
                    </a:lnTo>
                    <a:lnTo>
                      <a:pt x="15069" y="26603"/>
                    </a:lnTo>
                    <a:lnTo>
                      <a:pt x="15330" y="26305"/>
                    </a:lnTo>
                    <a:lnTo>
                      <a:pt x="15627" y="26082"/>
                    </a:lnTo>
                    <a:lnTo>
                      <a:pt x="16558" y="26082"/>
                    </a:lnTo>
                    <a:lnTo>
                      <a:pt x="16967" y="26008"/>
                    </a:lnTo>
                    <a:lnTo>
                      <a:pt x="17339" y="25933"/>
                    </a:lnTo>
                    <a:lnTo>
                      <a:pt x="17711" y="25822"/>
                    </a:lnTo>
                    <a:lnTo>
                      <a:pt x="18120" y="25673"/>
                    </a:lnTo>
                    <a:lnTo>
                      <a:pt x="18492" y="25449"/>
                    </a:lnTo>
                    <a:lnTo>
                      <a:pt x="18827" y="25189"/>
                    </a:lnTo>
                    <a:lnTo>
                      <a:pt x="19162" y="24929"/>
                    </a:lnTo>
                    <a:lnTo>
                      <a:pt x="19460" y="24594"/>
                    </a:lnTo>
                    <a:lnTo>
                      <a:pt x="19720" y="24259"/>
                    </a:lnTo>
                    <a:lnTo>
                      <a:pt x="19943" y="23887"/>
                    </a:lnTo>
                    <a:lnTo>
                      <a:pt x="20129" y="23478"/>
                    </a:lnTo>
                    <a:lnTo>
                      <a:pt x="20278" y="23031"/>
                    </a:lnTo>
                    <a:lnTo>
                      <a:pt x="20353" y="22585"/>
                    </a:lnTo>
                    <a:lnTo>
                      <a:pt x="20427" y="22101"/>
                    </a:lnTo>
                    <a:lnTo>
                      <a:pt x="20390" y="21654"/>
                    </a:lnTo>
                    <a:lnTo>
                      <a:pt x="20353" y="21320"/>
                    </a:lnTo>
                    <a:lnTo>
                      <a:pt x="20278" y="20985"/>
                    </a:lnTo>
                    <a:lnTo>
                      <a:pt x="20167" y="20687"/>
                    </a:lnTo>
                    <a:lnTo>
                      <a:pt x="20018" y="20389"/>
                    </a:lnTo>
                    <a:lnTo>
                      <a:pt x="19869" y="20092"/>
                    </a:lnTo>
                    <a:lnTo>
                      <a:pt x="19683" y="19831"/>
                    </a:lnTo>
                    <a:lnTo>
                      <a:pt x="19460" y="19571"/>
                    </a:lnTo>
                    <a:lnTo>
                      <a:pt x="19237" y="19348"/>
                    </a:lnTo>
                    <a:lnTo>
                      <a:pt x="18976" y="19124"/>
                    </a:lnTo>
                    <a:lnTo>
                      <a:pt x="18716" y="18938"/>
                    </a:lnTo>
                    <a:lnTo>
                      <a:pt x="18418" y="18789"/>
                    </a:lnTo>
                    <a:lnTo>
                      <a:pt x="18120" y="18641"/>
                    </a:lnTo>
                    <a:lnTo>
                      <a:pt x="17823" y="18529"/>
                    </a:lnTo>
                    <a:lnTo>
                      <a:pt x="17488" y="18455"/>
                    </a:lnTo>
                    <a:lnTo>
                      <a:pt x="17153" y="18417"/>
                    </a:lnTo>
                    <a:lnTo>
                      <a:pt x="16818" y="18380"/>
                    </a:lnTo>
                    <a:lnTo>
                      <a:pt x="16483" y="18380"/>
                    </a:lnTo>
                    <a:lnTo>
                      <a:pt x="16186" y="18417"/>
                    </a:lnTo>
                    <a:lnTo>
                      <a:pt x="15627" y="18566"/>
                    </a:lnTo>
                    <a:lnTo>
                      <a:pt x="15107" y="18789"/>
                    </a:lnTo>
                    <a:lnTo>
                      <a:pt x="14623" y="19087"/>
                    </a:lnTo>
                    <a:lnTo>
                      <a:pt x="14176" y="19459"/>
                    </a:lnTo>
                    <a:lnTo>
                      <a:pt x="13767" y="19868"/>
                    </a:lnTo>
                    <a:lnTo>
                      <a:pt x="13432" y="20352"/>
                    </a:lnTo>
                    <a:lnTo>
                      <a:pt x="13283" y="20613"/>
                    </a:lnTo>
                    <a:lnTo>
                      <a:pt x="13135" y="20910"/>
                    </a:lnTo>
                    <a:lnTo>
                      <a:pt x="12986" y="21394"/>
                    </a:lnTo>
                    <a:lnTo>
                      <a:pt x="12874" y="21952"/>
                    </a:lnTo>
                    <a:lnTo>
                      <a:pt x="12390" y="22324"/>
                    </a:lnTo>
                    <a:lnTo>
                      <a:pt x="11944" y="22733"/>
                    </a:lnTo>
                    <a:lnTo>
                      <a:pt x="11497" y="23180"/>
                    </a:lnTo>
                    <a:lnTo>
                      <a:pt x="11088" y="23664"/>
                    </a:lnTo>
                    <a:lnTo>
                      <a:pt x="10679" y="24147"/>
                    </a:lnTo>
                    <a:lnTo>
                      <a:pt x="10307" y="24668"/>
                    </a:lnTo>
                    <a:lnTo>
                      <a:pt x="9972" y="25226"/>
                    </a:lnTo>
                    <a:lnTo>
                      <a:pt x="9637" y="25784"/>
                    </a:lnTo>
                    <a:lnTo>
                      <a:pt x="9116" y="25747"/>
                    </a:lnTo>
                    <a:lnTo>
                      <a:pt x="8595" y="25710"/>
                    </a:lnTo>
                    <a:lnTo>
                      <a:pt x="8037" y="25747"/>
                    </a:lnTo>
                    <a:lnTo>
                      <a:pt x="7516" y="25784"/>
                    </a:lnTo>
                    <a:lnTo>
                      <a:pt x="6995" y="25859"/>
                    </a:lnTo>
                    <a:lnTo>
                      <a:pt x="6475" y="25970"/>
                    </a:lnTo>
                    <a:lnTo>
                      <a:pt x="5768" y="26156"/>
                    </a:lnTo>
                    <a:lnTo>
                      <a:pt x="5098" y="26417"/>
                    </a:lnTo>
                    <a:lnTo>
                      <a:pt x="4465" y="26752"/>
                    </a:lnTo>
                    <a:lnTo>
                      <a:pt x="3870" y="27124"/>
                    </a:lnTo>
                    <a:lnTo>
                      <a:pt x="3535" y="27198"/>
                    </a:lnTo>
                    <a:lnTo>
                      <a:pt x="3237" y="27273"/>
                    </a:lnTo>
                    <a:lnTo>
                      <a:pt x="2605" y="27459"/>
                    </a:lnTo>
                    <a:lnTo>
                      <a:pt x="2084" y="27756"/>
                    </a:lnTo>
                    <a:lnTo>
                      <a:pt x="1638" y="28017"/>
                    </a:lnTo>
                    <a:lnTo>
                      <a:pt x="1303" y="28314"/>
                    </a:lnTo>
                    <a:lnTo>
                      <a:pt x="1005" y="28612"/>
                    </a:lnTo>
                    <a:lnTo>
                      <a:pt x="745" y="28947"/>
                    </a:lnTo>
                    <a:lnTo>
                      <a:pt x="521" y="29319"/>
                    </a:lnTo>
                    <a:lnTo>
                      <a:pt x="335" y="29691"/>
                    </a:lnTo>
                    <a:lnTo>
                      <a:pt x="187" y="30100"/>
                    </a:lnTo>
                    <a:lnTo>
                      <a:pt x="75" y="30510"/>
                    </a:lnTo>
                    <a:lnTo>
                      <a:pt x="0" y="30956"/>
                    </a:lnTo>
                    <a:lnTo>
                      <a:pt x="0" y="31403"/>
                    </a:lnTo>
                    <a:lnTo>
                      <a:pt x="0" y="31886"/>
                    </a:lnTo>
                    <a:lnTo>
                      <a:pt x="112" y="32370"/>
                    </a:lnTo>
                    <a:lnTo>
                      <a:pt x="261" y="32779"/>
                    </a:lnTo>
                    <a:lnTo>
                      <a:pt x="484" y="33263"/>
                    </a:lnTo>
                    <a:lnTo>
                      <a:pt x="782" y="33709"/>
                    </a:lnTo>
                    <a:lnTo>
                      <a:pt x="1154" y="34081"/>
                    </a:lnTo>
                    <a:lnTo>
                      <a:pt x="1600" y="34416"/>
                    </a:lnTo>
                    <a:lnTo>
                      <a:pt x="2047" y="34677"/>
                    </a:lnTo>
                    <a:lnTo>
                      <a:pt x="2531" y="34863"/>
                    </a:lnTo>
                    <a:lnTo>
                      <a:pt x="3089" y="34974"/>
                    </a:lnTo>
                    <a:lnTo>
                      <a:pt x="3610" y="35049"/>
                    </a:lnTo>
                    <a:lnTo>
                      <a:pt x="4130" y="35012"/>
                    </a:lnTo>
                    <a:lnTo>
                      <a:pt x="4614" y="34900"/>
                    </a:lnTo>
                    <a:lnTo>
                      <a:pt x="4912" y="34788"/>
                    </a:lnTo>
                    <a:lnTo>
                      <a:pt x="5172" y="34677"/>
                    </a:lnTo>
                    <a:lnTo>
                      <a:pt x="5433" y="34528"/>
                    </a:lnTo>
                    <a:lnTo>
                      <a:pt x="5656" y="34379"/>
                    </a:lnTo>
                    <a:lnTo>
                      <a:pt x="6102" y="34007"/>
                    </a:lnTo>
                    <a:lnTo>
                      <a:pt x="6512" y="33598"/>
                    </a:lnTo>
                    <a:lnTo>
                      <a:pt x="6847" y="33114"/>
                    </a:lnTo>
                    <a:lnTo>
                      <a:pt x="7107" y="32593"/>
                    </a:lnTo>
                    <a:lnTo>
                      <a:pt x="7293" y="32035"/>
                    </a:lnTo>
                    <a:lnTo>
                      <a:pt x="7367" y="31737"/>
                    </a:lnTo>
                    <a:lnTo>
                      <a:pt x="7405" y="31440"/>
                    </a:lnTo>
                    <a:lnTo>
                      <a:pt x="7405" y="30844"/>
                    </a:lnTo>
                    <a:lnTo>
                      <a:pt x="7628" y="30770"/>
                    </a:lnTo>
                    <a:lnTo>
                      <a:pt x="8112" y="30696"/>
                    </a:lnTo>
                    <a:lnTo>
                      <a:pt x="8037" y="31589"/>
                    </a:lnTo>
                    <a:lnTo>
                      <a:pt x="7963" y="32444"/>
                    </a:lnTo>
                    <a:lnTo>
                      <a:pt x="7963" y="33337"/>
                    </a:lnTo>
                    <a:lnTo>
                      <a:pt x="8000" y="34230"/>
                    </a:lnTo>
                    <a:lnTo>
                      <a:pt x="8074" y="35123"/>
                    </a:lnTo>
                    <a:lnTo>
                      <a:pt x="8186" y="36016"/>
                    </a:lnTo>
                    <a:lnTo>
                      <a:pt x="8372" y="36909"/>
                    </a:lnTo>
                    <a:lnTo>
                      <a:pt x="8558" y="37839"/>
                    </a:lnTo>
                    <a:lnTo>
                      <a:pt x="8819" y="38770"/>
                    </a:lnTo>
                    <a:lnTo>
                      <a:pt x="9116" y="39700"/>
                    </a:lnTo>
                    <a:lnTo>
                      <a:pt x="9451" y="40630"/>
                    </a:lnTo>
                    <a:lnTo>
                      <a:pt x="9823" y="41597"/>
                    </a:lnTo>
                    <a:lnTo>
                      <a:pt x="10232" y="42527"/>
                    </a:lnTo>
                    <a:lnTo>
                      <a:pt x="10679" y="43495"/>
                    </a:lnTo>
                    <a:lnTo>
                      <a:pt x="11200" y="44462"/>
                    </a:lnTo>
                    <a:lnTo>
                      <a:pt x="11721" y="45467"/>
                    </a:lnTo>
                    <a:lnTo>
                      <a:pt x="11758" y="45764"/>
                    </a:lnTo>
                    <a:lnTo>
                      <a:pt x="11832" y="46062"/>
                    </a:lnTo>
                    <a:lnTo>
                      <a:pt x="11944" y="46360"/>
                    </a:lnTo>
                    <a:lnTo>
                      <a:pt x="12056" y="46657"/>
                    </a:lnTo>
                    <a:lnTo>
                      <a:pt x="12837" y="47997"/>
                    </a:lnTo>
                    <a:lnTo>
                      <a:pt x="13246" y="48667"/>
                    </a:lnTo>
                    <a:lnTo>
                      <a:pt x="13693" y="49336"/>
                    </a:lnTo>
                    <a:lnTo>
                      <a:pt x="14139" y="50006"/>
                    </a:lnTo>
                    <a:lnTo>
                      <a:pt x="14623" y="50676"/>
                    </a:lnTo>
                    <a:lnTo>
                      <a:pt x="15144" y="51308"/>
                    </a:lnTo>
                    <a:lnTo>
                      <a:pt x="15665" y="51904"/>
                    </a:lnTo>
                    <a:lnTo>
                      <a:pt x="16223" y="52462"/>
                    </a:lnTo>
                    <a:lnTo>
                      <a:pt x="16818" y="53020"/>
                    </a:lnTo>
                    <a:lnTo>
                      <a:pt x="17451" y="53503"/>
                    </a:lnTo>
                    <a:lnTo>
                      <a:pt x="18120" y="53950"/>
                    </a:lnTo>
                    <a:lnTo>
                      <a:pt x="18827" y="54359"/>
                    </a:lnTo>
                    <a:lnTo>
                      <a:pt x="19534" y="54731"/>
                    </a:lnTo>
                    <a:lnTo>
                      <a:pt x="20316" y="54992"/>
                    </a:lnTo>
                    <a:lnTo>
                      <a:pt x="21097" y="55215"/>
                    </a:lnTo>
                    <a:lnTo>
                      <a:pt x="21097" y="57187"/>
                    </a:lnTo>
                    <a:lnTo>
                      <a:pt x="20688" y="57224"/>
                    </a:lnTo>
                    <a:lnTo>
                      <a:pt x="20316" y="57261"/>
                    </a:lnTo>
                    <a:lnTo>
                      <a:pt x="19906" y="57299"/>
                    </a:lnTo>
                    <a:lnTo>
                      <a:pt x="19497" y="57373"/>
                    </a:lnTo>
                    <a:lnTo>
                      <a:pt x="19088" y="57485"/>
                    </a:lnTo>
                    <a:lnTo>
                      <a:pt x="18716" y="57633"/>
                    </a:lnTo>
                    <a:lnTo>
                      <a:pt x="18344" y="57782"/>
                    </a:lnTo>
                    <a:lnTo>
                      <a:pt x="17971" y="57968"/>
                    </a:lnTo>
                    <a:lnTo>
                      <a:pt x="17413" y="58266"/>
                    </a:lnTo>
                    <a:lnTo>
                      <a:pt x="16855" y="58675"/>
                    </a:lnTo>
                    <a:lnTo>
                      <a:pt x="16297" y="59159"/>
                    </a:lnTo>
                    <a:lnTo>
                      <a:pt x="16074" y="59419"/>
                    </a:lnTo>
                    <a:lnTo>
                      <a:pt x="15813" y="59680"/>
                    </a:lnTo>
                    <a:lnTo>
                      <a:pt x="15590" y="59977"/>
                    </a:lnTo>
                    <a:lnTo>
                      <a:pt x="15404" y="60312"/>
                    </a:lnTo>
                    <a:lnTo>
                      <a:pt x="15218" y="60610"/>
                    </a:lnTo>
                    <a:lnTo>
                      <a:pt x="15069" y="60982"/>
                    </a:lnTo>
                    <a:lnTo>
                      <a:pt x="14958" y="61354"/>
                    </a:lnTo>
                    <a:lnTo>
                      <a:pt x="14846" y="61726"/>
                    </a:lnTo>
                    <a:lnTo>
                      <a:pt x="14772" y="62098"/>
                    </a:lnTo>
                    <a:lnTo>
                      <a:pt x="14734" y="62507"/>
                    </a:lnTo>
                    <a:lnTo>
                      <a:pt x="14734" y="63103"/>
                    </a:lnTo>
                    <a:lnTo>
                      <a:pt x="14809" y="63698"/>
                    </a:lnTo>
                    <a:lnTo>
                      <a:pt x="14958" y="64256"/>
                    </a:lnTo>
                    <a:lnTo>
                      <a:pt x="15181" y="64814"/>
                    </a:lnTo>
                    <a:lnTo>
                      <a:pt x="15441" y="65335"/>
                    </a:lnTo>
                    <a:lnTo>
                      <a:pt x="15776" y="65856"/>
                    </a:lnTo>
                    <a:lnTo>
                      <a:pt x="16186" y="66340"/>
                    </a:lnTo>
                    <a:lnTo>
                      <a:pt x="16669" y="66786"/>
                    </a:lnTo>
                    <a:lnTo>
                      <a:pt x="16855" y="67270"/>
                    </a:lnTo>
                    <a:lnTo>
                      <a:pt x="17079" y="67716"/>
                    </a:lnTo>
                    <a:lnTo>
                      <a:pt x="17339" y="68163"/>
                    </a:lnTo>
                    <a:lnTo>
                      <a:pt x="17637" y="68572"/>
                    </a:lnTo>
                    <a:lnTo>
                      <a:pt x="17971" y="68944"/>
                    </a:lnTo>
                    <a:lnTo>
                      <a:pt x="18344" y="69316"/>
                    </a:lnTo>
                    <a:lnTo>
                      <a:pt x="18716" y="69651"/>
                    </a:lnTo>
                    <a:lnTo>
                      <a:pt x="19162" y="69912"/>
                    </a:lnTo>
                    <a:lnTo>
                      <a:pt x="26008" y="74153"/>
                    </a:lnTo>
                    <a:lnTo>
                      <a:pt x="26343" y="74339"/>
                    </a:lnTo>
                    <a:lnTo>
                      <a:pt x="26715" y="74525"/>
                    </a:lnTo>
                    <a:lnTo>
                      <a:pt x="27087" y="74674"/>
                    </a:lnTo>
                    <a:lnTo>
                      <a:pt x="27496" y="74786"/>
                    </a:lnTo>
                    <a:lnTo>
                      <a:pt x="27869" y="74897"/>
                    </a:lnTo>
                    <a:lnTo>
                      <a:pt x="28278" y="74935"/>
                    </a:lnTo>
                    <a:lnTo>
                      <a:pt x="28687" y="75009"/>
                    </a:lnTo>
                    <a:lnTo>
                      <a:pt x="29208" y="75009"/>
                    </a:lnTo>
                    <a:lnTo>
                      <a:pt x="29989" y="75493"/>
                    </a:lnTo>
                    <a:lnTo>
                      <a:pt x="30771" y="75976"/>
                    </a:lnTo>
                    <a:lnTo>
                      <a:pt x="31626" y="76386"/>
                    </a:lnTo>
                    <a:lnTo>
                      <a:pt x="32482" y="76720"/>
                    </a:lnTo>
                    <a:lnTo>
                      <a:pt x="33264" y="76981"/>
                    </a:lnTo>
                    <a:lnTo>
                      <a:pt x="34045" y="77204"/>
                    </a:lnTo>
                    <a:lnTo>
                      <a:pt x="34863" y="77427"/>
                    </a:lnTo>
                    <a:lnTo>
                      <a:pt x="35719" y="77576"/>
                    </a:lnTo>
                    <a:lnTo>
                      <a:pt x="36575" y="77688"/>
                    </a:lnTo>
                    <a:lnTo>
                      <a:pt x="37505" y="77762"/>
                    </a:lnTo>
                    <a:lnTo>
                      <a:pt x="38435" y="77837"/>
                    </a:lnTo>
                    <a:lnTo>
                      <a:pt x="39403" y="77837"/>
                    </a:lnTo>
                    <a:lnTo>
                      <a:pt x="40965" y="77799"/>
                    </a:lnTo>
                    <a:lnTo>
                      <a:pt x="41896" y="77725"/>
                    </a:lnTo>
                    <a:lnTo>
                      <a:pt x="42751" y="77651"/>
                    </a:lnTo>
                    <a:lnTo>
                      <a:pt x="43644" y="77576"/>
                    </a:lnTo>
                    <a:lnTo>
                      <a:pt x="44500" y="77427"/>
                    </a:lnTo>
                    <a:lnTo>
                      <a:pt x="45356" y="77279"/>
                    </a:lnTo>
                    <a:lnTo>
                      <a:pt x="46174" y="77130"/>
                    </a:lnTo>
                    <a:lnTo>
                      <a:pt x="46993" y="76944"/>
                    </a:lnTo>
                    <a:lnTo>
                      <a:pt x="47774" y="76720"/>
                    </a:lnTo>
                    <a:lnTo>
                      <a:pt x="48593" y="76497"/>
                    </a:lnTo>
                    <a:lnTo>
                      <a:pt x="49374" y="76237"/>
                    </a:lnTo>
                    <a:lnTo>
                      <a:pt x="50118" y="75976"/>
                    </a:lnTo>
                    <a:lnTo>
                      <a:pt x="50862" y="75679"/>
                    </a:lnTo>
                    <a:lnTo>
                      <a:pt x="51607" y="75344"/>
                    </a:lnTo>
                    <a:lnTo>
                      <a:pt x="52314" y="75009"/>
                    </a:lnTo>
                    <a:lnTo>
                      <a:pt x="53021" y="74637"/>
                    </a:lnTo>
                    <a:lnTo>
                      <a:pt x="53690" y="74265"/>
                    </a:lnTo>
                    <a:lnTo>
                      <a:pt x="54546" y="73781"/>
                    </a:lnTo>
                    <a:lnTo>
                      <a:pt x="55327" y="73223"/>
                    </a:lnTo>
                    <a:lnTo>
                      <a:pt x="56109" y="72665"/>
                    </a:lnTo>
                    <a:lnTo>
                      <a:pt x="56853" y="72032"/>
                    </a:lnTo>
                    <a:lnTo>
                      <a:pt x="70619" y="72032"/>
                    </a:lnTo>
                    <a:lnTo>
                      <a:pt x="71029" y="71958"/>
                    </a:lnTo>
                    <a:lnTo>
                      <a:pt x="71401" y="71884"/>
                    </a:lnTo>
                    <a:lnTo>
                      <a:pt x="71736" y="71735"/>
                    </a:lnTo>
                    <a:lnTo>
                      <a:pt x="72071" y="71586"/>
                    </a:lnTo>
                    <a:lnTo>
                      <a:pt x="72405" y="71400"/>
                    </a:lnTo>
                    <a:lnTo>
                      <a:pt x="72703" y="71177"/>
                    </a:lnTo>
                    <a:lnTo>
                      <a:pt x="72963" y="70916"/>
                    </a:lnTo>
                    <a:lnTo>
                      <a:pt x="73224" y="70619"/>
                    </a:lnTo>
                    <a:lnTo>
                      <a:pt x="73447" y="70321"/>
                    </a:lnTo>
                    <a:lnTo>
                      <a:pt x="73633" y="70023"/>
                    </a:lnTo>
                    <a:lnTo>
                      <a:pt x="73819" y="69688"/>
                    </a:lnTo>
                    <a:lnTo>
                      <a:pt x="73931" y="69316"/>
                    </a:lnTo>
                    <a:lnTo>
                      <a:pt x="74042" y="68944"/>
                    </a:lnTo>
                    <a:lnTo>
                      <a:pt x="74117" y="68572"/>
                    </a:lnTo>
                    <a:lnTo>
                      <a:pt x="74117" y="68163"/>
                    </a:lnTo>
                    <a:lnTo>
                      <a:pt x="74117" y="29691"/>
                    </a:lnTo>
                    <a:lnTo>
                      <a:pt x="83679" y="29691"/>
                    </a:lnTo>
                    <a:lnTo>
                      <a:pt x="84088" y="29654"/>
                    </a:lnTo>
                    <a:lnTo>
                      <a:pt x="84498" y="29505"/>
                    </a:lnTo>
                    <a:lnTo>
                      <a:pt x="84870" y="29319"/>
                    </a:lnTo>
                    <a:lnTo>
                      <a:pt x="85167" y="29059"/>
                    </a:lnTo>
                    <a:lnTo>
                      <a:pt x="85428" y="28761"/>
                    </a:lnTo>
                    <a:lnTo>
                      <a:pt x="85651" y="28389"/>
                    </a:lnTo>
                    <a:lnTo>
                      <a:pt x="85763" y="27980"/>
                    </a:lnTo>
                    <a:lnTo>
                      <a:pt x="85800" y="27570"/>
                    </a:lnTo>
                    <a:lnTo>
                      <a:pt x="85800" y="15292"/>
                    </a:lnTo>
                    <a:lnTo>
                      <a:pt x="85763" y="14846"/>
                    </a:lnTo>
                    <a:lnTo>
                      <a:pt x="85651" y="14473"/>
                    </a:lnTo>
                    <a:lnTo>
                      <a:pt x="85428" y="14101"/>
                    </a:lnTo>
                    <a:lnTo>
                      <a:pt x="85167" y="13767"/>
                    </a:lnTo>
                    <a:lnTo>
                      <a:pt x="84870" y="13506"/>
                    </a:lnTo>
                    <a:lnTo>
                      <a:pt x="84498" y="13320"/>
                    </a:lnTo>
                    <a:lnTo>
                      <a:pt x="84088" y="13208"/>
                    </a:lnTo>
                    <a:lnTo>
                      <a:pt x="83679" y="13171"/>
                    </a:lnTo>
                    <a:lnTo>
                      <a:pt x="75270" y="13171"/>
                    </a:lnTo>
                    <a:lnTo>
                      <a:pt x="77540" y="11869"/>
                    </a:lnTo>
                    <a:lnTo>
                      <a:pt x="78024" y="11534"/>
                    </a:lnTo>
                    <a:lnTo>
                      <a:pt x="78507" y="11199"/>
                    </a:lnTo>
                    <a:lnTo>
                      <a:pt x="78917" y="10790"/>
                    </a:lnTo>
                    <a:lnTo>
                      <a:pt x="79289" y="10343"/>
                    </a:lnTo>
                    <a:lnTo>
                      <a:pt x="79624" y="9860"/>
                    </a:lnTo>
                    <a:lnTo>
                      <a:pt x="79884" y="9376"/>
                    </a:lnTo>
                    <a:lnTo>
                      <a:pt x="80107" y="8818"/>
                    </a:lnTo>
                    <a:lnTo>
                      <a:pt x="80293" y="8260"/>
                    </a:lnTo>
                    <a:lnTo>
                      <a:pt x="80442" y="7702"/>
                    </a:lnTo>
                    <a:lnTo>
                      <a:pt x="80479" y="7107"/>
                    </a:lnTo>
                    <a:lnTo>
                      <a:pt x="80516" y="6548"/>
                    </a:lnTo>
                    <a:lnTo>
                      <a:pt x="80442" y="5953"/>
                    </a:lnTo>
                    <a:lnTo>
                      <a:pt x="80368" y="5395"/>
                    </a:lnTo>
                    <a:lnTo>
                      <a:pt x="80219" y="4837"/>
                    </a:lnTo>
                    <a:lnTo>
                      <a:pt x="79996" y="4316"/>
                    </a:lnTo>
                    <a:lnTo>
                      <a:pt x="79735" y="3795"/>
                    </a:lnTo>
                    <a:lnTo>
                      <a:pt x="79512" y="3460"/>
                    </a:lnTo>
                    <a:lnTo>
                      <a:pt x="79289" y="3163"/>
                    </a:lnTo>
                    <a:lnTo>
                      <a:pt x="79065" y="2865"/>
                    </a:lnTo>
                    <a:lnTo>
                      <a:pt x="78805" y="2567"/>
                    </a:lnTo>
                    <a:lnTo>
                      <a:pt x="78507" y="2307"/>
                    </a:lnTo>
                    <a:lnTo>
                      <a:pt x="78210" y="2046"/>
                    </a:lnTo>
                    <a:lnTo>
                      <a:pt x="77912" y="1823"/>
                    </a:lnTo>
                    <a:lnTo>
                      <a:pt x="77577" y="1637"/>
                    </a:lnTo>
                    <a:lnTo>
                      <a:pt x="77242" y="1451"/>
                    </a:lnTo>
                    <a:lnTo>
                      <a:pt x="76870" y="1302"/>
                    </a:lnTo>
                    <a:lnTo>
                      <a:pt x="76498" y="1153"/>
                    </a:lnTo>
                    <a:lnTo>
                      <a:pt x="76126" y="1042"/>
                    </a:lnTo>
                    <a:lnTo>
                      <a:pt x="75754" y="930"/>
                    </a:lnTo>
                    <a:lnTo>
                      <a:pt x="75382" y="856"/>
                    </a:lnTo>
                    <a:lnTo>
                      <a:pt x="74973" y="819"/>
                    </a:lnTo>
                    <a:lnTo>
                      <a:pt x="74191" y="819"/>
                    </a:lnTo>
                    <a:lnTo>
                      <a:pt x="73819" y="856"/>
                    </a:lnTo>
                    <a:lnTo>
                      <a:pt x="73447" y="930"/>
                    </a:lnTo>
                    <a:lnTo>
                      <a:pt x="73075" y="1005"/>
                    </a:lnTo>
                    <a:lnTo>
                      <a:pt x="72703" y="1116"/>
                    </a:lnTo>
                    <a:lnTo>
                      <a:pt x="72331" y="1265"/>
                    </a:lnTo>
                    <a:lnTo>
                      <a:pt x="71996" y="1414"/>
                    </a:lnTo>
                    <a:lnTo>
                      <a:pt x="71661" y="1600"/>
                    </a:lnTo>
                    <a:lnTo>
                      <a:pt x="64666" y="5618"/>
                    </a:lnTo>
                    <a:lnTo>
                      <a:pt x="64294" y="5841"/>
                    </a:lnTo>
                    <a:lnTo>
                      <a:pt x="63922" y="6139"/>
                    </a:lnTo>
                    <a:lnTo>
                      <a:pt x="63587" y="6437"/>
                    </a:lnTo>
                    <a:lnTo>
                      <a:pt x="63252" y="6734"/>
                    </a:lnTo>
                    <a:lnTo>
                      <a:pt x="36426" y="6734"/>
                    </a:lnTo>
                    <a:lnTo>
                      <a:pt x="36426" y="2121"/>
                    </a:lnTo>
                    <a:lnTo>
                      <a:pt x="36389" y="1712"/>
                    </a:lnTo>
                    <a:lnTo>
                      <a:pt x="36277" y="1302"/>
                    </a:lnTo>
                    <a:lnTo>
                      <a:pt x="36054" y="930"/>
                    </a:lnTo>
                    <a:lnTo>
                      <a:pt x="35794" y="633"/>
                    </a:lnTo>
                    <a:lnTo>
                      <a:pt x="35496" y="372"/>
                    </a:lnTo>
                    <a:lnTo>
                      <a:pt x="35124" y="186"/>
                    </a:lnTo>
                    <a:lnTo>
                      <a:pt x="34715" y="37"/>
                    </a:lnTo>
                    <a:lnTo>
                      <a:pt x="343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41"/>
              <p:cNvSpPr/>
              <p:nvPr/>
            </p:nvSpPr>
            <p:spPr>
              <a:xfrm>
                <a:off x="1954300" y="650225"/>
                <a:ext cx="1218575" cy="1526425"/>
              </a:xfrm>
              <a:custGeom>
                <a:avLst/>
                <a:gdLst/>
                <a:ahLst/>
                <a:cxnLst/>
                <a:rect l="l" t="t" r="r" b="b"/>
                <a:pathLst>
                  <a:path w="48743" h="61057" extrusionOk="0">
                    <a:moveTo>
                      <a:pt x="671" y="0"/>
                    </a:moveTo>
                    <a:lnTo>
                      <a:pt x="559" y="37"/>
                    </a:lnTo>
                    <a:lnTo>
                      <a:pt x="410" y="75"/>
                    </a:lnTo>
                    <a:lnTo>
                      <a:pt x="298" y="149"/>
                    </a:lnTo>
                    <a:lnTo>
                      <a:pt x="187" y="223"/>
                    </a:lnTo>
                    <a:lnTo>
                      <a:pt x="112" y="335"/>
                    </a:lnTo>
                    <a:lnTo>
                      <a:pt x="38" y="447"/>
                    </a:lnTo>
                    <a:lnTo>
                      <a:pt x="1" y="558"/>
                    </a:lnTo>
                    <a:lnTo>
                      <a:pt x="1" y="707"/>
                    </a:lnTo>
                    <a:lnTo>
                      <a:pt x="1" y="60387"/>
                    </a:lnTo>
                    <a:lnTo>
                      <a:pt x="1" y="60499"/>
                    </a:lnTo>
                    <a:lnTo>
                      <a:pt x="38" y="60647"/>
                    </a:lnTo>
                    <a:lnTo>
                      <a:pt x="112" y="60759"/>
                    </a:lnTo>
                    <a:lnTo>
                      <a:pt x="187" y="60871"/>
                    </a:lnTo>
                    <a:lnTo>
                      <a:pt x="298" y="60945"/>
                    </a:lnTo>
                    <a:lnTo>
                      <a:pt x="410" y="61019"/>
                    </a:lnTo>
                    <a:lnTo>
                      <a:pt x="559" y="61057"/>
                    </a:lnTo>
                    <a:lnTo>
                      <a:pt x="48184" y="61057"/>
                    </a:lnTo>
                    <a:lnTo>
                      <a:pt x="48333" y="61019"/>
                    </a:lnTo>
                    <a:lnTo>
                      <a:pt x="48444" y="60945"/>
                    </a:lnTo>
                    <a:lnTo>
                      <a:pt x="48556" y="60871"/>
                    </a:lnTo>
                    <a:lnTo>
                      <a:pt x="48630" y="60759"/>
                    </a:lnTo>
                    <a:lnTo>
                      <a:pt x="48705" y="60647"/>
                    </a:lnTo>
                    <a:lnTo>
                      <a:pt x="48742" y="60499"/>
                    </a:lnTo>
                    <a:lnTo>
                      <a:pt x="48742" y="60387"/>
                    </a:lnTo>
                    <a:lnTo>
                      <a:pt x="48742" y="707"/>
                    </a:lnTo>
                    <a:lnTo>
                      <a:pt x="48742" y="558"/>
                    </a:lnTo>
                    <a:lnTo>
                      <a:pt x="48705" y="447"/>
                    </a:lnTo>
                    <a:lnTo>
                      <a:pt x="48630" y="335"/>
                    </a:lnTo>
                    <a:lnTo>
                      <a:pt x="48556" y="223"/>
                    </a:lnTo>
                    <a:lnTo>
                      <a:pt x="48444" y="149"/>
                    </a:lnTo>
                    <a:lnTo>
                      <a:pt x="48333" y="75"/>
                    </a:lnTo>
                    <a:lnTo>
                      <a:pt x="48184" y="37"/>
                    </a:lnTo>
                    <a:lnTo>
                      <a:pt x="4807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41"/>
              <p:cNvSpPr/>
              <p:nvPr/>
            </p:nvSpPr>
            <p:spPr>
              <a:xfrm>
                <a:off x="2025925" y="713475"/>
                <a:ext cx="1066000" cy="1376675"/>
              </a:xfrm>
              <a:custGeom>
                <a:avLst/>
                <a:gdLst/>
                <a:ahLst/>
                <a:cxnLst/>
                <a:rect l="l" t="t" r="r" b="b"/>
                <a:pathLst>
                  <a:path w="42640" h="55067" extrusionOk="0">
                    <a:moveTo>
                      <a:pt x="1" y="0"/>
                    </a:moveTo>
                    <a:lnTo>
                      <a:pt x="1" y="55066"/>
                    </a:lnTo>
                    <a:lnTo>
                      <a:pt x="42640" y="55066"/>
                    </a:lnTo>
                    <a:lnTo>
                      <a:pt x="426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41"/>
              <p:cNvSpPr/>
              <p:nvPr/>
            </p:nvSpPr>
            <p:spPr>
              <a:xfrm>
                <a:off x="2179400" y="909725"/>
                <a:ext cx="705100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28204" h="3722" extrusionOk="0">
                    <a:moveTo>
                      <a:pt x="1" y="1"/>
                    </a:moveTo>
                    <a:lnTo>
                      <a:pt x="1" y="3722"/>
                    </a:lnTo>
                    <a:lnTo>
                      <a:pt x="28204" y="3722"/>
                    </a:lnTo>
                    <a:lnTo>
                      <a:pt x="2820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41"/>
              <p:cNvSpPr/>
              <p:nvPr/>
            </p:nvSpPr>
            <p:spPr>
              <a:xfrm>
                <a:off x="2179400" y="1178550"/>
                <a:ext cx="280025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11201" h="3722" extrusionOk="0">
                    <a:moveTo>
                      <a:pt x="1" y="1"/>
                    </a:moveTo>
                    <a:lnTo>
                      <a:pt x="1" y="3721"/>
                    </a:lnTo>
                    <a:lnTo>
                      <a:pt x="11200" y="3721"/>
                    </a:lnTo>
                    <a:lnTo>
                      <a:pt x="112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41"/>
              <p:cNvSpPr/>
              <p:nvPr/>
            </p:nvSpPr>
            <p:spPr>
              <a:xfrm>
                <a:off x="2179400" y="1360875"/>
                <a:ext cx="280025" cy="93975"/>
              </a:xfrm>
              <a:custGeom>
                <a:avLst/>
                <a:gdLst/>
                <a:ahLst/>
                <a:cxnLst/>
                <a:rect l="l" t="t" r="r" b="b"/>
                <a:pathLst>
                  <a:path w="11201" h="3759" extrusionOk="0">
                    <a:moveTo>
                      <a:pt x="1" y="0"/>
                    </a:moveTo>
                    <a:lnTo>
                      <a:pt x="1" y="3758"/>
                    </a:lnTo>
                    <a:lnTo>
                      <a:pt x="11200" y="3758"/>
                    </a:lnTo>
                    <a:lnTo>
                      <a:pt x="112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41"/>
              <p:cNvSpPr/>
              <p:nvPr/>
            </p:nvSpPr>
            <p:spPr>
              <a:xfrm>
                <a:off x="2551475" y="1362725"/>
                <a:ext cx="319075" cy="13050"/>
              </a:xfrm>
              <a:custGeom>
                <a:avLst/>
                <a:gdLst/>
                <a:ahLst/>
                <a:cxnLst/>
                <a:rect l="l" t="t" r="r" b="b"/>
                <a:pathLst>
                  <a:path w="12763" h="522" extrusionOk="0">
                    <a:moveTo>
                      <a:pt x="1" y="1"/>
                    </a:moveTo>
                    <a:lnTo>
                      <a:pt x="1" y="522"/>
                    </a:lnTo>
                    <a:lnTo>
                      <a:pt x="12763" y="522"/>
                    </a:lnTo>
                    <a:lnTo>
                      <a:pt x="1276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41"/>
              <p:cNvSpPr/>
              <p:nvPr/>
            </p:nvSpPr>
            <p:spPr>
              <a:xfrm>
                <a:off x="2551475" y="1394350"/>
                <a:ext cx="319075" cy="13050"/>
              </a:xfrm>
              <a:custGeom>
                <a:avLst/>
                <a:gdLst/>
                <a:ahLst/>
                <a:cxnLst/>
                <a:rect l="l" t="t" r="r" b="b"/>
                <a:pathLst>
                  <a:path w="12763" h="522" extrusionOk="0">
                    <a:moveTo>
                      <a:pt x="1" y="1"/>
                    </a:moveTo>
                    <a:lnTo>
                      <a:pt x="1" y="522"/>
                    </a:lnTo>
                    <a:lnTo>
                      <a:pt x="12763" y="522"/>
                    </a:lnTo>
                    <a:lnTo>
                      <a:pt x="1276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41"/>
              <p:cNvSpPr/>
              <p:nvPr/>
            </p:nvSpPr>
            <p:spPr>
              <a:xfrm>
                <a:off x="2551475" y="1426900"/>
                <a:ext cx="319075" cy="14000"/>
              </a:xfrm>
              <a:custGeom>
                <a:avLst/>
                <a:gdLst/>
                <a:ahLst/>
                <a:cxnLst/>
                <a:rect l="l" t="t" r="r" b="b"/>
                <a:pathLst>
                  <a:path w="12763" h="560" extrusionOk="0">
                    <a:moveTo>
                      <a:pt x="1" y="1"/>
                    </a:moveTo>
                    <a:lnTo>
                      <a:pt x="1" y="559"/>
                    </a:lnTo>
                    <a:lnTo>
                      <a:pt x="12763" y="559"/>
                    </a:lnTo>
                    <a:lnTo>
                      <a:pt x="1276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41"/>
              <p:cNvSpPr/>
              <p:nvPr/>
            </p:nvSpPr>
            <p:spPr>
              <a:xfrm>
                <a:off x="2551475" y="1182275"/>
                <a:ext cx="319075" cy="13050"/>
              </a:xfrm>
              <a:custGeom>
                <a:avLst/>
                <a:gdLst/>
                <a:ahLst/>
                <a:cxnLst/>
                <a:rect l="l" t="t" r="r" b="b"/>
                <a:pathLst>
                  <a:path w="12763" h="522" extrusionOk="0">
                    <a:moveTo>
                      <a:pt x="1" y="1"/>
                    </a:moveTo>
                    <a:lnTo>
                      <a:pt x="1" y="521"/>
                    </a:lnTo>
                    <a:lnTo>
                      <a:pt x="12763" y="521"/>
                    </a:lnTo>
                    <a:lnTo>
                      <a:pt x="1276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41"/>
              <p:cNvSpPr/>
              <p:nvPr/>
            </p:nvSpPr>
            <p:spPr>
              <a:xfrm>
                <a:off x="2551475" y="1213900"/>
                <a:ext cx="319075" cy="13050"/>
              </a:xfrm>
              <a:custGeom>
                <a:avLst/>
                <a:gdLst/>
                <a:ahLst/>
                <a:cxnLst/>
                <a:rect l="l" t="t" r="r" b="b"/>
                <a:pathLst>
                  <a:path w="12763" h="522" extrusionOk="0">
                    <a:moveTo>
                      <a:pt x="1" y="1"/>
                    </a:moveTo>
                    <a:lnTo>
                      <a:pt x="1" y="521"/>
                    </a:lnTo>
                    <a:lnTo>
                      <a:pt x="12763" y="521"/>
                    </a:lnTo>
                    <a:lnTo>
                      <a:pt x="1276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41"/>
              <p:cNvSpPr/>
              <p:nvPr/>
            </p:nvSpPr>
            <p:spPr>
              <a:xfrm>
                <a:off x="2551475" y="1246450"/>
                <a:ext cx="319075" cy="13975"/>
              </a:xfrm>
              <a:custGeom>
                <a:avLst/>
                <a:gdLst/>
                <a:ahLst/>
                <a:cxnLst/>
                <a:rect l="l" t="t" r="r" b="b"/>
                <a:pathLst>
                  <a:path w="12763" h="559" extrusionOk="0">
                    <a:moveTo>
                      <a:pt x="1" y="1"/>
                    </a:moveTo>
                    <a:lnTo>
                      <a:pt x="1" y="559"/>
                    </a:lnTo>
                    <a:lnTo>
                      <a:pt x="12763" y="559"/>
                    </a:lnTo>
                    <a:lnTo>
                      <a:pt x="1276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41"/>
              <p:cNvSpPr/>
              <p:nvPr/>
            </p:nvSpPr>
            <p:spPr>
              <a:xfrm>
                <a:off x="2620325" y="1703175"/>
                <a:ext cx="276275" cy="15825"/>
              </a:xfrm>
              <a:custGeom>
                <a:avLst/>
                <a:gdLst/>
                <a:ahLst/>
                <a:cxnLst/>
                <a:rect l="l" t="t" r="r" b="b"/>
                <a:pathLst>
                  <a:path w="11051" h="633" extrusionOk="0">
                    <a:moveTo>
                      <a:pt x="0" y="0"/>
                    </a:moveTo>
                    <a:lnTo>
                      <a:pt x="0" y="633"/>
                    </a:lnTo>
                    <a:lnTo>
                      <a:pt x="11051" y="633"/>
                    </a:lnTo>
                    <a:lnTo>
                      <a:pt x="1105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41"/>
              <p:cNvSpPr/>
              <p:nvPr/>
            </p:nvSpPr>
            <p:spPr>
              <a:xfrm>
                <a:off x="2620325" y="1749675"/>
                <a:ext cx="276275" cy="16775"/>
              </a:xfrm>
              <a:custGeom>
                <a:avLst/>
                <a:gdLst/>
                <a:ahLst/>
                <a:cxnLst/>
                <a:rect l="l" t="t" r="r" b="b"/>
                <a:pathLst>
                  <a:path w="11051" h="671" extrusionOk="0">
                    <a:moveTo>
                      <a:pt x="0" y="1"/>
                    </a:moveTo>
                    <a:lnTo>
                      <a:pt x="0" y="670"/>
                    </a:lnTo>
                    <a:lnTo>
                      <a:pt x="11051" y="670"/>
                    </a:lnTo>
                    <a:lnTo>
                      <a:pt x="110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41"/>
              <p:cNvSpPr/>
              <p:nvPr/>
            </p:nvSpPr>
            <p:spPr>
              <a:xfrm>
                <a:off x="2620325" y="1793400"/>
                <a:ext cx="276275" cy="16775"/>
              </a:xfrm>
              <a:custGeom>
                <a:avLst/>
                <a:gdLst/>
                <a:ahLst/>
                <a:cxnLst/>
                <a:rect l="l" t="t" r="r" b="b"/>
                <a:pathLst>
                  <a:path w="11051" h="671" extrusionOk="0">
                    <a:moveTo>
                      <a:pt x="0" y="0"/>
                    </a:moveTo>
                    <a:lnTo>
                      <a:pt x="0" y="670"/>
                    </a:lnTo>
                    <a:lnTo>
                      <a:pt x="11051" y="670"/>
                    </a:lnTo>
                    <a:lnTo>
                      <a:pt x="1105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41"/>
              <p:cNvSpPr/>
              <p:nvPr/>
            </p:nvSpPr>
            <p:spPr>
              <a:xfrm>
                <a:off x="2620325" y="1839900"/>
                <a:ext cx="188850" cy="16775"/>
              </a:xfrm>
              <a:custGeom>
                <a:avLst/>
                <a:gdLst/>
                <a:ahLst/>
                <a:cxnLst/>
                <a:rect l="l" t="t" r="r" b="b"/>
                <a:pathLst>
                  <a:path w="7554" h="671" extrusionOk="0">
                    <a:moveTo>
                      <a:pt x="0" y="1"/>
                    </a:moveTo>
                    <a:lnTo>
                      <a:pt x="0" y="670"/>
                    </a:lnTo>
                    <a:lnTo>
                      <a:pt x="7553" y="670"/>
                    </a:lnTo>
                    <a:lnTo>
                      <a:pt x="755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41"/>
              <p:cNvSpPr/>
              <p:nvPr/>
            </p:nvSpPr>
            <p:spPr>
              <a:xfrm>
                <a:off x="2180350" y="1639925"/>
                <a:ext cx="333025" cy="332100"/>
              </a:xfrm>
              <a:custGeom>
                <a:avLst/>
                <a:gdLst/>
                <a:ahLst/>
                <a:cxnLst/>
                <a:rect l="l" t="t" r="r" b="b"/>
                <a:pathLst>
                  <a:path w="13321" h="13284" extrusionOk="0">
                    <a:moveTo>
                      <a:pt x="10567" y="0"/>
                    </a:moveTo>
                    <a:lnTo>
                      <a:pt x="10306" y="37"/>
                    </a:lnTo>
                    <a:lnTo>
                      <a:pt x="9823" y="186"/>
                    </a:lnTo>
                    <a:lnTo>
                      <a:pt x="9339" y="372"/>
                    </a:lnTo>
                    <a:lnTo>
                      <a:pt x="8893" y="633"/>
                    </a:lnTo>
                    <a:lnTo>
                      <a:pt x="8446" y="968"/>
                    </a:lnTo>
                    <a:lnTo>
                      <a:pt x="8074" y="1303"/>
                    </a:lnTo>
                    <a:lnTo>
                      <a:pt x="7739" y="1637"/>
                    </a:lnTo>
                    <a:lnTo>
                      <a:pt x="7181" y="2270"/>
                    </a:lnTo>
                    <a:lnTo>
                      <a:pt x="6809" y="2754"/>
                    </a:lnTo>
                    <a:lnTo>
                      <a:pt x="6660" y="2940"/>
                    </a:lnTo>
                    <a:lnTo>
                      <a:pt x="6660" y="2977"/>
                    </a:lnTo>
                    <a:lnTo>
                      <a:pt x="6511" y="2828"/>
                    </a:lnTo>
                    <a:lnTo>
                      <a:pt x="6102" y="2382"/>
                    </a:lnTo>
                    <a:lnTo>
                      <a:pt x="5470" y="1823"/>
                    </a:lnTo>
                    <a:lnTo>
                      <a:pt x="5097" y="1526"/>
                    </a:lnTo>
                    <a:lnTo>
                      <a:pt x="4651" y="1228"/>
                    </a:lnTo>
                    <a:lnTo>
                      <a:pt x="4205" y="1005"/>
                    </a:lnTo>
                    <a:lnTo>
                      <a:pt x="3721" y="782"/>
                    </a:lnTo>
                    <a:lnTo>
                      <a:pt x="3237" y="633"/>
                    </a:lnTo>
                    <a:lnTo>
                      <a:pt x="2753" y="596"/>
                    </a:lnTo>
                    <a:lnTo>
                      <a:pt x="2233" y="596"/>
                    </a:lnTo>
                    <a:lnTo>
                      <a:pt x="1972" y="670"/>
                    </a:lnTo>
                    <a:lnTo>
                      <a:pt x="1712" y="744"/>
                    </a:lnTo>
                    <a:lnTo>
                      <a:pt x="1451" y="856"/>
                    </a:lnTo>
                    <a:lnTo>
                      <a:pt x="1191" y="1005"/>
                    </a:lnTo>
                    <a:lnTo>
                      <a:pt x="967" y="1191"/>
                    </a:lnTo>
                    <a:lnTo>
                      <a:pt x="707" y="1414"/>
                    </a:lnTo>
                    <a:lnTo>
                      <a:pt x="484" y="1637"/>
                    </a:lnTo>
                    <a:lnTo>
                      <a:pt x="298" y="1898"/>
                    </a:lnTo>
                    <a:lnTo>
                      <a:pt x="186" y="2195"/>
                    </a:lnTo>
                    <a:lnTo>
                      <a:pt x="75" y="2493"/>
                    </a:lnTo>
                    <a:lnTo>
                      <a:pt x="37" y="2791"/>
                    </a:lnTo>
                    <a:lnTo>
                      <a:pt x="0" y="3126"/>
                    </a:lnTo>
                    <a:lnTo>
                      <a:pt x="37" y="3461"/>
                    </a:lnTo>
                    <a:lnTo>
                      <a:pt x="75" y="3795"/>
                    </a:lnTo>
                    <a:lnTo>
                      <a:pt x="149" y="4167"/>
                    </a:lnTo>
                    <a:lnTo>
                      <a:pt x="261" y="4540"/>
                    </a:lnTo>
                    <a:lnTo>
                      <a:pt x="595" y="5284"/>
                    </a:lnTo>
                    <a:lnTo>
                      <a:pt x="967" y="6065"/>
                    </a:lnTo>
                    <a:lnTo>
                      <a:pt x="1451" y="6809"/>
                    </a:lnTo>
                    <a:lnTo>
                      <a:pt x="1563" y="6995"/>
                    </a:lnTo>
                    <a:lnTo>
                      <a:pt x="1972" y="7590"/>
                    </a:lnTo>
                    <a:lnTo>
                      <a:pt x="2381" y="8149"/>
                    </a:lnTo>
                    <a:lnTo>
                      <a:pt x="2493" y="8297"/>
                    </a:lnTo>
                    <a:lnTo>
                      <a:pt x="3312" y="9265"/>
                    </a:lnTo>
                    <a:lnTo>
                      <a:pt x="4130" y="10195"/>
                    </a:lnTo>
                    <a:lnTo>
                      <a:pt x="4911" y="11051"/>
                    </a:lnTo>
                    <a:lnTo>
                      <a:pt x="5656" y="11795"/>
                    </a:lnTo>
                    <a:lnTo>
                      <a:pt x="6809" y="12874"/>
                    </a:lnTo>
                    <a:lnTo>
                      <a:pt x="7255" y="13283"/>
                    </a:lnTo>
                    <a:lnTo>
                      <a:pt x="7218" y="13209"/>
                    </a:lnTo>
                    <a:lnTo>
                      <a:pt x="7888" y="12465"/>
                    </a:lnTo>
                    <a:lnTo>
                      <a:pt x="8521" y="11683"/>
                    </a:lnTo>
                    <a:lnTo>
                      <a:pt x="9227" y="10753"/>
                    </a:lnTo>
                    <a:lnTo>
                      <a:pt x="10009" y="9674"/>
                    </a:lnTo>
                    <a:lnTo>
                      <a:pt x="10827" y="8521"/>
                    </a:lnTo>
                    <a:lnTo>
                      <a:pt x="11609" y="7256"/>
                    </a:lnTo>
                    <a:lnTo>
                      <a:pt x="11981" y="6623"/>
                    </a:lnTo>
                    <a:lnTo>
                      <a:pt x="12278" y="5991"/>
                    </a:lnTo>
                    <a:lnTo>
                      <a:pt x="12427" y="5693"/>
                    </a:lnTo>
                    <a:lnTo>
                      <a:pt x="12464" y="5581"/>
                    </a:lnTo>
                    <a:lnTo>
                      <a:pt x="12613" y="5321"/>
                    </a:lnTo>
                    <a:lnTo>
                      <a:pt x="12911" y="4577"/>
                    </a:lnTo>
                    <a:lnTo>
                      <a:pt x="13097" y="3870"/>
                    </a:lnTo>
                    <a:lnTo>
                      <a:pt x="13246" y="3200"/>
                    </a:lnTo>
                    <a:lnTo>
                      <a:pt x="13283" y="2902"/>
                    </a:lnTo>
                    <a:lnTo>
                      <a:pt x="13320" y="2568"/>
                    </a:lnTo>
                    <a:lnTo>
                      <a:pt x="13283" y="2270"/>
                    </a:lnTo>
                    <a:lnTo>
                      <a:pt x="13246" y="1972"/>
                    </a:lnTo>
                    <a:lnTo>
                      <a:pt x="13171" y="1712"/>
                    </a:lnTo>
                    <a:lnTo>
                      <a:pt x="13097" y="1451"/>
                    </a:lnTo>
                    <a:lnTo>
                      <a:pt x="12985" y="1191"/>
                    </a:lnTo>
                    <a:lnTo>
                      <a:pt x="12837" y="968"/>
                    </a:lnTo>
                    <a:lnTo>
                      <a:pt x="12613" y="782"/>
                    </a:lnTo>
                    <a:lnTo>
                      <a:pt x="12427" y="596"/>
                    </a:lnTo>
                    <a:lnTo>
                      <a:pt x="12130" y="410"/>
                    </a:lnTo>
                    <a:lnTo>
                      <a:pt x="11869" y="261"/>
                    </a:lnTo>
                    <a:lnTo>
                      <a:pt x="11609" y="149"/>
                    </a:lnTo>
                    <a:lnTo>
                      <a:pt x="11348" y="75"/>
                    </a:lnTo>
                    <a:lnTo>
                      <a:pt x="1108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41"/>
              <p:cNvSpPr/>
              <p:nvPr/>
            </p:nvSpPr>
            <p:spPr>
              <a:xfrm>
                <a:off x="2216625" y="1705950"/>
                <a:ext cx="275350" cy="178625"/>
              </a:xfrm>
              <a:custGeom>
                <a:avLst/>
                <a:gdLst/>
                <a:ahLst/>
                <a:cxnLst/>
                <a:rect l="l" t="t" r="r" b="b"/>
                <a:pathLst>
                  <a:path w="11014" h="7145" extrusionOk="0">
                    <a:moveTo>
                      <a:pt x="10455" y="1"/>
                    </a:moveTo>
                    <a:lnTo>
                      <a:pt x="10381" y="38"/>
                    </a:lnTo>
                    <a:lnTo>
                      <a:pt x="10344" y="75"/>
                    </a:lnTo>
                    <a:lnTo>
                      <a:pt x="8855" y="5024"/>
                    </a:lnTo>
                    <a:lnTo>
                      <a:pt x="6400" y="4987"/>
                    </a:lnTo>
                    <a:lnTo>
                      <a:pt x="6363" y="4987"/>
                    </a:lnTo>
                    <a:lnTo>
                      <a:pt x="6325" y="5061"/>
                    </a:lnTo>
                    <a:lnTo>
                      <a:pt x="5879" y="6587"/>
                    </a:lnTo>
                    <a:lnTo>
                      <a:pt x="4912" y="4391"/>
                    </a:lnTo>
                    <a:lnTo>
                      <a:pt x="4874" y="4354"/>
                    </a:lnTo>
                    <a:lnTo>
                      <a:pt x="4837" y="4317"/>
                    </a:lnTo>
                    <a:lnTo>
                      <a:pt x="4763" y="4354"/>
                    </a:lnTo>
                    <a:lnTo>
                      <a:pt x="4725" y="4391"/>
                    </a:lnTo>
                    <a:lnTo>
                      <a:pt x="4019" y="6735"/>
                    </a:lnTo>
                    <a:lnTo>
                      <a:pt x="1861" y="522"/>
                    </a:lnTo>
                    <a:lnTo>
                      <a:pt x="1861" y="485"/>
                    </a:lnTo>
                    <a:lnTo>
                      <a:pt x="1749" y="485"/>
                    </a:lnTo>
                    <a:lnTo>
                      <a:pt x="1712" y="522"/>
                    </a:lnTo>
                    <a:lnTo>
                      <a:pt x="0" y="4168"/>
                    </a:lnTo>
                    <a:lnTo>
                      <a:pt x="112" y="4354"/>
                    </a:lnTo>
                    <a:lnTo>
                      <a:pt x="1786" y="820"/>
                    </a:lnTo>
                    <a:lnTo>
                      <a:pt x="3907" y="7070"/>
                    </a:lnTo>
                    <a:lnTo>
                      <a:pt x="3944" y="7107"/>
                    </a:lnTo>
                    <a:lnTo>
                      <a:pt x="4019" y="7145"/>
                    </a:lnTo>
                    <a:lnTo>
                      <a:pt x="4056" y="7107"/>
                    </a:lnTo>
                    <a:lnTo>
                      <a:pt x="4093" y="7070"/>
                    </a:lnTo>
                    <a:lnTo>
                      <a:pt x="4837" y="4689"/>
                    </a:lnTo>
                    <a:lnTo>
                      <a:pt x="5842" y="6921"/>
                    </a:lnTo>
                    <a:lnTo>
                      <a:pt x="5879" y="6959"/>
                    </a:lnTo>
                    <a:lnTo>
                      <a:pt x="5916" y="6996"/>
                    </a:lnTo>
                    <a:lnTo>
                      <a:pt x="5991" y="6959"/>
                    </a:lnTo>
                    <a:lnTo>
                      <a:pt x="5991" y="6921"/>
                    </a:lnTo>
                    <a:lnTo>
                      <a:pt x="6474" y="5173"/>
                    </a:lnTo>
                    <a:lnTo>
                      <a:pt x="8930" y="5210"/>
                    </a:lnTo>
                    <a:lnTo>
                      <a:pt x="8967" y="5210"/>
                    </a:lnTo>
                    <a:lnTo>
                      <a:pt x="9004" y="5173"/>
                    </a:lnTo>
                    <a:lnTo>
                      <a:pt x="10418" y="522"/>
                    </a:lnTo>
                    <a:lnTo>
                      <a:pt x="10827" y="3312"/>
                    </a:lnTo>
                    <a:lnTo>
                      <a:pt x="10827" y="3350"/>
                    </a:lnTo>
                    <a:lnTo>
                      <a:pt x="10827" y="3387"/>
                    </a:lnTo>
                    <a:lnTo>
                      <a:pt x="11013" y="3126"/>
                    </a:lnTo>
                    <a:lnTo>
                      <a:pt x="10976" y="3052"/>
                    </a:lnTo>
                    <a:lnTo>
                      <a:pt x="10976" y="3015"/>
                    </a:lnTo>
                    <a:lnTo>
                      <a:pt x="10530" y="75"/>
                    </a:lnTo>
                    <a:lnTo>
                      <a:pt x="10530" y="38"/>
                    </a:lnTo>
                    <a:lnTo>
                      <a:pt x="1045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41"/>
              <p:cNvSpPr/>
              <p:nvPr/>
            </p:nvSpPr>
            <p:spPr>
              <a:xfrm>
                <a:off x="1640850" y="481850"/>
                <a:ext cx="589750" cy="307000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12280" extrusionOk="0">
                    <a:moveTo>
                      <a:pt x="0" y="1"/>
                    </a:moveTo>
                    <a:lnTo>
                      <a:pt x="0" y="12279"/>
                    </a:lnTo>
                    <a:lnTo>
                      <a:pt x="23589" y="12279"/>
                    </a:lnTo>
                    <a:lnTo>
                      <a:pt x="23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41"/>
              <p:cNvSpPr/>
              <p:nvPr/>
            </p:nvSpPr>
            <p:spPr>
              <a:xfrm>
                <a:off x="2020350" y="749750"/>
                <a:ext cx="111650" cy="93975"/>
              </a:xfrm>
              <a:custGeom>
                <a:avLst/>
                <a:gdLst/>
                <a:ahLst/>
                <a:cxnLst/>
                <a:rect l="l" t="t" r="r" b="b"/>
                <a:pathLst>
                  <a:path w="4466" h="3759" extrusionOk="0">
                    <a:moveTo>
                      <a:pt x="4317" y="0"/>
                    </a:moveTo>
                    <a:lnTo>
                      <a:pt x="1" y="596"/>
                    </a:lnTo>
                    <a:lnTo>
                      <a:pt x="4465" y="3758"/>
                    </a:lnTo>
                    <a:lnTo>
                      <a:pt x="43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41"/>
              <p:cNvSpPr/>
              <p:nvPr/>
            </p:nvSpPr>
            <p:spPr>
              <a:xfrm>
                <a:off x="1762700" y="602775"/>
                <a:ext cx="57675" cy="56775"/>
              </a:xfrm>
              <a:custGeom>
                <a:avLst/>
                <a:gdLst/>
                <a:ahLst/>
                <a:cxnLst/>
                <a:rect l="l" t="t" r="r" b="b"/>
                <a:pathLst>
                  <a:path w="2307" h="2271" extrusionOk="0">
                    <a:moveTo>
                      <a:pt x="930" y="1"/>
                    </a:moveTo>
                    <a:lnTo>
                      <a:pt x="707" y="75"/>
                    </a:lnTo>
                    <a:lnTo>
                      <a:pt x="521" y="187"/>
                    </a:lnTo>
                    <a:lnTo>
                      <a:pt x="335" y="336"/>
                    </a:lnTo>
                    <a:lnTo>
                      <a:pt x="186" y="484"/>
                    </a:lnTo>
                    <a:lnTo>
                      <a:pt x="75" y="670"/>
                    </a:lnTo>
                    <a:lnTo>
                      <a:pt x="37" y="894"/>
                    </a:lnTo>
                    <a:lnTo>
                      <a:pt x="0" y="1117"/>
                    </a:lnTo>
                    <a:lnTo>
                      <a:pt x="37" y="1377"/>
                    </a:lnTo>
                    <a:lnTo>
                      <a:pt x="75" y="1563"/>
                    </a:lnTo>
                    <a:lnTo>
                      <a:pt x="186" y="1787"/>
                    </a:lnTo>
                    <a:lnTo>
                      <a:pt x="335" y="1935"/>
                    </a:lnTo>
                    <a:lnTo>
                      <a:pt x="521" y="2084"/>
                    </a:lnTo>
                    <a:lnTo>
                      <a:pt x="707" y="2196"/>
                    </a:lnTo>
                    <a:lnTo>
                      <a:pt x="930" y="2270"/>
                    </a:lnTo>
                    <a:lnTo>
                      <a:pt x="1377" y="2270"/>
                    </a:lnTo>
                    <a:lnTo>
                      <a:pt x="1600" y="2196"/>
                    </a:lnTo>
                    <a:lnTo>
                      <a:pt x="1786" y="2084"/>
                    </a:lnTo>
                    <a:lnTo>
                      <a:pt x="1972" y="1935"/>
                    </a:lnTo>
                    <a:lnTo>
                      <a:pt x="2084" y="1787"/>
                    </a:lnTo>
                    <a:lnTo>
                      <a:pt x="2195" y="1563"/>
                    </a:lnTo>
                    <a:lnTo>
                      <a:pt x="2270" y="1377"/>
                    </a:lnTo>
                    <a:lnTo>
                      <a:pt x="2307" y="1117"/>
                    </a:lnTo>
                    <a:lnTo>
                      <a:pt x="2270" y="894"/>
                    </a:lnTo>
                    <a:lnTo>
                      <a:pt x="2195" y="670"/>
                    </a:lnTo>
                    <a:lnTo>
                      <a:pt x="2084" y="484"/>
                    </a:lnTo>
                    <a:lnTo>
                      <a:pt x="1972" y="336"/>
                    </a:lnTo>
                    <a:lnTo>
                      <a:pt x="1786" y="187"/>
                    </a:lnTo>
                    <a:lnTo>
                      <a:pt x="1600" y="75"/>
                    </a:lnTo>
                    <a:lnTo>
                      <a:pt x="137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41"/>
              <p:cNvSpPr/>
              <p:nvPr/>
            </p:nvSpPr>
            <p:spPr>
              <a:xfrm>
                <a:off x="1901300" y="602775"/>
                <a:ext cx="56750" cy="56775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2271" extrusionOk="0">
                    <a:moveTo>
                      <a:pt x="893" y="1"/>
                    </a:moveTo>
                    <a:lnTo>
                      <a:pt x="707" y="75"/>
                    </a:lnTo>
                    <a:lnTo>
                      <a:pt x="521" y="187"/>
                    </a:lnTo>
                    <a:lnTo>
                      <a:pt x="335" y="336"/>
                    </a:lnTo>
                    <a:lnTo>
                      <a:pt x="186" y="484"/>
                    </a:lnTo>
                    <a:lnTo>
                      <a:pt x="74" y="670"/>
                    </a:lnTo>
                    <a:lnTo>
                      <a:pt x="37" y="894"/>
                    </a:lnTo>
                    <a:lnTo>
                      <a:pt x="0" y="1117"/>
                    </a:lnTo>
                    <a:lnTo>
                      <a:pt x="37" y="1377"/>
                    </a:lnTo>
                    <a:lnTo>
                      <a:pt x="74" y="1563"/>
                    </a:lnTo>
                    <a:lnTo>
                      <a:pt x="186" y="1787"/>
                    </a:lnTo>
                    <a:lnTo>
                      <a:pt x="335" y="1935"/>
                    </a:lnTo>
                    <a:lnTo>
                      <a:pt x="521" y="2084"/>
                    </a:lnTo>
                    <a:lnTo>
                      <a:pt x="707" y="2196"/>
                    </a:lnTo>
                    <a:lnTo>
                      <a:pt x="893" y="2270"/>
                    </a:lnTo>
                    <a:lnTo>
                      <a:pt x="1377" y="2270"/>
                    </a:lnTo>
                    <a:lnTo>
                      <a:pt x="1600" y="2196"/>
                    </a:lnTo>
                    <a:lnTo>
                      <a:pt x="1786" y="2084"/>
                    </a:lnTo>
                    <a:lnTo>
                      <a:pt x="1935" y="1935"/>
                    </a:lnTo>
                    <a:lnTo>
                      <a:pt x="2084" y="1787"/>
                    </a:lnTo>
                    <a:lnTo>
                      <a:pt x="2195" y="1563"/>
                    </a:lnTo>
                    <a:lnTo>
                      <a:pt x="2270" y="1377"/>
                    </a:lnTo>
                    <a:lnTo>
                      <a:pt x="2270" y="1117"/>
                    </a:lnTo>
                    <a:lnTo>
                      <a:pt x="2270" y="894"/>
                    </a:lnTo>
                    <a:lnTo>
                      <a:pt x="2195" y="670"/>
                    </a:lnTo>
                    <a:lnTo>
                      <a:pt x="2084" y="484"/>
                    </a:lnTo>
                    <a:lnTo>
                      <a:pt x="1935" y="336"/>
                    </a:lnTo>
                    <a:lnTo>
                      <a:pt x="1786" y="187"/>
                    </a:lnTo>
                    <a:lnTo>
                      <a:pt x="1600" y="75"/>
                    </a:lnTo>
                    <a:lnTo>
                      <a:pt x="137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41"/>
              <p:cNvSpPr/>
              <p:nvPr/>
            </p:nvSpPr>
            <p:spPr>
              <a:xfrm>
                <a:off x="2027800" y="602775"/>
                <a:ext cx="56750" cy="56775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2271" extrusionOk="0">
                    <a:moveTo>
                      <a:pt x="893" y="1"/>
                    </a:moveTo>
                    <a:lnTo>
                      <a:pt x="707" y="75"/>
                    </a:lnTo>
                    <a:lnTo>
                      <a:pt x="484" y="187"/>
                    </a:lnTo>
                    <a:lnTo>
                      <a:pt x="335" y="336"/>
                    </a:lnTo>
                    <a:lnTo>
                      <a:pt x="186" y="484"/>
                    </a:lnTo>
                    <a:lnTo>
                      <a:pt x="75" y="670"/>
                    </a:lnTo>
                    <a:lnTo>
                      <a:pt x="37" y="894"/>
                    </a:lnTo>
                    <a:lnTo>
                      <a:pt x="0" y="1117"/>
                    </a:lnTo>
                    <a:lnTo>
                      <a:pt x="37" y="1377"/>
                    </a:lnTo>
                    <a:lnTo>
                      <a:pt x="75" y="1563"/>
                    </a:lnTo>
                    <a:lnTo>
                      <a:pt x="186" y="1787"/>
                    </a:lnTo>
                    <a:lnTo>
                      <a:pt x="335" y="1935"/>
                    </a:lnTo>
                    <a:lnTo>
                      <a:pt x="484" y="2084"/>
                    </a:lnTo>
                    <a:lnTo>
                      <a:pt x="707" y="2196"/>
                    </a:lnTo>
                    <a:lnTo>
                      <a:pt x="893" y="2270"/>
                    </a:lnTo>
                    <a:lnTo>
                      <a:pt x="1377" y="2270"/>
                    </a:lnTo>
                    <a:lnTo>
                      <a:pt x="1600" y="2196"/>
                    </a:lnTo>
                    <a:lnTo>
                      <a:pt x="1786" y="2084"/>
                    </a:lnTo>
                    <a:lnTo>
                      <a:pt x="1935" y="1935"/>
                    </a:lnTo>
                    <a:lnTo>
                      <a:pt x="2084" y="1787"/>
                    </a:lnTo>
                    <a:lnTo>
                      <a:pt x="2195" y="1563"/>
                    </a:lnTo>
                    <a:lnTo>
                      <a:pt x="2270" y="1377"/>
                    </a:lnTo>
                    <a:lnTo>
                      <a:pt x="2270" y="1117"/>
                    </a:lnTo>
                    <a:lnTo>
                      <a:pt x="2270" y="894"/>
                    </a:lnTo>
                    <a:lnTo>
                      <a:pt x="2195" y="670"/>
                    </a:lnTo>
                    <a:lnTo>
                      <a:pt x="2084" y="484"/>
                    </a:lnTo>
                    <a:lnTo>
                      <a:pt x="1935" y="336"/>
                    </a:lnTo>
                    <a:lnTo>
                      <a:pt x="1786" y="187"/>
                    </a:lnTo>
                    <a:lnTo>
                      <a:pt x="1600" y="75"/>
                    </a:lnTo>
                    <a:lnTo>
                      <a:pt x="137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41"/>
              <p:cNvSpPr/>
              <p:nvPr/>
            </p:nvSpPr>
            <p:spPr>
              <a:xfrm>
                <a:off x="2875175" y="811150"/>
                <a:ext cx="589775" cy="306975"/>
              </a:xfrm>
              <a:custGeom>
                <a:avLst/>
                <a:gdLst/>
                <a:ahLst/>
                <a:cxnLst/>
                <a:rect l="l" t="t" r="r" b="b"/>
                <a:pathLst>
                  <a:path w="23591" h="12279" extrusionOk="0">
                    <a:moveTo>
                      <a:pt x="1" y="0"/>
                    </a:moveTo>
                    <a:lnTo>
                      <a:pt x="1" y="12278"/>
                    </a:lnTo>
                    <a:lnTo>
                      <a:pt x="23590" y="12278"/>
                    </a:lnTo>
                    <a:lnTo>
                      <a:pt x="2359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41"/>
              <p:cNvSpPr/>
              <p:nvPr/>
            </p:nvSpPr>
            <p:spPr>
              <a:xfrm>
                <a:off x="2974700" y="1079025"/>
                <a:ext cx="111650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4466" h="3722" extrusionOk="0">
                    <a:moveTo>
                      <a:pt x="113" y="1"/>
                    </a:moveTo>
                    <a:lnTo>
                      <a:pt x="1" y="3721"/>
                    </a:lnTo>
                    <a:lnTo>
                      <a:pt x="4466" y="596"/>
                    </a:lnTo>
                    <a:lnTo>
                      <a:pt x="1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41"/>
              <p:cNvSpPr/>
              <p:nvPr/>
            </p:nvSpPr>
            <p:spPr>
              <a:xfrm>
                <a:off x="3062150" y="955325"/>
                <a:ext cx="207450" cy="45600"/>
              </a:xfrm>
              <a:custGeom>
                <a:avLst/>
                <a:gdLst/>
                <a:ahLst/>
                <a:cxnLst/>
                <a:rect l="l" t="t" r="r" b="b"/>
                <a:pathLst>
                  <a:path w="8298" h="1824" extrusionOk="0">
                    <a:moveTo>
                      <a:pt x="0" y="0"/>
                    </a:moveTo>
                    <a:lnTo>
                      <a:pt x="0" y="1674"/>
                    </a:lnTo>
                    <a:lnTo>
                      <a:pt x="8260" y="1823"/>
                    </a:lnTo>
                    <a:lnTo>
                      <a:pt x="8298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41"/>
              <p:cNvSpPr/>
              <p:nvPr/>
            </p:nvSpPr>
            <p:spPr>
              <a:xfrm>
                <a:off x="3143075" y="874400"/>
                <a:ext cx="45600" cy="207450"/>
              </a:xfrm>
              <a:custGeom>
                <a:avLst/>
                <a:gdLst/>
                <a:ahLst/>
                <a:cxnLst/>
                <a:rect l="l" t="t" r="r" b="b"/>
                <a:pathLst>
                  <a:path w="1824" h="8298" extrusionOk="0">
                    <a:moveTo>
                      <a:pt x="149" y="0"/>
                    </a:moveTo>
                    <a:lnTo>
                      <a:pt x="0" y="8260"/>
                    </a:lnTo>
                    <a:lnTo>
                      <a:pt x="1675" y="8297"/>
                    </a:lnTo>
                    <a:lnTo>
                      <a:pt x="182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41"/>
              <p:cNvSpPr/>
              <p:nvPr/>
            </p:nvSpPr>
            <p:spPr>
              <a:xfrm>
                <a:off x="1794325" y="1545050"/>
                <a:ext cx="1140425" cy="776700"/>
              </a:xfrm>
              <a:custGeom>
                <a:avLst/>
                <a:gdLst/>
                <a:ahLst/>
                <a:cxnLst/>
                <a:rect l="l" t="t" r="r" b="b"/>
                <a:pathLst>
                  <a:path w="45617" h="31068" extrusionOk="0">
                    <a:moveTo>
                      <a:pt x="4614" y="15367"/>
                    </a:moveTo>
                    <a:lnTo>
                      <a:pt x="4949" y="15404"/>
                    </a:lnTo>
                    <a:lnTo>
                      <a:pt x="5284" y="15478"/>
                    </a:lnTo>
                    <a:lnTo>
                      <a:pt x="5581" y="15590"/>
                    </a:lnTo>
                    <a:lnTo>
                      <a:pt x="5916" y="15739"/>
                    </a:lnTo>
                    <a:lnTo>
                      <a:pt x="6177" y="15888"/>
                    </a:lnTo>
                    <a:lnTo>
                      <a:pt x="6474" y="16074"/>
                    </a:lnTo>
                    <a:lnTo>
                      <a:pt x="6735" y="16297"/>
                    </a:lnTo>
                    <a:lnTo>
                      <a:pt x="6958" y="16520"/>
                    </a:lnTo>
                    <a:lnTo>
                      <a:pt x="7181" y="16780"/>
                    </a:lnTo>
                    <a:lnTo>
                      <a:pt x="7590" y="17301"/>
                    </a:lnTo>
                    <a:lnTo>
                      <a:pt x="7963" y="17859"/>
                    </a:lnTo>
                    <a:lnTo>
                      <a:pt x="8260" y="18455"/>
                    </a:lnTo>
                    <a:lnTo>
                      <a:pt x="8521" y="19050"/>
                    </a:lnTo>
                    <a:lnTo>
                      <a:pt x="8707" y="19608"/>
                    </a:lnTo>
                    <a:lnTo>
                      <a:pt x="8483" y="19869"/>
                    </a:lnTo>
                    <a:lnTo>
                      <a:pt x="8223" y="20129"/>
                    </a:lnTo>
                    <a:lnTo>
                      <a:pt x="8000" y="20390"/>
                    </a:lnTo>
                    <a:lnTo>
                      <a:pt x="7739" y="20576"/>
                    </a:lnTo>
                    <a:lnTo>
                      <a:pt x="7442" y="20799"/>
                    </a:lnTo>
                    <a:lnTo>
                      <a:pt x="7181" y="20948"/>
                    </a:lnTo>
                    <a:lnTo>
                      <a:pt x="6883" y="21096"/>
                    </a:lnTo>
                    <a:lnTo>
                      <a:pt x="6586" y="21208"/>
                    </a:lnTo>
                    <a:lnTo>
                      <a:pt x="6102" y="21320"/>
                    </a:lnTo>
                    <a:lnTo>
                      <a:pt x="5618" y="21394"/>
                    </a:lnTo>
                    <a:lnTo>
                      <a:pt x="5098" y="21431"/>
                    </a:lnTo>
                    <a:lnTo>
                      <a:pt x="4577" y="21357"/>
                    </a:lnTo>
                    <a:lnTo>
                      <a:pt x="4056" y="21283"/>
                    </a:lnTo>
                    <a:lnTo>
                      <a:pt x="3535" y="21096"/>
                    </a:lnTo>
                    <a:lnTo>
                      <a:pt x="3014" y="20873"/>
                    </a:lnTo>
                    <a:lnTo>
                      <a:pt x="2493" y="20613"/>
                    </a:lnTo>
                    <a:lnTo>
                      <a:pt x="2009" y="20315"/>
                    </a:lnTo>
                    <a:lnTo>
                      <a:pt x="1712" y="20055"/>
                    </a:lnTo>
                    <a:lnTo>
                      <a:pt x="1414" y="19757"/>
                    </a:lnTo>
                    <a:lnTo>
                      <a:pt x="1116" y="19385"/>
                    </a:lnTo>
                    <a:lnTo>
                      <a:pt x="893" y="18976"/>
                    </a:lnTo>
                    <a:lnTo>
                      <a:pt x="819" y="18752"/>
                    </a:lnTo>
                    <a:lnTo>
                      <a:pt x="744" y="18529"/>
                    </a:lnTo>
                    <a:lnTo>
                      <a:pt x="707" y="18269"/>
                    </a:lnTo>
                    <a:lnTo>
                      <a:pt x="707" y="18008"/>
                    </a:lnTo>
                    <a:lnTo>
                      <a:pt x="744" y="17636"/>
                    </a:lnTo>
                    <a:lnTo>
                      <a:pt x="893" y="17301"/>
                    </a:lnTo>
                    <a:lnTo>
                      <a:pt x="1042" y="16967"/>
                    </a:lnTo>
                    <a:lnTo>
                      <a:pt x="1265" y="16669"/>
                    </a:lnTo>
                    <a:lnTo>
                      <a:pt x="1526" y="16408"/>
                    </a:lnTo>
                    <a:lnTo>
                      <a:pt x="1786" y="16185"/>
                    </a:lnTo>
                    <a:lnTo>
                      <a:pt x="2084" y="15999"/>
                    </a:lnTo>
                    <a:lnTo>
                      <a:pt x="2381" y="15813"/>
                    </a:lnTo>
                    <a:lnTo>
                      <a:pt x="2865" y="15627"/>
                    </a:lnTo>
                    <a:lnTo>
                      <a:pt x="3312" y="15478"/>
                    </a:lnTo>
                    <a:lnTo>
                      <a:pt x="3795" y="15404"/>
                    </a:lnTo>
                    <a:lnTo>
                      <a:pt x="4279" y="15367"/>
                    </a:lnTo>
                    <a:close/>
                    <a:moveTo>
                      <a:pt x="45244" y="0"/>
                    </a:moveTo>
                    <a:lnTo>
                      <a:pt x="45095" y="37"/>
                    </a:lnTo>
                    <a:lnTo>
                      <a:pt x="44984" y="112"/>
                    </a:lnTo>
                    <a:lnTo>
                      <a:pt x="44946" y="223"/>
                    </a:lnTo>
                    <a:lnTo>
                      <a:pt x="44909" y="372"/>
                    </a:lnTo>
                    <a:lnTo>
                      <a:pt x="44946" y="2605"/>
                    </a:lnTo>
                    <a:lnTo>
                      <a:pt x="44909" y="4837"/>
                    </a:lnTo>
                    <a:lnTo>
                      <a:pt x="44872" y="7069"/>
                    </a:lnTo>
                    <a:lnTo>
                      <a:pt x="44797" y="9302"/>
                    </a:lnTo>
                    <a:lnTo>
                      <a:pt x="44649" y="11460"/>
                    </a:lnTo>
                    <a:lnTo>
                      <a:pt x="44574" y="12576"/>
                    </a:lnTo>
                    <a:lnTo>
                      <a:pt x="44425" y="13730"/>
                    </a:lnTo>
                    <a:lnTo>
                      <a:pt x="44239" y="14846"/>
                    </a:lnTo>
                    <a:lnTo>
                      <a:pt x="43979" y="15999"/>
                    </a:lnTo>
                    <a:lnTo>
                      <a:pt x="43681" y="17115"/>
                    </a:lnTo>
                    <a:lnTo>
                      <a:pt x="43309" y="18194"/>
                    </a:lnTo>
                    <a:lnTo>
                      <a:pt x="43049" y="18901"/>
                    </a:lnTo>
                    <a:lnTo>
                      <a:pt x="42751" y="19571"/>
                    </a:lnTo>
                    <a:lnTo>
                      <a:pt x="42379" y="20204"/>
                    </a:lnTo>
                    <a:lnTo>
                      <a:pt x="42007" y="20836"/>
                    </a:lnTo>
                    <a:lnTo>
                      <a:pt x="41635" y="21469"/>
                    </a:lnTo>
                    <a:lnTo>
                      <a:pt x="41188" y="22101"/>
                    </a:lnTo>
                    <a:lnTo>
                      <a:pt x="40742" y="22696"/>
                    </a:lnTo>
                    <a:lnTo>
                      <a:pt x="40258" y="23254"/>
                    </a:lnTo>
                    <a:lnTo>
                      <a:pt x="39737" y="23813"/>
                    </a:lnTo>
                    <a:lnTo>
                      <a:pt x="39179" y="24371"/>
                    </a:lnTo>
                    <a:lnTo>
                      <a:pt x="38621" y="24892"/>
                    </a:lnTo>
                    <a:lnTo>
                      <a:pt x="38026" y="25412"/>
                    </a:lnTo>
                    <a:lnTo>
                      <a:pt x="37430" y="25859"/>
                    </a:lnTo>
                    <a:lnTo>
                      <a:pt x="36798" y="26343"/>
                    </a:lnTo>
                    <a:lnTo>
                      <a:pt x="36128" y="26752"/>
                    </a:lnTo>
                    <a:lnTo>
                      <a:pt x="35459" y="27198"/>
                    </a:lnTo>
                    <a:lnTo>
                      <a:pt x="34826" y="27533"/>
                    </a:lnTo>
                    <a:lnTo>
                      <a:pt x="34231" y="27831"/>
                    </a:lnTo>
                    <a:lnTo>
                      <a:pt x="33561" y="28166"/>
                    </a:lnTo>
                    <a:lnTo>
                      <a:pt x="32928" y="28426"/>
                    </a:lnTo>
                    <a:lnTo>
                      <a:pt x="32259" y="28687"/>
                    </a:lnTo>
                    <a:lnTo>
                      <a:pt x="31552" y="28947"/>
                    </a:lnTo>
                    <a:lnTo>
                      <a:pt x="30882" y="29170"/>
                    </a:lnTo>
                    <a:lnTo>
                      <a:pt x="30138" y="29394"/>
                    </a:lnTo>
                    <a:lnTo>
                      <a:pt x="28687" y="29728"/>
                    </a:lnTo>
                    <a:lnTo>
                      <a:pt x="27161" y="30026"/>
                    </a:lnTo>
                    <a:lnTo>
                      <a:pt x="25599" y="30212"/>
                    </a:lnTo>
                    <a:lnTo>
                      <a:pt x="23999" y="30324"/>
                    </a:lnTo>
                    <a:lnTo>
                      <a:pt x="22920" y="30361"/>
                    </a:lnTo>
                    <a:lnTo>
                      <a:pt x="21915" y="30361"/>
                    </a:lnTo>
                    <a:lnTo>
                      <a:pt x="20911" y="30324"/>
                    </a:lnTo>
                    <a:lnTo>
                      <a:pt x="19980" y="30249"/>
                    </a:lnTo>
                    <a:lnTo>
                      <a:pt x="19087" y="30101"/>
                    </a:lnTo>
                    <a:lnTo>
                      <a:pt x="18232" y="29914"/>
                    </a:lnTo>
                    <a:lnTo>
                      <a:pt x="17413" y="29691"/>
                    </a:lnTo>
                    <a:lnTo>
                      <a:pt x="16632" y="29431"/>
                    </a:lnTo>
                    <a:lnTo>
                      <a:pt x="15702" y="29059"/>
                    </a:lnTo>
                    <a:lnTo>
                      <a:pt x="14846" y="28612"/>
                    </a:lnTo>
                    <a:lnTo>
                      <a:pt x="14064" y="28091"/>
                    </a:lnTo>
                    <a:lnTo>
                      <a:pt x="13320" y="27496"/>
                    </a:lnTo>
                    <a:lnTo>
                      <a:pt x="12613" y="26864"/>
                    </a:lnTo>
                    <a:lnTo>
                      <a:pt x="12018" y="26194"/>
                    </a:lnTo>
                    <a:lnTo>
                      <a:pt x="11758" y="25822"/>
                    </a:lnTo>
                    <a:lnTo>
                      <a:pt x="11497" y="25450"/>
                    </a:lnTo>
                    <a:lnTo>
                      <a:pt x="11274" y="25078"/>
                    </a:lnTo>
                    <a:lnTo>
                      <a:pt x="11051" y="24706"/>
                    </a:lnTo>
                    <a:lnTo>
                      <a:pt x="10716" y="23887"/>
                    </a:lnTo>
                    <a:lnTo>
                      <a:pt x="10418" y="23068"/>
                    </a:lnTo>
                    <a:lnTo>
                      <a:pt x="10158" y="22213"/>
                    </a:lnTo>
                    <a:lnTo>
                      <a:pt x="9934" y="21357"/>
                    </a:lnTo>
                    <a:lnTo>
                      <a:pt x="9711" y="20538"/>
                    </a:lnTo>
                    <a:lnTo>
                      <a:pt x="9488" y="19720"/>
                    </a:lnTo>
                    <a:lnTo>
                      <a:pt x="9897" y="19087"/>
                    </a:lnTo>
                    <a:lnTo>
                      <a:pt x="10232" y="18418"/>
                    </a:lnTo>
                    <a:lnTo>
                      <a:pt x="10530" y="17673"/>
                    </a:lnTo>
                    <a:lnTo>
                      <a:pt x="10753" y="16855"/>
                    </a:lnTo>
                    <a:lnTo>
                      <a:pt x="10902" y="16222"/>
                    </a:lnTo>
                    <a:lnTo>
                      <a:pt x="11013" y="15627"/>
                    </a:lnTo>
                    <a:lnTo>
                      <a:pt x="11051" y="14995"/>
                    </a:lnTo>
                    <a:lnTo>
                      <a:pt x="11088" y="14362"/>
                    </a:lnTo>
                    <a:lnTo>
                      <a:pt x="11088" y="13730"/>
                    </a:lnTo>
                    <a:lnTo>
                      <a:pt x="11051" y="13097"/>
                    </a:lnTo>
                    <a:lnTo>
                      <a:pt x="11013" y="12502"/>
                    </a:lnTo>
                    <a:lnTo>
                      <a:pt x="10902" y="11869"/>
                    </a:lnTo>
                    <a:lnTo>
                      <a:pt x="10790" y="11274"/>
                    </a:lnTo>
                    <a:lnTo>
                      <a:pt x="10604" y="10641"/>
                    </a:lnTo>
                    <a:lnTo>
                      <a:pt x="10418" y="10046"/>
                    </a:lnTo>
                    <a:lnTo>
                      <a:pt x="10195" y="9488"/>
                    </a:lnTo>
                    <a:lnTo>
                      <a:pt x="9934" y="8930"/>
                    </a:lnTo>
                    <a:lnTo>
                      <a:pt x="9674" y="8372"/>
                    </a:lnTo>
                    <a:lnTo>
                      <a:pt x="9339" y="7814"/>
                    </a:lnTo>
                    <a:lnTo>
                      <a:pt x="9004" y="7293"/>
                    </a:lnTo>
                    <a:lnTo>
                      <a:pt x="8893" y="7218"/>
                    </a:lnTo>
                    <a:lnTo>
                      <a:pt x="8781" y="7144"/>
                    </a:lnTo>
                    <a:lnTo>
                      <a:pt x="8632" y="7144"/>
                    </a:lnTo>
                    <a:lnTo>
                      <a:pt x="8521" y="7218"/>
                    </a:lnTo>
                    <a:lnTo>
                      <a:pt x="8409" y="7330"/>
                    </a:lnTo>
                    <a:lnTo>
                      <a:pt x="8372" y="7442"/>
                    </a:lnTo>
                    <a:lnTo>
                      <a:pt x="8372" y="7590"/>
                    </a:lnTo>
                    <a:lnTo>
                      <a:pt x="8446" y="7702"/>
                    </a:lnTo>
                    <a:lnTo>
                      <a:pt x="8744" y="8186"/>
                    </a:lnTo>
                    <a:lnTo>
                      <a:pt x="9042" y="8707"/>
                    </a:lnTo>
                    <a:lnTo>
                      <a:pt x="9339" y="9227"/>
                    </a:lnTo>
                    <a:lnTo>
                      <a:pt x="9562" y="9748"/>
                    </a:lnTo>
                    <a:lnTo>
                      <a:pt x="9786" y="10306"/>
                    </a:lnTo>
                    <a:lnTo>
                      <a:pt x="9934" y="10865"/>
                    </a:lnTo>
                    <a:lnTo>
                      <a:pt x="10121" y="11423"/>
                    </a:lnTo>
                    <a:lnTo>
                      <a:pt x="10232" y="12018"/>
                    </a:lnTo>
                    <a:lnTo>
                      <a:pt x="10307" y="12576"/>
                    </a:lnTo>
                    <a:lnTo>
                      <a:pt x="10381" y="13171"/>
                    </a:lnTo>
                    <a:lnTo>
                      <a:pt x="10418" y="13767"/>
                    </a:lnTo>
                    <a:lnTo>
                      <a:pt x="10418" y="14362"/>
                    </a:lnTo>
                    <a:lnTo>
                      <a:pt x="10381" y="14920"/>
                    </a:lnTo>
                    <a:lnTo>
                      <a:pt x="10307" y="15515"/>
                    </a:lnTo>
                    <a:lnTo>
                      <a:pt x="10232" y="16111"/>
                    </a:lnTo>
                    <a:lnTo>
                      <a:pt x="10083" y="16706"/>
                    </a:lnTo>
                    <a:lnTo>
                      <a:pt x="9897" y="17301"/>
                    </a:lnTo>
                    <a:lnTo>
                      <a:pt x="9711" y="17859"/>
                    </a:lnTo>
                    <a:lnTo>
                      <a:pt x="9451" y="18380"/>
                    </a:lnTo>
                    <a:lnTo>
                      <a:pt x="9190" y="18901"/>
                    </a:lnTo>
                    <a:lnTo>
                      <a:pt x="8967" y="18306"/>
                    </a:lnTo>
                    <a:lnTo>
                      <a:pt x="8669" y="17748"/>
                    </a:lnTo>
                    <a:lnTo>
                      <a:pt x="8335" y="17153"/>
                    </a:lnTo>
                    <a:lnTo>
                      <a:pt x="7963" y="16632"/>
                    </a:lnTo>
                    <a:lnTo>
                      <a:pt x="7516" y="16111"/>
                    </a:lnTo>
                    <a:lnTo>
                      <a:pt x="7032" y="15627"/>
                    </a:lnTo>
                    <a:lnTo>
                      <a:pt x="6772" y="15441"/>
                    </a:lnTo>
                    <a:lnTo>
                      <a:pt x="6474" y="15255"/>
                    </a:lnTo>
                    <a:lnTo>
                      <a:pt x="6177" y="15106"/>
                    </a:lnTo>
                    <a:lnTo>
                      <a:pt x="5842" y="14957"/>
                    </a:lnTo>
                    <a:lnTo>
                      <a:pt x="5395" y="14809"/>
                    </a:lnTo>
                    <a:lnTo>
                      <a:pt x="4949" y="14697"/>
                    </a:lnTo>
                    <a:lnTo>
                      <a:pt x="4465" y="14660"/>
                    </a:lnTo>
                    <a:lnTo>
                      <a:pt x="3981" y="14660"/>
                    </a:lnTo>
                    <a:lnTo>
                      <a:pt x="3498" y="14734"/>
                    </a:lnTo>
                    <a:lnTo>
                      <a:pt x="3014" y="14846"/>
                    </a:lnTo>
                    <a:lnTo>
                      <a:pt x="2530" y="14995"/>
                    </a:lnTo>
                    <a:lnTo>
                      <a:pt x="2084" y="15218"/>
                    </a:lnTo>
                    <a:lnTo>
                      <a:pt x="1712" y="15404"/>
                    </a:lnTo>
                    <a:lnTo>
                      <a:pt x="1340" y="15664"/>
                    </a:lnTo>
                    <a:lnTo>
                      <a:pt x="1005" y="15962"/>
                    </a:lnTo>
                    <a:lnTo>
                      <a:pt x="707" y="16297"/>
                    </a:lnTo>
                    <a:lnTo>
                      <a:pt x="447" y="16632"/>
                    </a:lnTo>
                    <a:lnTo>
                      <a:pt x="223" y="17041"/>
                    </a:lnTo>
                    <a:lnTo>
                      <a:pt x="75" y="17487"/>
                    </a:lnTo>
                    <a:lnTo>
                      <a:pt x="37" y="17748"/>
                    </a:lnTo>
                    <a:lnTo>
                      <a:pt x="0" y="17971"/>
                    </a:lnTo>
                    <a:lnTo>
                      <a:pt x="37" y="18418"/>
                    </a:lnTo>
                    <a:lnTo>
                      <a:pt x="112" y="18901"/>
                    </a:lnTo>
                    <a:lnTo>
                      <a:pt x="298" y="19311"/>
                    </a:lnTo>
                    <a:lnTo>
                      <a:pt x="521" y="19757"/>
                    </a:lnTo>
                    <a:lnTo>
                      <a:pt x="819" y="20166"/>
                    </a:lnTo>
                    <a:lnTo>
                      <a:pt x="1191" y="20538"/>
                    </a:lnTo>
                    <a:lnTo>
                      <a:pt x="1637" y="20910"/>
                    </a:lnTo>
                    <a:lnTo>
                      <a:pt x="2121" y="21208"/>
                    </a:lnTo>
                    <a:lnTo>
                      <a:pt x="2716" y="21506"/>
                    </a:lnTo>
                    <a:lnTo>
                      <a:pt x="3312" y="21766"/>
                    </a:lnTo>
                    <a:lnTo>
                      <a:pt x="3907" y="21952"/>
                    </a:lnTo>
                    <a:lnTo>
                      <a:pt x="4502" y="22064"/>
                    </a:lnTo>
                    <a:lnTo>
                      <a:pt x="5098" y="22101"/>
                    </a:lnTo>
                    <a:lnTo>
                      <a:pt x="5693" y="22101"/>
                    </a:lnTo>
                    <a:lnTo>
                      <a:pt x="6251" y="22027"/>
                    </a:lnTo>
                    <a:lnTo>
                      <a:pt x="6809" y="21878"/>
                    </a:lnTo>
                    <a:lnTo>
                      <a:pt x="7107" y="21766"/>
                    </a:lnTo>
                    <a:lnTo>
                      <a:pt x="7367" y="21617"/>
                    </a:lnTo>
                    <a:lnTo>
                      <a:pt x="7963" y="21283"/>
                    </a:lnTo>
                    <a:lnTo>
                      <a:pt x="8483" y="20873"/>
                    </a:lnTo>
                    <a:lnTo>
                      <a:pt x="8967" y="20390"/>
                    </a:lnTo>
                    <a:lnTo>
                      <a:pt x="9265" y="21543"/>
                    </a:lnTo>
                    <a:lnTo>
                      <a:pt x="9488" y="22399"/>
                    </a:lnTo>
                    <a:lnTo>
                      <a:pt x="9748" y="23292"/>
                    </a:lnTo>
                    <a:lnTo>
                      <a:pt x="10083" y="24147"/>
                    </a:lnTo>
                    <a:lnTo>
                      <a:pt x="10455" y="25003"/>
                    </a:lnTo>
                    <a:lnTo>
                      <a:pt x="10679" y="25412"/>
                    </a:lnTo>
                    <a:lnTo>
                      <a:pt x="10902" y="25822"/>
                    </a:lnTo>
                    <a:lnTo>
                      <a:pt x="11200" y="26231"/>
                    </a:lnTo>
                    <a:lnTo>
                      <a:pt x="11460" y="26603"/>
                    </a:lnTo>
                    <a:lnTo>
                      <a:pt x="11795" y="26975"/>
                    </a:lnTo>
                    <a:lnTo>
                      <a:pt x="12130" y="27347"/>
                    </a:lnTo>
                    <a:lnTo>
                      <a:pt x="12465" y="27682"/>
                    </a:lnTo>
                    <a:lnTo>
                      <a:pt x="12837" y="28017"/>
                    </a:lnTo>
                    <a:lnTo>
                      <a:pt x="13209" y="28352"/>
                    </a:lnTo>
                    <a:lnTo>
                      <a:pt x="13618" y="28649"/>
                    </a:lnTo>
                    <a:lnTo>
                      <a:pt x="14027" y="28910"/>
                    </a:lnTo>
                    <a:lnTo>
                      <a:pt x="14474" y="29208"/>
                    </a:lnTo>
                    <a:lnTo>
                      <a:pt x="14920" y="29431"/>
                    </a:lnTo>
                    <a:lnTo>
                      <a:pt x="15404" y="29691"/>
                    </a:lnTo>
                    <a:lnTo>
                      <a:pt x="15888" y="29877"/>
                    </a:lnTo>
                    <a:lnTo>
                      <a:pt x="16371" y="30101"/>
                    </a:lnTo>
                    <a:lnTo>
                      <a:pt x="17078" y="30324"/>
                    </a:lnTo>
                    <a:lnTo>
                      <a:pt x="17748" y="30510"/>
                    </a:lnTo>
                    <a:lnTo>
                      <a:pt x="18492" y="30696"/>
                    </a:lnTo>
                    <a:lnTo>
                      <a:pt x="19236" y="30845"/>
                    </a:lnTo>
                    <a:lnTo>
                      <a:pt x="20018" y="30919"/>
                    </a:lnTo>
                    <a:lnTo>
                      <a:pt x="20836" y="31031"/>
                    </a:lnTo>
                    <a:lnTo>
                      <a:pt x="21692" y="31068"/>
                    </a:lnTo>
                    <a:lnTo>
                      <a:pt x="22548" y="31068"/>
                    </a:lnTo>
                    <a:lnTo>
                      <a:pt x="24036" y="31031"/>
                    </a:lnTo>
                    <a:lnTo>
                      <a:pt x="25673" y="30919"/>
                    </a:lnTo>
                    <a:lnTo>
                      <a:pt x="27310" y="30696"/>
                    </a:lnTo>
                    <a:lnTo>
                      <a:pt x="28836" y="30398"/>
                    </a:lnTo>
                    <a:lnTo>
                      <a:pt x="29617" y="30249"/>
                    </a:lnTo>
                    <a:lnTo>
                      <a:pt x="30361" y="30026"/>
                    </a:lnTo>
                    <a:lnTo>
                      <a:pt x="31068" y="29840"/>
                    </a:lnTo>
                    <a:lnTo>
                      <a:pt x="31812" y="29580"/>
                    </a:lnTo>
                    <a:lnTo>
                      <a:pt x="32482" y="29356"/>
                    </a:lnTo>
                    <a:lnTo>
                      <a:pt x="33189" y="29059"/>
                    </a:lnTo>
                    <a:lnTo>
                      <a:pt x="33859" y="28761"/>
                    </a:lnTo>
                    <a:lnTo>
                      <a:pt x="34528" y="28463"/>
                    </a:lnTo>
                    <a:lnTo>
                      <a:pt x="35161" y="28129"/>
                    </a:lnTo>
                    <a:lnTo>
                      <a:pt x="35793" y="27794"/>
                    </a:lnTo>
                    <a:lnTo>
                      <a:pt x="36500" y="27347"/>
                    </a:lnTo>
                    <a:lnTo>
                      <a:pt x="37207" y="26901"/>
                    </a:lnTo>
                    <a:lnTo>
                      <a:pt x="37840" y="26417"/>
                    </a:lnTo>
                    <a:lnTo>
                      <a:pt x="38472" y="25933"/>
                    </a:lnTo>
                    <a:lnTo>
                      <a:pt x="39105" y="25412"/>
                    </a:lnTo>
                    <a:lnTo>
                      <a:pt x="39700" y="24854"/>
                    </a:lnTo>
                    <a:lnTo>
                      <a:pt x="40258" y="24296"/>
                    </a:lnTo>
                    <a:lnTo>
                      <a:pt x="40779" y="23701"/>
                    </a:lnTo>
                    <a:lnTo>
                      <a:pt x="41263" y="23106"/>
                    </a:lnTo>
                    <a:lnTo>
                      <a:pt x="41746" y="22510"/>
                    </a:lnTo>
                    <a:lnTo>
                      <a:pt x="42193" y="21841"/>
                    </a:lnTo>
                    <a:lnTo>
                      <a:pt x="42602" y="21208"/>
                    </a:lnTo>
                    <a:lnTo>
                      <a:pt x="43012" y="20538"/>
                    </a:lnTo>
                    <a:lnTo>
                      <a:pt x="43346" y="19869"/>
                    </a:lnTo>
                    <a:lnTo>
                      <a:pt x="43681" y="19162"/>
                    </a:lnTo>
                    <a:lnTo>
                      <a:pt x="43979" y="18455"/>
                    </a:lnTo>
                    <a:lnTo>
                      <a:pt x="44351" y="17301"/>
                    </a:lnTo>
                    <a:lnTo>
                      <a:pt x="44649" y="16148"/>
                    </a:lnTo>
                    <a:lnTo>
                      <a:pt x="44909" y="14995"/>
                    </a:lnTo>
                    <a:lnTo>
                      <a:pt x="45095" y="13841"/>
                    </a:lnTo>
                    <a:lnTo>
                      <a:pt x="45244" y="12688"/>
                    </a:lnTo>
                    <a:lnTo>
                      <a:pt x="45356" y="11534"/>
                    </a:lnTo>
                    <a:lnTo>
                      <a:pt x="45467" y="9339"/>
                    </a:lnTo>
                    <a:lnTo>
                      <a:pt x="45579" y="7107"/>
                    </a:lnTo>
                    <a:lnTo>
                      <a:pt x="45616" y="4837"/>
                    </a:lnTo>
                    <a:lnTo>
                      <a:pt x="45616" y="2605"/>
                    </a:lnTo>
                    <a:lnTo>
                      <a:pt x="45579" y="335"/>
                    </a:lnTo>
                    <a:lnTo>
                      <a:pt x="45579" y="223"/>
                    </a:lnTo>
                    <a:lnTo>
                      <a:pt x="45504" y="112"/>
                    </a:lnTo>
                    <a:lnTo>
                      <a:pt x="45393" y="37"/>
                    </a:lnTo>
                    <a:lnTo>
                      <a:pt x="4524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41"/>
              <p:cNvSpPr/>
              <p:nvPr/>
            </p:nvSpPr>
            <p:spPr>
              <a:xfrm>
                <a:off x="1453875" y="986000"/>
                <a:ext cx="622300" cy="769275"/>
              </a:xfrm>
              <a:custGeom>
                <a:avLst/>
                <a:gdLst/>
                <a:ahLst/>
                <a:cxnLst/>
                <a:rect l="l" t="t" r="r" b="b"/>
                <a:pathLst>
                  <a:path w="24892" h="30771" extrusionOk="0">
                    <a:moveTo>
                      <a:pt x="8112" y="6698"/>
                    </a:moveTo>
                    <a:lnTo>
                      <a:pt x="8707" y="6884"/>
                    </a:lnTo>
                    <a:lnTo>
                      <a:pt x="9339" y="7107"/>
                    </a:lnTo>
                    <a:lnTo>
                      <a:pt x="9935" y="7368"/>
                    </a:lnTo>
                    <a:lnTo>
                      <a:pt x="10493" y="7665"/>
                    </a:lnTo>
                    <a:lnTo>
                      <a:pt x="11051" y="7963"/>
                    </a:lnTo>
                    <a:lnTo>
                      <a:pt x="11572" y="8261"/>
                    </a:lnTo>
                    <a:lnTo>
                      <a:pt x="12056" y="8596"/>
                    </a:lnTo>
                    <a:lnTo>
                      <a:pt x="12502" y="8931"/>
                    </a:lnTo>
                    <a:lnTo>
                      <a:pt x="13916" y="10084"/>
                    </a:lnTo>
                    <a:lnTo>
                      <a:pt x="15367" y="11237"/>
                    </a:lnTo>
                    <a:lnTo>
                      <a:pt x="16744" y="12428"/>
                    </a:lnTo>
                    <a:lnTo>
                      <a:pt x="18083" y="13693"/>
                    </a:lnTo>
                    <a:lnTo>
                      <a:pt x="18753" y="14326"/>
                    </a:lnTo>
                    <a:lnTo>
                      <a:pt x="19385" y="14995"/>
                    </a:lnTo>
                    <a:lnTo>
                      <a:pt x="19981" y="15665"/>
                    </a:lnTo>
                    <a:lnTo>
                      <a:pt x="20576" y="16335"/>
                    </a:lnTo>
                    <a:lnTo>
                      <a:pt x="21134" y="17042"/>
                    </a:lnTo>
                    <a:lnTo>
                      <a:pt x="21692" y="17786"/>
                    </a:lnTo>
                    <a:lnTo>
                      <a:pt x="22213" y="18530"/>
                    </a:lnTo>
                    <a:lnTo>
                      <a:pt x="22697" y="19274"/>
                    </a:lnTo>
                    <a:lnTo>
                      <a:pt x="23106" y="20055"/>
                    </a:lnTo>
                    <a:lnTo>
                      <a:pt x="23478" y="20874"/>
                    </a:lnTo>
                    <a:lnTo>
                      <a:pt x="23776" y="21655"/>
                    </a:lnTo>
                    <a:lnTo>
                      <a:pt x="23999" y="22437"/>
                    </a:lnTo>
                    <a:lnTo>
                      <a:pt x="24148" y="23218"/>
                    </a:lnTo>
                    <a:lnTo>
                      <a:pt x="24222" y="23999"/>
                    </a:lnTo>
                    <a:lnTo>
                      <a:pt x="24222" y="24743"/>
                    </a:lnTo>
                    <a:lnTo>
                      <a:pt x="24111" y="25488"/>
                    </a:lnTo>
                    <a:lnTo>
                      <a:pt x="24036" y="25897"/>
                    </a:lnTo>
                    <a:lnTo>
                      <a:pt x="23925" y="26306"/>
                    </a:lnTo>
                    <a:lnTo>
                      <a:pt x="23813" y="26678"/>
                    </a:lnTo>
                    <a:lnTo>
                      <a:pt x="23664" y="27087"/>
                    </a:lnTo>
                    <a:lnTo>
                      <a:pt x="23478" y="27422"/>
                    </a:lnTo>
                    <a:lnTo>
                      <a:pt x="23255" y="27794"/>
                    </a:lnTo>
                    <a:lnTo>
                      <a:pt x="23032" y="28092"/>
                    </a:lnTo>
                    <a:lnTo>
                      <a:pt x="22808" y="28427"/>
                    </a:lnTo>
                    <a:lnTo>
                      <a:pt x="22548" y="28687"/>
                    </a:lnTo>
                    <a:lnTo>
                      <a:pt x="22250" y="28948"/>
                    </a:lnTo>
                    <a:lnTo>
                      <a:pt x="21990" y="29208"/>
                    </a:lnTo>
                    <a:lnTo>
                      <a:pt x="21655" y="29394"/>
                    </a:lnTo>
                    <a:lnTo>
                      <a:pt x="21357" y="29580"/>
                    </a:lnTo>
                    <a:lnTo>
                      <a:pt x="21022" y="29729"/>
                    </a:lnTo>
                    <a:lnTo>
                      <a:pt x="20688" y="29878"/>
                    </a:lnTo>
                    <a:lnTo>
                      <a:pt x="20353" y="29952"/>
                    </a:lnTo>
                    <a:lnTo>
                      <a:pt x="19906" y="30027"/>
                    </a:lnTo>
                    <a:lnTo>
                      <a:pt x="19497" y="30064"/>
                    </a:lnTo>
                    <a:lnTo>
                      <a:pt x="19088" y="30064"/>
                    </a:lnTo>
                    <a:lnTo>
                      <a:pt x="18678" y="30027"/>
                    </a:lnTo>
                    <a:lnTo>
                      <a:pt x="18269" y="29952"/>
                    </a:lnTo>
                    <a:lnTo>
                      <a:pt x="17860" y="29804"/>
                    </a:lnTo>
                    <a:lnTo>
                      <a:pt x="17488" y="29655"/>
                    </a:lnTo>
                    <a:lnTo>
                      <a:pt x="17078" y="29469"/>
                    </a:lnTo>
                    <a:lnTo>
                      <a:pt x="16669" y="29208"/>
                    </a:lnTo>
                    <a:lnTo>
                      <a:pt x="16297" y="28948"/>
                    </a:lnTo>
                    <a:lnTo>
                      <a:pt x="15888" y="28613"/>
                    </a:lnTo>
                    <a:lnTo>
                      <a:pt x="15516" y="28241"/>
                    </a:lnTo>
                    <a:lnTo>
                      <a:pt x="15144" y="27832"/>
                    </a:lnTo>
                    <a:lnTo>
                      <a:pt x="14734" y="27422"/>
                    </a:lnTo>
                    <a:lnTo>
                      <a:pt x="14362" y="26901"/>
                    </a:lnTo>
                    <a:lnTo>
                      <a:pt x="13953" y="26381"/>
                    </a:lnTo>
                    <a:lnTo>
                      <a:pt x="13246" y="25413"/>
                    </a:lnTo>
                    <a:lnTo>
                      <a:pt x="12576" y="24371"/>
                    </a:lnTo>
                    <a:lnTo>
                      <a:pt x="11907" y="23330"/>
                    </a:lnTo>
                    <a:lnTo>
                      <a:pt x="11237" y="22288"/>
                    </a:lnTo>
                    <a:lnTo>
                      <a:pt x="10604" y="21209"/>
                    </a:lnTo>
                    <a:lnTo>
                      <a:pt x="10046" y="20093"/>
                    </a:lnTo>
                    <a:lnTo>
                      <a:pt x="9488" y="18976"/>
                    </a:lnTo>
                    <a:lnTo>
                      <a:pt x="9005" y="17823"/>
                    </a:lnTo>
                    <a:lnTo>
                      <a:pt x="8558" y="16632"/>
                    </a:lnTo>
                    <a:lnTo>
                      <a:pt x="8223" y="15479"/>
                    </a:lnTo>
                    <a:lnTo>
                      <a:pt x="7926" y="14251"/>
                    </a:lnTo>
                    <a:lnTo>
                      <a:pt x="7702" y="13023"/>
                    </a:lnTo>
                    <a:lnTo>
                      <a:pt x="7628" y="12428"/>
                    </a:lnTo>
                    <a:lnTo>
                      <a:pt x="7591" y="11795"/>
                    </a:lnTo>
                    <a:lnTo>
                      <a:pt x="7553" y="11163"/>
                    </a:lnTo>
                    <a:lnTo>
                      <a:pt x="7553" y="10530"/>
                    </a:lnTo>
                    <a:lnTo>
                      <a:pt x="7553" y="9898"/>
                    </a:lnTo>
                    <a:lnTo>
                      <a:pt x="7628" y="9265"/>
                    </a:lnTo>
                    <a:lnTo>
                      <a:pt x="7702" y="8633"/>
                    </a:lnTo>
                    <a:lnTo>
                      <a:pt x="7777" y="8000"/>
                    </a:lnTo>
                    <a:lnTo>
                      <a:pt x="7926" y="7331"/>
                    </a:lnTo>
                    <a:lnTo>
                      <a:pt x="8112" y="6698"/>
                    </a:lnTo>
                    <a:close/>
                    <a:moveTo>
                      <a:pt x="13581" y="1"/>
                    </a:moveTo>
                    <a:lnTo>
                      <a:pt x="13097" y="150"/>
                    </a:lnTo>
                    <a:lnTo>
                      <a:pt x="12614" y="373"/>
                    </a:lnTo>
                    <a:lnTo>
                      <a:pt x="12167" y="559"/>
                    </a:lnTo>
                    <a:lnTo>
                      <a:pt x="11683" y="819"/>
                    </a:lnTo>
                    <a:lnTo>
                      <a:pt x="11274" y="1117"/>
                    </a:lnTo>
                    <a:lnTo>
                      <a:pt x="10828" y="1415"/>
                    </a:lnTo>
                    <a:lnTo>
                      <a:pt x="10418" y="1750"/>
                    </a:lnTo>
                    <a:lnTo>
                      <a:pt x="10046" y="2122"/>
                    </a:lnTo>
                    <a:lnTo>
                      <a:pt x="9674" y="2531"/>
                    </a:lnTo>
                    <a:lnTo>
                      <a:pt x="9339" y="2940"/>
                    </a:lnTo>
                    <a:lnTo>
                      <a:pt x="9005" y="3350"/>
                    </a:lnTo>
                    <a:lnTo>
                      <a:pt x="8670" y="3833"/>
                    </a:lnTo>
                    <a:lnTo>
                      <a:pt x="8409" y="4317"/>
                    </a:lnTo>
                    <a:lnTo>
                      <a:pt x="8112" y="4801"/>
                    </a:lnTo>
                    <a:lnTo>
                      <a:pt x="7888" y="5321"/>
                    </a:lnTo>
                    <a:lnTo>
                      <a:pt x="7665" y="5842"/>
                    </a:lnTo>
                    <a:lnTo>
                      <a:pt x="7181" y="5731"/>
                    </a:lnTo>
                    <a:lnTo>
                      <a:pt x="6660" y="5656"/>
                    </a:lnTo>
                    <a:lnTo>
                      <a:pt x="6177" y="5619"/>
                    </a:lnTo>
                    <a:lnTo>
                      <a:pt x="5656" y="5582"/>
                    </a:lnTo>
                    <a:lnTo>
                      <a:pt x="4689" y="5582"/>
                    </a:lnTo>
                    <a:lnTo>
                      <a:pt x="4205" y="5656"/>
                    </a:lnTo>
                    <a:lnTo>
                      <a:pt x="3758" y="5731"/>
                    </a:lnTo>
                    <a:lnTo>
                      <a:pt x="3126" y="5917"/>
                    </a:lnTo>
                    <a:lnTo>
                      <a:pt x="2568" y="6177"/>
                    </a:lnTo>
                    <a:lnTo>
                      <a:pt x="2047" y="6475"/>
                    </a:lnTo>
                    <a:lnTo>
                      <a:pt x="1563" y="6810"/>
                    </a:lnTo>
                    <a:lnTo>
                      <a:pt x="1117" y="7219"/>
                    </a:lnTo>
                    <a:lnTo>
                      <a:pt x="707" y="7703"/>
                    </a:lnTo>
                    <a:lnTo>
                      <a:pt x="335" y="8224"/>
                    </a:lnTo>
                    <a:lnTo>
                      <a:pt x="38" y="8782"/>
                    </a:lnTo>
                    <a:lnTo>
                      <a:pt x="0" y="8931"/>
                    </a:lnTo>
                    <a:lnTo>
                      <a:pt x="0" y="9079"/>
                    </a:lnTo>
                    <a:lnTo>
                      <a:pt x="75" y="9191"/>
                    </a:lnTo>
                    <a:lnTo>
                      <a:pt x="186" y="9265"/>
                    </a:lnTo>
                    <a:lnTo>
                      <a:pt x="298" y="9303"/>
                    </a:lnTo>
                    <a:lnTo>
                      <a:pt x="447" y="9303"/>
                    </a:lnTo>
                    <a:lnTo>
                      <a:pt x="559" y="9228"/>
                    </a:lnTo>
                    <a:lnTo>
                      <a:pt x="633" y="9117"/>
                    </a:lnTo>
                    <a:lnTo>
                      <a:pt x="893" y="8596"/>
                    </a:lnTo>
                    <a:lnTo>
                      <a:pt x="1228" y="8149"/>
                    </a:lnTo>
                    <a:lnTo>
                      <a:pt x="1563" y="7740"/>
                    </a:lnTo>
                    <a:lnTo>
                      <a:pt x="1972" y="7368"/>
                    </a:lnTo>
                    <a:lnTo>
                      <a:pt x="2419" y="7070"/>
                    </a:lnTo>
                    <a:lnTo>
                      <a:pt x="2865" y="6810"/>
                    </a:lnTo>
                    <a:lnTo>
                      <a:pt x="3349" y="6586"/>
                    </a:lnTo>
                    <a:lnTo>
                      <a:pt x="3907" y="6438"/>
                    </a:lnTo>
                    <a:lnTo>
                      <a:pt x="4316" y="6363"/>
                    </a:lnTo>
                    <a:lnTo>
                      <a:pt x="4763" y="6289"/>
                    </a:lnTo>
                    <a:lnTo>
                      <a:pt x="6065" y="6289"/>
                    </a:lnTo>
                    <a:lnTo>
                      <a:pt x="6549" y="6363"/>
                    </a:lnTo>
                    <a:lnTo>
                      <a:pt x="7442" y="6512"/>
                    </a:lnTo>
                    <a:lnTo>
                      <a:pt x="7256" y="7182"/>
                    </a:lnTo>
                    <a:lnTo>
                      <a:pt x="7107" y="7852"/>
                    </a:lnTo>
                    <a:lnTo>
                      <a:pt x="7033" y="8521"/>
                    </a:lnTo>
                    <a:lnTo>
                      <a:pt x="6921" y="9191"/>
                    </a:lnTo>
                    <a:lnTo>
                      <a:pt x="6884" y="9861"/>
                    </a:lnTo>
                    <a:lnTo>
                      <a:pt x="6884" y="10530"/>
                    </a:lnTo>
                    <a:lnTo>
                      <a:pt x="6884" y="11163"/>
                    </a:lnTo>
                    <a:lnTo>
                      <a:pt x="6884" y="11795"/>
                    </a:lnTo>
                    <a:lnTo>
                      <a:pt x="6958" y="12465"/>
                    </a:lnTo>
                    <a:lnTo>
                      <a:pt x="7033" y="13098"/>
                    </a:lnTo>
                    <a:lnTo>
                      <a:pt x="7256" y="14363"/>
                    </a:lnTo>
                    <a:lnTo>
                      <a:pt x="7553" y="15591"/>
                    </a:lnTo>
                    <a:lnTo>
                      <a:pt x="7926" y="16818"/>
                    </a:lnTo>
                    <a:lnTo>
                      <a:pt x="8335" y="18009"/>
                    </a:lnTo>
                    <a:lnTo>
                      <a:pt x="8856" y="19200"/>
                    </a:lnTo>
                    <a:lnTo>
                      <a:pt x="9414" y="20353"/>
                    </a:lnTo>
                    <a:lnTo>
                      <a:pt x="10009" y="21506"/>
                    </a:lnTo>
                    <a:lnTo>
                      <a:pt x="10642" y="22585"/>
                    </a:lnTo>
                    <a:lnTo>
                      <a:pt x="11311" y="23702"/>
                    </a:lnTo>
                    <a:lnTo>
                      <a:pt x="11981" y="24743"/>
                    </a:lnTo>
                    <a:lnTo>
                      <a:pt x="12688" y="25785"/>
                    </a:lnTo>
                    <a:lnTo>
                      <a:pt x="13395" y="26827"/>
                    </a:lnTo>
                    <a:lnTo>
                      <a:pt x="14139" y="27757"/>
                    </a:lnTo>
                    <a:lnTo>
                      <a:pt x="14846" y="28539"/>
                    </a:lnTo>
                    <a:lnTo>
                      <a:pt x="15218" y="28911"/>
                    </a:lnTo>
                    <a:lnTo>
                      <a:pt x="15590" y="29245"/>
                    </a:lnTo>
                    <a:lnTo>
                      <a:pt x="15962" y="29543"/>
                    </a:lnTo>
                    <a:lnTo>
                      <a:pt x="16297" y="29804"/>
                    </a:lnTo>
                    <a:lnTo>
                      <a:pt x="16669" y="30027"/>
                    </a:lnTo>
                    <a:lnTo>
                      <a:pt x="17041" y="30213"/>
                    </a:lnTo>
                    <a:lnTo>
                      <a:pt x="17451" y="30399"/>
                    </a:lnTo>
                    <a:lnTo>
                      <a:pt x="17823" y="30548"/>
                    </a:lnTo>
                    <a:lnTo>
                      <a:pt x="18195" y="30622"/>
                    </a:lnTo>
                    <a:lnTo>
                      <a:pt x="18567" y="30697"/>
                    </a:lnTo>
                    <a:lnTo>
                      <a:pt x="18976" y="30771"/>
                    </a:lnTo>
                    <a:lnTo>
                      <a:pt x="19348" y="30771"/>
                    </a:lnTo>
                    <a:lnTo>
                      <a:pt x="19906" y="30734"/>
                    </a:lnTo>
                    <a:lnTo>
                      <a:pt x="20464" y="30659"/>
                    </a:lnTo>
                    <a:lnTo>
                      <a:pt x="20874" y="30548"/>
                    </a:lnTo>
                    <a:lnTo>
                      <a:pt x="21246" y="30399"/>
                    </a:lnTo>
                    <a:lnTo>
                      <a:pt x="21618" y="30250"/>
                    </a:lnTo>
                    <a:lnTo>
                      <a:pt x="21990" y="30027"/>
                    </a:lnTo>
                    <a:lnTo>
                      <a:pt x="22362" y="29804"/>
                    </a:lnTo>
                    <a:lnTo>
                      <a:pt x="22660" y="29506"/>
                    </a:lnTo>
                    <a:lnTo>
                      <a:pt x="22994" y="29208"/>
                    </a:lnTo>
                    <a:lnTo>
                      <a:pt x="23292" y="28911"/>
                    </a:lnTo>
                    <a:lnTo>
                      <a:pt x="23552" y="28539"/>
                    </a:lnTo>
                    <a:lnTo>
                      <a:pt x="23813" y="28204"/>
                    </a:lnTo>
                    <a:lnTo>
                      <a:pt x="24036" y="27794"/>
                    </a:lnTo>
                    <a:lnTo>
                      <a:pt x="24259" y="27385"/>
                    </a:lnTo>
                    <a:lnTo>
                      <a:pt x="24445" y="26976"/>
                    </a:lnTo>
                    <a:lnTo>
                      <a:pt x="24594" y="26529"/>
                    </a:lnTo>
                    <a:lnTo>
                      <a:pt x="24706" y="26083"/>
                    </a:lnTo>
                    <a:lnTo>
                      <a:pt x="24780" y="25599"/>
                    </a:lnTo>
                    <a:lnTo>
                      <a:pt x="24892" y="24818"/>
                    </a:lnTo>
                    <a:lnTo>
                      <a:pt x="24892" y="23999"/>
                    </a:lnTo>
                    <a:lnTo>
                      <a:pt x="24818" y="23144"/>
                    </a:lnTo>
                    <a:lnTo>
                      <a:pt x="24669" y="22288"/>
                    </a:lnTo>
                    <a:lnTo>
                      <a:pt x="24408" y="21432"/>
                    </a:lnTo>
                    <a:lnTo>
                      <a:pt x="24111" y="20613"/>
                    </a:lnTo>
                    <a:lnTo>
                      <a:pt x="23701" y="19758"/>
                    </a:lnTo>
                    <a:lnTo>
                      <a:pt x="23255" y="18902"/>
                    </a:lnTo>
                    <a:lnTo>
                      <a:pt x="22771" y="18121"/>
                    </a:lnTo>
                    <a:lnTo>
                      <a:pt x="22250" y="17376"/>
                    </a:lnTo>
                    <a:lnTo>
                      <a:pt x="21692" y="16632"/>
                    </a:lnTo>
                    <a:lnTo>
                      <a:pt x="21134" y="15888"/>
                    </a:lnTo>
                    <a:lnTo>
                      <a:pt x="20501" y="15218"/>
                    </a:lnTo>
                    <a:lnTo>
                      <a:pt x="19906" y="14512"/>
                    </a:lnTo>
                    <a:lnTo>
                      <a:pt x="19236" y="13842"/>
                    </a:lnTo>
                    <a:lnTo>
                      <a:pt x="18567" y="13172"/>
                    </a:lnTo>
                    <a:lnTo>
                      <a:pt x="17227" y="11907"/>
                    </a:lnTo>
                    <a:lnTo>
                      <a:pt x="15813" y="10716"/>
                    </a:lnTo>
                    <a:lnTo>
                      <a:pt x="14362" y="9526"/>
                    </a:lnTo>
                    <a:lnTo>
                      <a:pt x="12911" y="8372"/>
                    </a:lnTo>
                    <a:lnTo>
                      <a:pt x="12428" y="8038"/>
                    </a:lnTo>
                    <a:lnTo>
                      <a:pt x="11944" y="7703"/>
                    </a:lnTo>
                    <a:lnTo>
                      <a:pt x="11386" y="7368"/>
                    </a:lnTo>
                    <a:lnTo>
                      <a:pt x="10828" y="7033"/>
                    </a:lnTo>
                    <a:lnTo>
                      <a:pt x="10232" y="6735"/>
                    </a:lnTo>
                    <a:lnTo>
                      <a:pt x="9600" y="6475"/>
                    </a:lnTo>
                    <a:lnTo>
                      <a:pt x="8967" y="6252"/>
                    </a:lnTo>
                    <a:lnTo>
                      <a:pt x="8335" y="6028"/>
                    </a:lnTo>
                    <a:lnTo>
                      <a:pt x="8521" y="5545"/>
                    </a:lnTo>
                    <a:lnTo>
                      <a:pt x="8744" y="5061"/>
                    </a:lnTo>
                    <a:lnTo>
                      <a:pt x="9005" y="4615"/>
                    </a:lnTo>
                    <a:lnTo>
                      <a:pt x="9265" y="4168"/>
                    </a:lnTo>
                    <a:lnTo>
                      <a:pt x="9563" y="3759"/>
                    </a:lnTo>
                    <a:lnTo>
                      <a:pt x="9860" y="3350"/>
                    </a:lnTo>
                    <a:lnTo>
                      <a:pt x="10195" y="2977"/>
                    </a:lnTo>
                    <a:lnTo>
                      <a:pt x="10530" y="2605"/>
                    </a:lnTo>
                    <a:lnTo>
                      <a:pt x="10865" y="2308"/>
                    </a:lnTo>
                    <a:lnTo>
                      <a:pt x="11237" y="1973"/>
                    </a:lnTo>
                    <a:lnTo>
                      <a:pt x="11646" y="1712"/>
                    </a:lnTo>
                    <a:lnTo>
                      <a:pt x="12056" y="1452"/>
                    </a:lnTo>
                    <a:lnTo>
                      <a:pt x="12465" y="1192"/>
                    </a:lnTo>
                    <a:lnTo>
                      <a:pt x="12874" y="1005"/>
                    </a:lnTo>
                    <a:lnTo>
                      <a:pt x="13321" y="819"/>
                    </a:lnTo>
                    <a:lnTo>
                      <a:pt x="13767" y="708"/>
                    </a:lnTo>
                    <a:lnTo>
                      <a:pt x="13879" y="633"/>
                    </a:lnTo>
                    <a:lnTo>
                      <a:pt x="13990" y="522"/>
                    </a:lnTo>
                    <a:lnTo>
                      <a:pt x="14027" y="410"/>
                    </a:lnTo>
                    <a:lnTo>
                      <a:pt x="13990" y="261"/>
                    </a:lnTo>
                    <a:lnTo>
                      <a:pt x="13953" y="150"/>
                    </a:lnTo>
                    <a:lnTo>
                      <a:pt x="13841" y="38"/>
                    </a:lnTo>
                    <a:lnTo>
                      <a:pt x="137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41"/>
              <p:cNvSpPr/>
              <p:nvPr/>
            </p:nvSpPr>
            <p:spPr>
              <a:xfrm>
                <a:off x="1719900" y="1326450"/>
                <a:ext cx="368375" cy="435350"/>
              </a:xfrm>
              <a:custGeom>
                <a:avLst/>
                <a:gdLst/>
                <a:ahLst/>
                <a:cxnLst/>
                <a:rect l="l" t="t" r="r" b="b"/>
                <a:pathLst>
                  <a:path w="14735" h="17414" extrusionOk="0">
                    <a:moveTo>
                      <a:pt x="8595" y="1"/>
                    </a:moveTo>
                    <a:lnTo>
                      <a:pt x="8484" y="38"/>
                    </a:lnTo>
                    <a:lnTo>
                      <a:pt x="8335" y="112"/>
                    </a:lnTo>
                    <a:lnTo>
                      <a:pt x="8261" y="224"/>
                    </a:lnTo>
                    <a:lnTo>
                      <a:pt x="8149" y="335"/>
                    </a:lnTo>
                    <a:lnTo>
                      <a:pt x="8112" y="447"/>
                    </a:lnTo>
                    <a:lnTo>
                      <a:pt x="8075" y="596"/>
                    </a:lnTo>
                    <a:lnTo>
                      <a:pt x="8075" y="708"/>
                    </a:lnTo>
                    <a:lnTo>
                      <a:pt x="8075" y="856"/>
                    </a:lnTo>
                    <a:lnTo>
                      <a:pt x="8112" y="968"/>
                    </a:lnTo>
                    <a:lnTo>
                      <a:pt x="8186" y="1117"/>
                    </a:lnTo>
                    <a:lnTo>
                      <a:pt x="8298" y="1228"/>
                    </a:lnTo>
                    <a:lnTo>
                      <a:pt x="9191" y="2159"/>
                    </a:lnTo>
                    <a:lnTo>
                      <a:pt x="10121" y="3126"/>
                    </a:lnTo>
                    <a:lnTo>
                      <a:pt x="10530" y="3647"/>
                    </a:lnTo>
                    <a:lnTo>
                      <a:pt x="10977" y="4168"/>
                    </a:lnTo>
                    <a:lnTo>
                      <a:pt x="11349" y="4726"/>
                    </a:lnTo>
                    <a:lnTo>
                      <a:pt x="11721" y="5284"/>
                    </a:lnTo>
                    <a:lnTo>
                      <a:pt x="12093" y="5879"/>
                    </a:lnTo>
                    <a:lnTo>
                      <a:pt x="12391" y="6475"/>
                    </a:lnTo>
                    <a:lnTo>
                      <a:pt x="12651" y="7070"/>
                    </a:lnTo>
                    <a:lnTo>
                      <a:pt x="12911" y="7702"/>
                    </a:lnTo>
                    <a:lnTo>
                      <a:pt x="13098" y="8372"/>
                    </a:lnTo>
                    <a:lnTo>
                      <a:pt x="13246" y="9042"/>
                    </a:lnTo>
                    <a:lnTo>
                      <a:pt x="13358" y="9712"/>
                    </a:lnTo>
                    <a:lnTo>
                      <a:pt x="13395" y="10419"/>
                    </a:lnTo>
                    <a:lnTo>
                      <a:pt x="13395" y="11088"/>
                    </a:lnTo>
                    <a:lnTo>
                      <a:pt x="13321" y="11721"/>
                    </a:lnTo>
                    <a:lnTo>
                      <a:pt x="13172" y="12353"/>
                    </a:lnTo>
                    <a:lnTo>
                      <a:pt x="13023" y="12949"/>
                    </a:lnTo>
                    <a:lnTo>
                      <a:pt x="12800" y="13507"/>
                    </a:lnTo>
                    <a:lnTo>
                      <a:pt x="12502" y="13990"/>
                    </a:lnTo>
                    <a:lnTo>
                      <a:pt x="12205" y="14474"/>
                    </a:lnTo>
                    <a:lnTo>
                      <a:pt x="11832" y="14883"/>
                    </a:lnTo>
                    <a:lnTo>
                      <a:pt x="11535" y="15181"/>
                    </a:lnTo>
                    <a:lnTo>
                      <a:pt x="11200" y="15404"/>
                    </a:lnTo>
                    <a:lnTo>
                      <a:pt x="10865" y="15590"/>
                    </a:lnTo>
                    <a:lnTo>
                      <a:pt x="10530" y="15776"/>
                    </a:lnTo>
                    <a:lnTo>
                      <a:pt x="10158" y="15888"/>
                    </a:lnTo>
                    <a:lnTo>
                      <a:pt x="9749" y="15962"/>
                    </a:lnTo>
                    <a:lnTo>
                      <a:pt x="9377" y="16000"/>
                    </a:lnTo>
                    <a:lnTo>
                      <a:pt x="8930" y="16000"/>
                    </a:lnTo>
                    <a:lnTo>
                      <a:pt x="8298" y="15925"/>
                    </a:lnTo>
                    <a:lnTo>
                      <a:pt x="7665" y="15776"/>
                    </a:lnTo>
                    <a:lnTo>
                      <a:pt x="7070" y="15590"/>
                    </a:lnTo>
                    <a:lnTo>
                      <a:pt x="6512" y="15330"/>
                    </a:lnTo>
                    <a:lnTo>
                      <a:pt x="5991" y="14995"/>
                    </a:lnTo>
                    <a:lnTo>
                      <a:pt x="5470" y="14623"/>
                    </a:lnTo>
                    <a:lnTo>
                      <a:pt x="4949" y="14214"/>
                    </a:lnTo>
                    <a:lnTo>
                      <a:pt x="4465" y="13767"/>
                    </a:lnTo>
                    <a:lnTo>
                      <a:pt x="4019" y="13246"/>
                    </a:lnTo>
                    <a:lnTo>
                      <a:pt x="3573" y="12725"/>
                    </a:lnTo>
                    <a:lnTo>
                      <a:pt x="3163" y="12167"/>
                    </a:lnTo>
                    <a:lnTo>
                      <a:pt x="2754" y="11572"/>
                    </a:lnTo>
                    <a:lnTo>
                      <a:pt x="1973" y="10344"/>
                    </a:lnTo>
                    <a:lnTo>
                      <a:pt x="1266" y="9042"/>
                    </a:lnTo>
                    <a:lnTo>
                      <a:pt x="1154" y="8930"/>
                    </a:lnTo>
                    <a:lnTo>
                      <a:pt x="1080" y="8819"/>
                    </a:lnTo>
                    <a:lnTo>
                      <a:pt x="968" y="8744"/>
                    </a:lnTo>
                    <a:lnTo>
                      <a:pt x="856" y="8707"/>
                    </a:lnTo>
                    <a:lnTo>
                      <a:pt x="708" y="8670"/>
                    </a:lnTo>
                    <a:lnTo>
                      <a:pt x="596" y="8670"/>
                    </a:lnTo>
                    <a:lnTo>
                      <a:pt x="447" y="8707"/>
                    </a:lnTo>
                    <a:lnTo>
                      <a:pt x="335" y="8781"/>
                    </a:lnTo>
                    <a:lnTo>
                      <a:pt x="224" y="8856"/>
                    </a:lnTo>
                    <a:lnTo>
                      <a:pt x="112" y="8967"/>
                    </a:lnTo>
                    <a:lnTo>
                      <a:pt x="38" y="9079"/>
                    </a:lnTo>
                    <a:lnTo>
                      <a:pt x="1" y="9191"/>
                    </a:lnTo>
                    <a:lnTo>
                      <a:pt x="1" y="9340"/>
                    </a:lnTo>
                    <a:lnTo>
                      <a:pt x="1" y="9451"/>
                    </a:lnTo>
                    <a:lnTo>
                      <a:pt x="1" y="9600"/>
                    </a:lnTo>
                    <a:lnTo>
                      <a:pt x="75" y="9749"/>
                    </a:lnTo>
                    <a:lnTo>
                      <a:pt x="856" y="11125"/>
                    </a:lnTo>
                    <a:lnTo>
                      <a:pt x="1266" y="11795"/>
                    </a:lnTo>
                    <a:lnTo>
                      <a:pt x="1712" y="12465"/>
                    </a:lnTo>
                    <a:lnTo>
                      <a:pt x="2159" y="13097"/>
                    </a:lnTo>
                    <a:lnTo>
                      <a:pt x="2642" y="13730"/>
                    </a:lnTo>
                    <a:lnTo>
                      <a:pt x="3126" y="14288"/>
                    </a:lnTo>
                    <a:lnTo>
                      <a:pt x="3647" y="14846"/>
                    </a:lnTo>
                    <a:lnTo>
                      <a:pt x="4205" y="15367"/>
                    </a:lnTo>
                    <a:lnTo>
                      <a:pt x="4763" y="15851"/>
                    </a:lnTo>
                    <a:lnTo>
                      <a:pt x="5358" y="16260"/>
                    </a:lnTo>
                    <a:lnTo>
                      <a:pt x="5991" y="16632"/>
                    </a:lnTo>
                    <a:lnTo>
                      <a:pt x="6661" y="16930"/>
                    </a:lnTo>
                    <a:lnTo>
                      <a:pt x="7368" y="17153"/>
                    </a:lnTo>
                    <a:lnTo>
                      <a:pt x="8112" y="17339"/>
                    </a:lnTo>
                    <a:lnTo>
                      <a:pt x="8856" y="17413"/>
                    </a:lnTo>
                    <a:lnTo>
                      <a:pt x="9191" y="17413"/>
                    </a:lnTo>
                    <a:lnTo>
                      <a:pt x="9674" y="17376"/>
                    </a:lnTo>
                    <a:lnTo>
                      <a:pt x="10195" y="17302"/>
                    </a:lnTo>
                    <a:lnTo>
                      <a:pt x="10679" y="17190"/>
                    </a:lnTo>
                    <a:lnTo>
                      <a:pt x="11126" y="17041"/>
                    </a:lnTo>
                    <a:lnTo>
                      <a:pt x="11572" y="16818"/>
                    </a:lnTo>
                    <a:lnTo>
                      <a:pt x="12019" y="16558"/>
                    </a:lnTo>
                    <a:lnTo>
                      <a:pt x="12391" y="16260"/>
                    </a:lnTo>
                    <a:lnTo>
                      <a:pt x="12800" y="15888"/>
                    </a:lnTo>
                    <a:lnTo>
                      <a:pt x="13246" y="15367"/>
                    </a:lnTo>
                    <a:lnTo>
                      <a:pt x="13656" y="14809"/>
                    </a:lnTo>
                    <a:lnTo>
                      <a:pt x="13990" y="14139"/>
                    </a:lnTo>
                    <a:lnTo>
                      <a:pt x="14251" y="13469"/>
                    </a:lnTo>
                    <a:lnTo>
                      <a:pt x="14474" y="12725"/>
                    </a:lnTo>
                    <a:lnTo>
                      <a:pt x="14660" y="11981"/>
                    </a:lnTo>
                    <a:lnTo>
                      <a:pt x="14735" y="11200"/>
                    </a:lnTo>
                    <a:lnTo>
                      <a:pt x="14735" y="10419"/>
                    </a:lnTo>
                    <a:lnTo>
                      <a:pt x="14697" y="9600"/>
                    </a:lnTo>
                    <a:lnTo>
                      <a:pt x="14586" y="8819"/>
                    </a:lnTo>
                    <a:lnTo>
                      <a:pt x="14437" y="8074"/>
                    </a:lnTo>
                    <a:lnTo>
                      <a:pt x="14214" y="7330"/>
                    </a:lnTo>
                    <a:lnTo>
                      <a:pt x="13953" y="6623"/>
                    </a:lnTo>
                    <a:lnTo>
                      <a:pt x="13656" y="5954"/>
                    </a:lnTo>
                    <a:lnTo>
                      <a:pt x="13321" y="5284"/>
                    </a:lnTo>
                    <a:lnTo>
                      <a:pt x="12949" y="4651"/>
                    </a:lnTo>
                    <a:lnTo>
                      <a:pt x="12539" y="4019"/>
                    </a:lnTo>
                    <a:lnTo>
                      <a:pt x="12130" y="3424"/>
                    </a:lnTo>
                    <a:lnTo>
                      <a:pt x="11646" y="2828"/>
                    </a:lnTo>
                    <a:lnTo>
                      <a:pt x="11200" y="2270"/>
                    </a:lnTo>
                    <a:lnTo>
                      <a:pt x="10195" y="1191"/>
                    </a:lnTo>
                    <a:lnTo>
                      <a:pt x="9191" y="187"/>
                    </a:lnTo>
                    <a:lnTo>
                      <a:pt x="9079" y="75"/>
                    </a:lnTo>
                    <a:lnTo>
                      <a:pt x="8968" y="38"/>
                    </a:lnTo>
                    <a:lnTo>
                      <a:pt x="8856" y="1"/>
                    </a:lnTo>
                    <a:close/>
                  </a:path>
                </a:pathLst>
              </a:custGeom>
              <a:solidFill>
                <a:srgbClr val="212D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41"/>
              <p:cNvSpPr/>
              <p:nvPr/>
            </p:nvSpPr>
            <p:spPr>
              <a:xfrm>
                <a:off x="1425975" y="1159950"/>
                <a:ext cx="80025" cy="91175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3647" extrusionOk="0">
                    <a:moveTo>
                      <a:pt x="1898" y="1"/>
                    </a:moveTo>
                    <a:lnTo>
                      <a:pt x="1637" y="75"/>
                    </a:lnTo>
                    <a:lnTo>
                      <a:pt x="1154" y="261"/>
                    </a:lnTo>
                    <a:lnTo>
                      <a:pt x="819" y="484"/>
                    </a:lnTo>
                    <a:lnTo>
                      <a:pt x="670" y="596"/>
                    </a:lnTo>
                    <a:lnTo>
                      <a:pt x="521" y="745"/>
                    </a:lnTo>
                    <a:lnTo>
                      <a:pt x="261" y="1117"/>
                    </a:lnTo>
                    <a:lnTo>
                      <a:pt x="112" y="1489"/>
                    </a:lnTo>
                    <a:lnTo>
                      <a:pt x="0" y="1935"/>
                    </a:lnTo>
                    <a:lnTo>
                      <a:pt x="0" y="2121"/>
                    </a:lnTo>
                    <a:lnTo>
                      <a:pt x="0" y="2345"/>
                    </a:lnTo>
                    <a:lnTo>
                      <a:pt x="37" y="2568"/>
                    </a:lnTo>
                    <a:lnTo>
                      <a:pt x="112" y="2754"/>
                    </a:lnTo>
                    <a:lnTo>
                      <a:pt x="261" y="3014"/>
                    </a:lnTo>
                    <a:lnTo>
                      <a:pt x="409" y="3200"/>
                    </a:lnTo>
                    <a:lnTo>
                      <a:pt x="633" y="3386"/>
                    </a:lnTo>
                    <a:lnTo>
                      <a:pt x="856" y="3535"/>
                    </a:lnTo>
                    <a:lnTo>
                      <a:pt x="1116" y="3610"/>
                    </a:lnTo>
                    <a:lnTo>
                      <a:pt x="1377" y="3647"/>
                    </a:lnTo>
                    <a:lnTo>
                      <a:pt x="1637" y="3647"/>
                    </a:lnTo>
                    <a:lnTo>
                      <a:pt x="1898" y="3610"/>
                    </a:lnTo>
                    <a:lnTo>
                      <a:pt x="2158" y="3498"/>
                    </a:lnTo>
                    <a:lnTo>
                      <a:pt x="2381" y="3349"/>
                    </a:lnTo>
                    <a:lnTo>
                      <a:pt x="2605" y="3200"/>
                    </a:lnTo>
                    <a:lnTo>
                      <a:pt x="2791" y="2977"/>
                    </a:lnTo>
                    <a:lnTo>
                      <a:pt x="2940" y="2754"/>
                    </a:lnTo>
                    <a:lnTo>
                      <a:pt x="3051" y="2493"/>
                    </a:lnTo>
                    <a:lnTo>
                      <a:pt x="3126" y="2233"/>
                    </a:lnTo>
                    <a:lnTo>
                      <a:pt x="3200" y="1973"/>
                    </a:lnTo>
                    <a:lnTo>
                      <a:pt x="3200" y="1749"/>
                    </a:lnTo>
                    <a:lnTo>
                      <a:pt x="3200" y="1489"/>
                    </a:lnTo>
                    <a:lnTo>
                      <a:pt x="3126" y="1191"/>
                    </a:lnTo>
                    <a:lnTo>
                      <a:pt x="3088" y="894"/>
                    </a:lnTo>
                    <a:lnTo>
                      <a:pt x="2977" y="633"/>
                    </a:lnTo>
                    <a:lnTo>
                      <a:pt x="2865" y="373"/>
                    </a:lnTo>
                    <a:lnTo>
                      <a:pt x="2716" y="187"/>
                    </a:lnTo>
                    <a:lnTo>
                      <a:pt x="2530" y="38"/>
                    </a:lnTo>
                    <a:lnTo>
                      <a:pt x="234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41"/>
              <p:cNvSpPr/>
              <p:nvPr/>
            </p:nvSpPr>
            <p:spPr>
              <a:xfrm>
                <a:off x="1746875" y="941350"/>
                <a:ext cx="83750" cy="86550"/>
              </a:xfrm>
              <a:custGeom>
                <a:avLst/>
                <a:gdLst/>
                <a:ahLst/>
                <a:cxnLst/>
                <a:rect l="l" t="t" r="r" b="b"/>
                <a:pathLst>
                  <a:path w="3350" h="3462" extrusionOk="0">
                    <a:moveTo>
                      <a:pt x="1861" y="1"/>
                    </a:moveTo>
                    <a:lnTo>
                      <a:pt x="1601" y="38"/>
                    </a:lnTo>
                    <a:lnTo>
                      <a:pt x="1340" y="75"/>
                    </a:lnTo>
                    <a:lnTo>
                      <a:pt x="1080" y="187"/>
                    </a:lnTo>
                    <a:lnTo>
                      <a:pt x="856" y="336"/>
                    </a:lnTo>
                    <a:lnTo>
                      <a:pt x="633" y="522"/>
                    </a:lnTo>
                    <a:lnTo>
                      <a:pt x="447" y="708"/>
                    </a:lnTo>
                    <a:lnTo>
                      <a:pt x="298" y="968"/>
                    </a:lnTo>
                    <a:lnTo>
                      <a:pt x="187" y="1192"/>
                    </a:lnTo>
                    <a:lnTo>
                      <a:pt x="112" y="1415"/>
                    </a:lnTo>
                    <a:lnTo>
                      <a:pt x="38" y="1675"/>
                    </a:lnTo>
                    <a:lnTo>
                      <a:pt x="1" y="1936"/>
                    </a:lnTo>
                    <a:lnTo>
                      <a:pt x="1" y="2233"/>
                    </a:lnTo>
                    <a:lnTo>
                      <a:pt x="1" y="2531"/>
                    </a:lnTo>
                    <a:lnTo>
                      <a:pt x="75" y="2829"/>
                    </a:lnTo>
                    <a:lnTo>
                      <a:pt x="149" y="3052"/>
                    </a:lnTo>
                    <a:lnTo>
                      <a:pt x="298" y="3238"/>
                    </a:lnTo>
                    <a:lnTo>
                      <a:pt x="447" y="3350"/>
                    </a:lnTo>
                    <a:lnTo>
                      <a:pt x="670" y="3424"/>
                    </a:lnTo>
                    <a:lnTo>
                      <a:pt x="894" y="3461"/>
                    </a:lnTo>
                    <a:lnTo>
                      <a:pt x="1154" y="3461"/>
                    </a:lnTo>
                    <a:lnTo>
                      <a:pt x="1638" y="3424"/>
                    </a:lnTo>
                    <a:lnTo>
                      <a:pt x="2047" y="3350"/>
                    </a:lnTo>
                    <a:lnTo>
                      <a:pt x="2233" y="3238"/>
                    </a:lnTo>
                    <a:lnTo>
                      <a:pt x="2419" y="3164"/>
                    </a:lnTo>
                    <a:lnTo>
                      <a:pt x="2754" y="2903"/>
                    </a:lnTo>
                    <a:lnTo>
                      <a:pt x="3014" y="2568"/>
                    </a:lnTo>
                    <a:lnTo>
                      <a:pt x="3200" y="2196"/>
                    </a:lnTo>
                    <a:lnTo>
                      <a:pt x="3275" y="1973"/>
                    </a:lnTo>
                    <a:lnTo>
                      <a:pt x="3312" y="1787"/>
                    </a:lnTo>
                    <a:lnTo>
                      <a:pt x="3349" y="1564"/>
                    </a:lnTo>
                    <a:lnTo>
                      <a:pt x="3349" y="1340"/>
                    </a:lnTo>
                    <a:lnTo>
                      <a:pt x="3275" y="1080"/>
                    </a:lnTo>
                    <a:lnTo>
                      <a:pt x="3163" y="820"/>
                    </a:lnTo>
                    <a:lnTo>
                      <a:pt x="3014" y="596"/>
                    </a:lnTo>
                    <a:lnTo>
                      <a:pt x="2828" y="410"/>
                    </a:lnTo>
                    <a:lnTo>
                      <a:pt x="2605" y="224"/>
                    </a:lnTo>
                    <a:lnTo>
                      <a:pt x="2382" y="113"/>
                    </a:lnTo>
                    <a:lnTo>
                      <a:pt x="2121" y="38"/>
                    </a:lnTo>
                    <a:lnTo>
                      <a:pt x="186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41"/>
              <p:cNvSpPr/>
              <p:nvPr/>
            </p:nvSpPr>
            <p:spPr>
              <a:xfrm>
                <a:off x="2739375" y="1374825"/>
                <a:ext cx="349775" cy="348825"/>
              </a:xfrm>
              <a:custGeom>
                <a:avLst/>
                <a:gdLst/>
                <a:ahLst/>
                <a:cxnLst/>
                <a:rect l="l" t="t" r="r" b="b"/>
                <a:pathLst>
                  <a:path w="13991" h="13953" extrusionOk="0">
                    <a:moveTo>
                      <a:pt x="6995" y="0"/>
                    </a:moveTo>
                    <a:lnTo>
                      <a:pt x="6289" y="38"/>
                    </a:lnTo>
                    <a:lnTo>
                      <a:pt x="5582" y="149"/>
                    </a:lnTo>
                    <a:lnTo>
                      <a:pt x="4912" y="298"/>
                    </a:lnTo>
                    <a:lnTo>
                      <a:pt x="4279" y="521"/>
                    </a:lnTo>
                    <a:lnTo>
                      <a:pt x="3684" y="819"/>
                    </a:lnTo>
                    <a:lnTo>
                      <a:pt x="3089" y="1191"/>
                    </a:lnTo>
                    <a:lnTo>
                      <a:pt x="2568" y="1600"/>
                    </a:lnTo>
                    <a:lnTo>
                      <a:pt x="2047" y="2047"/>
                    </a:lnTo>
                    <a:lnTo>
                      <a:pt x="1600" y="2530"/>
                    </a:lnTo>
                    <a:lnTo>
                      <a:pt x="1191" y="3089"/>
                    </a:lnTo>
                    <a:lnTo>
                      <a:pt x="856" y="3647"/>
                    </a:lnTo>
                    <a:lnTo>
                      <a:pt x="559" y="4242"/>
                    </a:lnTo>
                    <a:lnTo>
                      <a:pt x="335" y="4912"/>
                    </a:lnTo>
                    <a:lnTo>
                      <a:pt x="149" y="5581"/>
                    </a:lnTo>
                    <a:lnTo>
                      <a:pt x="38" y="6251"/>
                    </a:lnTo>
                    <a:lnTo>
                      <a:pt x="1" y="6995"/>
                    </a:lnTo>
                    <a:lnTo>
                      <a:pt x="38" y="7702"/>
                    </a:lnTo>
                    <a:lnTo>
                      <a:pt x="149" y="8372"/>
                    </a:lnTo>
                    <a:lnTo>
                      <a:pt x="335" y="9042"/>
                    </a:lnTo>
                    <a:lnTo>
                      <a:pt x="559" y="9711"/>
                    </a:lnTo>
                    <a:lnTo>
                      <a:pt x="856" y="10307"/>
                    </a:lnTo>
                    <a:lnTo>
                      <a:pt x="1191" y="10902"/>
                    </a:lnTo>
                    <a:lnTo>
                      <a:pt x="1600" y="11423"/>
                    </a:lnTo>
                    <a:lnTo>
                      <a:pt x="2047" y="11907"/>
                    </a:lnTo>
                    <a:lnTo>
                      <a:pt x="2568" y="12390"/>
                    </a:lnTo>
                    <a:lnTo>
                      <a:pt x="3089" y="12762"/>
                    </a:lnTo>
                    <a:lnTo>
                      <a:pt x="3684" y="13134"/>
                    </a:lnTo>
                    <a:lnTo>
                      <a:pt x="4279" y="13432"/>
                    </a:lnTo>
                    <a:lnTo>
                      <a:pt x="4912" y="13655"/>
                    </a:lnTo>
                    <a:lnTo>
                      <a:pt x="5582" y="13841"/>
                    </a:lnTo>
                    <a:lnTo>
                      <a:pt x="6289" y="13916"/>
                    </a:lnTo>
                    <a:lnTo>
                      <a:pt x="6995" y="13953"/>
                    </a:lnTo>
                    <a:lnTo>
                      <a:pt x="7702" y="13916"/>
                    </a:lnTo>
                    <a:lnTo>
                      <a:pt x="8409" y="13841"/>
                    </a:lnTo>
                    <a:lnTo>
                      <a:pt x="9079" y="13655"/>
                    </a:lnTo>
                    <a:lnTo>
                      <a:pt x="9712" y="13432"/>
                    </a:lnTo>
                    <a:lnTo>
                      <a:pt x="10344" y="13134"/>
                    </a:lnTo>
                    <a:lnTo>
                      <a:pt x="10902" y="12762"/>
                    </a:lnTo>
                    <a:lnTo>
                      <a:pt x="11460" y="12390"/>
                    </a:lnTo>
                    <a:lnTo>
                      <a:pt x="11944" y="11907"/>
                    </a:lnTo>
                    <a:lnTo>
                      <a:pt x="12390" y="11423"/>
                    </a:lnTo>
                    <a:lnTo>
                      <a:pt x="12800" y="10902"/>
                    </a:lnTo>
                    <a:lnTo>
                      <a:pt x="13135" y="10307"/>
                    </a:lnTo>
                    <a:lnTo>
                      <a:pt x="13432" y="9711"/>
                    </a:lnTo>
                    <a:lnTo>
                      <a:pt x="13656" y="9042"/>
                    </a:lnTo>
                    <a:lnTo>
                      <a:pt x="13842" y="8372"/>
                    </a:lnTo>
                    <a:lnTo>
                      <a:pt x="13953" y="7702"/>
                    </a:lnTo>
                    <a:lnTo>
                      <a:pt x="13990" y="6995"/>
                    </a:lnTo>
                    <a:lnTo>
                      <a:pt x="13953" y="6251"/>
                    </a:lnTo>
                    <a:lnTo>
                      <a:pt x="13842" y="5581"/>
                    </a:lnTo>
                    <a:lnTo>
                      <a:pt x="13656" y="4912"/>
                    </a:lnTo>
                    <a:lnTo>
                      <a:pt x="13432" y="4242"/>
                    </a:lnTo>
                    <a:lnTo>
                      <a:pt x="13135" y="3647"/>
                    </a:lnTo>
                    <a:lnTo>
                      <a:pt x="12800" y="3089"/>
                    </a:lnTo>
                    <a:lnTo>
                      <a:pt x="12390" y="2530"/>
                    </a:lnTo>
                    <a:lnTo>
                      <a:pt x="11944" y="2047"/>
                    </a:lnTo>
                    <a:lnTo>
                      <a:pt x="11460" y="1600"/>
                    </a:lnTo>
                    <a:lnTo>
                      <a:pt x="10902" y="1191"/>
                    </a:lnTo>
                    <a:lnTo>
                      <a:pt x="10344" y="819"/>
                    </a:lnTo>
                    <a:lnTo>
                      <a:pt x="9712" y="521"/>
                    </a:lnTo>
                    <a:lnTo>
                      <a:pt x="9079" y="298"/>
                    </a:lnTo>
                    <a:lnTo>
                      <a:pt x="8409" y="149"/>
                    </a:lnTo>
                    <a:lnTo>
                      <a:pt x="7702" y="38"/>
                    </a:lnTo>
                    <a:lnTo>
                      <a:pt x="699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41"/>
              <p:cNvSpPr/>
              <p:nvPr/>
            </p:nvSpPr>
            <p:spPr>
              <a:xfrm>
                <a:off x="2806350" y="1440875"/>
                <a:ext cx="215825" cy="21675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8670" extrusionOk="0">
                    <a:moveTo>
                      <a:pt x="4316" y="186"/>
                    </a:moveTo>
                    <a:lnTo>
                      <a:pt x="4726" y="223"/>
                    </a:lnTo>
                    <a:lnTo>
                      <a:pt x="5135" y="298"/>
                    </a:lnTo>
                    <a:lnTo>
                      <a:pt x="5544" y="372"/>
                    </a:lnTo>
                    <a:lnTo>
                      <a:pt x="5916" y="521"/>
                    </a:lnTo>
                    <a:lnTo>
                      <a:pt x="6288" y="707"/>
                    </a:lnTo>
                    <a:lnTo>
                      <a:pt x="6623" y="893"/>
                    </a:lnTo>
                    <a:lnTo>
                      <a:pt x="6958" y="1153"/>
                    </a:lnTo>
                    <a:lnTo>
                      <a:pt x="7256" y="1414"/>
                    </a:lnTo>
                    <a:lnTo>
                      <a:pt x="7516" y="1712"/>
                    </a:lnTo>
                    <a:lnTo>
                      <a:pt x="7740" y="2009"/>
                    </a:lnTo>
                    <a:lnTo>
                      <a:pt x="7963" y="2381"/>
                    </a:lnTo>
                    <a:lnTo>
                      <a:pt x="8112" y="2716"/>
                    </a:lnTo>
                    <a:lnTo>
                      <a:pt x="8260" y="3125"/>
                    </a:lnTo>
                    <a:lnTo>
                      <a:pt x="8372" y="3497"/>
                    </a:lnTo>
                    <a:lnTo>
                      <a:pt x="8446" y="3907"/>
                    </a:lnTo>
                    <a:lnTo>
                      <a:pt x="8446" y="4353"/>
                    </a:lnTo>
                    <a:lnTo>
                      <a:pt x="8446" y="4763"/>
                    </a:lnTo>
                    <a:lnTo>
                      <a:pt x="8372" y="5172"/>
                    </a:lnTo>
                    <a:lnTo>
                      <a:pt x="8260" y="5581"/>
                    </a:lnTo>
                    <a:lnTo>
                      <a:pt x="8112" y="5953"/>
                    </a:lnTo>
                    <a:lnTo>
                      <a:pt x="7963" y="6325"/>
                    </a:lnTo>
                    <a:lnTo>
                      <a:pt x="7740" y="6660"/>
                    </a:lnTo>
                    <a:lnTo>
                      <a:pt x="7516" y="6958"/>
                    </a:lnTo>
                    <a:lnTo>
                      <a:pt x="7256" y="7255"/>
                    </a:lnTo>
                    <a:lnTo>
                      <a:pt x="6958" y="7516"/>
                    </a:lnTo>
                    <a:lnTo>
                      <a:pt x="6623" y="7776"/>
                    </a:lnTo>
                    <a:lnTo>
                      <a:pt x="6288" y="7962"/>
                    </a:lnTo>
                    <a:lnTo>
                      <a:pt x="5916" y="8148"/>
                    </a:lnTo>
                    <a:lnTo>
                      <a:pt x="5544" y="8297"/>
                    </a:lnTo>
                    <a:lnTo>
                      <a:pt x="5135" y="8372"/>
                    </a:lnTo>
                    <a:lnTo>
                      <a:pt x="4726" y="8446"/>
                    </a:lnTo>
                    <a:lnTo>
                      <a:pt x="4316" y="8483"/>
                    </a:lnTo>
                    <a:lnTo>
                      <a:pt x="3907" y="8446"/>
                    </a:lnTo>
                    <a:lnTo>
                      <a:pt x="3498" y="8372"/>
                    </a:lnTo>
                    <a:lnTo>
                      <a:pt x="3089" y="8297"/>
                    </a:lnTo>
                    <a:lnTo>
                      <a:pt x="2717" y="8148"/>
                    </a:lnTo>
                    <a:lnTo>
                      <a:pt x="2344" y="7962"/>
                    </a:lnTo>
                    <a:lnTo>
                      <a:pt x="2010" y="7776"/>
                    </a:lnTo>
                    <a:lnTo>
                      <a:pt x="1675" y="7516"/>
                    </a:lnTo>
                    <a:lnTo>
                      <a:pt x="1377" y="7255"/>
                    </a:lnTo>
                    <a:lnTo>
                      <a:pt x="1117" y="6958"/>
                    </a:lnTo>
                    <a:lnTo>
                      <a:pt x="893" y="6660"/>
                    </a:lnTo>
                    <a:lnTo>
                      <a:pt x="670" y="6325"/>
                    </a:lnTo>
                    <a:lnTo>
                      <a:pt x="521" y="5953"/>
                    </a:lnTo>
                    <a:lnTo>
                      <a:pt x="373" y="5581"/>
                    </a:lnTo>
                    <a:lnTo>
                      <a:pt x="261" y="5172"/>
                    </a:lnTo>
                    <a:lnTo>
                      <a:pt x="186" y="4763"/>
                    </a:lnTo>
                    <a:lnTo>
                      <a:pt x="186" y="4353"/>
                    </a:lnTo>
                    <a:lnTo>
                      <a:pt x="186" y="3907"/>
                    </a:lnTo>
                    <a:lnTo>
                      <a:pt x="261" y="3497"/>
                    </a:lnTo>
                    <a:lnTo>
                      <a:pt x="373" y="3125"/>
                    </a:lnTo>
                    <a:lnTo>
                      <a:pt x="521" y="2716"/>
                    </a:lnTo>
                    <a:lnTo>
                      <a:pt x="670" y="2381"/>
                    </a:lnTo>
                    <a:lnTo>
                      <a:pt x="893" y="2009"/>
                    </a:lnTo>
                    <a:lnTo>
                      <a:pt x="1117" y="1712"/>
                    </a:lnTo>
                    <a:lnTo>
                      <a:pt x="1377" y="1414"/>
                    </a:lnTo>
                    <a:lnTo>
                      <a:pt x="1675" y="1153"/>
                    </a:lnTo>
                    <a:lnTo>
                      <a:pt x="2010" y="893"/>
                    </a:lnTo>
                    <a:lnTo>
                      <a:pt x="2344" y="707"/>
                    </a:lnTo>
                    <a:lnTo>
                      <a:pt x="2717" y="521"/>
                    </a:lnTo>
                    <a:lnTo>
                      <a:pt x="3089" y="372"/>
                    </a:lnTo>
                    <a:lnTo>
                      <a:pt x="3498" y="298"/>
                    </a:lnTo>
                    <a:lnTo>
                      <a:pt x="3907" y="223"/>
                    </a:lnTo>
                    <a:lnTo>
                      <a:pt x="4316" y="186"/>
                    </a:lnTo>
                    <a:close/>
                    <a:moveTo>
                      <a:pt x="4316" y="0"/>
                    </a:moveTo>
                    <a:lnTo>
                      <a:pt x="3870" y="37"/>
                    </a:lnTo>
                    <a:lnTo>
                      <a:pt x="3461" y="112"/>
                    </a:lnTo>
                    <a:lnTo>
                      <a:pt x="3051" y="186"/>
                    </a:lnTo>
                    <a:lnTo>
                      <a:pt x="2642" y="335"/>
                    </a:lnTo>
                    <a:lnTo>
                      <a:pt x="2270" y="521"/>
                    </a:lnTo>
                    <a:lnTo>
                      <a:pt x="1898" y="744"/>
                    </a:lnTo>
                    <a:lnTo>
                      <a:pt x="1563" y="1005"/>
                    </a:lnTo>
                    <a:lnTo>
                      <a:pt x="1265" y="1265"/>
                    </a:lnTo>
                    <a:lnTo>
                      <a:pt x="968" y="1600"/>
                    </a:lnTo>
                    <a:lnTo>
                      <a:pt x="745" y="1935"/>
                    </a:lnTo>
                    <a:lnTo>
                      <a:pt x="521" y="2270"/>
                    </a:lnTo>
                    <a:lnTo>
                      <a:pt x="335" y="2642"/>
                    </a:lnTo>
                    <a:lnTo>
                      <a:pt x="186" y="3051"/>
                    </a:lnTo>
                    <a:lnTo>
                      <a:pt x="75" y="3460"/>
                    </a:lnTo>
                    <a:lnTo>
                      <a:pt x="0" y="3907"/>
                    </a:lnTo>
                    <a:lnTo>
                      <a:pt x="0" y="4353"/>
                    </a:lnTo>
                    <a:lnTo>
                      <a:pt x="0" y="4763"/>
                    </a:lnTo>
                    <a:lnTo>
                      <a:pt x="75" y="5209"/>
                    </a:lnTo>
                    <a:lnTo>
                      <a:pt x="186" y="5618"/>
                    </a:lnTo>
                    <a:lnTo>
                      <a:pt x="335" y="6028"/>
                    </a:lnTo>
                    <a:lnTo>
                      <a:pt x="521" y="6400"/>
                    </a:lnTo>
                    <a:lnTo>
                      <a:pt x="745" y="6772"/>
                    </a:lnTo>
                    <a:lnTo>
                      <a:pt x="968" y="7107"/>
                    </a:lnTo>
                    <a:lnTo>
                      <a:pt x="1265" y="7404"/>
                    </a:lnTo>
                    <a:lnTo>
                      <a:pt x="1563" y="7665"/>
                    </a:lnTo>
                    <a:lnTo>
                      <a:pt x="1898" y="7925"/>
                    </a:lnTo>
                    <a:lnTo>
                      <a:pt x="2270" y="8148"/>
                    </a:lnTo>
                    <a:lnTo>
                      <a:pt x="2642" y="8334"/>
                    </a:lnTo>
                    <a:lnTo>
                      <a:pt x="3051" y="8483"/>
                    </a:lnTo>
                    <a:lnTo>
                      <a:pt x="3461" y="8595"/>
                    </a:lnTo>
                    <a:lnTo>
                      <a:pt x="3870" y="8632"/>
                    </a:lnTo>
                    <a:lnTo>
                      <a:pt x="4316" y="8669"/>
                    </a:lnTo>
                    <a:lnTo>
                      <a:pt x="4763" y="8632"/>
                    </a:lnTo>
                    <a:lnTo>
                      <a:pt x="5172" y="8595"/>
                    </a:lnTo>
                    <a:lnTo>
                      <a:pt x="5619" y="8483"/>
                    </a:lnTo>
                    <a:lnTo>
                      <a:pt x="5991" y="8334"/>
                    </a:lnTo>
                    <a:lnTo>
                      <a:pt x="6363" y="8148"/>
                    </a:lnTo>
                    <a:lnTo>
                      <a:pt x="6735" y="7925"/>
                    </a:lnTo>
                    <a:lnTo>
                      <a:pt x="7070" y="7665"/>
                    </a:lnTo>
                    <a:lnTo>
                      <a:pt x="7367" y="7404"/>
                    </a:lnTo>
                    <a:lnTo>
                      <a:pt x="7665" y="7107"/>
                    </a:lnTo>
                    <a:lnTo>
                      <a:pt x="7926" y="6772"/>
                    </a:lnTo>
                    <a:lnTo>
                      <a:pt x="8112" y="6400"/>
                    </a:lnTo>
                    <a:lnTo>
                      <a:pt x="8298" y="6028"/>
                    </a:lnTo>
                    <a:lnTo>
                      <a:pt x="8446" y="5618"/>
                    </a:lnTo>
                    <a:lnTo>
                      <a:pt x="8558" y="5209"/>
                    </a:lnTo>
                    <a:lnTo>
                      <a:pt x="8632" y="4763"/>
                    </a:lnTo>
                    <a:lnTo>
                      <a:pt x="8632" y="4353"/>
                    </a:lnTo>
                    <a:lnTo>
                      <a:pt x="8632" y="3907"/>
                    </a:lnTo>
                    <a:lnTo>
                      <a:pt x="8558" y="3460"/>
                    </a:lnTo>
                    <a:lnTo>
                      <a:pt x="8446" y="3051"/>
                    </a:lnTo>
                    <a:lnTo>
                      <a:pt x="8298" y="2642"/>
                    </a:lnTo>
                    <a:lnTo>
                      <a:pt x="8112" y="2270"/>
                    </a:lnTo>
                    <a:lnTo>
                      <a:pt x="7926" y="1935"/>
                    </a:lnTo>
                    <a:lnTo>
                      <a:pt x="7665" y="1600"/>
                    </a:lnTo>
                    <a:lnTo>
                      <a:pt x="7367" y="1265"/>
                    </a:lnTo>
                    <a:lnTo>
                      <a:pt x="7070" y="1005"/>
                    </a:lnTo>
                    <a:lnTo>
                      <a:pt x="6735" y="744"/>
                    </a:lnTo>
                    <a:lnTo>
                      <a:pt x="6363" y="521"/>
                    </a:lnTo>
                    <a:lnTo>
                      <a:pt x="5991" y="335"/>
                    </a:lnTo>
                    <a:lnTo>
                      <a:pt x="5619" y="186"/>
                    </a:lnTo>
                    <a:lnTo>
                      <a:pt x="5172" y="112"/>
                    </a:lnTo>
                    <a:lnTo>
                      <a:pt x="4763" y="37"/>
                    </a:lnTo>
                    <a:lnTo>
                      <a:pt x="431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41"/>
              <p:cNvSpPr/>
              <p:nvPr/>
            </p:nvSpPr>
            <p:spPr>
              <a:xfrm>
                <a:off x="2969125" y="502325"/>
                <a:ext cx="363725" cy="289300"/>
              </a:xfrm>
              <a:custGeom>
                <a:avLst/>
                <a:gdLst/>
                <a:ahLst/>
                <a:cxnLst/>
                <a:rect l="l" t="t" r="r" b="b"/>
                <a:pathLst>
                  <a:path w="14549" h="11572" extrusionOk="0">
                    <a:moveTo>
                      <a:pt x="10791" y="0"/>
                    </a:moveTo>
                    <a:lnTo>
                      <a:pt x="10307" y="38"/>
                    </a:lnTo>
                    <a:lnTo>
                      <a:pt x="9823" y="112"/>
                    </a:lnTo>
                    <a:lnTo>
                      <a:pt x="9340" y="261"/>
                    </a:lnTo>
                    <a:lnTo>
                      <a:pt x="8856" y="521"/>
                    </a:lnTo>
                    <a:lnTo>
                      <a:pt x="1898" y="4502"/>
                    </a:lnTo>
                    <a:lnTo>
                      <a:pt x="1563" y="4726"/>
                    </a:lnTo>
                    <a:lnTo>
                      <a:pt x="1266" y="4949"/>
                    </a:lnTo>
                    <a:lnTo>
                      <a:pt x="1005" y="5209"/>
                    </a:lnTo>
                    <a:lnTo>
                      <a:pt x="782" y="5507"/>
                    </a:lnTo>
                    <a:lnTo>
                      <a:pt x="559" y="5805"/>
                    </a:lnTo>
                    <a:lnTo>
                      <a:pt x="373" y="6139"/>
                    </a:lnTo>
                    <a:lnTo>
                      <a:pt x="261" y="6474"/>
                    </a:lnTo>
                    <a:lnTo>
                      <a:pt x="150" y="6809"/>
                    </a:lnTo>
                    <a:lnTo>
                      <a:pt x="38" y="7293"/>
                    </a:lnTo>
                    <a:lnTo>
                      <a:pt x="1" y="7814"/>
                    </a:lnTo>
                    <a:lnTo>
                      <a:pt x="38" y="8297"/>
                    </a:lnTo>
                    <a:lnTo>
                      <a:pt x="112" y="8781"/>
                    </a:lnTo>
                    <a:lnTo>
                      <a:pt x="298" y="9228"/>
                    </a:lnTo>
                    <a:lnTo>
                      <a:pt x="522" y="9674"/>
                    </a:lnTo>
                    <a:lnTo>
                      <a:pt x="708" y="10009"/>
                    </a:lnTo>
                    <a:lnTo>
                      <a:pt x="968" y="10307"/>
                    </a:lnTo>
                    <a:lnTo>
                      <a:pt x="1229" y="10567"/>
                    </a:lnTo>
                    <a:lnTo>
                      <a:pt x="1489" y="10828"/>
                    </a:lnTo>
                    <a:lnTo>
                      <a:pt x="1787" y="11014"/>
                    </a:lnTo>
                    <a:lnTo>
                      <a:pt x="2121" y="11200"/>
                    </a:lnTo>
                    <a:lnTo>
                      <a:pt x="2456" y="11348"/>
                    </a:lnTo>
                    <a:lnTo>
                      <a:pt x="2791" y="11460"/>
                    </a:lnTo>
                    <a:lnTo>
                      <a:pt x="3163" y="11534"/>
                    </a:lnTo>
                    <a:lnTo>
                      <a:pt x="3535" y="11572"/>
                    </a:lnTo>
                    <a:lnTo>
                      <a:pt x="4242" y="11572"/>
                    </a:lnTo>
                    <a:lnTo>
                      <a:pt x="4614" y="11497"/>
                    </a:lnTo>
                    <a:lnTo>
                      <a:pt x="4986" y="11386"/>
                    </a:lnTo>
                    <a:lnTo>
                      <a:pt x="5321" y="11274"/>
                    </a:lnTo>
                    <a:lnTo>
                      <a:pt x="5693" y="11088"/>
                    </a:lnTo>
                    <a:lnTo>
                      <a:pt x="12651" y="7070"/>
                    </a:lnTo>
                    <a:lnTo>
                      <a:pt x="12986" y="6884"/>
                    </a:lnTo>
                    <a:lnTo>
                      <a:pt x="13284" y="6623"/>
                    </a:lnTo>
                    <a:lnTo>
                      <a:pt x="13544" y="6363"/>
                    </a:lnTo>
                    <a:lnTo>
                      <a:pt x="13767" y="6102"/>
                    </a:lnTo>
                    <a:lnTo>
                      <a:pt x="13991" y="5805"/>
                    </a:lnTo>
                    <a:lnTo>
                      <a:pt x="14177" y="5470"/>
                    </a:lnTo>
                    <a:lnTo>
                      <a:pt x="14325" y="5135"/>
                    </a:lnTo>
                    <a:lnTo>
                      <a:pt x="14437" y="4800"/>
                    </a:lnTo>
                    <a:lnTo>
                      <a:pt x="14511" y="4428"/>
                    </a:lnTo>
                    <a:lnTo>
                      <a:pt x="14549" y="4056"/>
                    </a:lnTo>
                    <a:lnTo>
                      <a:pt x="14549" y="3684"/>
                    </a:lnTo>
                    <a:lnTo>
                      <a:pt x="14511" y="3349"/>
                    </a:lnTo>
                    <a:lnTo>
                      <a:pt x="14474" y="2977"/>
                    </a:lnTo>
                    <a:lnTo>
                      <a:pt x="14363" y="2605"/>
                    </a:lnTo>
                    <a:lnTo>
                      <a:pt x="14214" y="2233"/>
                    </a:lnTo>
                    <a:lnTo>
                      <a:pt x="14065" y="1898"/>
                    </a:lnTo>
                    <a:lnTo>
                      <a:pt x="13767" y="1489"/>
                    </a:lnTo>
                    <a:lnTo>
                      <a:pt x="13432" y="1117"/>
                    </a:lnTo>
                    <a:lnTo>
                      <a:pt x="13098" y="782"/>
                    </a:lnTo>
                    <a:lnTo>
                      <a:pt x="12688" y="521"/>
                    </a:lnTo>
                    <a:lnTo>
                      <a:pt x="12242" y="298"/>
                    </a:lnTo>
                    <a:lnTo>
                      <a:pt x="11795" y="149"/>
                    </a:lnTo>
                    <a:lnTo>
                      <a:pt x="11312" y="38"/>
                    </a:lnTo>
                    <a:lnTo>
                      <a:pt x="1079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41"/>
              <p:cNvSpPr/>
              <p:nvPr/>
            </p:nvSpPr>
            <p:spPr>
              <a:xfrm>
                <a:off x="2969125" y="561850"/>
                <a:ext cx="235375" cy="229775"/>
              </a:xfrm>
              <a:custGeom>
                <a:avLst/>
                <a:gdLst/>
                <a:ahLst/>
                <a:cxnLst/>
                <a:rect l="l" t="t" r="r" b="b"/>
                <a:pathLst>
                  <a:path w="9415" h="9191" extrusionOk="0">
                    <a:moveTo>
                      <a:pt x="5619" y="1"/>
                    </a:moveTo>
                    <a:lnTo>
                      <a:pt x="1898" y="2121"/>
                    </a:lnTo>
                    <a:lnTo>
                      <a:pt x="1563" y="2345"/>
                    </a:lnTo>
                    <a:lnTo>
                      <a:pt x="1266" y="2568"/>
                    </a:lnTo>
                    <a:lnTo>
                      <a:pt x="1005" y="2828"/>
                    </a:lnTo>
                    <a:lnTo>
                      <a:pt x="782" y="3126"/>
                    </a:lnTo>
                    <a:lnTo>
                      <a:pt x="559" y="3424"/>
                    </a:lnTo>
                    <a:lnTo>
                      <a:pt x="373" y="3758"/>
                    </a:lnTo>
                    <a:lnTo>
                      <a:pt x="261" y="4093"/>
                    </a:lnTo>
                    <a:lnTo>
                      <a:pt x="150" y="4428"/>
                    </a:lnTo>
                    <a:lnTo>
                      <a:pt x="38" y="4912"/>
                    </a:lnTo>
                    <a:lnTo>
                      <a:pt x="1" y="5433"/>
                    </a:lnTo>
                    <a:lnTo>
                      <a:pt x="38" y="5916"/>
                    </a:lnTo>
                    <a:lnTo>
                      <a:pt x="112" y="6400"/>
                    </a:lnTo>
                    <a:lnTo>
                      <a:pt x="298" y="6847"/>
                    </a:lnTo>
                    <a:lnTo>
                      <a:pt x="522" y="7293"/>
                    </a:lnTo>
                    <a:lnTo>
                      <a:pt x="708" y="7628"/>
                    </a:lnTo>
                    <a:lnTo>
                      <a:pt x="968" y="7926"/>
                    </a:lnTo>
                    <a:lnTo>
                      <a:pt x="1229" y="8186"/>
                    </a:lnTo>
                    <a:lnTo>
                      <a:pt x="1489" y="8447"/>
                    </a:lnTo>
                    <a:lnTo>
                      <a:pt x="1787" y="8633"/>
                    </a:lnTo>
                    <a:lnTo>
                      <a:pt x="2121" y="8819"/>
                    </a:lnTo>
                    <a:lnTo>
                      <a:pt x="2456" y="8967"/>
                    </a:lnTo>
                    <a:lnTo>
                      <a:pt x="2791" y="9079"/>
                    </a:lnTo>
                    <a:lnTo>
                      <a:pt x="3163" y="9153"/>
                    </a:lnTo>
                    <a:lnTo>
                      <a:pt x="3535" y="9191"/>
                    </a:lnTo>
                    <a:lnTo>
                      <a:pt x="4242" y="9191"/>
                    </a:lnTo>
                    <a:lnTo>
                      <a:pt x="4614" y="9116"/>
                    </a:lnTo>
                    <a:lnTo>
                      <a:pt x="4986" y="9005"/>
                    </a:lnTo>
                    <a:lnTo>
                      <a:pt x="5321" y="8893"/>
                    </a:lnTo>
                    <a:lnTo>
                      <a:pt x="5693" y="8707"/>
                    </a:lnTo>
                    <a:lnTo>
                      <a:pt x="9414" y="6549"/>
                    </a:lnTo>
                    <a:lnTo>
                      <a:pt x="561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41"/>
              <p:cNvSpPr/>
              <p:nvPr/>
            </p:nvSpPr>
            <p:spPr>
              <a:xfrm>
                <a:off x="3077025" y="746950"/>
                <a:ext cx="28875" cy="28875"/>
              </a:xfrm>
              <a:custGeom>
                <a:avLst/>
                <a:gdLst/>
                <a:ahLst/>
                <a:cxnLst/>
                <a:rect l="l" t="t" r="r" b="b"/>
                <a:pathLst>
                  <a:path w="1155" h="1155" extrusionOk="0">
                    <a:moveTo>
                      <a:pt x="484" y="1"/>
                    </a:moveTo>
                    <a:lnTo>
                      <a:pt x="373" y="38"/>
                    </a:lnTo>
                    <a:lnTo>
                      <a:pt x="298" y="75"/>
                    </a:lnTo>
                    <a:lnTo>
                      <a:pt x="187" y="150"/>
                    </a:lnTo>
                    <a:lnTo>
                      <a:pt x="112" y="224"/>
                    </a:lnTo>
                    <a:lnTo>
                      <a:pt x="1" y="410"/>
                    </a:lnTo>
                    <a:lnTo>
                      <a:pt x="1" y="633"/>
                    </a:lnTo>
                    <a:lnTo>
                      <a:pt x="38" y="745"/>
                    </a:lnTo>
                    <a:lnTo>
                      <a:pt x="75" y="856"/>
                    </a:lnTo>
                    <a:lnTo>
                      <a:pt x="150" y="968"/>
                    </a:lnTo>
                    <a:lnTo>
                      <a:pt x="224" y="1043"/>
                    </a:lnTo>
                    <a:lnTo>
                      <a:pt x="410" y="1117"/>
                    </a:lnTo>
                    <a:lnTo>
                      <a:pt x="633" y="1154"/>
                    </a:lnTo>
                    <a:lnTo>
                      <a:pt x="745" y="1117"/>
                    </a:lnTo>
                    <a:lnTo>
                      <a:pt x="856" y="1080"/>
                    </a:lnTo>
                    <a:lnTo>
                      <a:pt x="968" y="1005"/>
                    </a:lnTo>
                    <a:lnTo>
                      <a:pt x="1042" y="931"/>
                    </a:lnTo>
                    <a:lnTo>
                      <a:pt x="1117" y="708"/>
                    </a:lnTo>
                    <a:lnTo>
                      <a:pt x="1154" y="522"/>
                    </a:lnTo>
                    <a:lnTo>
                      <a:pt x="1117" y="410"/>
                    </a:lnTo>
                    <a:lnTo>
                      <a:pt x="1080" y="298"/>
                    </a:lnTo>
                    <a:lnTo>
                      <a:pt x="1005" y="187"/>
                    </a:lnTo>
                    <a:lnTo>
                      <a:pt x="931" y="112"/>
                    </a:lnTo>
                    <a:lnTo>
                      <a:pt x="708" y="38"/>
                    </a:lnTo>
                    <a:lnTo>
                      <a:pt x="48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41"/>
              <p:cNvSpPr/>
              <p:nvPr/>
            </p:nvSpPr>
            <p:spPr>
              <a:xfrm>
                <a:off x="3114225" y="691150"/>
                <a:ext cx="88400" cy="61400"/>
              </a:xfrm>
              <a:custGeom>
                <a:avLst/>
                <a:gdLst/>
                <a:ahLst/>
                <a:cxnLst/>
                <a:rect l="l" t="t" r="r" b="b"/>
                <a:pathLst>
                  <a:path w="3536" h="2456" extrusionOk="0">
                    <a:moveTo>
                      <a:pt x="2978" y="0"/>
                    </a:moveTo>
                    <a:lnTo>
                      <a:pt x="2754" y="38"/>
                    </a:lnTo>
                    <a:lnTo>
                      <a:pt x="261" y="1489"/>
                    </a:lnTo>
                    <a:lnTo>
                      <a:pt x="75" y="1637"/>
                    </a:lnTo>
                    <a:lnTo>
                      <a:pt x="1" y="1823"/>
                    </a:lnTo>
                    <a:lnTo>
                      <a:pt x="1" y="2009"/>
                    </a:lnTo>
                    <a:lnTo>
                      <a:pt x="38" y="2196"/>
                    </a:lnTo>
                    <a:lnTo>
                      <a:pt x="187" y="2382"/>
                    </a:lnTo>
                    <a:lnTo>
                      <a:pt x="373" y="2456"/>
                    </a:lnTo>
                    <a:lnTo>
                      <a:pt x="559" y="2456"/>
                    </a:lnTo>
                    <a:lnTo>
                      <a:pt x="745" y="2419"/>
                    </a:lnTo>
                    <a:lnTo>
                      <a:pt x="3275" y="968"/>
                    </a:lnTo>
                    <a:lnTo>
                      <a:pt x="3461" y="819"/>
                    </a:lnTo>
                    <a:lnTo>
                      <a:pt x="3536" y="633"/>
                    </a:lnTo>
                    <a:lnTo>
                      <a:pt x="3536" y="447"/>
                    </a:lnTo>
                    <a:lnTo>
                      <a:pt x="3498" y="224"/>
                    </a:lnTo>
                    <a:lnTo>
                      <a:pt x="3350" y="75"/>
                    </a:lnTo>
                    <a:lnTo>
                      <a:pt x="31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41"/>
              <p:cNvSpPr/>
              <p:nvPr/>
            </p:nvSpPr>
            <p:spPr>
              <a:xfrm>
                <a:off x="1835250" y="1956175"/>
                <a:ext cx="360000" cy="294900"/>
              </a:xfrm>
              <a:custGeom>
                <a:avLst/>
                <a:gdLst/>
                <a:ahLst/>
                <a:cxnLst/>
                <a:rect l="l" t="t" r="r" b="b"/>
                <a:pathLst>
                  <a:path w="14400" h="11796" extrusionOk="0">
                    <a:moveTo>
                      <a:pt x="3609" y="1"/>
                    </a:moveTo>
                    <a:lnTo>
                      <a:pt x="3275" y="38"/>
                    </a:lnTo>
                    <a:lnTo>
                      <a:pt x="2902" y="112"/>
                    </a:lnTo>
                    <a:lnTo>
                      <a:pt x="2419" y="261"/>
                    </a:lnTo>
                    <a:lnTo>
                      <a:pt x="1972" y="484"/>
                    </a:lnTo>
                    <a:lnTo>
                      <a:pt x="1563" y="745"/>
                    </a:lnTo>
                    <a:lnTo>
                      <a:pt x="1191" y="1042"/>
                    </a:lnTo>
                    <a:lnTo>
                      <a:pt x="856" y="1377"/>
                    </a:lnTo>
                    <a:lnTo>
                      <a:pt x="558" y="1824"/>
                    </a:lnTo>
                    <a:lnTo>
                      <a:pt x="372" y="2159"/>
                    </a:lnTo>
                    <a:lnTo>
                      <a:pt x="224" y="2493"/>
                    </a:lnTo>
                    <a:lnTo>
                      <a:pt x="112" y="2866"/>
                    </a:lnTo>
                    <a:lnTo>
                      <a:pt x="38" y="3200"/>
                    </a:lnTo>
                    <a:lnTo>
                      <a:pt x="0" y="3572"/>
                    </a:lnTo>
                    <a:lnTo>
                      <a:pt x="0" y="3945"/>
                    </a:lnTo>
                    <a:lnTo>
                      <a:pt x="38" y="4317"/>
                    </a:lnTo>
                    <a:lnTo>
                      <a:pt x="75" y="4689"/>
                    </a:lnTo>
                    <a:lnTo>
                      <a:pt x="186" y="5024"/>
                    </a:lnTo>
                    <a:lnTo>
                      <a:pt x="335" y="5358"/>
                    </a:lnTo>
                    <a:lnTo>
                      <a:pt x="484" y="5693"/>
                    </a:lnTo>
                    <a:lnTo>
                      <a:pt x="707" y="5991"/>
                    </a:lnTo>
                    <a:lnTo>
                      <a:pt x="930" y="6289"/>
                    </a:lnTo>
                    <a:lnTo>
                      <a:pt x="1191" y="6549"/>
                    </a:lnTo>
                    <a:lnTo>
                      <a:pt x="1489" y="6809"/>
                    </a:lnTo>
                    <a:lnTo>
                      <a:pt x="1786" y="7033"/>
                    </a:lnTo>
                    <a:lnTo>
                      <a:pt x="8632" y="11237"/>
                    </a:lnTo>
                    <a:lnTo>
                      <a:pt x="8967" y="11423"/>
                    </a:lnTo>
                    <a:lnTo>
                      <a:pt x="9339" y="11572"/>
                    </a:lnTo>
                    <a:lnTo>
                      <a:pt x="9674" y="11684"/>
                    </a:lnTo>
                    <a:lnTo>
                      <a:pt x="10046" y="11758"/>
                    </a:lnTo>
                    <a:lnTo>
                      <a:pt x="10418" y="11795"/>
                    </a:lnTo>
                    <a:lnTo>
                      <a:pt x="10790" y="11795"/>
                    </a:lnTo>
                    <a:lnTo>
                      <a:pt x="11125" y="11758"/>
                    </a:lnTo>
                    <a:lnTo>
                      <a:pt x="11497" y="11684"/>
                    </a:lnTo>
                    <a:lnTo>
                      <a:pt x="11869" y="11572"/>
                    </a:lnTo>
                    <a:lnTo>
                      <a:pt x="12204" y="11460"/>
                    </a:lnTo>
                    <a:lnTo>
                      <a:pt x="12502" y="11274"/>
                    </a:lnTo>
                    <a:lnTo>
                      <a:pt x="12837" y="11088"/>
                    </a:lnTo>
                    <a:lnTo>
                      <a:pt x="13134" y="10865"/>
                    </a:lnTo>
                    <a:lnTo>
                      <a:pt x="13395" y="10605"/>
                    </a:lnTo>
                    <a:lnTo>
                      <a:pt x="13618" y="10307"/>
                    </a:lnTo>
                    <a:lnTo>
                      <a:pt x="13841" y="10009"/>
                    </a:lnTo>
                    <a:lnTo>
                      <a:pt x="14102" y="9563"/>
                    </a:lnTo>
                    <a:lnTo>
                      <a:pt x="14251" y="9079"/>
                    </a:lnTo>
                    <a:lnTo>
                      <a:pt x="14362" y="8633"/>
                    </a:lnTo>
                    <a:lnTo>
                      <a:pt x="14399" y="8149"/>
                    </a:lnTo>
                    <a:lnTo>
                      <a:pt x="14399" y="7628"/>
                    </a:lnTo>
                    <a:lnTo>
                      <a:pt x="14325" y="7144"/>
                    </a:lnTo>
                    <a:lnTo>
                      <a:pt x="14176" y="6698"/>
                    </a:lnTo>
                    <a:lnTo>
                      <a:pt x="13990" y="6251"/>
                    </a:lnTo>
                    <a:lnTo>
                      <a:pt x="13730" y="5805"/>
                    </a:lnTo>
                    <a:lnTo>
                      <a:pt x="13395" y="5433"/>
                    </a:lnTo>
                    <a:lnTo>
                      <a:pt x="13023" y="5061"/>
                    </a:lnTo>
                    <a:lnTo>
                      <a:pt x="12613" y="4763"/>
                    </a:lnTo>
                    <a:lnTo>
                      <a:pt x="5767" y="559"/>
                    </a:lnTo>
                    <a:lnTo>
                      <a:pt x="5433" y="373"/>
                    </a:lnTo>
                    <a:lnTo>
                      <a:pt x="5060" y="224"/>
                    </a:lnTo>
                    <a:lnTo>
                      <a:pt x="4726" y="112"/>
                    </a:lnTo>
                    <a:lnTo>
                      <a:pt x="4354" y="38"/>
                    </a:lnTo>
                    <a:lnTo>
                      <a:pt x="398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41"/>
              <p:cNvSpPr/>
              <p:nvPr/>
            </p:nvSpPr>
            <p:spPr>
              <a:xfrm>
                <a:off x="1835250" y="1956175"/>
                <a:ext cx="235350" cy="231650"/>
              </a:xfrm>
              <a:custGeom>
                <a:avLst/>
                <a:gdLst/>
                <a:ahLst/>
                <a:cxnLst/>
                <a:rect l="l" t="t" r="r" b="b"/>
                <a:pathLst>
                  <a:path w="9414" h="9266" extrusionOk="0">
                    <a:moveTo>
                      <a:pt x="3609" y="1"/>
                    </a:moveTo>
                    <a:lnTo>
                      <a:pt x="3275" y="38"/>
                    </a:lnTo>
                    <a:lnTo>
                      <a:pt x="2902" y="112"/>
                    </a:lnTo>
                    <a:lnTo>
                      <a:pt x="2419" y="261"/>
                    </a:lnTo>
                    <a:lnTo>
                      <a:pt x="1972" y="484"/>
                    </a:lnTo>
                    <a:lnTo>
                      <a:pt x="1563" y="745"/>
                    </a:lnTo>
                    <a:lnTo>
                      <a:pt x="1191" y="1042"/>
                    </a:lnTo>
                    <a:lnTo>
                      <a:pt x="856" y="1377"/>
                    </a:lnTo>
                    <a:lnTo>
                      <a:pt x="558" y="1824"/>
                    </a:lnTo>
                    <a:lnTo>
                      <a:pt x="372" y="2159"/>
                    </a:lnTo>
                    <a:lnTo>
                      <a:pt x="224" y="2493"/>
                    </a:lnTo>
                    <a:lnTo>
                      <a:pt x="112" y="2866"/>
                    </a:lnTo>
                    <a:lnTo>
                      <a:pt x="38" y="3200"/>
                    </a:lnTo>
                    <a:lnTo>
                      <a:pt x="0" y="3572"/>
                    </a:lnTo>
                    <a:lnTo>
                      <a:pt x="0" y="3945"/>
                    </a:lnTo>
                    <a:lnTo>
                      <a:pt x="38" y="4317"/>
                    </a:lnTo>
                    <a:lnTo>
                      <a:pt x="75" y="4689"/>
                    </a:lnTo>
                    <a:lnTo>
                      <a:pt x="186" y="5024"/>
                    </a:lnTo>
                    <a:lnTo>
                      <a:pt x="335" y="5358"/>
                    </a:lnTo>
                    <a:lnTo>
                      <a:pt x="484" y="5693"/>
                    </a:lnTo>
                    <a:lnTo>
                      <a:pt x="707" y="5991"/>
                    </a:lnTo>
                    <a:lnTo>
                      <a:pt x="930" y="6289"/>
                    </a:lnTo>
                    <a:lnTo>
                      <a:pt x="1191" y="6549"/>
                    </a:lnTo>
                    <a:lnTo>
                      <a:pt x="1489" y="6809"/>
                    </a:lnTo>
                    <a:lnTo>
                      <a:pt x="1786" y="7033"/>
                    </a:lnTo>
                    <a:lnTo>
                      <a:pt x="5470" y="9265"/>
                    </a:lnTo>
                    <a:lnTo>
                      <a:pt x="9414" y="2828"/>
                    </a:lnTo>
                    <a:lnTo>
                      <a:pt x="5767" y="559"/>
                    </a:lnTo>
                    <a:lnTo>
                      <a:pt x="5433" y="373"/>
                    </a:lnTo>
                    <a:lnTo>
                      <a:pt x="5060" y="224"/>
                    </a:lnTo>
                    <a:lnTo>
                      <a:pt x="4726" y="112"/>
                    </a:lnTo>
                    <a:lnTo>
                      <a:pt x="4354" y="38"/>
                    </a:lnTo>
                    <a:lnTo>
                      <a:pt x="398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41"/>
              <p:cNvSpPr/>
              <p:nvPr/>
            </p:nvSpPr>
            <p:spPr>
              <a:xfrm>
                <a:off x="1872450" y="2091050"/>
                <a:ext cx="27925" cy="28875"/>
              </a:xfrm>
              <a:custGeom>
                <a:avLst/>
                <a:gdLst/>
                <a:ahLst/>
                <a:cxnLst/>
                <a:rect l="l" t="t" r="r" b="b"/>
                <a:pathLst>
                  <a:path w="1117" h="1155" extrusionOk="0">
                    <a:moveTo>
                      <a:pt x="633" y="1"/>
                    </a:moveTo>
                    <a:lnTo>
                      <a:pt x="410" y="38"/>
                    </a:lnTo>
                    <a:lnTo>
                      <a:pt x="224" y="112"/>
                    </a:lnTo>
                    <a:lnTo>
                      <a:pt x="149" y="187"/>
                    </a:lnTo>
                    <a:lnTo>
                      <a:pt x="75" y="261"/>
                    </a:lnTo>
                    <a:lnTo>
                      <a:pt x="38" y="373"/>
                    </a:lnTo>
                    <a:lnTo>
                      <a:pt x="1" y="484"/>
                    </a:lnTo>
                    <a:lnTo>
                      <a:pt x="1" y="708"/>
                    </a:lnTo>
                    <a:lnTo>
                      <a:pt x="75" y="931"/>
                    </a:lnTo>
                    <a:lnTo>
                      <a:pt x="149" y="1005"/>
                    </a:lnTo>
                    <a:lnTo>
                      <a:pt x="261" y="1080"/>
                    </a:lnTo>
                    <a:lnTo>
                      <a:pt x="373" y="1117"/>
                    </a:lnTo>
                    <a:lnTo>
                      <a:pt x="484" y="1154"/>
                    </a:lnTo>
                    <a:lnTo>
                      <a:pt x="708" y="1154"/>
                    </a:lnTo>
                    <a:lnTo>
                      <a:pt x="894" y="1042"/>
                    </a:lnTo>
                    <a:lnTo>
                      <a:pt x="968" y="968"/>
                    </a:lnTo>
                    <a:lnTo>
                      <a:pt x="1042" y="894"/>
                    </a:lnTo>
                    <a:lnTo>
                      <a:pt x="1117" y="782"/>
                    </a:lnTo>
                    <a:lnTo>
                      <a:pt x="1117" y="670"/>
                    </a:lnTo>
                    <a:lnTo>
                      <a:pt x="1117" y="447"/>
                    </a:lnTo>
                    <a:lnTo>
                      <a:pt x="1042" y="261"/>
                    </a:lnTo>
                    <a:lnTo>
                      <a:pt x="968" y="149"/>
                    </a:lnTo>
                    <a:lnTo>
                      <a:pt x="856" y="75"/>
                    </a:lnTo>
                    <a:lnTo>
                      <a:pt x="745" y="38"/>
                    </a:lnTo>
                    <a:lnTo>
                      <a:pt x="63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41"/>
              <p:cNvSpPr/>
              <p:nvPr/>
            </p:nvSpPr>
            <p:spPr>
              <a:xfrm>
                <a:off x="1909650" y="2113375"/>
                <a:ext cx="87475" cy="64200"/>
              </a:xfrm>
              <a:custGeom>
                <a:avLst/>
                <a:gdLst/>
                <a:ahLst/>
                <a:cxnLst/>
                <a:rect l="l" t="t" r="r" b="b"/>
                <a:pathLst>
                  <a:path w="3499" h="2568" extrusionOk="0">
                    <a:moveTo>
                      <a:pt x="596" y="1"/>
                    </a:moveTo>
                    <a:lnTo>
                      <a:pt x="373" y="38"/>
                    </a:lnTo>
                    <a:lnTo>
                      <a:pt x="187" y="112"/>
                    </a:lnTo>
                    <a:lnTo>
                      <a:pt x="75" y="261"/>
                    </a:lnTo>
                    <a:lnTo>
                      <a:pt x="1" y="447"/>
                    </a:lnTo>
                    <a:lnTo>
                      <a:pt x="1" y="633"/>
                    </a:lnTo>
                    <a:lnTo>
                      <a:pt x="75" y="819"/>
                    </a:lnTo>
                    <a:lnTo>
                      <a:pt x="224" y="968"/>
                    </a:lnTo>
                    <a:lnTo>
                      <a:pt x="2717" y="2493"/>
                    </a:lnTo>
                    <a:lnTo>
                      <a:pt x="2903" y="2568"/>
                    </a:lnTo>
                    <a:lnTo>
                      <a:pt x="3089" y="2568"/>
                    </a:lnTo>
                    <a:lnTo>
                      <a:pt x="3275" y="2493"/>
                    </a:lnTo>
                    <a:lnTo>
                      <a:pt x="3424" y="2345"/>
                    </a:lnTo>
                    <a:lnTo>
                      <a:pt x="3498" y="2121"/>
                    </a:lnTo>
                    <a:lnTo>
                      <a:pt x="3498" y="1935"/>
                    </a:lnTo>
                    <a:lnTo>
                      <a:pt x="3424" y="1749"/>
                    </a:lnTo>
                    <a:lnTo>
                      <a:pt x="3275" y="1600"/>
                    </a:lnTo>
                    <a:lnTo>
                      <a:pt x="782" y="75"/>
                    </a:lnTo>
                    <a:lnTo>
                      <a:pt x="59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41"/>
              <p:cNvSpPr/>
              <p:nvPr/>
            </p:nvSpPr>
            <p:spPr>
              <a:xfrm>
                <a:off x="2392425" y="2132900"/>
                <a:ext cx="7450" cy="1339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5359" extrusionOk="0">
                    <a:moveTo>
                      <a:pt x="112" y="1"/>
                    </a:moveTo>
                    <a:lnTo>
                      <a:pt x="38" y="38"/>
                    </a:lnTo>
                    <a:lnTo>
                      <a:pt x="38" y="75"/>
                    </a:lnTo>
                    <a:lnTo>
                      <a:pt x="0" y="150"/>
                    </a:lnTo>
                    <a:lnTo>
                      <a:pt x="0" y="5210"/>
                    </a:lnTo>
                    <a:lnTo>
                      <a:pt x="38" y="5247"/>
                    </a:lnTo>
                    <a:lnTo>
                      <a:pt x="38" y="5321"/>
                    </a:lnTo>
                    <a:lnTo>
                      <a:pt x="112" y="5321"/>
                    </a:lnTo>
                    <a:lnTo>
                      <a:pt x="149" y="5359"/>
                    </a:lnTo>
                    <a:lnTo>
                      <a:pt x="224" y="5321"/>
                    </a:lnTo>
                    <a:lnTo>
                      <a:pt x="261" y="5321"/>
                    </a:lnTo>
                    <a:lnTo>
                      <a:pt x="298" y="5247"/>
                    </a:lnTo>
                    <a:lnTo>
                      <a:pt x="298" y="5210"/>
                    </a:lnTo>
                    <a:lnTo>
                      <a:pt x="298" y="150"/>
                    </a:lnTo>
                    <a:lnTo>
                      <a:pt x="298" y="75"/>
                    </a:lnTo>
                    <a:lnTo>
                      <a:pt x="261" y="38"/>
                    </a:lnTo>
                    <a:lnTo>
                      <a:pt x="22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41"/>
              <p:cNvSpPr/>
              <p:nvPr/>
            </p:nvSpPr>
            <p:spPr>
              <a:xfrm>
                <a:off x="2347775" y="2151525"/>
                <a:ext cx="96750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3870" extrusionOk="0">
                    <a:moveTo>
                      <a:pt x="3684" y="0"/>
                    </a:moveTo>
                    <a:lnTo>
                      <a:pt x="3647" y="37"/>
                    </a:lnTo>
                    <a:lnTo>
                      <a:pt x="38" y="3609"/>
                    </a:lnTo>
                    <a:lnTo>
                      <a:pt x="38" y="3646"/>
                    </a:lnTo>
                    <a:lnTo>
                      <a:pt x="0" y="3721"/>
                    </a:lnTo>
                    <a:lnTo>
                      <a:pt x="38" y="3758"/>
                    </a:lnTo>
                    <a:lnTo>
                      <a:pt x="38" y="3832"/>
                    </a:lnTo>
                    <a:lnTo>
                      <a:pt x="112" y="3870"/>
                    </a:lnTo>
                    <a:lnTo>
                      <a:pt x="224" y="3870"/>
                    </a:lnTo>
                    <a:lnTo>
                      <a:pt x="261" y="3832"/>
                    </a:lnTo>
                    <a:lnTo>
                      <a:pt x="3833" y="260"/>
                    </a:lnTo>
                    <a:lnTo>
                      <a:pt x="3870" y="186"/>
                    </a:lnTo>
                    <a:lnTo>
                      <a:pt x="3870" y="149"/>
                    </a:lnTo>
                    <a:lnTo>
                      <a:pt x="3870" y="74"/>
                    </a:lnTo>
                    <a:lnTo>
                      <a:pt x="3833" y="37"/>
                    </a:lnTo>
                    <a:lnTo>
                      <a:pt x="379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41"/>
              <p:cNvSpPr/>
              <p:nvPr/>
            </p:nvSpPr>
            <p:spPr>
              <a:xfrm>
                <a:off x="2329175" y="2196150"/>
                <a:ext cx="1339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5359" h="299" extrusionOk="0">
                    <a:moveTo>
                      <a:pt x="112" y="1"/>
                    </a:moveTo>
                    <a:lnTo>
                      <a:pt x="75" y="38"/>
                    </a:lnTo>
                    <a:lnTo>
                      <a:pt x="37" y="75"/>
                    </a:lnTo>
                    <a:lnTo>
                      <a:pt x="0" y="150"/>
                    </a:lnTo>
                    <a:lnTo>
                      <a:pt x="37" y="187"/>
                    </a:lnTo>
                    <a:lnTo>
                      <a:pt x="75" y="261"/>
                    </a:lnTo>
                    <a:lnTo>
                      <a:pt x="112" y="261"/>
                    </a:lnTo>
                    <a:lnTo>
                      <a:pt x="149" y="299"/>
                    </a:lnTo>
                    <a:lnTo>
                      <a:pt x="5209" y="299"/>
                    </a:lnTo>
                    <a:lnTo>
                      <a:pt x="5284" y="261"/>
                    </a:lnTo>
                    <a:lnTo>
                      <a:pt x="5321" y="261"/>
                    </a:lnTo>
                    <a:lnTo>
                      <a:pt x="5358" y="187"/>
                    </a:lnTo>
                    <a:lnTo>
                      <a:pt x="5358" y="150"/>
                    </a:lnTo>
                    <a:lnTo>
                      <a:pt x="5358" y="75"/>
                    </a:lnTo>
                    <a:lnTo>
                      <a:pt x="5321" y="38"/>
                    </a:lnTo>
                    <a:lnTo>
                      <a:pt x="528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41"/>
              <p:cNvSpPr/>
              <p:nvPr/>
            </p:nvSpPr>
            <p:spPr>
              <a:xfrm>
                <a:off x="2347775" y="2151525"/>
                <a:ext cx="96750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3870" extrusionOk="0">
                    <a:moveTo>
                      <a:pt x="112" y="0"/>
                    </a:moveTo>
                    <a:lnTo>
                      <a:pt x="38" y="37"/>
                    </a:lnTo>
                    <a:lnTo>
                      <a:pt x="38" y="74"/>
                    </a:lnTo>
                    <a:lnTo>
                      <a:pt x="0" y="149"/>
                    </a:lnTo>
                    <a:lnTo>
                      <a:pt x="38" y="186"/>
                    </a:lnTo>
                    <a:lnTo>
                      <a:pt x="38" y="260"/>
                    </a:lnTo>
                    <a:lnTo>
                      <a:pt x="3647" y="3832"/>
                    </a:lnTo>
                    <a:lnTo>
                      <a:pt x="3684" y="3870"/>
                    </a:lnTo>
                    <a:lnTo>
                      <a:pt x="3796" y="3870"/>
                    </a:lnTo>
                    <a:lnTo>
                      <a:pt x="3833" y="3832"/>
                    </a:lnTo>
                    <a:lnTo>
                      <a:pt x="3870" y="3758"/>
                    </a:lnTo>
                    <a:lnTo>
                      <a:pt x="3870" y="3721"/>
                    </a:lnTo>
                    <a:lnTo>
                      <a:pt x="3870" y="3646"/>
                    </a:lnTo>
                    <a:lnTo>
                      <a:pt x="3833" y="3609"/>
                    </a:lnTo>
                    <a:lnTo>
                      <a:pt x="261" y="37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41"/>
              <p:cNvSpPr/>
              <p:nvPr/>
            </p:nvSpPr>
            <p:spPr>
              <a:xfrm>
                <a:off x="1774775" y="1302275"/>
                <a:ext cx="7475" cy="133950"/>
              </a:xfrm>
              <a:custGeom>
                <a:avLst/>
                <a:gdLst/>
                <a:ahLst/>
                <a:cxnLst/>
                <a:rect l="l" t="t" r="r" b="b"/>
                <a:pathLst>
                  <a:path w="299" h="5358" extrusionOk="0">
                    <a:moveTo>
                      <a:pt x="75" y="0"/>
                    </a:moveTo>
                    <a:lnTo>
                      <a:pt x="38" y="37"/>
                    </a:lnTo>
                    <a:lnTo>
                      <a:pt x="1" y="112"/>
                    </a:lnTo>
                    <a:lnTo>
                      <a:pt x="1" y="149"/>
                    </a:lnTo>
                    <a:lnTo>
                      <a:pt x="1" y="5209"/>
                    </a:lnTo>
                    <a:lnTo>
                      <a:pt x="1" y="5284"/>
                    </a:lnTo>
                    <a:lnTo>
                      <a:pt x="38" y="5321"/>
                    </a:lnTo>
                    <a:lnTo>
                      <a:pt x="75" y="5358"/>
                    </a:lnTo>
                    <a:lnTo>
                      <a:pt x="224" y="5358"/>
                    </a:lnTo>
                    <a:lnTo>
                      <a:pt x="261" y="5321"/>
                    </a:lnTo>
                    <a:lnTo>
                      <a:pt x="299" y="5284"/>
                    </a:lnTo>
                    <a:lnTo>
                      <a:pt x="299" y="5209"/>
                    </a:lnTo>
                    <a:lnTo>
                      <a:pt x="299" y="149"/>
                    </a:lnTo>
                    <a:lnTo>
                      <a:pt x="299" y="112"/>
                    </a:lnTo>
                    <a:lnTo>
                      <a:pt x="261" y="37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41"/>
              <p:cNvSpPr/>
              <p:nvPr/>
            </p:nvSpPr>
            <p:spPr>
              <a:xfrm>
                <a:off x="1730125" y="1320875"/>
                <a:ext cx="9677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3870" extrusionOk="0">
                    <a:moveTo>
                      <a:pt x="3684" y="0"/>
                    </a:moveTo>
                    <a:lnTo>
                      <a:pt x="3610" y="38"/>
                    </a:lnTo>
                    <a:lnTo>
                      <a:pt x="38" y="3609"/>
                    </a:lnTo>
                    <a:lnTo>
                      <a:pt x="1" y="3684"/>
                    </a:lnTo>
                    <a:lnTo>
                      <a:pt x="1" y="3721"/>
                    </a:lnTo>
                    <a:lnTo>
                      <a:pt x="1" y="3795"/>
                    </a:lnTo>
                    <a:lnTo>
                      <a:pt x="38" y="3833"/>
                    </a:lnTo>
                    <a:lnTo>
                      <a:pt x="75" y="3870"/>
                    </a:lnTo>
                    <a:lnTo>
                      <a:pt x="224" y="3870"/>
                    </a:lnTo>
                    <a:lnTo>
                      <a:pt x="261" y="3833"/>
                    </a:lnTo>
                    <a:lnTo>
                      <a:pt x="3833" y="261"/>
                    </a:lnTo>
                    <a:lnTo>
                      <a:pt x="3870" y="224"/>
                    </a:lnTo>
                    <a:lnTo>
                      <a:pt x="3870" y="149"/>
                    </a:lnTo>
                    <a:lnTo>
                      <a:pt x="3870" y="112"/>
                    </a:lnTo>
                    <a:lnTo>
                      <a:pt x="3833" y="38"/>
                    </a:lnTo>
                    <a:lnTo>
                      <a:pt x="379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41"/>
              <p:cNvSpPr/>
              <p:nvPr/>
            </p:nvSpPr>
            <p:spPr>
              <a:xfrm>
                <a:off x="1711525" y="1365525"/>
                <a:ext cx="133975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5359" h="298" extrusionOk="0">
                    <a:moveTo>
                      <a:pt x="112" y="0"/>
                    </a:moveTo>
                    <a:lnTo>
                      <a:pt x="38" y="37"/>
                    </a:lnTo>
                    <a:lnTo>
                      <a:pt x="1" y="112"/>
                    </a:lnTo>
                    <a:lnTo>
                      <a:pt x="1" y="149"/>
                    </a:lnTo>
                    <a:lnTo>
                      <a:pt x="1" y="224"/>
                    </a:lnTo>
                    <a:lnTo>
                      <a:pt x="38" y="261"/>
                    </a:lnTo>
                    <a:lnTo>
                      <a:pt x="112" y="298"/>
                    </a:lnTo>
                    <a:lnTo>
                      <a:pt x="5284" y="298"/>
                    </a:lnTo>
                    <a:lnTo>
                      <a:pt x="5321" y="261"/>
                    </a:lnTo>
                    <a:lnTo>
                      <a:pt x="5359" y="224"/>
                    </a:lnTo>
                    <a:lnTo>
                      <a:pt x="5359" y="149"/>
                    </a:lnTo>
                    <a:lnTo>
                      <a:pt x="5359" y="112"/>
                    </a:lnTo>
                    <a:lnTo>
                      <a:pt x="5321" y="37"/>
                    </a:lnTo>
                    <a:lnTo>
                      <a:pt x="528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41"/>
              <p:cNvSpPr/>
              <p:nvPr/>
            </p:nvSpPr>
            <p:spPr>
              <a:xfrm>
                <a:off x="1730125" y="1320875"/>
                <a:ext cx="9677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3870" extrusionOk="0">
                    <a:moveTo>
                      <a:pt x="75" y="0"/>
                    </a:moveTo>
                    <a:lnTo>
                      <a:pt x="38" y="38"/>
                    </a:lnTo>
                    <a:lnTo>
                      <a:pt x="1" y="112"/>
                    </a:lnTo>
                    <a:lnTo>
                      <a:pt x="1" y="149"/>
                    </a:lnTo>
                    <a:lnTo>
                      <a:pt x="1" y="224"/>
                    </a:lnTo>
                    <a:lnTo>
                      <a:pt x="38" y="261"/>
                    </a:lnTo>
                    <a:lnTo>
                      <a:pt x="3610" y="3833"/>
                    </a:lnTo>
                    <a:lnTo>
                      <a:pt x="3684" y="3870"/>
                    </a:lnTo>
                    <a:lnTo>
                      <a:pt x="3796" y="3870"/>
                    </a:lnTo>
                    <a:lnTo>
                      <a:pt x="3833" y="3833"/>
                    </a:lnTo>
                    <a:lnTo>
                      <a:pt x="3870" y="3795"/>
                    </a:lnTo>
                    <a:lnTo>
                      <a:pt x="3870" y="3721"/>
                    </a:lnTo>
                    <a:lnTo>
                      <a:pt x="3870" y="3684"/>
                    </a:lnTo>
                    <a:lnTo>
                      <a:pt x="3833" y="3609"/>
                    </a:lnTo>
                    <a:lnTo>
                      <a:pt x="261" y="38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41"/>
              <p:cNvSpPr/>
              <p:nvPr/>
            </p:nvSpPr>
            <p:spPr>
              <a:xfrm>
                <a:off x="1857575" y="750675"/>
                <a:ext cx="60475" cy="61425"/>
              </a:xfrm>
              <a:custGeom>
                <a:avLst/>
                <a:gdLst/>
                <a:ahLst/>
                <a:cxnLst/>
                <a:rect l="l" t="t" r="r" b="b"/>
                <a:pathLst>
                  <a:path w="2419" h="2457" extrusionOk="0">
                    <a:moveTo>
                      <a:pt x="1191" y="1"/>
                    </a:moveTo>
                    <a:lnTo>
                      <a:pt x="968" y="38"/>
                    </a:lnTo>
                    <a:lnTo>
                      <a:pt x="744" y="112"/>
                    </a:lnTo>
                    <a:lnTo>
                      <a:pt x="521" y="224"/>
                    </a:lnTo>
                    <a:lnTo>
                      <a:pt x="335" y="373"/>
                    </a:lnTo>
                    <a:lnTo>
                      <a:pt x="186" y="559"/>
                    </a:lnTo>
                    <a:lnTo>
                      <a:pt x="75" y="745"/>
                    </a:lnTo>
                    <a:lnTo>
                      <a:pt x="0" y="1005"/>
                    </a:lnTo>
                    <a:lnTo>
                      <a:pt x="0" y="1228"/>
                    </a:lnTo>
                    <a:lnTo>
                      <a:pt x="0" y="1489"/>
                    </a:lnTo>
                    <a:lnTo>
                      <a:pt x="75" y="1712"/>
                    </a:lnTo>
                    <a:lnTo>
                      <a:pt x="186" y="1935"/>
                    </a:lnTo>
                    <a:lnTo>
                      <a:pt x="335" y="2084"/>
                    </a:lnTo>
                    <a:lnTo>
                      <a:pt x="521" y="2233"/>
                    </a:lnTo>
                    <a:lnTo>
                      <a:pt x="744" y="2345"/>
                    </a:lnTo>
                    <a:lnTo>
                      <a:pt x="968" y="2419"/>
                    </a:lnTo>
                    <a:lnTo>
                      <a:pt x="1191" y="2456"/>
                    </a:lnTo>
                    <a:lnTo>
                      <a:pt x="1451" y="2419"/>
                    </a:lnTo>
                    <a:lnTo>
                      <a:pt x="1675" y="2345"/>
                    </a:lnTo>
                    <a:lnTo>
                      <a:pt x="1898" y="2233"/>
                    </a:lnTo>
                    <a:lnTo>
                      <a:pt x="2084" y="2084"/>
                    </a:lnTo>
                    <a:lnTo>
                      <a:pt x="2233" y="1935"/>
                    </a:lnTo>
                    <a:lnTo>
                      <a:pt x="2344" y="1712"/>
                    </a:lnTo>
                    <a:lnTo>
                      <a:pt x="2382" y="1489"/>
                    </a:lnTo>
                    <a:lnTo>
                      <a:pt x="2419" y="1228"/>
                    </a:lnTo>
                    <a:lnTo>
                      <a:pt x="2382" y="1005"/>
                    </a:lnTo>
                    <a:lnTo>
                      <a:pt x="2344" y="745"/>
                    </a:lnTo>
                    <a:lnTo>
                      <a:pt x="2233" y="559"/>
                    </a:lnTo>
                    <a:lnTo>
                      <a:pt x="2084" y="373"/>
                    </a:lnTo>
                    <a:lnTo>
                      <a:pt x="1898" y="224"/>
                    </a:lnTo>
                    <a:lnTo>
                      <a:pt x="1675" y="112"/>
                    </a:lnTo>
                    <a:lnTo>
                      <a:pt x="1451" y="38"/>
                    </a:lnTo>
                    <a:lnTo>
                      <a:pt x="119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41"/>
              <p:cNvSpPr/>
              <p:nvPr/>
            </p:nvSpPr>
            <p:spPr>
              <a:xfrm>
                <a:off x="3063075" y="2062225"/>
                <a:ext cx="60500" cy="61400"/>
              </a:xfrm>
              <a:custGeom>
                <a:avLst/>
                <a:gdLst/>
                <a:ahLst/>
                <a:cxnLst/>
                <a:rect l="l" t="t" r="r" b="b"/>
                <a:pathLst>
                  <a:path w="2420" h="2456" extrusionOk="0">
                    <a:moveTo>
                      <a:pt x="1228" y="0"/>
                    </a:moveTo>
                    <a:lnTo>
                      <a:pt x="968" y="37"/>
                    </a:lnTo>
                    <a:lnTo>
                      <a:pt x="745" y="112"/>
                    </a:lnTo>
                    <a:lnTo>
                      <a:pt x="521" y="223"/>
                    </a:lnTo>
                    <a:lnTo>
                      <a:pt x="335" y="372"/>
                    </a:lnTo>
                    <a:lnTo>
                      <a:pt x="187" y="521"/>
                    </a:lnTo>
                    <a:lnTo>
                      <a:pt x="75" y="744"/>
                    </a:lnTo>
                    <a:lnTo>
                      <a:pt x="38" y="968"/>
                    </a:lnTo>
                    <a:lnTo>
                      <a:pt x="1" y="1228"/>
                    </a:lnTo>
                    <a:lnTo>
                      <a:pt x="38" y="1451"/>
                    </a:lnTo>
                    <a:lnTo>
                      <a:pt x="75" y="1712"/>
                    </a:lnTo>
                    <a:lnTo>
                      <a:pt x="187" y="1898"/>
                    </a:lnTo>
                    <a:lnTo>
                      <a:pt x="335" y="2084"/>
                    </a:lnTo>
                    <a:lnTo>
                      <a:pt x="521" y="2233"/>
                    </a:lnTo>
                    <a:lnTo>
                      <a:pt x="745" y="2344"/>
                    </a:lnTo>
                    <a:lnTo>
                      <a:pt x="968" y="2419"/>
                    </a:lnTo>
                    <a:lnTo>
                      <a:pt x="1228" y="2456"/>
                    </a:lnTo>
                    <a:lnTo>
                      <a:pt x="1452" y="2419"/>
                    </a:lnTo>
                    <a:lnTo>
                      <a:pt x="1675" y="2344"/>
                    </a:lnTo>
                    <a:lnTo>
                      <a:pt x="1898" y="2233"/>
                    </a:lnTo>
                    <a:lnTo>
                      <a:pt x="2084" y="2084"/>
                    </a:lnTo>
                    <a:lnTo>
                      <a:pt x="2233" y="1898"/>
                    </a:lnTo>
                    <a:lnTo>
                      <a:pt x="2345" y="1712"/>
                    </a:lnTo>
                    <a:lnTo>
                      <a:pt x="2419" y="1451"/>
                    </a:lnTo>
                    <a:lnTo>
                      <a:pt x="2419" y="1228"/>
                    </a:lnTo>
                    <a:lnTo>
                      <a:pt x="2419" y="968"/>
                    </a:lnTo>
                    <a:lnTo>
                      <a:pt x="2345" y="744"/>
                    </a:lnTo>
                    <a:lnTo>
                      <a:pt x="2233" y="521"/>
                    </a:lnTo>
                    <a:lnTo>
                      <a:pt x="2084" y="372"/>
                    </a:lnTo>
                    <a:lnTo>
                      <a:pt x="1898" y="223"/>
                    </a:lnTo>
                    <a:lnTo>
                      <a:pt x="1675" y="112"/>
                    </a:lnTo>
                    <a:lnTo>
                      <a:pt x="1452" y="37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41"/>
              <p:cNvSpPr/>
              <p:nvPr/>
            </p:nvSpPr>
            <p:spPr>
              <a:xfrm>
                <a:off x="1839900" y="1543175"/>
                <a:ext cx="61425" cy="61425"/>
              </a:xfrm>
              <a:custGeom>
                <a:avLst/>
                <a:gdLst/>
                <a:ahLst/>
                <a:cxnLst/>
                <a:rect l="l" t="t" r="r" b="b"/>
                <a:pathLst>
                  <a:path w="2457" h="2457" extrusionOk="0">
                    <a:moveTo>
                      <a:pt x="1228" y="1"/>
                    </a:moveTo>
                    <a:lnTo>
                      <a:pt x="968" y="38"/>
                    </a:lnTo>
                    <a:lnTo>
                      <a:pt x="744" y="112"/>
                    </a:lnTo>
                    <a:lnTo>
                      <a:pt x="521" y="224"/>
                    </a:lnTo>
                    <a:lnTo>
                      <a:pt x="372" y="373"/>
                    </a:lnTo>
                    <a:lnTo>
                      <a:pt x="224" y="559"/>
                    </a:lnTo>
                    <a:lnTo>
                      <a:pt x="112" y="782"/>
                    </a:lnTo>
                    <a:lnTo>
                      <a:pt x="38" y="1005"/>
                    </a:lnTo>
                    <a:lnTo>
                      <a:pt x="0" y="1229"/>
                    </a:lnTo>
                    <a:lnTo>
                      <a:pt x="38" y="1489"/>
                    </a:lnTo>
                    <a:lnTo>
                      <a:pt x="112" y="1712"/>
                    </a:lnTo>
                    <a:lnTo>
                      <a:pt x="224" y="1936"/>
                    </a:lnTo>
                    <a:lnTo>
                      <a:pt x="372" y="2084"/>
                    </a:lnTo>
                    <a:lnTo>
                      <a:pt x="521" y="2233"/>
                    </a:lnTo>
                    <a:lnTo>
                      <a:pt x="744" y="2345"/>
                    </a:lnTo>
                    <a:lnTo>
                      <a:pt x="968" y="2419"/>
                    </a:lnTo>
                    <a:lnTo>
                      <a:pt x="1228" y="2456"/>
                    </a:lnTo>
                    <a:lnTo>
                      <a:pt x="1451" y="2419"/>
                    </a:lnTo>
                    <a:lnTo>
                      <a:pt x="1712" y="2345"/>
                    </a:lnTo>
                    <a:lnTo>
                      <a:pt x="1898" y="2233"/>
                    </a:lnTo>
                    <a:lnTo>
                      <a:pt x="2084" y="2084"/>
                    </a:lnTo>
                    <a:lnTo>
                      <a:pt x="2233" y="1936"/>
                    </a:lnTo>
                    <a:lnTo>
                      <a:pt x="2344" y="1712"/>
                    </a:lnTo>
                    <a:lnTo>
                      <a:pt x="2419" y="1489"/>
                    </a:lnTo>
                    <a:lnTo>
                      <a:pt x="2456" y="1229"/>
                    </a:lnTo>
                    <a:lnTo>
                      <a:pt x="2419" y="1005"/>
                    </a:lnTo>
                    <a:lnTo>
                      <a:pt x="2344" y="782"/>
                    </a:lnTo>
                    <a:lnTo>
                      <a:pt x="2233" y="559"/>
                    </a:lnTo>
                    <a:lnTo>
                      <a:pt x="2084" y="373"/>
                    </a:lnTo>
                    <a:lnTo>
                      <a:pt x="1898" y="224"/>
                    </a:lnTo>
                    <a:lnTo>
                      <a:pt x="1712" y="112"/>
                    </a:lnTo>
                    <a:lnTo>
                      <a:pt x="1451" y="38"/>
                    </a:lnTo>
                    <a:lnTo>
                      <a:pt x="122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41"/>
              <p:cNvSpPr/>
              <p:nvPr/>
            </p:nvSpPr>
            <p:spPr>
              <a:xfrm>
                <a:off x="1928275" y="1815725"/>
                <a:ext cx="60475" cy="60475"/>
              </a:xfrm>
              <a:custGeom>
                <a:avLst/>
                <a:gdLst/>
                <a:ahLst/>
                <a:cxnLst/>
                <a:rect l="l" t="t" r="r" b="b"/>
                <a:pathLst>
                  <a:path w="2419" h="2419" extrusionOk="0">
                    <a:moveTo>
                      <a:pt x="967" y="0"/>
                    </a:moveTo>
                    <a:lnTo>
                      <a:pt x="744" y="75"/>
                    </a:lnTo>
                    <a:lnTo>
                      <a:pt x="521" y="186"/>
                    </a:lnTo>
                    <a:lnTo>
                      <a:pt x="335" y="335"/>
                    </a:lnTo>
                    <a:lnTo>
                      <a:pt x="186" y="521"/>
                    </a:lnTo>
                    <a:lnTo>
                      <a:pt x="74" y="745"/>
                    </a:lnTo>
                    <a:lnTo>
                      <a:pt x="0" y="968"/>
                    </a:lnTo>
                    <a:lnTo>
                      <a:pt x="0" y="1191"/>
                    </a:lnTo>
                    <a:lnTo>
                      <a:pt x="0" y="1451"/>
                    </a:lnTo>
                    <a:lnTo>
                      <a:pt x="74" y="1675"/>
                    </a:lnTo>
                    <a:lnTo>
                      <a:pt x="186" y="1898"/>
                    </a:lnTo>
                    <a:lnTo>
                      <a:pt x="335" y="2084"/>
                    </a:lnTo>
                    <a:lnTo>
                      <a:pt x="521" y="2233"/>
                    </a:lnTo>
                    <a:lnTo>
                      <a:pt x="744" y="2344"/>
                    </a:lnTo>
                    <a:lnTo>
                      <a:pt x="967" y="2382"/>
                    </a:lnTo>
                    <a:lnTo>
                      <a:pt x="1191" y="2419"/>
                    </a:lnTo>
                    <a:lnTo>
                      <a:pt x="1451" y="2382"/>
                    </a:lnTo>
                    <a:lnTo>
                      <a:pt x="1674" y="2344"/>
                    </a:lnTo>
                    <a:lnTo>
                      <a:pt x="1898" y="2233"/>
                    </a:lnTo>
                    <a:lnTo>
                      <a:pt x="2084" y="2084"/>
                    </a:lnTo>
                    <a:lnTo>
                      <a:pt x="2232" y="1898"/>
                    </a:lnTo>
                    <a:lnTo>
                      <a:pt x="2344" y="1675"/>
                    </a:lnTo>
                    <a:lnTo>
                      <a:pt x="2418" y="1451"/>
                    </a:lnTo>
                    <a:lnTo>
                      <a:pt x="2418" y="1191"/>
                    </a:lnTo>
                    <a:lnTo>
                      <a:pt x="2418" y="968"/>
                    </a:lnTo>
                    <a:lnTo>
                      <a:pt x="2344" y="745"/>
                    </a:lnTo>
                    <a:lnTo>
                      <a:pt x="2232" y="521"/>
                    </a:lnTo>
                    <a:lnTo>
                      <a:pt x="2084" y="335"/>
                    </a:lnTo>
                    <a:lnTo>
                      <a:pt x="1898" y="186"/>
                    </a:lnTo>
                    <a:lnTo>
                      <a:pt x="1674" y="75"/>
                    </a:lnTo>
                    <a:lnTo>
                      <a:pt x="145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9"/>
          <p:cNvSpPr txBox="1">
            <a:spLocks noGrp="1"/>
          </p:cNvSpPr>
          <p:nvPr>
            <p:ph type="title"/>
          </p:nvPr>
        </p:nvSpPr>
        <p:spPr>
          <a:xfrm>
            <a:off x="1348516" y="342738"/>
            <a:ext cx="6446894" cy="149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err="1"/>
              <a:t>Tujuan</a:t>
            </a:r>
            <a:r>
              <a:rPr lang="en-US" sz="4800" dirty="0"/>
              <a:t> EBM</a:t>
            </a:r>
            <a:endParaRPr sz="4800" dirty="0"/>
          </a:p>
        </p:txBody>
      </p:sp>
      <p:sp>
        <p:nvSpPr>
          <p:cNvPr id="347" name="Google Shape;347;p39"/>
          <p:cNvSpPr txBox="1">
            <a:spLocks noGrp="1"/>
          </p:cNvSpPr>
          <p:nvPr>
            <p:ph type="subTitle" idx="1"/>
          </p:nvPr>
        </p:nvSpPr>
        <p:spPr>
          <a:xfrm>
            <a:off x="1547123" y="2402917"/>
            <a:ext cx="6049680" cy="7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Tujuan</a:t>
            </a:r>
            <a:r>
              <a:rPr lang="en-ID" dirty="0"/>
              <a:t> evidence based practices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 yang </a:t>
            </a:r>
            <a:r>
              <a:rPr lang="en-ID" dirty="0" err="1"/>
              <a:t>berkerja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(Murti, B, 2009). </a:t>
            </a:r>
            <a:r>
              <a:rPr lang="en-ID" dirty="0" err="1"/>
              <a:t>Tujuan</a:t>
            </a:r>
            <a:r>
              <a:rPr lang="en-ID" dirty="0"/>
              <a:t> evidence based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proses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klinik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pencegahan,diagnose</a:t>
            </a:r>
            <a:r>
              <a:rPr lang="en-ID" dirty="0"/>
              <a:t>, </a:t>
            </a:r>
            <a:r>
              <a:rPr lang="en-ID" dirty="0" err="1"/>
              <a:t>terapeutik</a:t>
            </a:r>
            <a:r>
              <a:rPr lang="en-ID" dirty="0"/>
              <a:t>,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rehabilitasi</a:t>
            </a:r>
            <a:r>
              <a:rPr lang="en-ID" dirty="0"/>
              <a:t> yang di </a:t>
            </a:r>
            <a:r>
              <a:rPr lang="en-ID" dirty="0" err="1"/>
              <a:t>dasarkan</a:t>
            </a:r>
            <a:r>
              <a:rPr lang="en-ID" dirty="0"/>
              <a:t> pada </a:t>
            </a:r>
            <a:r>
              <a:rPr lang="en-ID" dirty="0" err="1"/>
              <a:t>bukti-bukti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yang </a:t>
            </a:r>
            <a:r>
              <a:rPr lang="en-ID" dirty="0" err="1"/>
              <a:t>terpercaya</a:t>
            </a:r>
            <a:r>
              <a:rPr lang="en-ID" dirty="0"/>
              <a:t>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di </a:t>
            </a:r>
            <a:r>
              <a:rPr lang="en-ID" dirty="0" err="1"/>
              <a:t>pertanggung</a:t>
            </a:r>
            <a:r>
              <a:rPr lang="en-ID" dirty="0"/>
              <a:t> </a:t>
            </a:r>
            <a:r>
              <a:rPr lang="en-ID" dirty="0" err="1"/>
              <a:t>jawabkan</a:t>
            </a:r>
            <a:r>
              <a:rPr lang="en-ID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8"/>
          <p:cNvSpPr txBox="1">
            <a:spLocks noGrp="1"/>
          </p:cNvSpPr>
          <p:nvPr>
            <p:ph type="title" idx="9"/>
          </p:nvPr>
        </p:nvSpPr>
        <p:spPr>
          <a:xfrm>
            <a:off x="720000" y="2936923"/>
            <a:ext cx="10482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29" name="Google Shape;329;p38"/>
          <p:cNvSpPr txBox="1">
            <a:spLocks noGrp="1"/>
          </p:cNvSpPr>
          <p:nvPr>
            <p:ph type="title" idx="8"/>
          </p:nvPr>
        </p:nvSpPr>
        <p:spPr>
          <a:xfrm>
            <a:off x="720000" y="1651023"/>
            <a:ext cx="10482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30" name="Google Shape;330;p38"/>
          <p:cNvSpPr txBox="1">
            <a:spLocks noGrp="1"/>
          </p:cNvSpPr>
          <p:nvPr>
            <p:ph type="title" idx="13"/>
          </p:nvPr>
        </p:nvSpPr>
        <p:spPr>
          <a:xfrm>
            <a:off x="4570175" y="1651023"/>
            <a:ext cx="10482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331" name="Google Shape;331;p38"/>
          <p:cNvSpPr txBox="1">
            <a:spLocks noGrp="1"/>
          </p:cNvSpPr>
          <p:nvPr>
            <p:ph type="title" idx="14"/>
          </p:nvPr>
        </p:nvSpPr>
        <p:spPr>
          <a:xfrm>
            <a:off x="4570175" y="2936923"/>
            <a:ext cx="10482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333" name="Google Shape;333;p38"/>
          <p:cNvSpPr txBox="1">
            <a:spLocks noGrp="1"/>
          </p:cNvSpPr>
          <p:nvPr>
            <p:ph type="title"/>
          </p:nvPr>
        </p:nvSpPr>
        <p:spPr>
          <a:xfrm>
            <a:off x="346311" y="14306"/>
            <a:ext cx="5969428" cy="4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 err="1"/>
              <a:t>Manfaat</a:t>
            </a:r>
            <a:r>
              <a:rPr lang="en-US" sz="5000" dirty="0"/>
              <a:t> EBM</a:t>
            </a:r>
            <a:endParaRPr sz="5000" dirty="0"/>
          </a:p>
        </p:txBody>
      </p:sp>
      <p:sp>
        <p:nvSpPr>
          <p:cNvPr id="334" name="Google Shape;334;p38"/>
          <p:cNvSpPr txBox="1">
            <a:spLocks noGrp="1"/>
          </p:cNvSpPr>
          <p:nvPr>
            <p:ph type="subTitle" idx="1"/>
          </p:nvPr>
        </p:nvSpPr>
        <p:spPr>
          <a:xfrm>
            <a:off x="1768199" y="1613198"/>
            <a:ext cx="2801973" cy="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Keamanan bagi nakes karena intervensi yang dilakukan berdasarkan bukti ilmiah.</a:t>
            </a:r>
            <a:endParaRPr dirty="0"/>
          </a:p>
        </p:txBody>
      </p:sp>
      <p:sp>
        <p:nvSpPr>
          <p:cNvPr id="336" name="Google Shape;336;p38"/>
          <p:cNvSpPr txBox="1">
            <a:spLocks noGrp="1"/>
          </p:cNvSpPr>
          <p:nvPr>
            <p:ph type="subTitle" idx="3"/>
          </p:nvPr>
        </p:nvSpPr>
        <p:spPr>
          <a:xfrm>
            <a:off x="5743052" y="1651023"/>
            <a:ext cx="2352900" cy="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kompetensi</a:t>
            </a:r>
            <a:r>
              <a:rPr lang="en-ID" dirty="0"/>
              <a:t> (</a:t>
            </a:r>
            <a:r>
              <a:rPr lang="en-ID" dirty="0" err="1"/>
              <a:t>kognitif</a:t>
            </a:r>
            <a:r>
              <a:rPr lang="en-ID" dirty="0"/>
              <a:t>)</a:t>
            </a:r>
            <a:endParaRPr dirty="0"/>
          </a:p>
        </p:txBody>
      </p:sp>
      <p:sp>
        <p:nvSpPr>
          <p:cNvPr id="338" name="Google Shape;338;p38"/>
          <p:cNvSpPr txBox="1">
            <a:spLocks noGrp="1"/>
          </p:cNvSpPr>
          <p:nvPr>
            <p:ph type="subTitle" idx="5"/>
          </p:nvPr>
        </p:nvSpPr>
        <p:spPr>
          <a:xfrm>
            <a:off x="1828951" y="2936923"/>
            <a:ext cx="2680472" cy="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tuntutan</a:t>
            </a:r>
            <a:r>
              <a:rPr lang="en-ID" dirty="0"/>
              <a:t> dan </a:t>
            </a:r>
            <a:r>
              <a:rPr lang="en-ID" dirty="0" err="1"/>
              <a:t>kewajiban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profesional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asuhan</a:t>
            </a:r>
            <a:r>
              <a:rPr lang="en-ID" dirty="0"/>
              <a:t> yang </a:t>
            </a:r>
            <a:r>
              <a:rPr lang="en-ID" dirty="0" err="1"/>
              <a:t>bermutu</a:t>
            </a:r>
            <a:r>
              <a:rPr lang="en-ID" dirty="0"/>
              <a:t>.</a:t>
            </a:r>
            <a:endParaRPr dirty="0"/>
          </a:p>
        </p:txBody>
      </p:sp>
      <p:sp>
        <p:nvSpPr>
          <p:cNvPr id="340" name="Google Shape;340;p38"/>
          <p:cNvSpPr txBox="1">
            <a:spLocks noGrp="1"/>
          </p:cNvSpPr>
          <p:nvPr>
            <p:ph type="subTitle" idx="7"/>
          </p:nvPr>
        </p:nvSpPr>
        <p:spPr>
          <a:xfrm>
            <a:off x="5498503" y="2936923"/>
            <a:ext cx="3645497" cy="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kepuasan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yang mana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asuhan</a:t>
            </a:r>
            <a:r>
              <a:rPr lang="en-ID" dirty="0"/>
              <a:t> </a:t>
            </a:r>
            <a:r>
              <a:rPr lang="en-ID" dirty="0" err="1"/>
              <a:t>kebidanan</a:t>
            </a:r>
            <a:r>
              <a:rPr lang="en-ID" dirty="0"/>
              <a:t> </a:t>
            </a:r>
            <a:r>
              <a:rPr lang="en-ID" dirty="0" err="1"/>
              <a:t>klien</a:t>
            </a:r>
            <a:r>
              <a:rPr lang="en-ID" dirty="0"/>
              <a:t> </a:t>
            </a:r>
            <a:r>
              <a:rPr lang="en-ID" dirty="0" err="1"/>
              <a:t>mengharapkan</a:t>
            </a:r>
            <a:r>
              <a:rPr lang="en-ID" dirty="0"/>
              <a:t> </a:t>
            </a:r>
            <a:r>
              <a:rPr lang="en-ID" dirty="0" err="1"/>
              <a:t>asuhan</a:t>
            </a:r>
            <a:r>
              <a:rPr lang="en-ID" dirty="0"/>
              <a:t> yang </a:t>
            </a:r>
            <a:r>
              <a:rPr lang="en-ID" dirty="0" err="1"/>
              <a:t>benar</a:t>
            </a:r>
            <a:r>
              <a:rPr lang="en-ID" dirty="0"/>
              <a:t>,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dan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dan </a:t>
            </a:r>
            <a:r>
              <a:rPr lang="en-ID" dirty="0" err="1"/>
              <a:t>teknologi</a:t>
            </a:r>
            <a:r>
              <a:rPr lang="en-ID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EBM Pada Masa </a:t>
            </a:r>
            <a:r>
              <a:rPr lang="en-US" dirty="0" err="1"/>
              <a:t>Nifas</a:t>
            </a:r>
            <a:endParaRPr dirty="0"/>
          </a:p>
        </p:txBody>
      </p:sp>
      <p:sp>
        <p:nvSpPr>
          <p:cNvPr id="322" name="Google Shape;322;p37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en-US" sz="1600" dirty="0" err="1"/>
              <a:t>Pijat</a:t>
            </a:r>
            <a:r>
              <a:rPr lang="en-US" sz="1600" dirty="0"/>
              <a:t> </a:t>
            </a:r>
            <a:r>
              <a:rPr lang="en-US" sz="1600" dirty="0" err="1"/>
              <a:t>Oksitosin</a:t>
            </a:r>
            <a:endParaRPr lang="en-US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600" dirty="0" err="1"/>
              <a:t>Pijat</a:t>
            </a:r>
            <a:r>
              <a:rPr lang="en-ID" sz="1600" dirty="0"/>
              <a:t>  </a:t>
            </a:r>
            <a:r>
              <a:rPr lang="en-ID" sz="1600" dirty="0" err="1"/>
              <a:t>merupakan</a:t>
            </a:r>
            <a:r>
              <a:rPr lang="en-ID" sz="1600" dirty="0"/>
              <a:t>  salah  </a:t>
            </a:r>
            <a:r>
              <a:rPr lang="en-ID" sz="1600" dirty="0" err="1"/>
              <a:t>satu</a:t>
            </a:r>
            <a:r>
              <a:rPr lang="en-ID" sz="1600" dirty="0"/>
              <a:t>  </a:t>
            </a:r>
            <a:r>
              <a:rPr lang="en-ID" sz="1600" dirty="0" err="1"/>
              <a:t>solusi</a:t>
            </a:r>
            <a:r>
              <a:rPr lang="en-ID" sz="1600" dirty="0"/>
              <a:t>  </a:t>
            </a:r>
            <a:r>
              <a:rPr lang="en-ID" sz="1600" dirty="0" err="1"/>
              <a:t>untukmengatasi</a:t>
            </a:r>
            <a:r>
              <a:rPr lang="en-ID" sz="1600" dirty="0"/>
              <a:t>  </a:t>
            </a:r>
            <a:r>
              <a:rPr lang="en-ID" sz="1600" dirty="0" err="1"/>
              <a:t>produksi</a:t>
            </a:r>
            <a:r>
              <a:rPr lang="en-ID" sz="1600" dirty="0"/>
              <a:t>  ASI.  </a:t>
            </a:r>
            <a:r>
              <a:rPr lang="en-ID" sz="1600" dirty="0" err="1"/>
              <a:t>Pijat</a:t>
            </a:r>
            <a:r>
              <a:rPr lang="en-ID" sz="1600" dirty="0"/>
              <a:t>  </a:t>
            </a:r>
            <a:r>
              <a:rPr lang="en-ID" sz="1600" dirty="0" err="1"/>
              <a:t>adalah</a:t>
            </a:r>
            <a:r>
              <a:rPr lang="en-ID" sz="1600" dirty="0"/>
              <a:t>  </a:t>
            </a:r>
            <a:r>
              <a:rPr lang="en-ID" sz="1600" dirty="0" err="1"/>
              <a:t>pemijatan</a:t>
            </a:r>
            <a:r>
              <a:rPr lang="en-ID" sz="1600" dirty="0"/>
              <a:t>  pada  </a:t>
            </a:r>
            <a:r>
              <a:rPr lang="en-ID" sz="1600" dirty="0" err="1"/>
              <a:t>sepanjang</a:t>
            </a:r>
            <a:r>
              <a:rPr lang="en-ID" sz="1600" dirty="0"/>
              <a:t>  </a:t>
            </a:r>
            <a:r>
              <a:rPr lang="en-ID" sz="1600" dirty="0" err="1"/>
              <a:t>tulang</a:t>
            </a:r>
            <a:r>
              <a:rPr lang="en-ID" sz="1600" dirty="0"/>
              <a:t>  </a:t>
            </a:r>
            <a:r>
              <a:rPr lang="en-ID" sz="1600" dirty="0" err="1"/>
              <a:t>belakang</a:t>
            </a:r>
            <a:r>
              <a:rPr lang="en-ID" sz="1600" dirty="0"/>
              <a:t> (vertebrae)  </a:t>
            </a:r>
            <a:r>
              <a:rPr lang="en-ID" sz="1600" dirty="0" err="1"/>
              <a:t>sampai</a:t>
            </a:r>
            <a:r>
              <a:rPr lang="en-ID" sz="1600" dirty="0"/>
              <a:t>  </a:t>
            </a:r>
            <a:r>
              <a:rPr lang="en-ID" sz="1600" dirty="0" err="1"/>
              <a:t>tulang</a:t>
            </a:r>
            <a:r>
              <a:rPr lang="en-ID" sz="1600" dirty="0"/>
              <a:t>  costae  </a:t>
            </a:r>
            <a:r>
              <a:rPr lang="en-ID" sz="1600" dirty="0" err="1"/>
              <a:t>kelima-keenam</a:t>
            </a:r>
            <a:r>
              <a:rPr lang="en-ID" sz="1600" dirty="0"/>
              <a:t>  dan  </a:t>
            </a:r>
            <a:r>
              <a:rPr lang="en-ID" sz="1600" dirty="0" err="1"/>
              <a:t>merupakan</a:t>
            </a:r>
            <a:r>
              <a:rPr lang="en-ID" sz="1600" dirty="0"/>
              <a:t>  </a:t>
            </a:r>
            <a:r>
              <a:rPr lang="en-ID" sz="1600" dirty="0" err="1"/>
              <a:t>usaha</a:t>
            </a:r>
            <a:r>
              <a:rPr lang="en-ID" sz="1600" dirty="0"/>
              <a:t> 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merangsang</a:t>
            </a:r>
            <a:r>
              <a:rPr lang="en-ID" sz="1600" dirty="0"/>
              <a:t>   </a:t>
            </a:r>
            <a:r>
              <a:rPr lang="en-ID" sz="1600" dirty="0" err="1"/>
              <a:t>hormon</a:t>
            </a:r>
            <a:r>
              <a:rPr lang="en-ID" sz="1600" dirty="0"/>
              <a:t>   </a:t>
            </a:r>
            <a:r>
              <a:rPr lang="en-ID" sz="1600" dirty="0" err="1"/>
              <a:t>prolaktin</a:t>
            </a:r>
            <a:r>
              <a:rPr lang="en-ID" sz="1600" dirty="0"/>
              <a:t>   dan   </a:t>
            </a:r>
            <a:r>
              <a:rPr lang="en-ID" sz="1600" dirty="0" err="1"/>
              <a:t>oksitosin</a:t>
            </a:r>
            <a:r>
              <a:rPr lang="en-ID" sz="1600" dirty="0"/>
              <a:t>   </a:t>
            </a:r>
            <a:r>
              <a:rPr lang="en-ID" sz="1600" dirty="0" err="1"/>
              <a:t>setelah</a:t>
            </a:r>
            <a:r>
              <a:rPr lang="en-ID" sz="1600" dirty="0"/>
              <a:t>   </a:t>
            </a:r>
            <a:r>
              <a:rPr lang="en-ID" sz="1600" dirty="0" err="1"/>
              <a:t>melahirkan</a:t>
            </a:r>
            <a:r>
              <a:rPr lang="en-ID" sz="1600" dirty="0"/>
              <a:t>   (</a:t>
            </a:r>
            <a:r>
              <a:rPr lang="en-ID" sz="1600" dirty="0" err="1"/>
              <a:t>Yohani</a:t>
            </a:r>
            <a:r>
              <a:rPr lang="en-ID" sz="1600" dirty="0"/>
              <a:t>, Roesli,2009).  </a:t>
            </a:r>
            <a:r>
              <a:rPr lang="en-ID" sz="1600" dirty="0" err="1"/>
              <a:t>Pijatan</a:t>
            </a:r>
            <a:r>
              <a:rPr lang="en-ID" sz="1600" dirty="0"/>
              <a:t>  </a:t>
            </a:r>
            <a:r>
              <a:rPr lang="en-ID" sz="1600" dirty="0" err="1"/>
              <a:t>ini</a:t>
            </a:r>
            <a:r>
              <a:rPr lang="en-ID" sz="1600" dirty="0"/>
              <a:t>  </a:t>
            </a:r>
            <a:r>
              <a:rPr lang="en-ID" sz="1600" dirty="0" err="1"/>
              <a:t>berfungsi</a:t>
            </a:r>
            <a:r>
              <a:rPr lang="en-ID" sz="1600" dirty="0"/>
              <a:t>  </a:t>
            </a:r>
            <a:r>
              <a:rPr lang="en-ID" sz="1600" dirty="0" err="1"/>
              <a:t>untuk</a:t>
            </a:r>
            <a:r>
              <a:rPr lang="en-ID" sz="1600" dirty="0"/>
              <a:t>  </a:t>
            </a:r>
            <a:r>
              <a:rPr lang="en-ID" sz="1600" dirty="0" err="1"/>
              <a:t>meningkatkan</a:t>
            </a:r>
            <a:r>
              <a:rPr lang="en-ID" sz="1600" dirty="0"/>
              <a:t>  </a:t>
            </a:r>
            <a:r>
              <a:rPr lang="en-ID" sz="1600" dirty="0" err="1"/>
              <a:t>hormon</a:t>
            </a:r>
            <a:r>
              <a:rPr lang="en-ID" sz="1600" dirty="0"/>
              <a:t>  </a:t>
            </a:r>
            <a:r>
              <a:rPr lang="en-ID" sz="1600" dirty="0" err="1"/>
              <a:t>oksitosin</a:t>
            </a:r>
            <a:r>
              <a:rPr lang="en-ID" sz="1600" dirty="0"/>
              <a:t>  yang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menenangkan</a:t>
            </a:r>
            <a:r>
              <a:rPr lang="en-ID" sz="1600" dirty="0"/>
              <a:t> </a:t>
            </a:r>
            <a:r>
              <a:rPr lang="en-ID" sz="1600" dirty="0" err="1"/>
              <a:t>ibu</a:t>
            </a:r>
            <a:r>
              <a:rPr lang="en-ID" sz="1600" dirty="0"/>
              <a:t>, </a:t>
            </a:r>
            <a:r>
              <a:rPr lang="en-ID" sz="1600" dirty="0" err="1"/>
              <a:t>sehingga</a:t>
            </a:r>
            <a:r>
              <a:rPr lang="en-ID" sz="1600" dirty="0"/>
              <a:t> ASI pun </a:t>
            </a:r>
            <a:r>
              <a:rPr lang="en-ID" sz="1600" dirty="0" err="1"/>
              <a:t>otomatis</a:t>
            </a:r>
            <a:r>
              <a:rPr lang="en-ID" sz="1600" dirty="0"/>
              <a:t> </a:t>
            </a:r>
            <a:r>
              <a:rPr lang="en-ID" sz="1600" dirty="0" err="1"/>
              <a:t>keluar</a:t>
            </a:r>
            <a:r>
              <a:rPr lang="en-ID" sz="1600" dirty="0"/>
              <a:t>. </a:t>
            </a:r>
            <a:r>
              <a:rPr lang="en-ID" sz="1600" dirty="0" err="1"/>
              <a:t>Pijat</a:t>
            </a:r>
            <a:r>
              <a:rPr lang="en-ID" sz="1600" dirty="0"/>
              <a:t> </a:t>
            </a:r>
            <a:r>
              <a:rPr lang="en-ID" sz="1600" dirty="0" err="1"/>
              <a:t>oksitosin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tindakan</a:t>
            </a:r>
            <a:r>
              <a:rPr lang="en-ID" sz="1600" dirty="0"/>
              <a:t> </a:t>
            </a:r>
            <a:r>
              <a:rPr lang="en-ID" sz="1600" dirty="0" err="1"/>
              <a:t>pemijatan</a:t>
            </a:r>
            <a:r>
              <a:rPr lang="en-ID" sz="1600" dirty="0"/>
              <a:t> </a:t>
            </a:r>
            <a:r>
              <a:rPr lang="en-ID" sz="1600" dirty="0" err="1"/>
              <a:t>tulang</a:t>
            </a:r>
            <a:r>
              <a:rPr lang="en-ID" sz="1600" dirty="0"/>
              <a:t> </a:t>
            </a:r>
            <a:r>
              <a:rPr lang="en-ID" sz="1600" dirty="0" err="1"/>
              <a:t>belakang</a:t>
            </a:r>
            <a:r>
              <a:rPr lang="en-ID" sz="1600" dirty="0"/>
              <a:t> (</a:t>
            </a:r>
            <a:r>
              <a:rPr lang="en-ID" sz="1600" dirty="0" err="1"/>
              <a:t>Servikal</a:t>
            </a:r>
            <a:r>
              <a:rPr lang="en-ID" sz="1600" dirty="0"/>
              <a:t> </a:t>
            </a:r>
            <a:r>
              <a:rPr lang="en-ID" sz="1600" dirty="0" err="1"/>
              <a:t>vetebrae</a:t>
            </a:r>
            <a:r>
              <a:rPr lang="en-ID" sz="1600" dirty="0"/>
              <a:t> </a:t>
            </a:r>
            <a:r>
              <a:rPr lang="en-ID" sz="1600" dirty="0" err="1"/>
              <a:t>hingga</a:t>
            </a:r>
            <a:r>
              <a:rPr lang="en-ID" sz="1600" dirty="0"/>
              <a:t> </a:t>
            </a:r>
            <a:r>
              <a:rPr lang="en-ID" sz="1600" dirty="0" err="1"/>
              <a:t>coste</a:t>
            </a:r>
            <a:r>
              <a:rPr lang="en-ID" sz="1600" dirty="0"/>
              <a:t> 6) yang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mempercepat</a:t>
            </a:r>
            <a:r>
              <a:rPr lang="en-ID" sz="1600" dirty="0"/>
              <a:t> </a:t>
            </a:r>
            <a:r>
              <a:rPr lang="en-ID" sz="1600" dirty="0" err="1"/>
              <a:t>kerja</a:t>
            </a:r>
            <a:r>
              <a:rPr lang="en-ID" sz="1600" dirty="0"/>
              <a:t> </a:t>
            </a:r>
            <a:r>
              <a:rPr lang="en-ID" sz="1600" dirty="0" err="1"/>
              <a:t>saraf</a:t>
            </a:r>
            <a:r>
              <a:rPr lang="en-ID" sz="1600" dirty="0"/>
              <a:t> </a:t>
            </a:r>
            <a:r>
              <a:rPr lang="en-ID" sz="1600" dirty="0" err="1"/>
              <a:t>parasimpatis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menyampaikan</a:t>
            </a:r>
            <a:r>
              <a:rPr lang="en-ID" sz="1600" dirty="0"/>
              <a:t> </a:t>
            </a:r>
            <a:r>
              <a:rPr lang="en-ID" sz="1600" dirty="0" err="1"/>
              <a:t>perintah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otak</a:t>
            </a:r>
            <a:r>
              <a:rPr lang="en-ID" sz="1600" dirty="0"/>
              <a:t> </a:t>
            </a:r>
            <a:r>
              <a:rPr lang="en-ID" sz="1600" dirty="0" err="1"/>
              <a:t>bagian</a:t>
            </a:r>
            <a:r>
              <a:rPr lang="en-ID" sz="1600" dirty="0"/>
              <a:t> </a:t>
            </a:r>
            <a:r>
              <a:rPr lang="en-ID" sz="1600" dirty="0" err="1"/>
              <a:t>belakang</a:t>
            </a:r>
            <a:r>
              <a:rPr lang="en-ID" sz="1600" dirty="0"/>
              <a:t> </a:t>
            </a:r>
            <a:r>
              <a:rPr lang="en-ID" sz="1600" dirty="0" err="1"/>
              <a:t>sehingga</a:t>
            </a:r>
            <a:r>
              <a:rPr lang="en-ID" sz="1600" dirty="0"/>
              <a:t> </a:t>
            </a:r>
            <a:r>
              <a:rPr lang="en-ID" sz="1600" dirty="0" err="1"/>
              <a:t>oksitosin</a:t>
            </a:r>
            <a:r>
              <a:rPr lang="en-ID" sz="1600" dirty="0"/>
              <a:t> </a:t>
            </a:r>
            <a:r>
              <a:rPr lang="en-ID" sz="1600" dirty="0" err="1"/>
              <a:t>keluar</a:t>
            </a:r>
            <a:r>
              <a:rPr lang="en-ID" sz="1600" dirty="0"/>
              <a:t>.</a:t>
            </a:r>
            <a:endParaRPr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55"/>
          <p:cNvSpPr txBox="1">
            <a:spLocks noGrp="1"/>
          </p:cNvSpPr>
          <p:nvPr>
            <p:ph type="title"/>
          </p:nvPr>
        </p:nvSpPr>
        <p:spPr>
          <a:xfrm>
            <a:off x="4433792" y="7166"/>
            <a:ext cx="4466302" cy="12531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dirty="0"/>
              <a:t>2. </a:t>
            </a:r>
            <a:r>
              <a:rPr lang="en-US" sz="4500" dirty="0" err="1"/>
              <a:t>Kunjungan</a:t>
            </a:r>
            <a:endParaRPr sz="4500" dirty="0"/>
          </a:p>
        </p:txBody>
      </p:sp>
      <p:sp>
        <p:nvSpPr>
          <p:cNvPr id="916" name="Google Shape;916;p55"/>
          <p:cNvSpPr txBox="1">
            <a:spLocks noGrp="1"/>
          </p:cNvSpPr>
          <p:nvPr>
            <p:ph type="subTitle" idx="1"/>
          </p:nvPr>
        </p:nvSpPr>
        <p:spPr>
          <a:xfrm>
            <a:off x="2814296" y="1227997"/>
            <a:ext cx="6288311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ID" dirty="0" err="1"/>
              <a:t>Kunjungan</a:t>
            </a:r>
            <a:r>
              <a:rPr lang="en-ID" dirty="0"/>
              <a:t>    </a:t>
            </a:r>
            <a:r>
              <a:rPr lang="en-ID" dirty="0" err="1"/>
              <a:t>rumah</a:t>
            </a:r>
            <a:r>
              <a:rPr lang="en-ID" dirty="0"/>
              <a:t>    </a:t>
            </a:r>
            <a:r>
              <a:rPr lang="en-ID" dirty="0" err="1"/>
              <a:t>direncanakan</a:t>
            </a:r>
            <a:r>
              <a:rPr lang="en-ID" dirty="0"/>
              <a:t>   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bekerjasama</a:t>
            </a:r>
            <a:r>
              <a:rPr lang="en-ID" dirty="0"/>
              <a:t>  </a:t>
            </a:r>
            <a:r>
              <a:rPr lang="en-ID" dirty="0" err="1"/>
              <a:t>dengan</a:t>
            </a:r>
            <a:r>
              <a:rPr lang="en-ID" dirty="0"/>
              <a:t>  </a:t>
            </a:r>
            <a:r>
              <a:rPr lang="en-ID" dirty="0" err="1"/>
              <a:t>keluarga</a:t>
            </a:r>
            <a:r>
              <a:rPr lang="en-ID" dirty="0"/>
              <a:t> dan  </a:t>
            </a:r>
            <a:r>
              <a:rPr lang="en-ID" dirty="0" err="1"/>
              <a:t>dijadwalkan</a:t>
            </a:r>
            <a:r>
              <a:rPr lang="en-ID" dirty="0"/>
              <a:t>  </a:t>
            </a:r>
            <a:r>
              <a:rPr lang="en-ID" dirty="0" err="1"/>
              <a:t>berdasarkan</a:t>
            </a:r>
            <a:r>
              <a:rPr lang="en-ID" dirty="0"/>
              <a:t>  </a:t>
            </a:r>
            <a:r>
              <a:rPr lang="en-ID" dirty="0" err="1"/>
              <a:t>kebutuhan</a:t>
            </a:r>
            <a:r>
              <a:rPr lang="en-ID" dirty="0"/>
              <a:t>.  Pada program </a:t>
            </a:r>
            <a:r>
              <a:rPr lang="en-ID" dirty="0" err="1"/>
              <a:t>terdahulu</a:t>
            </a:r>
            <a:r>
              <a:rPr lang="en-ID" dirty="0"/>
              <a:t>, </a:t>
            </a:r>
            <a:r>
              <a:rPr lang="en-ID" dirty="0" err="1"/>
              <a:t>kunjungan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24 jam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pulang</a:t>
            </a:r>
            <a:r>
              <a:rPr lang="en-ID" dirty="0"/>
              <a:t>. </a:t>
            </a:r>
            <a:r>
              <a:rPr lang="en-ID" dirty="0" err="1"/>
              <a:t>Jarang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kunjungan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ditunda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ketiga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pulang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.  </a:t>
            </a:r>
            <a:r>
              <a:rPr lang="en-ID" dirty="0" err="1"/>
              <a:t>Kunjungan</a:t>
            </a:r>
            <a:r>
              <a:rPr lang="en-ID" dirty="0"/>
              <a:t>  </a:t>
            </a:r>
            <a:r>
              <a:rPr lang="en-ID" dirty="0" err="1"/>
              <a:t>berikutnya</a:t>
            </a:r>
            <a:r>
              <a:rPr lang="en-ID" dirty="0"/>
              <a:t>  </a:t>
            </a:r>
            <a:r>
              <a:rPr lang="en-ID" dirty="0" err="1"/>
              <a:t>direncanakan</a:t>
            </a:r>
            <a:r>
              <a:rPr lang="en-ID" dirty="0"/>
              <a:t>  </a:t>
            </a:r>
            <a:r>
              <a:rPr lang="en-ID" dirty="0" err="1"/>
              <a:t>sepanjang</a:t>
            </a:r>
            <a:r>
              <a:rPr lang="en-ID" dirty="0"/>
              <a:t>  </a:t>
            </a:r>
            <a:r>
              <a:rPr lang="en-ID" dirty="0" err="1"/>
              <a:t>minggupertama</a:t>
            </a:r>
            <a:r>
              <a:rPr lang="en-ID" dirty="0"/>
              <a:t>  </a:t>
            </a:r>
            <a:r>
              <a:rPr lang="en-ID" dirty="0" err="1"/>
              <a:t>jika</a:t>
            </a:r>
            <a:r>
              <a:rPr lang="en-ID" dirty="0"/>
              <a:t>  </a:t>
            </a:r>
            <a:r>
              <a:rPr lang="en-ID" dirty="0" err="1"/>
              <a:t>diperlukan</a:t>
            </a:r>
            <a:r>
              <a:rPr lang="en-ID" dirty="0"/>
              <a:t>. </a:t>
            </a:r>
            <a:r>
              <a:rPr lang="en-ID" dirty="0" err="1"/>
              <a:t>Kunjungan</a:t>
            </a:r>
            <a:r>
              <a:rPr lang="en-ID" dirty="0"/>
              <a:t>  masa  </a:t>
            </a:r>
            <a:r>
              <a:rPr lang="en-ID" dirty="0" err="1"/>
              <a:t>nifas</a:t>
            </a:r>
            <a:r>
              <a:rPr lang="en-ID" dirty="0"/>
              <a:t>  </a:t>
            </a:r>
            <a:r>
              <a:rPr lang="en-ID" dirty="0" err="1"/>
              <a:t>dilakukan</a:t>
            </a:r>
            <a:r>
              <a:rPr lang="en-ID" dirty="0"/>
              <a:t>  </a:t>
            </a:r>
            <a:r>
              <a:rPr lang="en-ID" dirty="0" err="1"/>
              <a:t>sedikitnya</a:t>
            </a:r>
            <a:r>
              <a:rPr lang="en-ID" dirty="0"/>
              <a:t>  </a:t>
            </a:r>
            <a:r>
              <a:rPr lang="en-ID" dirty="0" err="1"/>
              <a:t>empat</a:t>
            </a:r>
            <a:r>
              <a:rPr lang="en-ID" dirty="0"/>
              <a:t>  kali  </a:t>
            </a:r>
            <a:r>
              <a:rPr lang="en-ID" dirty="0" err="1"/>
              <a:t>untuk</a:t>
            </a:r>
            <a:r>
              <a:rPr lang="en-ID" dirty="0"/>
              <a:t>  </a:t>
            </a:r>
            <a:r>
              <a:rPr lang="en-ID" dirty="0" err="1"/>
              <a:t>menilai</a:t>
            </a:r>
            <a:r>
              <a:rPr lang="en-ID" dirty="0"/>
              <a:t>  status  </a:t>
            </a:r>
            <a:r>
              <a:rPr lang="en-ID" dirty="0" err="1"/>
              <a:t>ibu</a:t>
            </a:r>
            <a:r>
              <a:rPr lang="en-ID" dirty="0"/>
              <a:t> dan  status  </a:t>
            </a:r>
            <a:r>
              <a:rPr lang="en-ID" dirty="0" err="1"/>
              <a:t>bayi</a:t>
            </a:r>
            <a:r>
              <a:rPr lang="en-ID" dirty="0"/>
              <a:t>  </a:t>
            </a:r>
            <a:r>
              <a:rPr lang="en-ID" dirty="0" err="1"/>
              <a:t>baru</a:t>
            </a:r>
            <a:r>
              <a:rPr lang="en-ID" dirty="0"/>
              <a:t>  </a:t>
            </a:r>
            <a:r>
              <a:rPr lang="en-ID" dirty="0" err="1"/>
              <a:t>lahir</a:t>
            </a:r>
            <a:r>
              <a:rPr lang="en-ID" dirty="0"/>
              <a:t>  juga  </a:t>
            </a:r>
            <a:r>
              <a:rPr lang="en-ID" dirty="0" err="1"/>
              <a:t>mencegah</a:t>
            </a:r>
            <a:r>
              <a:rPr lang="en-ID" dirty="0"/>
              <a:t>,  </a:t>
            </a:r>
            <a:r>
              <a:rPr lang="en-ID" dirty="0" err="1"/>
              <a:t>mendeteksi</a:t>
            </a:r>
            <a:r>
              <a:rPr lang="en-ID" dirty="0"/>
              <a:t>,  dan  </a:t>
            </a:r>
            <a:r>
              <a:rPr lang="en-ID" dirty="0" err="1"/>
              <a:t>menangani</a:t>
            </a:r>
            <a:r>
              <a:rPr lang="en-ID" dirty="0"/>
              <a:t>  </a:t>
            </a:r>
            <a:r>
              <a:rPr lang="en-ID" dirty="0" err="1"/>
              <a:t>masalah-masalah</a:t>
            </a:r>
            <a:r>
              <a:rPr lang="en-ID" dirty="0"/>
              <a:t>  yang </a:t>
            </a:r>
            <a:r>
              <a:rPr lang="en-ID" dirty="0" err="1"/>
              <a:t>terjadi</a:t>
            </a:r>
            <a:r>
              <a:rPr lang="en-ID" dirty="0"/>
              <a:t>. </a:t>
            </a:r>
            <a:r>
              <a:rPr lang="en-ID" dirty="0" err="1"/>
              <a:t>Berdasarkan</a:t>
            </a:r>
            <a:r>
              <a:rPr lang="en-ID" dirty="0"/>
              <a:t> program dan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teknis</a:t>
            </a:r>
            <a:r>
              <a:rPr lang="en-ID" dirty="0"/>
              <a:t> </a:t>
            </a:r>
            <a:r>
              <a:rPr lang="en-ID" dirty="0" err="1"/>
              <a:t>kunjungan</a:t>
            </a:r>
            <a:r>
              <a:rPr lang="en-ID" dirty="0"/>
              <a:t> </a:t>
            </a:r>
            <a:r>
              <a:rPr lang="en-ID" dirty="0" err="1"/>
              <a:t>nifas</a:t>
            </a:r>
            <a:r>
              <a:rPr lang="en-ID" dirty="0"/>
              <a:t> minimal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sebanyak</a:t>
            </a:r>
            <a:r>
              <a:rPr lang="en-ID" dirty="0"/>
              <a:t> </a:t>
            </a:r>
            <a:r>
              <a:rPr lang="en-ID" dirty="0" err="1"/>
              <a:t>empat</a:t>
            </a:r>
            <a:r>
              <a:rPr lang="en-ID" dirty="0"/>
              <a:t> kali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dan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 dan  </a:t>
            </a:r>
            <a:r>
              <a:rPr lang="en-ID" dirty="0" err="1"/>
              <a:t>untuk</a:t>
            </a:r>
            <a:r>
              <a:rPr lang="en-ID" dirty="0"/>
              <a:t>  </a:t>
            </a:r>
            <a:r>
              <a:rPr lang="en-ID" dirty="0" err="1"/>
              <a:t>mencegah</a:t>
            </a:r>
            <a:r>
              <a:rPr lang="en-ID" dirty="0"/>
              <a:t>,  </a:t>
            </a:r>
            <a:r>
              <a:rPr lang="en-ID" dirty="0" err="1"/>
              <a:t>mendeteksi</a:t>
            </a:r>
            <a:r>
              <a:rPr lang="en-ID" dirty="0"/>
              <a:t>  dan  </a:t>
            </a:r>
            <a:r>
              <a:rPr lang="en-ID" dirty="0" err="1"/>
              <a:t>menangani</a:t>
            </a:r>
            <a:r>
              <a:rPr lang="en-ID" dirty="0"/>
              <a:t>  </a:t>
            </a:r>
            <a:r>
              <a:rPr lang="en-ID" dirty="0" err="1"/>
              <a:t>masalah-masalah</a:t>
            </a:r>
            <a:r>
              <a:rPr lang="en-ID" dirty="0"/>
              <a:t>  yang </a:t>
            </a:r>
            <a:r>
              <a:rPr lang="en-ID" dirty="0" err="1"/>
              <a:t>terjadi</a:t>
            </a:r>
            <a:endParaRPr dirty="0"/>
          </a:p>
        </p:txBody>
      </p:sp>
      <p:grpSp>
        <p:nvGrpSpPr>
          <p:cNvPr id="919" name="Google Shape;919;p55"/>
          <p:cNvGrpSpPr/>
          <p:nvPr/>
        </p:nvGrpSpPr>
        <p:grpSpPr>
          <a:xfrm>
            <a:off x="0" y="1228349"/>
            <a:ext cx="2985571" cy="2171021"/>
            <a:chOff x="219861" y="1351569"/>
            <a:chExt cx="4457837" cy="2382394"/>
          </a:xfrm>
        </p:grpSpPr>
        <p:grpSp>
          <p:nvGrpSpPr>
            <p:cNvPr id="920" name="Google Shape;920;p55"/>
            <p:cNvGrpSpPr/>
            <p:nvPr/>
          </p:nvGrpSpPr>
          <p:grpSpPr>
            <a:xfrm rot="900013">
              <a:off x="431879" y="1538450"/>
              <a:ext cx="1689050" cy="1860700"/>
              <a:chOff x="4703044" y="2370026"/>
              <a:chExt cx="1201661" cy="1323780"/>
            </a:xfrm>
          </p:grpSpPr>
          <p:sp>
            <p:nvSpPr>
              <p:cNvPr id="921" name="Google Shape;921;p55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55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55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55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55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55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7" name="Google Shape;927;p55"/>
            <p:cNvGrpSpPr/>
            <p:nvPr/>
          </p:nvGrpSpPr>
          <p:grpSpPr>
            <a:xfrm rot="-508194" flipH="1">
              <a:off x="3053282" y="1683567"/>
              <a:ext cx="1510135" cy="1663603"/>
              <a:chOff x="4703044" y="2370026"/>
              <a:chExt cx="1201661" cy="1323780"/>
            </a:xfrm>
          </p:grpSpPr>
          <p:sp>
            <p:nvSpPr>
              <p:cNvPr id="928" name="Google Shape;928;p55"/>
              <p:cNvSpPr/>
              <p:nvPr/>
            </p:nvSpPr>
            <p:spPr>
              <a:xfrm>
                <a:off x="4703044" y="2370026"/>
                <a:ext cx="1201661" cy="1323780"/>
              </a:xfrm>
              <a:custGeom>
                <a:avLst/>
                <a:gdLst/>
                <a:ahLst/>
                <a:cxnLst/>
                <a:rect l="l" t="t" r="r" b="b"/>
                <a:pathLst>
                  <a:path w="36241" h="39924" extrusionOk="0">
                    <a:moveTo>
                      <a:pt x="2159" y="1"/>
                    </a:moveTo>
                    <a:lnTo>
                      <a:pt x="1935" y="38"/>
                    </a:lnTo>
                    <a:lnTo>
                      <a:pt x="1638" y="150"/>
                    </a:lnTo>
                    <a:lnTo>
                      <a:pt x="1340" y="261"/>
                    </a:lnTo>
                    <a:lnTo>
                      <a:pt x="1080" y="447"/>
                    </a:lnTo>
                    <a:lnTo>
                      <a:pt x="856" y="671"/>
                    </a:lnTo>
                    <a:lnTo>
                      <a:pt x="670" y="894"/>
                    </a:lnTo>
                    <a:lnTo>
                      <a:pt x="484" y="1117"/>
                    </a:lnTo>
                    <a:lnTo>
                      <a:pt x="335" y="1377"/>
                    </a:lnTo>
                    <a:lnTo>
                      <a:pt x="224" y="1675"/>
                    </a:lnTo>
                    <a:lnTo>
                      <a:pt x="149" y="1936"/>
                    </a:lnTo>
                    <a:lnTo>
                      <a:pt x="75" y="2270"/>
                    </a:lnTo>
                    <a:lnTo>
                      <a:pt x="38" y="2605"/>
                    </a:lnTo>
                    <a:lnTo>
                      <a:pt x="1" y="2940"/>
                    </a:lnTo>
                    <a:lnTo>
                      <a:pt x="1" y="3275"/>
                    </a:lnTo>
                    <a:lnTo>
                      <a:pt x="75" y="3982"/>
                    </a:lnTo>
                    <a:lnTo>
                      <a:pt x="187" y="4652"/>
                    </a:lnTo>
                    <a:lnTo>
                      <a:pt x="447" y="5731"/>
                    </a:lnTo>
                    <a:lnTo>
                      <a:pt x="782" y="6772"/>
                    </a:lnTo>
                    <a:lnTo>
                      <a:pt x="1154" y="7777"/>
                    </a:lnTo>
                    <a:lnTo>
                      <a:pt x="1600" y="8782"/>
                    </a:lnTo>
                    <a:lnTo>
                      <a:pt x="1749" y="9117"/>
                    </a:lnTo>
                    <a:lnTo>
                      <a:pt x="2270" y="10047"/>
                    </a:lnTo>
                    <a:lnTo>
                      <a:pt x="2865" y="10940"/>
                    </a:lnTo>
                    <a:lnTo>
                      <a:pt x="3461" y="11758"/>
                    </a:lnTo>
                    <a:lnTo>
                      <a:pt x="4168" y="12577"/>
                    </a:lnTo>
                    <a:lnTo>
                      <a:pt x="4875" y="13358"/>
                    </a:lnTo>
                    <a:lnTo>
                      <a:pt x="5656" y="14065"/>
                    </a:lnTo>
                    <a:lnTo>
                      <a:pt x="6512" y="14772"/>
                    </a:lnTo>
                    <a:lnTo>
                      <a:pt x="7405" y="15367"/>
                    </a:lnTo>
                    <a:lnTo>
                      <a:pt x="6549" y="15442"/>
                    </a:lnTo>
                    <a:lnTo>
                      <a:pt x="5693" y="15553"/>
                    </a:lnTo>
                    <a:lnTo>
                      <a:pt x="5284" y="15628"/>
                    </a:lnTo>
                    <a:lnTo>
                      <a:pt x="4875" y="15702"/>
                    </a:lnTo>
                    <a:lnTo>
                      <a:pt x="4465" y="15851"/>
                    </a:lnTo>
                    <a:lnTo>
                      <a:pt x="4093" y="16000"/>
                    </a:lnTo>
                    <a:lnTo>
                      <a:pt x="3721" y="16223"/>
                    </a:lnTo>
                    <a:lnTo>
                      <a:pt x="3386" y="16446"/>
                    </a:lnTo>
                    <a:lnTo>
                      <a:pt x="3051" y="16744"/>
                    </a:lnTo>
                    <a:lnTo>
                      <a:pt x="2791" y="17079"/>
                    </a:lnTo>
                    <a:lnTo>
                      <a:pt x="2531" y="17414"/>
                    </a:lnTo>
                    <a:lnTo>
                      <a:pt x="2382" y="17786"/>
                    </a:lnTo>
                    <a:lnTo>
                      <a:pt x="2270" y="18195"/>
                    </a:lnTo>
                    <a:lnTo>
                      <a:pt x="2233" y="18604"/>
                    </a:lnTo>
                    <a:lnTo>
                      <a:pt x="2270" y="19088"/>
                    </a:lnTo>
                    <a:lnTo>
                      <a:pt x="2419" y="19534"/>
                    </a:lnTo>
                    <a:lnTo>
                      <a:pt x="2605" y="19944"/>
                    </a:lnTo>
                    <a:lnTo>
                      <a:pt x="2828" y="20353"/>
                    </a:lnTo>
                    <a:lnTo>
                      <a:pt x="3275" y="21097"/>
                    </a:lnTo>
                    <a:lnTo>
                      <a:pt x="3758" y="21841"/>
                    </a:lnTo>
                    <a:lnTo>
                      <a:pt x="4279" y="22511"/>
                    </a:lnTo>
                    <a:lnTo>
                      <a:pt x="4837" y="23181"/>
                    </a:lnTo>
                    <a:lnTo>
                      <a:pt x="5433" y="23813"/>
                    </a:lnTo>
                    <a:lnTo>
                      <a:pt x="6065" y="24409"/>
                    </a:lnTo>
                    <a:lnTo>
                      <a:pt x="6698" y="25004"/>
                    </a:lnTo>
                    <a:lnTo>
                      <a:pt x="7368" y="25562"/>
                    </a:lnTo>
                    <a:lnTo>
                      <a:pt x="8074" y="26083"/>
                    </a:lnTo>
                    <a:lnTo>
                      <a:pt x="8781" y="26604"/>
                    </a:lnTo>
                    <a:lnTo>
                      <a:pt x="10270" y="27608"/>
                    </a:lnTo>
                    <a:lnTo>
                      <a:pt x="11758" y="28501"/>
                    </a:lnTo>
                    <a:lnTo>
                      <a:pt x="13283" y="29394"/>
                    </a:lnTo>
                    <a:lnTo>
                      <a:pt x="15255" y="30436"/>
                    </a:lnTo>
                    <a:lnTo>
                      <a:pt x="15665" y="30659"/>
                    </a:lnTo>
                    <a:lnTo>
                      <a:pt x="15702" y="30696"/>
                    </a:lnTo>
                    <a:lnTo>
                      <a:pt x="17227" y="31478"/>
                    </a:lnTo>
                    <a:lnTo>
                      <a:pt x="18790" y="32259"/>
                    </a:lnTo>
                    <a:lnTo>
                      <a:pt x="20390" y="33003"/>
                    </a:lnTo>
                    <a:lnTo>
                      <a:pt x="21990" y="33747"/>
                    </a:lnTo>
                    <a:lnTo>
                      <a:pt x="23590" y="34454"/>
                    </a:lnTo>
                    <a:lnTo>
                      <a:pt x="25190" y="35161"/>
                    </a:lnTo>
                    <a:lnTo>
                      <a:pt x="26790" y="35831"/>
                    </a:lnTo>
                    <a:lnTo>
                      <a:pt x="28427" y="36464"/>
                    </a:lnTo>
                    <a:lnTo>
                      <a:pt x="30101" y="37170"/>
                    </a:lnTo>
                    <a:lnTo>
                      <a:pt x="31515" y="37803"/>
                    </a:lnTo>
                    <a:lnTo>
                      <a:pt x="32780" y="38398"/>
                    </a:lnTo>
                    <a:lnTo>
                      <a:pt x="34082" y="39031"/>
                    </a:lnTo>
                    <a:lnTo>
                      <a:pt x="34789" y="39328"/>
                    </a:lnTo>
                    <a:lnTo>
                      <a:pt x="36240" y="39924"/>
                    </a:lnTo>
                    <a:lnTo>
                      <a:pt x="35459" y="38919"/>
                    </a:lnTo>
                    <a:lnTo>
                      <a:pt x="34715" y="37952"/>
                    </a:lnTo>
                    <a:lnTo>
                      <a:pt x="33338" y="36091"/>
                    </a:lnTo>
                    <a:lnTo>
                      <a:pt x="32110" y="34306"/>
                    </a:lnTo>
                    <a:lnTo>
                      <a:pt x="30957" y="32520"/>
                    </a:lnTo>
                    <a:lnTo>
                      <a:pt x="28687" y="28948"/>
                    </a:lnTo>
                    <a:lnTo>
                      <a:pt x="27497" y="27087"/>
                    </a:lnTo>
                    <a:lnTo>
                      <a:pt x="26194" y="25153"/>
                    </a:lnTo>
                    <a:lnTo>
                      <a:pt x="25934" y="24781"/>
                    </a:lnTo>
                    <a:lnTo>
                      <a:pt x="24966" y="23367"/>
                    </a:lnTo>
                    <a:lnTo>
                      <a:pt x="23069" y="20837"/>
                    </a:lnTo>
                    <a:lnTo>
                      <a:pt x="21171" y="18307"/>
                    </a:lnTo>
                    <a:lnTo>
                      <a:pt x="20911" y="17972"/>
                    </a:lnTo>
                    <a:lnTo>
                      <a:pt x="19571" y="16335"/>
                    </a:lnTo>
                    <a:lnTo>
                      <a:pt x="18269" y="14698"/>
                    </a:lnTo>
                    <a:lnTo>
                      <a:pt x="16893" y="13060"/>
                    </a:lnTo>
                    <a:lnTo>
                      <a:pt x="15553" y="11423"/>
                    </a:lnTo>
                    <a:lnTo>
                      <a:pt x="14139" y="9823"/>
                    </a:lnTo>
                    <a:lnTo>
                      <a:pt x="12763" y="8261"/>
                    </a:lnTo>
                    <a:lnTo>
                      <a:pt x="11311" y="6698"/>
                    </a:lnTo>
                    <a:lnTo>
                      <a:pt x="9898" y="5135"/>
                    </a:lnTo>
                    <a:lnTo>
                      <a:pt x="9674" y="4912"/>
                    </a:lnTo>
                    <a:lnTo>
                      <a:pt x="9600" y="4838"/>
                    </a:lnTo>
                    <a:lnTo>
                      <a:pt x="8298" y="3498"/>
                    </a:lnTo>
                    <a:lnTo>
                      <a:pt x="7628" y="2866"/>
                    </a:lnTo>
                    <a:lnTo>
                      <a:pt x="6921" y="2233"/>
                    </a:lnTo>
                    <a:lnTo>
                      <a:pt x="6214" y="1675"/>
                    </a:lnTo>
                    <a:lnTo>
                      <a:pt x="5433" y="1154"/>
                    </a:lnTo>
                    <a:lnTo>
                      <a:pt x="4651" y="708"/>
                    </a:lnTo>
                    <a:lnTo>
                      <a:pt x="3833" y="336"/>
                    </a:lnTo>
                    <a:lnTo>
                      <a:pt x="3349" y="150"/>
                    </a:lnTo>
                    <a:lnTo>
                      <a:pt x="2903" y="38"/>
                    </a:lnTo>
                    <a:lnTo>
                      <a:pt x="241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 cap="flat" cmpd="sng">
                <a:solidFill>
                  <a:schemeClr val="dk2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55"/>
              <p:cNvSpPr/>
              <p:nvPr/>
            </p:nvSpPr>
            <p:spPr>
              <a:xfrm>
                <a:off x="4867625" y="2549625"/>
                <a:ext cx="853000" cy="966475"/>
              </a:xfrm>
              <a:custGeom>
                <a:avLst/>
                <a:gdLst/>
                <a:ahLst/>
                <a:cxnLst/>
                <a:rect l="l" t="t" r="r" b="b"/>
                <a:pathLst>
                  <a:path w="34120" h="38659" extrusionOk="0">
                    <a:moveTo>
                      <a:pt x="186" y="1"/>
                    </a:moveTo>
                    <a:lnTo>
                      <a:pt x="0" y="224"/>
                    </a:lnTo>
                    <a:lnTo>
                      <a:pt x="2270" y="2568"/>
                    </a:lnTo>
                    <a:lnTo>
                      <a:pt x="4539" y="4986"/>
                    </a:lnTo>
                    <a:lnTo>
                      <a:pt x="6735" y="7442"/>
                    </a:lnTo>
                    <a:lnTo>
                      <a:pt x="8893" y="9935"/>
                    </a:lnTo>
                    <a:lnTo>
                      <a:pt x="8930" y="9935"/>
                    </a:lnTo>
                    <a:lnTo>
                      <a:pt x="9265" y="10344"/>
                    </a:lnTo>
                    <a:lnTo>
                      <a:pt x="11274" y="12688"/>
                    </a:lnTo>
                    <a:lnTo>
                      <a:pt x="13246" y="15032"/>
                    </a:lnTo>
                    <a:lnTo>
                      <a:pt x="17115" y="19720"/>
                    </a:lnTo>
                    <a:lnTo>
                      <a:pt x="17525" y="20204"/>
                    </a:lnTo>
                    <a:lnTo>
                      <a:pt x="17785" y="20539"/>
                    </a:lnTo>
                    <a:lnTo>
                      <a:pt x="21320" y="24780"/>
                    </a:lnTo>
                    <a:lnTo>
                      <a:pt x="24929" y="29022"/>
                    </a:lnTo>
                    <a:lnTo>
                      <a:pt x="25189" y="29282"/>
                    </a:lnTo>
                    <a:lnTo>
                      <a:pt x="27199" y="31589"/>
                    </a:lnTo>
                    <a:lnTo>
                      <a:pt x="29245" y="33896"/>
                    </a:lnTo>
                    <a:lnTo>
                      <a:pt x="31291" y="36128"/>
                    </a:lnTo>
                    <a:lnTo>
                      <a:pt x="33412" y="38361"/>
                    </a:lnTo>
                    <a:lnTo>
                      <a:pt x="34119" y="38658"/>
                    </a:lnTo>
                    <a:lnTo>
                      <a:pt x="31887" y="36352"/>
                    </a:lnTo>
                    <a:lnTo>
                      <a:pt x="29691" y="33970"/>
                    </a:lnTo>
                    <a:lnTo>
                      <a:pt x="27533" y="31589"/>
                    </a:lnTo>
                    <a:lnTo>
                      <a:pt x="25413" y="29134"/>
                    </a:lnTo>
                    <a:lnTo>
                      <a:pt x="25152" y="28836"/>
                    </a:lnTo>
                    <a:lnTo>
                      <a:pt x="22548" y="25785"/>
                    </a:lnTo>
                    <a:lnTo>
                      <a:pt x="20018" y="22734"/>
                    </a:lnTo>
                    <a:lnTo>
                      <a:pt x="19757" y="22436"/>
                    </a:lnTo>
                    <a:lnTo>
                      <a:pt x="17339" y="19534"/>
                    </a:lnTo>
                    <a:lnTo>
                      <a:pt x="13469" y="14883"/>
                    </a:lnTo>
                    <a:lnTo>
                      <a:pt x="11534" y="12539"/>
                    </a:lnTo>
                    <a:lnTo>
                      <a:pt x="9525" y="10232"/>
                    </a:lnTo>
                    <a:lnTo>
                      <a:pt x="9228" y="9860"/>
                    </a:lnTo>
                    <a:lnTo>
                      <a:pt x="6995" y="7330"/>
                    </a:lnTo>
                    <a:lnTo>
                      <a:pt x="4763" y="4837"/>
                    </a:lnTo>
                    <a:lnTo>
                      <a:pt x="2493" y="2382"/>
                    </a:lnTo>
                    <a:lnTo>
                      <a:pt x="1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55"/>
              <p:cNvSpPr/>
              <p:nvPr/>
            </p:nvSpPr>
            <p:spPr>
              <a:xfrm>
                <a:off x="4890875" y="2653800"/>
                <a:ext cx="215825" cy="156300"/>
              </a:xfrm>
              <a:custGeom>
                <a:avLst/>
                <a:gdLst/>
                <a:ahLst/>
                <a:cxnLst/>
                <a:rect l="l" t="t" r="r" b="b"/>
                <a:pathLst>
                  <a:path w="8633" h="6252" extrusionOk="0">
                    <a:moveTo>
                      <a:pt x="8000" y="1"/>
                    </a:moveTo>
                    <a:lnTo>
                      <a:pt x="8000" y="1415"/>
                    </a:lnTo>
                    <a:lnTo>
                      <a:pt x="8074" y="2828"/>
                    </a:lnTo>
                    <a:lnTo>
                      <a:pt x="8149" y="4242"/>
                    </a:lnTo>
                    <a:lnTo>
                      <a:pt x="8298" y="5693"/>
                    </a:lnTo>
                    <a:lnTo>
                      <a:pt x="8298" y="5879"/>
                    </a:lnTo>
                    <a:lnTo>
                      <a:pt x="8000" y="5768"/>
                    </a:lnTo>
                    <a:lnTo>
                      <a:pt x="6028" y="5247"/>
                    </a:lnTo>
                    <a:lnTo>
                      <a:pt x="4019" y="4763"/>
                    </a:lnTo>
                    <a:lnTo>
                      <a:pt x="2010" y="4317"/>
                    </a:lnTo>
                    <a:lnTo>
                      <a:pt x="0" y="3945"/>
                    </a:lnTo>
                    <a:lnTo>
                      <a:pt x="149" y="4280"/>
                    </a:lnTo>
                    <a:lnTo>
                      <a:pt x="2233" y="4652"/>
                    </a:lnTo>
                    <a:lnTo>
                      <a:pt x="4279" y="5135"/>
                    </a:lnTo>
                    <a:lnTo>
                      <a:pt x="6326" y="5619"/>
                    </a:lnTo>
                    <a:lnTo>
                      <a:pt x="8335" y="6177"/>
                    </a:lnTo>
                    <a:lnTo>
                      <a:pt x="8409" y="6214"/>
                    </a:lnTo>
                    <a:lnTo>
                      <a:pt x="8632" y="6251"/>
                    </a:lnTo>
                    <a:lnTo>
                      <a:pt x="8595" y="6065"/>
                    </a:lnTo>
                    <a:lnTo>
                      <a:pt x="8446" y="4614"/>
                    </a:lnTo>
                    <a:lnTo>
                      <a:pt x="8372" y="3163"/>
                    </a:lnTo>
                    <a:lnTo>
                      <a:pt x="8298" y="1712"/>
                    </a:lnTo>
                    <a:lnTo>
                      <a:pt x="8298" y="298"/>
                    </a:lnTo>
                    <a:lnTo>
                      <a:pt x="8074" y="75"/>
                    </a:lnTo>
                    <a:lnTo>
                      <a:pt x="800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55"/>
              <p:cNvSpPr/>
              <p:nvPr/>
            </p:nvSpPr>
            <p:spPr>
              <a:xfrm>
                <a:off x="4931800" y="3039825"/>
                <a:ext cx="384200" cy="23275"/>
              </a:xfrm>
              <a:custGeom>
                <a:avLst/>
                <a:gdLst/>
                <a:ahLst/>
                <a:cxnLst/>
                <a:rect l="l" t="t" r="r" b="b"/>
                <a:pathLst>
                  <a:path w="15368" h="931" extrusionOk="0">
                    <a:moveTo>
                      <a:pt x="5358" y="1"/>
                    </a:moveTo>
                    <a:lnTo>
                      <a:pt x="3498" y="75"/>
                    </a:lnTo>
                    <a:lnTo>
                      <a:pt x="1712" y="187"/>
                    </a:lnTo>
                    <a:lnTo>
                      <a:pt x="1" y="335"/>
                    </a:lnTo>
                    <a:lnTo>
                      <a:pt x="38" y="633"/>
                    </a:lnTo>
                    <a:lnTo>
                      <a:pt x="1749" y="484"/>
                    </a:lnTo>
                    <a:lnTo>
                      <a:pt x="3535" y="373"/>
                    </a:lnTo>
                    <a:lnTo>
                      <a:pt x="5358" y="298"/>
                    </a:lnTo>
                    <a:lnTo>
                      <a:pt x="7256" y="298"/>
                    </a:lnTo>
                    <a:lnTo>
                      <a:pt x="9228" y="373"/>
                    </a:lnTo>
                    <a:lnTo>
                      <a:pt x="11200" y="521"/>
                    </a:lnTo>
                    <a:lnTo>
                      <a:pt x="13246" y="708"/>
                    </a:lnTo>
                    <a:lnTo>
                      <a:pt x="15330" y="931"/>
                    </a:lnTo>
                    <a:lnTo>
                      <a:pt x="15367" y="633"/>
                    </a:lnTo>
                    <a:lnTo>
                      <a:pt x="13283" y="410"/>
                    </a:lnTo>
                    <a:lnTo>
                      <a:pt x="11237" y="224"/>
                    </a:lnTo>
                    <a:lnTo>
                      <a:pt x="9228" y="75"/>
                    </a:lnTo>
                    <a:lnTo>
                      <a:pt x="7256" y="38"/>
                    </a:lnTo>
                    <a:lnTo>
                      <a:pt x="53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55"/>
              <p:cNvSpPr/>
              <p:nvPr/>
            </p:nvSpPr>
            <p:spPr>
              <a:xfrm>
                <a:off x="5360600" y="2982150"/>
                <a:ext cx="19575" cy="1367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471" extrusionOk="0">
                    <a:moveTo>
                      <a:pt x="522" y="1"/>
                    </a:moveTo>
                    <a:lnTo>
                      <a:pt x="38" y="5135"/>
                    </a:lnTo>
                    <a:lnTo>
                      <a:pt x="1" y="5433"/>
                    </a:lnTo>
                    <a:lnTo>
                      <a:pt x="299" y="5470"/>
                    </a:lnTo>
                    <a:lnTo>
                      <a:pt x="299" y="5433"/>
                    </a:lnTo>
                    <a:lnTo>
                      <a:pt x="782" y="336"/>
                    </a:lnTo>
                    <a:lnTo>
                      <a:pt x="52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55"/>
              <p:cNvSpPr/>
              <p:nvPr/>
            </p:nvSpPr>
            <p:spPr>
              <a:xfrm>
                <a:off x="5232250" y="3152375"/>
                <a:ext cx="273500" cy="147925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5917" extrusionOk="0">
                    <a:moveTo>
                      <a:pt x="10679" y="1"/>
                    </a:moveTo>
                    <a:lnTo>
                      <a:pt x="10567" y="1266"/>
                    </a:lnTo>
                    <a:lnTo>
                      <a:pt x="10493" y="2531"/>
                    </a:lnTo>
                    <a:lnTo>
                      <a:pt x="10493" y="3200"/>
                    </a:lnTo>
                    <a:lnTo>
                      <a:pt x="10530" y="3796"/>
                    </a:lnTo>
                    <a:lnTo>
                      <a:pt x="10567" y="4242"/>
                    </a:lnTo>
                    <a:lnTo>
                      <a:pt x="10567" y="4726"/>
                    </a:lnTo>
                    <a:lnTo>
                      <a:pt x="10567" y="4912"/>
                    </a:lnTo>
                    <a:lnTo>
                      <a:pt x="9042" y="4912"/>
                    </a:lnTo>
                    <a:lnTo>
                      <a:pt x="7739" y="4949"/>
                    </a:lnTo>
                    <a:lnTo>
                      <a:pt x="6437" y="4986"/>
                    </a:lnTo>
                    <a:lnTo>
                      <a:pt x="5135" y="5098"/>
                    </a:lnTo>
                    <a:lnTo>
                      <a:pt x="3870" y="5210"/>
                    </a:lnTo>
                    <a:lnTo>
                      <a:pt x="2568" y="5321"/>
                    </a:lnTo>
                    <a:lnTo>
                      <a:pt x="1265" y="5470"/>
                    </a:lnTo>
                    <a:lnTo>
                      <a:pt x="0" y="5656"/>
                    </a:lnTo>
                    <a:lnTo>
                      <a:pt x="410" y="5879"/>
                    </a:lnTo>
                    <a:lnTo>
                      <a:pt x="447" y="5916"/>
                    </a:lnTo>
                    <a:lnTo>
                      <a:pt x="1675" y="5730"/>
                    </a:lnTo>
                    <a:lnTo>
                      <a:pt x="2940" y="5582"/>
                    </a:lnTo>
                    <a:lnTo>
                      <a:pt x="4242" y="5433"/>
                    </a:lnTo>
                    <a:lnTo>
                      <a:pt x="5507" y="5358"/>
                    </a:lnTo>
                    <a:lnTo>
                      <a:pt x="6772" y="5284"/>
                    </a:lnTo>
                    <a:lnTo>
                      <a:pt x="8037" y="5210"/>
                    </a:lnTo>
                    <a:lnTo>
                      <a:pt x="9302" y="5210"/>
                    </a:lnTo>
                    <a:lnTo>
                      <a:pt x="10604" y="5172"/>
                    </a:lnTo>
                    <a:lnTo>
                      <a:pt x="10716" y="5172"/>
                    </a:lnTo>
                    <a:lnTo>
                      <a:pt x="10828" y="5210"/>
                    </a:lnTo>
                    <a:lnTo>
                      <a:pt x="10828" y="5061"/>
                    </a:lnTo>
                    <a:lnTo>
                      <a:pt x="10828" y="5024"/>
                    </a:lnTo>
                    <a:lnTo>
                      <a:pt x="10828" y="4428"/>
                    </a:lnTo>
                    <a:lnTo>
                      <a:pt x="10828" y="3796"/>
                    </a:lnTo>
                    <a:lnTo>
                      <a:pt x="10753" y="3163"/>
                    </a:lnTo>
                    <a:lnTo>
                      <a:pt x="10790" y="2568"/>
                    </a:lnTo>
                    <a:lnTo>
                      <a:pt x="10828" y="1489"/>
                    </a:lnTo>
                    <a:lnTo>
                      <a:pt x="10939" y="373"/>
                    </a:lnTo>
                    <a:lnTo>
                      <a:pt x="106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34" name="Google Shape;934;p55"/>
            <p:cNvGrpSpPr/>
            <p:nvPr/>
          </p:nvGrpSpPr>
          <p:grpSpPr>
            <a:xfrm>
              <a:off x="1253683" y="1409463"/>
              <a:ext cx="2842835" cy="2324501"/>
              <a:chOff x="2342200" y="644925"/>
              <a:chExt cx="1381425" cy="1129550"/>
            </a:xfrm>
          </p:grpSpPr>
          <p:sp>
            <p:nvSpPr>
              <p:cNvPr id="935" name="Google Shape;935;p55"/>
              <p:cNvSpPr/>
              <p:nvPr/>
            </p:nvSpPr>
            <p:spPr>
              <a:xfrm>
                <a:off x="2342200" y="644925"/>
                <a:ext cx="1381425" cy="1129550"/>
              </a:xfrm>
              <a:custGeom>
                <a:avLst/>
                <a:gdLst/>
                <a:ahLst/>
                <a:cxnLst/>
                <a:rect l="l" t="t" r="r" b="b"/>
                <a:pathLst>
                  <a:path w="55257" h="45182" extrusionOk="0">
                    <a:moveTo>
                      <a:pt x="29330" y="0"/>
                    </a:moveTo>
                    <a:lnTo>
                      <a:pt x="28987" y="27"/>
                    </a:lnTo>
                    <a:lnTo>
                      <a:pt x="28644" y="80"/>
                    </a:lnTo>
                    <a:lnTo>
                      <a:pt x="28275" y="132"/>
                    </a:lnTo>
                    <a:lnTo>
                      <a:pt x="27932" y="238"/>
                    </a:lnTo>
                    <a:lnTo>
                      <a:pt x="27589" y="370"/>
                    </a:lnTo>
                    <a:lnTo>
                      <a:pt x="27220" y="528"/>
                    </a:lnTo>
                    <a:lnTo>
                      <a:pt x="26877" y="686"/>
                    </a:lnTo>
                    <a:lnTo>
                      <a:pt x="26561" y="897"/>
                    </a:lnTo>
                    <a:lnTo>
                      <a:pt x="26218" y="1135"/>
                    </a:lnTo>
                    <a:lnTo>
                      <a:pt x="25901" y="1372"/>
                    </a:lnTo>
                    <a:lnTo>
                      <a:pt x="25585" y="1662"/>
                    </a:lnTo>
                    <a:lnTo>
                      <a:pt x="25268" y="1952"/>
                    </a:lnTo>
                    <a:lnTo>
                      <a:pt x="24978" y="2269"/>
                    </a:lnTo>
                    <a:lnTo>
                      <a:pt x="24688" y="2585"/>
                    </a:lnTo>
                    <a:lnTo>
                      <a:pt x="24424" y="2954"/>
                    </a:lnTo>
                    <a:lnTo>
                      <a:pt x="24187" y="3324"/>
                    </a:lnTo>
                    <a:lnTo>
                      <a:pt x="24134" y="3376"/>
                    </a:lnTo>
                    <a:lnTo>
                      <a:pt x="23923" y="2638"/>
                    </a:lnTo>
                    <a:lnTo>
                      <a:pt x="23817" y="2321"/>
                    </a:lnTo>
                    <a:lnTo>
                      <a:pt x="23686" y="2031"/>
                    </a:lnTo>
                    <a:lnTo>
                      <a:pt x="23501" y="1741"/>
                    </a:lnTo>
                    <a:lnTo>
                      <a:pt x="23316" y="1477"/>
                    </a:lnTo>
                    <a:lnTo>
                      <a:pt x="23105" y="1240"/>
                    </a:lnTo>
                    <a:lnTo>
                      <a:pt x="22868" y="1029"/>
                    </a:lnTo>
                    <a:lnTo>
                      <a:pt x="22631" y="818"/>
                    </a:lnTo>
                    <a:lnTo>
                      <a:pt x="22340" y="660"/>
                    </a:lnTo>
                    <a:lnTo>
                      <a:pt x="22261" y="607"/>
                    </a:lnTo>
                    <a:lnTo>
                      <a:pt x="22182" y="554"/>
                    </a:lnTo>
                    <a:lnTo>
                      <a:pt x="21839" y="422"/>
                    </a:lnTo>
                    <a:lnTo>
                      <a:pt x="21470" y="317"/>
                    </a:lnTo>
                    <a:lnTo>
                      <a:pt x="21101" y="264"/>
                    </a:lnTo>
                    <a:lnTo>
                      <a:pt x="20732" y="238"/>
                    </a:lnTo>
                    <a:lnTo>
                      <a:pt x="20494" y="238"/>
                    </a:lnTo>
                    <a:lnTo>
                      <a:pt x="19281" y="343"/>
                    </a:lnTo>
                    <a:lnTo>
                      <a:pt x="17725" y="528"/>
                    </a:lnTo>
                    <a:lnTo>
                      <a:pt x="16828" y="633"/>
                    </a:lnTo>
                    <a:lnTo>
                      <a:pt x="15905" y="792"/>
                    </a:lnTo>
                    <a:lnTo>
                      <a:pt x="14903" y="976"/>
                    </a:lnTo>
                    <a:lnTo>
                      <a:pt x="13874" y="1187"/>
                    </a:lnTo>
                    <a:lnTo>
                      <a:pt x="12819" y="1451"/>
                    </a:lnTo>
                    <a:lnTo>
                      <a:pt x="11738" y="1741"/>
                    </a:lnTo>
                    <a:lnTo>
                      <a:pt x="10656" y="2058"/>
                    </a:lnTo>
                    <a:lnTo>
                      <a:pt x="9548" y="2427"/>
                    </a:lnTo>
                    <a:lnTo>
                      <a:pt x="8467" y="2849"/>
                    </a:lnTo>
                    <a:lnTo>
                      <a:pt x="7386" y="3324"/>
                    </a:lnTo>
                    <a:lnTo>
                      <a:pt x="6304" y="3851"/>
                    </a:lnTo>
                    <a:lnTo>
                      <a:pt x="5803" y="4115"/>
                    </a:lnTo>
                    <a:lnTo>
                      <a:pt x="5276" y="4431"/>
                    </a:lnTo>
                    <a:lnTo>
                      <a:pt x="4986" y="4616"/>
                    </a:lnTo>
                    <a:lnTo>
                      <a:pt x="4722" y="4853"/>
                    </a:lnTo>
                    <a:lnTo>
                      <a:pt x="4484" y="5091"/>
                    </a:lnTo>
                    <a:lnTo>
                      <a:pt x="4247" y="5355"/>
                    </a:lnTo>
                    <a:lnTo>
                      <a:pt x="4062" y="5671"/>
                    </a:lnTo>
                    <a:lnTo>
                      <a:pt x="3904" y="5961"/>
                    </a:lnTo>
                    <a:lnTo>
                      <a:pt x="3799" y="6304"/>
                    </a:lnTo>
                    <a:lnTo>
                      <a:pt x="3720" y="6647"/>
                    </a:lnTo>
                    <a:lnTo>
                      <a:pt x="3667" y="6858"/>
                    </a:lnTo>
                    <a:lnTo>
                      <a:pt x="3640" y="7174"/>
                    </a:lnTo>
                    <a:lnTo>
                      <a:pt x="3640" y="7491"/>
                    </a:lnTo>
                    <a:lnTo>
                      <a:pt x="3693" y="7781"/>
                    </a:lnTo>
                    <a:lnTo>
                      <a:pt x="3746" y="8098"/>
                    </a:lnTo>
                    <a:lnTo>
                      <a:pt x="5117" y="13557"/>
                    </a:lnTo>
                    <a:lnTo>
                      <a:pt x="4801" y="13452"/>
                    </a:lnTo>
                    <a:lnTo>
                      <a:pt x="4484" y="13373"/>
                    </a:lnTo>
                    <a:lnTo>
                      <a:pt x="4142" y="13320"/>
                    </a:lnTo>
                    <a:lnTo>
                      <a:pt x="3825" y="13294"/>
                    </a:lnTo>
                    <a:lnTo>
                      <a:pt x="3456" y="13320"/>
                    </a:lnTo>
                    <a:lnTo>
                      <a:pt x="3086" y="13373"/>
                    </a:lnTo>
                    <a:lnTo>
                      <a:pt x="2744" y="13452"/>
                    </a:lnTo>
                    <a:lnTo>
                      <a:pt x="2427" y="13584"/>
                    </a:lnTo>
                    <a:lnTo>
                      <a:pt x="2111" y="13742"/>
                    </a:lnTo>
                    <a:lnTo>
                      <a:pt x="1820" y="13900"/>
                    </a:lnTo>
                    <a:lnTo>
                      <a:pt x="1557" y="14111"/>
                    </a:lnTo>
                    <a:lnTo>
                      <a:pt x="1293" y="14349"/>
                    </a:lnTo>
                    <a:lnTo>
                      <a:pt x="1056" y="14612"/>
                    </a:lnTo>
                    <a:lnTo>
                      <a:pt x="845" y="14876"/>
                    </a:lnTo>
                    <a:lnTo>
                      <a:pt x="686" y="15166"/>
                    </a:lnTo>
                    <a:lnTo>
                      <a:pt x="528" y="15483"/>
                    </a:lnTo>
                    <a:lnTo>
                      <a:pt x="396" y="15799"/>
                    </a:lnTo>
                    <a:lnTo>
                      <a:pt x="317" y="16142"/>
                    </a:lnTo>
                    <a:lnTo>
                      <a:pt x="264" y="16511"/>
                    </a:lnTo>
                    <a:lnTo>
                      <a:pt x="238" y="16881"/>
                    </a:lnTo>
                    <a:lnTo>
                      <a:pt x="264" y="17223"/>
                    </a:lnTo>
                    <a:lnTo>
                      <a:pt x="317" y="17540"/>
                    </a:lnTo>
                    <a:lnTo>
                      <a:pt x="396" y="17883"/>
                    </a:lnTo>
                    <a:lnTo>
                      <a:pt x="502" y="18199"/>
                    </a:lnTo>
                    <a:lnTo>
                      <a:pt x="634" y="18489"/>
                    </a:lnTo>
                    <a:lnTo>
                      <a:pt x="792" y="18780"/>
                    </a:lnTo>
                    <a:lnTo>
                      <a:pt x="976" y="19043"/>
                    </a:lnTo>
                    <a:lnTo>
                      <a:pt x="1187" y="19281"/>
                    </a:lnTo>
                    <a:lnTo>
                      <a:pt x="1425" y="19518"/>
                    </a:lnTo>
                    <a:lnTo>
                      <a:pt x="1662" y="19729"/>
                    </a:lnTo>
                    <a:lnTo>
                      <a:pt x="1926" y="19914"/>
                    </a:lnTo>
                    <a:lnTo>
                      <a:pt x="2216" y="20072"/>
                    </a:lnTo>
                    <a:lnTo>
                      <a:pt x="2533" y="20204"/>
                    </a:lnTo>
                    <a:lnTo>
                      <a:pt x="2823" y="20309"/>
                    </a:lnTo>
                    <a:lnTo>
                      <a:pt x="3166" y="20388"/>
                    </a:lnTo>
                    <a:lnTo>
                      <a:pt x="3482" y="20415"/>
                    </a:lnTo>
                    <a:lnTo>
                      <a:pt x="3060" y="20731"/>
                    </a:lnTo>
                    <a:lnTo>
                      <a:pt x="2638" y="21074"/>
                    </a:lnTo>
                    <a:lnTo>
                      <a:pt x="2242" y="21470"/>
                    </a:lnTo>
                    <a:lnTo>
                      <a:pt x="1873" y="21892"/>
                    </a:lnTo>
                    <a:lnTo>
                      <a:pt x="1504" y="22367"/>
                    </a:lnTo>
                    <a:lnTo>
                      <a:pt x="1187" y="22868"/>
                    </a:lnTo>
                    <a:lnTo>
                      <a:pt x="897" y="23422"/>
                    </a:lnTo>
                    <a:lnTo>
                      <a:pt x="634" y="24002"/>
                    </a:lnTo>
                    <a:lnTo>
                      <a:pt x="581" y="24160"/>
                    </a:lnTo>
                    <a:lnTo>
                      <a:pt x="449" y="24503"/>
                    </a:lnTo>
                    <a:lnTo>
                      <a:pt x="343" y="24846"/>
                    </a:lnTo>
                    <a:lnTo>
                      <a:pt x="159" y="25558"/>
                    </a:lnTo>
                    <a:lnTo>
                      <a:pt x="53" y="26270"/>
                    </a:lnTo>
                    <a:lnTo>
                      <a:pt x="1" y="26956"/>
                    </a:lnTo>
                    <a:lnTo>
                      <a:pt x="1" y="27299"/>
                    </a:lnTo>
                    <a:lnTo>
                      <a:pt x="27" y="27642"/>
                    </a:lnTo>
                    <a:lnTo>
                      <a:pt x="53" y="27958"/>
                    </a:lnTo>
                    <a:lnTo>
                      <a:pt x="106" y="28301"/>
                    </a:lnTo>
                    <a:lnTo>
                      <a:pt x="185" y="28591"/>
                    </a:lnTo>
                    <a:lnTo>
                      <a:pt x="264" y="28908"/>
                    </a:lnTo>
                    <a:lnTo>
                      <a:pt x="370" y="29198"/>
                    </a:lnTo>
                    <a:lnTo>
                      <a:pt x="475" y="29488"/>
                    </a:lnTo>
                    <a:lnTo>
                      <a:pt x="660" y="29857"/>
                    </a:lnTo>
                    <a:lnTo>
                      <a:pt x="845" y="30174"/>
                    </a:lnTo>
                    <a:lnTo>
                      <a:pt x="1082" y="30490"/>
                    </a:lnTo>
                    <a:lnTo>
                      <a:pt x="1319" y="30754"/>
                    </a:lnTo>
                    <a:lnTo>
                      <a:pt x="1583" y="31018"/>
                    </a:lnTo>
                    <a:lnTo>
                      <a:pt x="1873" y="31229"/>
                    </a:lnTo>
                    <a:lnTo>
                      <a:pt x="2190" y="31413"/>
                    </a:lnTo>
                    <a:lnTo>
                      <a:pt x="2506" y="31572"/>
                    </a:lnTo>
                    <a:lnTo>
                      <a:pt x="2796" y="31730"/>
                    </a:lnTo>
                    <a:lnTo>
                      <a:pt x="3113" y="31862"/>
                    </a:lnTo>
                    <a:lnTo>
                      <a:pt x="3350" y="31967"/>
                    </a:lnTo>
                    <a:lnTo>
                      <a:pt x="3588" y="32020"/>
                    </a:lnTo>
                    <a:lnTo>
                      <a:pt x="3851" y="32073"/>
                    </a:lnTo>
                    <a:lnTo>
                      <a:pt x="4115" y="32099"/>
                    </a:lnTo>
                    <a:lnTo>
                      <a:pt x="4089" y="32152"/>
                    </a:lnTo>
                    <a:lnTo>
                      <a:pt x="4062" y="32310"/>
                    </a:lnTo>
                    <a:lnTo>
                      <a:pt x="4036" y="32495"/>
                    </a:lnTo>
                    <a:lnTo>
                      <a:pt x="4036" y="32679"/>
                    </a:lnTo>
                    <a:lnTo>
                      <a:pt x="4062" y="32838"/>
                    </a:lnTo>
                    <a:lnTo>
                      <a:pt x="4142" y="33154"/>
                    </a:lnTo>
                    <a:lnTo>
                      <a:pt x="4273" y="33471"/>
                    </a:lnTo>
                    <a:lnTo>
                      <a:pt x="4458" y="33761"/>
                    </a:lnTo>
                    <a:lnTo>
                      <a:pt x="4695" y="33998"/>
                    </a:lnTo>
                    <a:lnTo>
                      <a:pt x="4959" y="34209"/>
                    </a:lnTo>
                    <a:lnTo>
                      <a:pt x="5117" y="34288"/>
                    </a:lnTo>
                    <a:lnTo>
                      <a:pt x="5276" y="34341"/>
                    </a:lnTo>
                    <a:lnTo>
                      <a:pt x="5249" y="34684"/>
                    </a:lnTo>
                    <a:lnTo>
                      <a:pt x="5302" y="34974"/>
                    </a:lnTo>
                    <a:lnTo>
                      <a:pt x="5408" y="35264"/>
                    </a:lnTo>
                    <a:lnTo>
                      <a:pt x="5539" y="35554"/>
                    </a:lnTo>
                    <a:lnTo>
                      <a:pt x="4564" y="35554"/>
                    </a:lnTo>
                    <a:lnTo>
                      <a:pt x="4247" y="35581"/>
                    </a:lnTo>
                    <a:lnTo>
                      <a:pt x="3931" y="35607"/>
                    </a:lnTo>
                    <a:lnTo>
                      <a:pt x="3614" y="35712"/>
                    </a:lnTo>
                    <a:lnTo>
                      <a:pt x="3297" y="35818"/>
                    </a:lnTo>
                    <a:lnTo>
                      <a:pt x="3007" y="35950"/>
                    </a:lnTo>
                    <a:lnTo>
                      <a:pt x="2744" y="36108"/>
                    </a:lnTo>
                    <a:lnTo>
                      <a:pt x="2506" y="36293"/>
                    </a:lnTo>
                    <a:lnTo>
                      <a:pt x="2269" y="36504"/>
                    </a:lnTo>
                    <a:lnTo>
                      <a:pt x="2058" y="36741"/>
                    </a:lnTo>
                    <a:lnTo>
                      <a:pt x="1873" y="37005"/>
                    </a:lnTo>
                    <a:lnTo>
                      <a:pt x="1689" y="37269"/>
                    </a:lnTo>
                    <a:lnTo>
                      <a:pt x="1557" y="37559"/>
                    </a:lnTo>
                    <a:lnTo>
                      <a:pt x="1451" y="37849"/>
                    </a:lnTo>
                    <a:lnTo>
                      <a:pt x="1372" y="38165"/>
                    </a:lnTo>
                    <a:lnTo>
                      <a:pt x="1319" y="38482"/>
                    </a:lnTo>
                    <a:lnTo>
                      <a:pt x="1293" y="38825"/>
                    </a:lnTo>
                    <a:lnTo>
                      <a:pt x="1293" y="40302"/>
                    </a:lnTo>
                    <a:lnTo>
                      <a:pt x="1319" y="40645"/>
                    </a:lnTo>
                    <a:lnTo>
                      <a:pt x="1372" y="40961"/>
                    </a:lnTo>
                    <a:lnTo>
                      <a:pt x="1451" y="41278"/>
                    </a:lnTo>
                    <a:lnTo>
                      <a:pt x="1557" y="41594"/>
                    </a:lnTo>
                    <a:lnTo>
                      <a:pt x="1689" y="41858"/>
                    </a:lnTo>
                    <a:lnTo>
                      <a:pt x="1873" y="42148"/>
                    </a:lnTo>
                    <a:lnTo>
                      <a:pt x="2058" y="42385"/>
                    </a:lnTo>
                    <a:lnTo>
                      <a:pt x="2269" y="42623"/>
                    </a:lnTo>
                    <a:lnTo>
                      <a:pt x="2506" y="42834"/>
                    </a:lnTo>
                    <a:lnTo>
                      <a:pt x="2744" y="43018"/>
                    </a:lnTo>
                    <a:lnTo>
                      <a:pt x="3007" y="43177"/>
                    </a:lnTo>
                    <a:lnTo>
                      <a:pt x="3297" y="43335"/>
                    </a:lnTo>
                    <a:lnTo>
                      <a:pt x="3614" y="43440"/>
                    </a:lnTo>
                    <a:lnTo>
                      <a:pt x="3931" y="43520"/>
                    </a:lnTo>
                    <a:lnTo>
                      <a:pt x="4247" y="43572"/>
                    </a:lnTo>
                    <a:lnTo>
                      <a:pt x="11817" y="43572"/>
                    </a:lnTo>
                    <a:lnTo>
                      <a:pt x="11975" y="43836"/>
                    </a:lnTo>
                    <a:lnTo>
                      <a:pt x="12160" y="44047"/>
                    </a:lnTo>
                    <a:lnTo>
                      <a:pt x="12344" y="44258"/>
                    </a:lnTo>
                    <a:lnTo>
                      <a:pt x="12555" y="44443"/>
                    </a:lnTo>
                    <a:lnTo>
                      <a:pt x="12819" y="44601"/>
                    </a:lnTo>
                    <a:lnTo>
                      <a:pt x="13056" y="44733"/>
                    </a:lnTo>
                    <a:lnTo>
                      <a:pt x="13346" y="44838"/>
                    </a:lnTo>
                    <a:lnTo>
                      <a:pt x="13637" y="44917"/>
                    </a:lnTo>
                    <a:lnTo>
                      <a:pt x="14349" y="45023"/>
                    </a:lnTo>
                    <a:lnTo>
                      <a:pt x="14929" y="45102"/>
                    </a:lnTo>
                    <a:lnTo>
                      <a:pt x="15536" y="45155"/>
                    </a:lnTo>
                    <a:lnTo>
                      <a:pt x="16169" y="45181"/>
                    </a:lnTo>
                    <a:lnTo>
                      <a:pt x="16802" y="45181"/>
                    </a:lnTo>
                    <a:lnTo>
                      <a:pt x="17540" y="45155"/>
                    </a:lnTo>
                    <a:lnTo>
                      <a:pt x="18305" y="45128"/>
                    </a:lnTo>
                    <a:lnTo>
                      <a:pt x="19096" y="45076"/>
                    </a:lnTo>
                    <a:lnTo>
                      <a:pt x="19888" y="44997"/>
                    </a:lnTo>
                    <a:lnTo>
                      <a:pt x="21022" y="44838"/>
                    </a:lnTo>
                    <a:lnTo>
                      <a:pt x="22156" y="44627"/>
                    </a:lnTo>
                    <a:lnTo>
                      <a:pt x="23343" y="44364"/>
                    </a:lnTo>
                    <a:lnTo>
                      <a:pt x="24556" y="44073"/>
                    </a:lnTo>
                    <a:lnTo>
                      <a:pt x="24688" y="44047"/>
                    </a:lnTo>
                    <a:lnTo>
                      <a:pt x="25004" y="43968"/>
                    </a:lnTo>
                    <a:lnTo>
                      <a:pt x="25110" y="43915"/>
                    </a:lnTo>
                    <a:lnTo>
                      <a:pt x="25769" y="43731"/>
                    </a:lnTo>
                    <a:lnTo>
                      <a:pt x="26007" y="43915"/>
                    </a:lnTo>
                    <a:lnTo>
                      <a:pt x="26244" y="44047"/>
                    </a:lnTo>
                    <a:lnTo>
                      <a:pt x="26508" y="44205"/>
                    </a:lnTo>
                    <a:lnTo>
                      <a:pt x="26798" y="44311"/>
                    </a:lnTo>
                    <a:lnTo>
                      <a:pt x="27088" y="44390"/>
                    </a:lnTo>
                    <a:lnTo>
                      <a:pt x="27378" y="44469"/>
                    </a:lnTo>
                    <a:lnTo>
                      <a:pt x="27668" y="44495"/>
                    </a:lnTo>
                    <a:lnTo>
                      <a:pt x="27958" y="44522"/>
                    </a:lnTo>
                    <a:lnTo>
                      <a:pt x="28301" y="44495"/>
                    </a:lnTo>
                    <a:lnTo>
                      <a:pt x="28618" y="44443"/>
                    </a:lnTo>
                    <a:lnTo>
                      <a:pt x="28934" y="44390"/>
                    </a:lnTo>
                    <a:lnTo>
                      <a:pt x="29251" y="44284"/>
                    </a:lnTo>
                    <a:lnTo>
                      <a:pt x="29541" y="44153"/>
                    </a:lnTo>
                    <a:lnTo>
                      <a:pt x="29805" y="43994"/>
                    </a:lnTo>
                    <a:lnTo>
                      <a:pt x="30068" y="43810"/>
                    </a:lnTo>
                    <a:lnTo>
                      <a:pt x="30306" y="43625"/>
                    </a:lnTo>
                    <a:lnTo>
                      <a:pt x="30517" y="43388"/>
                    </a:lnTo>
                    <a:lnTo>
                      <a:pt x="30728" y="43150"/>
                    </a:lnTo>
                    <a:lnTo>
                      <a:pt x="30912" y="42913"/>
                    </a:lnTo>
                    <a:lnTo>
                      <a:pt x="31071" y="42623"/>
                    </a:lnTo>
                    <a:lnTo>
                      <a:pt x="31203" y="42359"/>
                    </a:lnTo>
                    <a:lnTo>
                      <a:pt x="31308" y="42043"/>
                    </a:lnTo>
                    <a:lnTo>
                      <a:pt x="31387" y="41726"/>
                    </a:lnTo>
                    <a:lnTo>
                      <a:pt x="31440" y="41410"/>
                    </a:lnTo>
                    <a:lnTo>
                      <a:pt x="31677" y="41278"/>
                    </a:lnTo>
                    <a:lnTo>
                      <a:pt x="33735" y="42570"/>
                    </a:lnTo>
                    <a:lnTo>
                      <a:pt x="33946" y="42676"/>
                    </a:lnTo>
                    <a:lnTo>
                      <a:pt x="34157" y="42781"/>
                    </a:lnTo>
                    <a:lnTo>
                      <a:pt x="34368" y="42887"/>
                    </a:lnTo>
                    <a:lnTo>
                      <a:pt x="34605" y="42966"/>
                    </a:lnTo>
                    <a:lnTo>
                      <a:pt x="34842" y="43018"/>
                    </a:lnTo>
                    <a:lnTo>
                      <a:pt x="35080" y="43045"/>
                    </a:lnTo>
                    <a:lnTo>
                      <a:pt x="35317" y="43071"/>
                    </a:lnTo>
                    <a:lnTo>
                      <a:pt x="35554" y="43098"/>
                    </a:lnTo>
                    <a:lnTo>
                      <a:pt x="36003" y="43071"/>
                    </a:lnTo>
                    <a:lnTo>
                      <a:pt x="36425" y="42966"/>
                    </a:lnTo>
                    <a:lnTo>
                      <a:pt x="36847" y="42834"/>
                    </a:lnTo>
                    <a:lnTo>
                      <a:pt x="37216" y="42649"/>
                    </a:lnTo>
                    <a:lnTo>
                      <a:pt x="37585" y="42438"/>
                    </a:lnTo>
                    <a:lnTo>
                      <a:pt x="37928" y="42148"/>
                    </a:lnTo>
                    <a:lnTo>
                      <a:pt x="38218" y="41832"/>
                    </a:lnTo>
                    <a:lnTo>
                      <a:pt x="38482" y="41489"/>
                    </a:lnTo>
                    <a:lnTo>
                      <a:pt x="44443" y="31967"/>
                    </a:lnTo>
                    <a:lnTo>
                      <a:pt x="44654" y="31835"/>
                    </a:lnTo>
                    <a:lnTo>
                      <a:pt x="44839" y="31703"/>
                    </a:lnTo>
                    <a:lnTo>
                      <a:pt x="45102" y="31862"/>
                    </a:lnTo>
                    <a:lnTo>
                      <a:pt x="45366" y="31994"/>
                    </a:lnTo>
                    <a:lnTo>
                      <a:pt x="45683" y="32046"/>
                    </a:lnTo>
                    <a:lnTo>
                      <a:pt x="45973" y="32073"/>
                    </a:lnTo>
                    <a:lnTo>
                      <a:pt x="46157" y="32073"/>
                    </a:lnTo>
                    <a:lnTo>
                      <a:pt x="46342" y="32046"/>
                    </a:lnTo>
                    <a:lnTo>
                      <a:pt x="46527" y="31994"/>
                    </a:lnTo>
                    <a:lnTo>
                      <a:pt x="46711" y="31941"/>
                    </a:lnTo>
                    <a:lnTo>
                      <a:pt x="46896" y="31835"/>
                    </a:lnTo>
                    <a:lnTo>
                      <a:pt x="47054" y="31756"/>
                    </a:lnTo>
                    <a:lnTo>
                      <a:pt x="47186" y="31624"/>
                    </a:lnTo>
                    <a:lnTo>
                      <a:pt x="47344" y="31492"/>
                    </a:lnTo>
                    <a:lnTo>
                      <a:pt x="47450" y="31361"/>
                    </a:lnTo>
                    <a:lnTo>
                      <a:pt x="47555" y="31202"/>
                    </a:lnTo>
                    <a:lnTo>
                      <a:pt x="47661" y="31044"/>
                    </a:lnTo>
                    <a:lnTo>
                      <a:pt x="47740" y="30886"/>
                    </a:lnTo>
                    <a:lnTo>
                      <a:pt x="47793" y="30701"/>
                    </a:lnTo>
                    <a:lnTo>
                      <a:pt x="47819" y="30517"/>
                    </a:lnTo>
                    <a:lnTo>
                      <a:pt x="47845" y="30332"/>
                    </a:lnTo>
                    <a:lnTo>
                      <a:pt x="47845" y="30147"/>
                    </a:lnTo>
                    <a:lnTo>
                      <a:pt x="47819" y="29831"/>
                    </a:lnTo>
                    <a:lnTo>
                      <a:pt x="47740" y="29541"/>
                    </a:lnTo>
                    <a:lnTo>
                      <a:pt x="47608" y="29251"/>
                    </a:lnTo>
                    <a:lnTo>
                      <a:pt x="47423" y="28987"/>
                    </a:lnTo>
                    <a:lnTo>
                      <a:pt x="47582" y="28723"/>
                    </a:lnTo>
                    <a:lnTo>
                      <a:pt x="47714" y="28459"/>
                    </a:lnTo>
                    <a:lnTo>
                      <a:pt x="47793" y="28143"/>
                    </a:lnTo>
                    <a:lnTo>
                      <a:pt x="47793" y="27826"/>
                    </a:lnTo>
                    <a:lnTo>
                      <a:pt x="47793" y="27615"/>
                    </a:lnTo>
                    <a:lnTo>
                      <a:pt x="47740" y="27378"/>
                    </a:lnTo>
                    <a:lnTo>
                      <a:pt x="47661" y="27167"/>
                    </a:lnTo>
                    <a:lnTo>
                      <a:pt x="47582" y="26982"/>
                    </a:lnTo>
                    <a:lnTo>
                      <a:pt x="54729" y="15588"/>
                    </a:lnTo>
                    <a:lnTo>
                      <a:pt x="54914" y="15272"/>
                    </a:lnTo>
                    <a:lnTo>
                      <a:pt x="55046" y="14955"/>
                    </a:lnTo>
                    <a:lnTo>
                      <a:pt x="55151" y="14639"/>
                    </a:lnTo>
                    <a:lnTo>
                      <a:pt x="55230" y="14296"/>
                    </a:lnTo>
                    <a:lnTo>
                      <a:pt x="55257" y="13979"/>
                    </a:lnTo>
                    <a:lnTo>
                      <a:pt x="55257" y="13636"/>
                    </a:lnTo>
                    <a:lnTo>
                      <a:pt x="55230" y="13320"/>
                    </a:lnTo>
                    <a:lnTo>
                      <a:pt x="55178" y="12977"/>
                    </a:lnTo>
                    <a:lnTo>
                      <a:pt x="55099" y="12661"/>
                    </a:lnTo>
                    <a:lnTo>
                      <a:pt x="54967" y="12370"/>
                    </a:lnTo>
                    <a:lnTo>
                      <a:pt x="54835" y="12054"/>
                    </a:lnTo>
                    <a:lnTo>
                      <a:pt x="54650" y="11790"/>
                    </a:lnTo>
                    <a:lnTo>
                      <a:pt x="54439" y="11526"/>
                    </a:lnTo>
                    <a:lnTo>
                      <a:pt x="54202" y="11263"/>
                    </a:lnTo>
                    <a:lnTo>
                      <a:pt x="53938" y="11052"/>
                    </a:lnTo>
                    <a:lnTo>
                      <a:pt x="53648" y="10841"/>
                    </a:lnTo>
                    <a:lnTo>
                      <a:pt x="46025" y="6040"/>
                    </a:lnTo>
                    <a:lnTo>
                      <a:pt x="46105" y="5777"/>
                    </a:lnTo>
                    <a:lnTo>
                      <a:pt x="46157" y="5486"/>
                    </a:lnTo>
                    <a:lnTo>
                      <a:pt x="46210" y="5223"/>
                    </a:lnTo>
                    <a:lnTo>
                      <a:pt x="46210" y="4933"/>
                    </a:lnTo>
                    <a:lnTo>
                      <a:pt x="46184" y="4563"/>
                    </a:lnTo>
                    <a:lnTo>
                      <a:pt x="46131" y="4194"/>
                    </a:lnTo>
                    <a:lnTo>
                      <a:pt x="46052" y="3851"/>
                    </a:lnTo>
                    <a:lnTo>
                      <a:pt x="45920" y="3535"/>
                    </a:lnTo>
                    <a:lnTo>
                      <a:pt x="45788" y="3218"/>
                    </a:lnTo>
                    <a:lnTo>
                      <a:pt x="45603" y="2928"/>
                    </a:lnTo>
                    <a:lnTo>
                      <a:pt x="45392" y="2638"/>
                    </a:lnTo>
                    <a:lnTo>
                      <a:pt x="45155" y="2401"/>
                    </a:lnTo>
                    <a:lnTo>
                      <a:pt x="44918" y="2163"/>
                    </a:lnTo>
                    <a:lnTo>
                      <a:pt x="44628" y="1952"/>
                    </a:lnTo>
                    <a:lnTo>
                      <a:pt x="44337" y="1794"/>
                    </a:lnTo>
                    <a:lnTo>
                      <a:pt x="44021" y="1636"/>
                    </a:lnTo>
                    <a:lnTo>
                      <a:pt x="43704" y="1504"/>
                    </a:lnTo>
                    <a:lnTo>
                      <a:pt x="43362" y="1425"/>
                    </a:lnTo>
                    <a:lnTo>
                      <a:pt x="43019" y="1372"/>
                    </a:lnTo>
                    <a:lnTo>
                      <a:pt x="42649" y="1346"/>
                    </a:lnTo>
                    <a:lnTo>
                      <a:pt x="42280" y="1372"/>
                    </a:lnTo>
                    <a:lnTo>
                      <a:pt x="41937" y="1425"/>
                    </a:lnTo>
                    <a:lnTo>
                      <a:pt x="41594" y="1504"/>
                    </a:lnTo>
                    <a:lnTo>
                      <a:pt x="41278" y="1609"/>
                    </a:lnTo>
                    <a:lnTo>
                      <a:pt x="40988" y="1768"/>
                    </a:lnTo>
                    <a:lnTo>
                      <a:pt x="40671" y="1926"/>
                    </a:lnTo>
                    <a:lnTo>
                      <a:pt x="40408" y="2137"/>
                    </a:lnTo>
                    <a:lnTo>
                      <a:pt x="40170" y="2348"/>
                    </a:lnTo>
                    <a:lnTo>
                      <a:pt x="38429" y="1266"/>
                    </a:lnTo>
                    <a:lnTo>
                      <a:pt x="38218" y="1161"/>
                    </a:lnTo>
                    <a:lnTo>
                      <a:pt x="38007" y="1055"/>
                    </a:lnTo>
                    <a:lnTo>
                      <a:pt x="37770" y="950"/>
                    </a:lnTo>
                    <a:lnTo>
                      <a:pt x="37559" y="871"/>
                    </a:lnTo>
                    <a:lnTo>
                      <a:pt x="37322" y="818"/>
                    </a:lnTo>
                    <a:lnTo>
                      <a:pt x="37084" y="792"/>
                    </a:lnTo>
                    <a:lnTo>
                      <a:pt x="36847" y="765"/>
                    </a:lnTo>
                    <a:lnTo>
                      <a:pt x="36610" y="739"/>
                    </a:lnTo>
                    <a:lnTo>
                      <a:pt x="36161" y="765"/>
                    </a:lnTo>
                    <a:lnTo>
                      <a:pt x="35739" y="844"/>
                    </a:lnTo>
                    <a:lnTo>
                      <a:pt x="35317" y="1003"/>
                    </a:lnTo>
                    <a:lnTo>
                      <a:pt x="34948" y="1187"/>
                    </a:lnTo>
                    <a:lnTo>
                      <a:pt x="34579" y="1398"/>
                    </a:lnTo>
                    <a:lnTo>
                      <a:pt x="34236" y="1688"/>
                    </a:lnTo>
                    <a:lnTo>
                      <a:pt x="33946" y="2005"/>
                    </a:lnTo>
                    <a:lnTo>
                      <a:pt x="33682" y="2348"/>
                    </a:lnTo>
                    <a:lnTo>
                      <a:pt x="33313" y="2928"/>
                    </a:lnTo>
                    <a:lnTo>
                      <a:pt x="33207" y="2638"/>
                    </a:lnTo>
                    <a:lnTo>
                      <a:pt x="33075" y="2348"/>
                    </a:lnTo>
                    <a:lnTo>
                      <a:pt x="32917" y="2084"/>
                    </a:lnTo>
                    <a:lnTo>
                      <a:pt x="32732" y="1820"/>
                    </a:lnTo>
                    <a:lnTo>
                      <a:pt x="32548" y="1583"/>
                    </a:lnTo>
                    <a:lnTo>
                      <a:pt x="32337" y="1372"/>
                    </a:lnTo>
                    <a:lnTo>
                      <a:pt x="32099" y="1161"/>
                    </a:lnTo>
                    <a:lnTo>
                      <a:pt x="31836" y="976"/>
                    </a:lnTo>
                    <a:lnTo>
                      <a:pt x="31598" y="765"/>
                    </a:lnTo>
                    <a:lnTo>
                      <a:pt x="31308" y="554"/>
                    </a:lnTo>
                    <a:lnTo>
                      <a:pt x="31097" y="422"/>
                    </a:lnTo>
                    <a:lnTo>
                      <a:pt x="30860" y="317"/>
                    </a:lnTo>
                    <a:lnTo>
                      <a:pt x="30622" y="238"/>
                    </a:lnTo>
                    <a:lnTo>
                      <a:pt x="30385" y="159"/>
                    </a:lnTo>
                    <a:lnTo>
                      <a:pt x="30121" y="80"/>
                    </a:lnTo>
                    <a:lnTo>
                      <a:pt x="29857" y="53"/>
                    </a:lnTo>
                    <a:lnTo>
                      <a:pt x="29594" y="27"/>
                    </a:lnTo>
                    <a:lnTo>
                      <a:pt x="2933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55"/>
              <p:cNvSpPr/>
              <p:nvPr/>
            </p:nvSpPr>
            <p:spPr>
              <a:xfrm>
                <a:off x="2805750" y="712175"/>
                <a:ext cx="876350" cy="975250"/>
              </a:xfrm>
              <a:custGeom>
                <a:avLst/>
                <a:gdLst/>
                <a:ahLst/>
                <a:cxnLst/>
                <a:rect l="l" t="t" r="r" b="b"/>
                <a:pathLst>
                  <a:path w="35054" h="39010" extrusionOk="0">
                    <a:moveTo>
                      <a:pt x="17830" y="1"/>
                    </a:moveTo>
                    <a:lnTo>
                      <a:pt x="17672" y="53"/>
                    </a:lnTo>
                    <a:lnTo>
                      <a:pt x="17487" y="80"/>
                    </a:lnTo>
                    <a:lnTo>
                      <a:pt x="17329" y="159"/>
                    </a:lnTo>
                    <a:lnTo>
                      <a:pt x="17197" y="238"/>
                    </a:lnTo>
                    <a:lnTo>
                      <a:pt x="17039" y="317"/>
                    </a:lnTo>
                    <a:lnTo>
                      <a:pt x="16907" y="423"/>
                    </a:lnTo>
                    <a:lnTo>
                      <a:pt x="16775" y="555"/>
                    </a:lnTo>
                    <a:lnTo>
                      <a:pt x="16643" y="686"/>
                    </a:lnTo>
                    <a:lnTo>
                      <a:pt x="16538" y="845"/>
                    </a:lnTo>
                    <a:lnTo>
                      <a:pt x="11737" y="8520"/>
                    </a:lnTo>
                    <a:lnTo>
                      <a:pt x="9654" y="11817"/>
                    </a:lnTo>
                    <a:lnTo>
                      <a:pt x="291" y="26719"/>
                    </a:lnTo>
                    <a:lnTo>
                      <a:pt x="185" y="26877"/>
                    </a:lnTo>
                    <a:lnTo>
                      <a:pt x="132" y="27062"/>
                    </a:lnTo>
                    <a:lnTo>
                      <a:pt x="80" y="27220"/>
                    </a:lnTo>
                    <a:lnTo>
                      <a:pt x="27" y="27378"/>
                    </a:lnTo>
                    <a:lnTo>
                      <a:pt x="0" y="27563"/>
                    </a:lnTo>
                    <a:lnTo>
                      <a:pt x="0" y="27721"/>
                    </a:lnTo>
                    <a:lnTo>
                      <a:pt x="27" y="27906"/>
                    </a:lnTo>
                    <a:lnTo>
                      <a:pt x="53" y="28064"/>
                    </a:lnTo>
                    <a:lnTo>
                      <a:pt x="106" y="28249"/>
                    </a:lnTo>
                    <a:lnTo>
                      <a:pt x="159" y="28407"/>
                    </a:lnTo>
                    <a:lnTo>
                      <a:pt x="238" y="28539"/>
                    </a:lnTo>
                    <a:lnTo>
                      <a:pt x="343" y="28697"/>
                    </a:lnTo>
                    <a:lnTo>
                      <a:pt x="449" y="28829"/>
                    </a:lnTo>
                    <a:lnTo>
                      <a:pt x="554" y="28961"/>
                    </a:lnTo>
                    <a:lnTo>
                      <a:pt x="686" y="29066"/>
                    </a:lnTo>
                    <a:lnTo>
                      <a:pt x="844" y="29172"/>
                    </a:lnTo>
                    <a:lnTo>
                      <a:pt x="16063" y="38746"/>
                    </a:lnTo>
                    <a:lnTo>
                      <a:pt x="16221" y="38825"/>
                    </a:lnTo>
                    <a:lnTo>
                      <a:pt x="16406" y="38904"/>
                    </a:lnTo>
                    <a:lnTo>
                      <a:pt x="16564" y="38957"/>
                    </a:lnTo>
                    <a:lnTo>
                      <a:pt x="16722" y="39010"/>
                    </a:lnTo>
                    <a:lnTo>
                      <a:pt x="17250" y="39010"/>
                    </a:lnTo>
                    <a:lnTo>
                      <a:pt x="17408" y="38983"/>
                    </a:lnTo>
                    <a:lnTo>
                      <a:pt x="17566" y="38931"/>
                    </a:lnTo>
                    <a:lnTo>
                      <a:pt x="17751" y="38878"/>
                    </a:lnTo>
                    <a:lnTo>
                      <a:pt x="17883" y="38799"/>
                    </a:lnTo>
                    <a:lnTo>
                      <a:pt x="18041" y="38693"/>
                    </a:lnTo>
                    <a:lnTo>
                      <a:pt x="18173" y="38588"/>
                    </a:lnTo>
                    <a:lnTo>
                      <a:pt x="18305" y="38482"/>
                    </a:lnTo>
                    <a:lnTo>
                      <a:pt x="18410" y="38324"/>
                    </a:lnTo>
                    <a:lnTo>
                      <a:pt x="18516" y="38192"/>
                    </a:lnTo>
                    <a:lnTo>
                      <a:pt x="28248" y="22736"/>
                    </a:lnTo>
                    <a:lnTo>
                      <a:pt x="30095" y="19756"/>
                    </a:lnTo>
                    <a:lnTo>
                      <a:pt x="34789" y="12292"/>
                    </a:lnTo>
                    <a:lnTo>
                      <a:pt x="34869" y="12133"/>
                    </a:lnTo>
                    <a:lnTo>
                      <a:pt x="34948" y="11975"/>
                    </a:lnTo>
                    <a:lnTo>
                      <a:pt x="35000" y="11790"/>
                    </a:lnTo>
                    <a:lnTo>
                      <a:pt x="35053" y="11632"/>
                    </a:lnTo>
                    <a:lnTo>
                      <a:pt x="35053" y="11448"/>
                    </a:lnTo>
                    <a:lnTo>
                      <a:pt x="35053" y="11289"/>
                    </a:lnTo>
                    <a:lnTo>
                      <a:pt x="35053" y="11105"/>
                    </a:lnTo>
                    <a:lnTo>
                      <a:pt x="35027" y="10946"/>
                    </a:lnTo>
                    <a:lnTo>
                      <a:pt x="34974" y="10788"/>
                    </a:lnTo>
                    <a:lnTo>
                      <a:pt x="34921" y="10630"/>
                    </a:lnTo>
                    <a:lnTo>
                      <a:pt x="34842" y="10472"/>
                    </a:lnTo>
                    <a:lnTo>
                      <a:pt x="34737" y="10313"/>
                    </a:lnTo>
                    <a:lnTo>
                      <a:pt x="34631" y="10182"/>
                    </a:lnTo>
                    <a:lnTo>
                      <a:pt x="34526" y="10050"/>
                    </a:lnTo>
                    <a:lnTo>
                      <a:pt x="34367" y="9944"/>
                    </a:lnTo>
                    <a:lnTo>
                      <a:pt x="34236" y="9839"/>
                    </a:lnTo>
                    <a:lnTo>
                      <a:pt x="19017" y="264"/>
                    </a:lnTo>
                    <a:lnTo>
                      <a:pt x="18859" y="185"/>
                    </a:lnTo>
                    <a:lnTo>
                      <a:pt x="18674" y="106"/>
                    </a:lnTo>
                    <a:lnTo>
                      <a:pt x="18516" y="53"/>
                    </a:lnTo>
                    <a:lnTo>
                      <a:pt x="18358" y="27"/>
                    </a:lnTo>
                    <a:lnTo>
                      <a:pt x="1817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55"/>
              <p:cNvSpPr/>
              <p:nvPr/>
            </p:nvSpPr>
            <p:spPr>
              <a:xfrm>
                <a:off x="3024000" y="867125"/>
                <a:ext cx="443800" cy="681825"/>
              </a:xfrm>
              <a:custGeom>
                <a:avLst/>
                <a:gdLst/>
                <a:ahLst/>
                <a:cxnLst/>
                <a:rect l="l" t="t" r="r" b="b"/>
                <a:pathLst>
                  <a:path w="17752" h="27273" extrusionOk="0">
                    <a:moveTo>
                      <a:pt x="17039" y="133"/>
                    </a:moveTo>
                    <a:lnTo>
                      <a:pt x="17171" y="159"/>
                    </a:lnTo>
                    <a:lnTo>
                      <a:pt x="17303" y="238"/>
                    </a:lnTo>
                    <a:lnTo>
                      <a:pt x="17408" y="317"/>
                    </a:lnTo>
                    <a:lnTo>
                      <a:pt x="17514" y="423"/>
                    </a:lnTo>
                    <a:lnTo>
                      <a:pt x="17567" y="528"/>
                    </a:lnTo>
                    <a:lnTo>
                      <a:pt x="17619" y="660"/>
                    </a:lnTo>
                    <a:lnTo>
                      <a:pt x="17646" y="819"/>
                    </a:lnTo>
                    <a:lnTo>
                      <a:pt x="17619" y="950"/>
                    </a:lnTo>
                    <a:lnTo>
                      <a:pt x="17593" y="1082"/>
                    </a:lnTo>
                    <a:lnTo>
                      <a:pt x="17540" y="1214"/>
                    </a:lnTo>
                    <a:lnTo>
                      <a:pt x="1425" y="26824"/>
                    </a:lnTo>
                    <a:lnTo>
                      <a:pt x="1346" y="26930"/>
                    </a:lnTo>
                    <a:lnTo>
                      <a:pt x="1240" y="27035"/>
                    </a:lnTo>
                    <a:lnTo>
                      <a:pt x="1135" y="27088"/>
                    </a:lnTo>
                    <a:lnTo>
                      <a:pt x="1003" y="27141"/>
                    </a:lnTo>
                    <a:lnTo>
                      <a:pt x="845" y="27167"/>
                    </a:lnTo>
                    <a:lnTo>
                      <a:pt x="713" y="27141"/>
                    </a:lnTo>
                    <a:lnTo>
                      <a:pt x="581" y="27115"/>
                    </a:lnTo>
                    <a:lnTo>
                      <a:pt x="449" y="27035"/>
                    </a:lnTo>
                    <a:lnTo>
                      <a:pt x="344" y="26956"/>
                    </a:lnTo>
                    <a:lnTo>
                      <a:pt x="264" y="26851"/>
                    </a:lnTo>
                    <a:lnTo>
                      <a:pt x="185" y="26745"/>
                    </a:lnTo>
                    <a:lnTo>
                      <a:pt x="133" y="26613"/>
                    </a:lnTo>
                    <a:lnTo>
                      <a:pt x="133" y="26482"/>
                    </a:lnTo>
                    <a:lnTo>
                      <a:pt x="133" y="26323"/>
                    </a:lnTo>
                    <a:lnTo>
                      <a:pt x="159" y="26191"/>
                    </a:lnTo>
                    <a:lnTo>
                      <a:pt x="238" y="26060"/>
                    </a:lnTo>
                    <a:lnTo>
                      <a:pt x="16327" y="449"/>
                    </a:lnTo>
                    <a:lnTo>
                      <a:pt x="16406" y="344"/>
                    </a:lnTo>
                    <a:lnTo>
                      <a:pt x="16512" y="238"/>
                    </a:lnTo>
                    <a:lnTo>
                      <a:pt x="16643" y="186"/>
                    </a:lnTo>
                    <a:lnTo>
                      <a:pt x="16775" y="133"/>
                    </a:lnTo>
                    <a:close/>
                    <a:moveTo>
                      <a:pt x="16907" y="1"/>
                    </a:moveTo>
                    <a:lnTo>
                      <a:pt x="16749" y="27"/>
                    </a:lnTo>
                    <a:lnTo>
                      <a:pt x="16591" y="80"/>
                    </a:lnTo>
                    <a:lnTo>
                      <a:pt x="16459" y="159"/>
                    </a:lnTo>
                    <a:lnTo>
                      <a:pt x="16327" y="265"/>
                    </a:lnTo>
                    <a:lnTo>
                      <a:pt x="16221" y="397"/>
                    </a:lnTo>
                    <a:lnTo>
                      <a:pt x="133" y="26007"/>
                    </a:lnTo>
                    <a:lnTo>
                      <a:pt x="53" y="26165"/>
                    </a:lnTo>
                    <a:lnTo>
                      <a:pt x="27" y="26323"/>
                    </a:lnTo>
                    <a:lnTo>
                      <a:pt x="1" y="26482"/>
                    </a:lnTo>
                    <a:lnTo>
                      <a:pt x="27" y="26640"/>
                    </a:lnTo>
                    <a:lnTo>
                      <a:pt x="80" y="26772"/>
                    </a:lnTo>
                    <a:lnTo>
                      <a:pt x="159" y="26930"/>
                    </a:lnTo>
                    <a:lnTo>
                      <a:pt x="264" y="27035"/>
                    </a:lnTo>
                    <a:lnTo>
                      <a:pt x="396" y="27141"/>
                    </a:lnTo>
                    <a:lnTo>
                      <a:pt x="502" y="27194"/>
                    </a:lnTo>
                    <a:lnTo>
                      <a:pt x="607" y="27246"/>
                    </a:lnTo>
                    <a:lnTo>
                      <a:pt x="713" y="27273"/>
                    </a:lnTo>
                    <a:lnTo>
                      <a:pt x="818" y="27273"/>
                    </a:lnTo>
                    <a:lnTo>
                      <a:pt x="1029" y="27246"/>
                    </a:lnTo>
                    <a:lnTo>
                      <a:pt x="1161" y="27194"/>
                    </a:lnTo>
                    <a:lnTo>
                      <a:pt x="1319" y="27115"/>
                    </a:lnTo>
                    <a:lnTo>
                      <a:pt x="1425" y="27009"/>
                    </a:lnTo>
                    <a:lnTo>
                      <a:pt x="1530" y="26877"/>
                    </a:lnTo>
                    <a:lnTo>
                      <a:pt x="17619" y="1267"/>
                    </a:lnTo>
                    <a:lnTo>
                      <a:pt x="17698" y="1109"/>
                    </a:lnTo>
                    <a:lnTo>
                      <a:pt x="17751" y="977"/>
                    </a:lnTo>
                    <a:lnTo>
                      <a:pt x="17751" y="792"/>
                    </a:lnTo>
                    <a:lnTo>
                      <a:pt x="17725" y="634"/>
                    </a:lnTo>
                    <a:lnTo>
                      <a:pt x="17672" y="476"/>
                    </a:lnTo>
                    <a:lnTo>
                      <a:pt x="17593" y="344"/>
                    </a:lnTo>
                    <a:lnTo>
                      <a:pt x="17487" y="238"/>
                    </a:lnTo>
                    <a:lnTo>
                      <a:pt x="17356" y="133"/>
                    </a:lnTo>
                    <a:lnTo>
                      <a:pt x="17224" y="54"/>
                    </a:lnTo>
                    <a:lnTo>
                      <a:pt x="17065" y="27"/>
                    </a:lnTo>
                    <a:lnTo>
                      <a:pt x="1690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55"/>
              <p:cNvSpPr/>
              <p:nvPr/>
            </p:nvSpPr>
            <p:spPr>
              <a:xfrm>
                <a:off x="3220500" y="824925"/>
                <a:ext cx="116075" cy="11542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17" extrusionOk="0">
                    <a:moveTo>
                      <a:pt x="2031" y="1"/>
                    </a:moveTo>
                    <a:lnTo>
                      <a:pt x="1820" y="54"/>
                    </a:lnTo>
                    <a:lnTo>
                      <a:pt x="1609" y="106"/>
                    </a:lnTo>
                    <a:lnTo>
                      <a:pt x="1398" y="185"/>
                    </a:lnTo>
                    <a:lnTo>
                      <a:pt x="1187" y="291"/>
                    </a:lnTo>
                    <a:lnTo>
                      <a:pt x="1003" y="423"/>
                    </a:lnTo>
                    <a:lnTo>
                      <a:pt x="818" y="555"/>
                    </a:lnTo>
                    <a:lnTo>
                      <a:pt x="660" y="713"/>
                    </a:lnTo>
                    <a:lnTo>
                      <a:pt x="502" y="898"/>
                    </a:lnTo>
                    <a:lnTo>
                      <a:pt x="370" y="1082"/>
                    </a:lnTo>
                    <a:lnTo>
                      <a:pt x="238" y="1293"/>
                    </a:lnTo>
                    <a:lnTo>
                      <a:pt x="159" y="1504"/>
                    </a:lnTo>
                    <a:lnTo>
                      <a:pt x="80" y="1715"/>
                    </a:lnTo>
                    <a:lnTo>
                      <a:pt x="53" y="1926"/>
                    </a:lnTo>
                    <a:lnTo>
                      <a:pt x="27" y="2164"/>
                    </a:lnTo>
                    <a:lnTo>
                      <a:pt x="0" y="2375"/>
                    </a:lnTo>
                    <a:lnTo>
                      <a:pt x="27" y="2612"/>
                    </a:lnTo>
                    <a:lnTo>
                      <a:pt x="80" y="2823"/>
                    </a:lnTo>
                    <a:lnTo>
                      <a:pt x="132" y="3034"/>
                    </a:lnTo>
                    <a:lnTo>
                      <a:pt x="211" y="3245"/>
                    </a:lnTo>
                    <a:lnTo>
                      <a:pt x="317" y="3456"/>
                    </a:lnTo>
                    <a:lnTo>
                      <a:pt x="422" y="3641"/>
                    </a:lnTo>
                    <a:lnTo>
                      <a:pt x="581" y="3825"/>
                    </a:lnTo>
                    <a:lnTo>
                      <a:pt x="713" y="3984"/>
                    </a:lnTo>
                    <a:lnTo>
                      <a:pt x="897" y="4142"/>
                    </a:lnTo>
                    <a:lnTo>
                      <a:pt x="1108" y="4274"/>
                    </a:lnTo>
                    <a:lnTo>
                      <a:pt x="1293" y="4379"/>
                    </a:lnTo>
                    <a:lnTo>
                      <a:pt x="1504" y="4485"/>
                    </a:lnTo>
                    <a:lnTo>
                      <a:pt x="1741" y="4537"/>
                    </a:lnTo>
                    <a:lnTo>
                      <a:pt x="1952" y="4590"/>
                    </a:lnTo>
                    <a:lnTo>
                      <a:pt x="2190" y="4617"/>
                    </a:lnTo>
                    <a:lnTo>
                      <a:pt x="2612" y="4617"/>
                    </a:lnTo>
                    <a:lnTo>
                      <a:pt x="2849" y="4564"/>
                    </a:lnTo>
                    <a:lnTo>
                      <a:pt x="3060" y="4511"/>
                    </a:lnTo>
                    <a:lnTo>
                      <a:pt x="3271" y="4432"/>
                    </a:lnTo>
                    <a:lnTo>
                      <a:pt x="3456" y="4326"/>
                    </a:lnTo>
                    <a:lnTo>
                      <a:pt x="3667" y="4221"/>
                    </a:lnTo>
                    <a:lnTo>
                      <a:pt x="3825" y="4063"/>
                    </a:lnTo>
                    <a:lnTo>
                      <a:pt x="4010" y="3904"/>
                    </a:lnTo>
                    <a:lnTo>
                      <a:pt x="4141" y="3746"/>
                    </a:lnTo>
                    <a:lnTo>
                      <a:pt x="4300" y="3535"/>
                    </a:lnTo>
                    <a:lnTo>
                      <a:pt x="4405" y="3324"/>
                    </a:lnTo>
                    <a:lnTo>
                      <a:pt x="4484" y="3113"/>
                    </a:lnTo>
                    <a:lnTo>
                      <a:pt x="4563" y="2902"/>
                    </a:lnTo>
                    <a:lnTo>
                      <a:pt x="4616" y="2691"/>
                    </a:lnTo>
                    <a:lnTo>
                      <a:pt x="4643" y="2454"/>
                    </a:lnTo>
                    <a:lnTo>
                      <a:pt x="4643" y="2243"/>
                    </a:lnTo>
                    <a:lnTo>
                      <a:pt x="4616" y="2005"/>
                    </a:lnTo>
                    <a:lnTo>
                      <a:pt x="4590" y="1794"/>
                    </a:lnTo>
                    <a:lnTo>
                      <a:pt x="4537" y="1583"/>
                    </a:lnTo>
                    <a:lnTo>
                      <a:pt x="4458" y="1372"/>
                    </a:lnTo>
                    <a:lnTo>
                      <a:pt x="4352" y="1161"/>
                    </a:lnTo>
                    <a:lnTo>
                      <a:pt x="4221" y="977"/>
                    </a:lnTo>
                    <a:lnTo>
                      <a:pt x="4089" y="792"/>
                    </a:lnTo>
                    <a:lnTo>
                      <a:pt x="3930" y="634"/>
                    </a:lnTo>
                    <a:lnTo>
                      <a:pt x="3746" y="476"/>
                    </a:lnTo>
                    <a:lnTo>
                      <a:pt x="3561" y="344"/>
                    </a:lnTo>
                    <a:lnTo>
                      <a:pt x="3350" y="238"/>
                    </a:lnTo>
                    <a:lnTo>
                      <a:pt x="3139" y="133"/>
                    </a:lnTo>
                    <a:lnTo>
                      <a:pt x="2928" y="80"/>
                    </a:lnTo>
                    <a:lnTo>
                      <a:pt x="2691" y="27"/>
                    </a:lnTo>
                    <a:lnTo>
                      <a:pt x="2480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55"/>
              <p:cNvSpPr/>
              <p:nvPr/>
            </p:nvSpPr>
            <p:spPr>
              <a:xfrm>
                <a:off x="3219175" y="816350"/>
                <a:ext cx="116075" cy="11542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17" extrusionOk="0">
                    <a:moveTo>
                      <a:pt x="2032" y="1"/>
                    </a:moveTo>
                    <a:lnTo>
                      <a:pt x="1794" y="54"/>
                    </a:lnTo>
                    <a:lnTo>
                      <a:pt x="1583" y="106"/>
                    </a:lnTo>
                    <a:lnTo>
                      <a:pt x="1372" y="186"/>
                    </a:lnTo>
                    <a:lnTo>
                      <a:pt x="1188" y="291"/>
                    </a:lnTo>
                    <a:lnTo>
                      <a:pt x="1003" y="397"/>
                    </a:lnTo>
                    <a:lnTo>
                      <a:pt x="818" y="555"/>
                    </a:lnTo>
                    <a:lnTo>
                      <a:pt x="660" y="713"/>
                    </a:lnTo>
                    <a:lnTo>
                      <a:pt x="502" y="871"/>
                    </a:lnTo>
                    <a:lnTo>
                      <a:pt x="370" y="1082"/>
                    </a:lnTo>
                    <a:lnTo>
                      <a:pt x="238" y="1267"/>
                    </a:lnTo>
                    <a:lnTo>
                      <a:pt x="159" y="1504"/>
                    </a:lnTo>
                    <a:lnTo>
                      <a:pt x="80" y="1715"/>
                    </a:lnTo>
                    <a:lnTo>
                      <a:pt x="27" y="1926"/>
                    </a:lnTo>
                    <a:lnTo>
                      <a:pt x="1" y="2164"/>
                    </a:lnTo>
                    <a:lnTo>
                      <a:pt x="1" y="2375"/>
                    </a:lnTo>
                    <a:lnTo>
                      <a:pt x="27" y="2612"/>
                    </a:lnTo>
                    <a:lnTo>
                      <a:pt x="53" y="2823"/>
                    </a:lnTo>
                    <a:lnTo>
                      <a:pt x="133" y="3034"/>
                    </a:lnTo>
                    <a:lnTo>
                      <a:pt x="212" y="3245"/>
                    </a:lnTo>
                    <a:lnTo>
                      <a:pt x="317" y="3430"/>
                    </a:lnTo>
                    <a:lnTo>
                      <a:pt x="423" y="3641"/>
                    </a:lnTo>
                    <a:lnTo>
                      <a:pt x="555" y="3799"/>
                    </a:lnTo>
                    <a:lnTo>
                      <a:pt x="713" y="3984"/>
                    </a:lnTo>
                    <a:lnTo>
                      <a:pt x="897" y="4116"/>
                    </a:lnTo>
                    <a:lnTo>
                      <a:pt x="1082" y="4274"/>
                    </a:lnTo>
                    <a:lnTo>
                      <a:pt x="1293" y="4379"/>
                    </a:lnTo>
                    <a:lnTo>
                      <a:pt x="1504" y="4485"/>
                    </a:lnTo>
                    <a:lnTo>
                      <a:pt x="1742" y="4538"/>
                    </a:lnTo>
                    <a:lnTo>
                      <a:pt x="1953" y="4590"/>
                    </a:lnTo>
                    <a:lnTo>
                      <a:pt x="2164" y="4617"/>
                    </a:lnTo>
                    <a:lnTo>
                      <a:pt x="2401" y="4617"/>
                    </a:lnTo>
                    <a:lnTo>
                      <a:pt x="2612" y="4590"/>
                    </a:lnTo>
                    <a:lnTo>
                      <a:pt x="2849" y="4564"/>
                    </a:lnTo>
                    <a:lnTo>
                      <a:pt x="3060" y="4511"/>
                    </a:lnTo>
                    <a:lnTo>
                      <a:pt x="3271" y="4432"/>
                    </a:lnTo>
                    <a:lnTo>
                      <a:pt x="3456" y="4327"/>
                    </a:lnTo>
                    <a:lnTo>
                      <a:pt x="3641" y="4195"/>
                    </a:lnTo>
                    <a:lnTo>
                      <a:pt x="3825" y="4063"/>
                    </a:lnTo>
                    <a:lnTo>
                      <a:pt x="3983" y="3905"/>
                    </a:lnTo>
                    <a:lnTo>
                      <a:pt x="4142" y="3720"/>
                    </a:lnTo>
                    <a:lnTo>
                      <a:pt x="4274" y="3535"/>
                    </a:lnTo>
                    <a:lnTo>
                      <a:pt x="4405" y="3324"/>
                    </a:lnTo>
                    <a:lnTo>
                      <a:pt x="4485" y="3113"/>
                    </a:lnTo>
                    <a:lnTo>
                      <a:pt x="4564" y="2902"/>
                    </a:lnTo>
                    <a:lnTo>
                      <a:pt x="4616" y="2665"/>
                    </a:lnTo>
                    <a:lnTo>
                      <a:pt x="4643" y="2454"/>
                    </a:lnTo>
                    <a:lnTo>
                      <a:pt x="4643" y="2217"/>
                    </a:lnTo>
                    <a:lnTo>
                      <a:pt x="4616" y="2006"/>
                    </a:lnTo>
                    <a:lnTo>
                      <a:pt x="4590" y="1795"/>
                    </a:lnTo>
                    <a:lnTo>
                      <a:pt x="4511" y="1584"/>
                    </a:lnTo>
                    <a:lnTo>
                      <a:pt x="4432" y="1373"/>
                    </a:lnTo>
                    <a:lnTo>
                      <a:pt x="4353" y="1162"/>
                    </a:lnTo>
                    <a:lnTo>
                      <a:pt x="4221" y="977"/>
                    </a:lnTo>
                    <a:lnTo>
                      <a:pt x="4089" y="792"/>
                    </a:lnTo>
                    <a:lnTo>
                      <a:pt x="3931" y="634"/>
                    </a:lnTo>
                    <a:lnTo>
                      <a:pt x="3746" y="476"/>
                    </a:lnTo>
                    <a:lnTo>
                      <a:pt x="3561" y="344"/>
                    </a:lnTo>
                    <a:lnTo>
                      <a:pt x="3350" y="238"/>
                    </a:lnTo>
                    <a:lnTo>
                      <a:pt x="3139" y="133"/>
                    </a:lnTo>
                    <a:lnTo>
                      <a:pt x="2928" y="54"/>
                    </a:lnTo>
                    <a:lnTo>
                      <a:pt x="2691" y="27"/>
                    </a:lnTo>
                    <a:lnTo>
                      <a:pt x="24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55"/>
              <p:cNvSpPr/>
              <p:nvPr/>
            </p:nvSpPr>
            <p:spPr>
              <a:xfrm>
                <a:off x="3215875" y="812400"/>
                <a:ext cx="12267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7" extrusionOk="0">
                    <a:moveTo>
                      <a:pt x="2454" y="291"/>
                    </a:moveTo>
                    <a:lnTo>
                      <a:pt x="2744" y="317"/>
                    </a:lnTo>
                    <a:lnTo>
                      <a:pt x="3060" y="370"/>
                    </a:lnTo>
                    <a:lnTo>
                      <a:pt x="3324" y="475"/>
                    </a:lnTo>
                    <a:lnTo>
                      <a:pt x="3614" y="607"/>
                    </a:lnTo>
                    <a:lnTo>
                      <a:pt x="3799" y="739"/>
                    </a:lnTo>
                    <a:lnTo>
                      <a:pt x="3957" y="897"/>
                    </a:lnTo>
                    <a:lnTo>
                      <a:pt x="4115" y="1056"/>
                    </a:lnTo>
                    <a:lnTo>
                      <a:pt x="4247" y="1214"/>
                    </a:lnTo>
                    <a:lnTo>
                      <a:pt x="4353" y="1399"/>
                    </a:lnTo>
                    <a:lnTo>
                      <a:pt x="4432" y="1583"/>
                    </a:lnTo>
                    <a:lnTo>
                      <a:pt x="4511" y="1768"/>
                    </a:lnTo>
                    <a:lnTo>
                      <a:pt x="4564" y="1979"/>
                    </a:lnTo>
                    <a:lnTo>
                      <a:pt x="4617" y="2190"/>
                    </a:lnTo>
                    <a:lnTo>
                      <a:pt x="4617" y="2401"/>
                    </a:lnTo>
                    <a:lnTo>
                      <a:pt x="4617" y="2612"/>
                    </a:lnTo>
                    <a:lnTo>
                      <a:pt x="4590" y="2823"/>
                    </a:lnTo>
                    <a:lnTo>
                      <a:pt x="4564" y="3008"/>
                    </a:lnTo>
                    <a:lnTo>
                      <a:pt x="4485" y="3219"/>
                    </a:lnTo>
                    <a:lnTo>
                      <a:pt x="4406" y="3430"/>
                    </a:lnTo>
                    <a:lnTo>
                      <a:pt x="4300" y="3614"/>
                    </a:lnTo>
                    <a:lnTo>
                      <a:pt x="4168" y="3799"/>
                    </a:lnTo>
                    <a:lnTo>
                      <a:pt x="4036" y="3957"/>
                    </a:lnTo>
                    <a:lnTo>
                      <a:pt x="3878" y="4115"/>
                    </a:lnTo>
                    <a:lnTo>
                      <a:pt x="3720" y="4247"/>
                    </a:lnTo>
                    <a:lnTo>
                      <a:pt x="3535" y="4353"/>
                    </a:lnTo>
                    <a:lnTo>
                      <a:pt x="3351" y="4458"/>
                    </a:lnTo>
                    <a:lnTo>
                      <a:pt x="3140" y="4537"/>
                    </a:lnTo>
                    <a:lnTo>
                      <a:pt x="2929" y="4590"/>
                    </a:lnTo>
                    <a:lnTo>
                      <a:pt x="2718" y="4616"/>
                    </a:lnTo>
                    <a:lnTo>
                      <a:pt x="2507" y="4643"/>
                    </a:lnTo>
                    <a:lnTo>
                      <a:pt x="2296" y="4643"/>
                    </a:lnTo>
                    <a:lnTo>
                      <a:pt x="2085" y="4616"/>
                    </a:lnTo>
                    <a:lnTo>
                      <a:pt x="1874" y="4564"/>
                    </a:lnTo>
                    <a:lnTo>
                      <a:pt x="1689" y="4511"/>
                    </a:lnTo>
                    <a:lnTo>
                      <a:pt x="1478" y="4405"/>
                    </a:lnTo>
                    <a:lnTo>
                      <a:pt x="1293" y="4300"/>
                    </a:lnTo>
                    <a:lnTo>
                      <a:pt x="1109" y="4168"/>
                    </a:lnTo>
                    <a:lnTo>
                      <a:pt x="950" y="4036"/>
                    </a:lnTo>
                    <a:lnTo>
                      <a:pt x="792" y="3878"/>
                    </a:lnTo>
                    <a:lnTo>
                      <a:pt x="660" y="3720"/>
                    </a:lnTo>
                    <a:lnTo>
                      <a:pt x="555" y="3535"/>
                    </a:lnTo>
                    <a:lnTo>
                      <a:pt x="476" y="3350"/>
                    </a:lnTo>
                    <a:lnTo>
                      <a:pt x="396" y="3139"/>
                    </a:lnTo>
                    <a:lnTo>
                      <a:pt x="344" y="2955"/>
                    </a:lnTo>
                    <a:lnTo>
                      <a:pt x="291" y="2744"/>
                    </a:lnTo>
                    <a:lnTo>
                      <a:pt x="291" y="2533"/>
                    </a:lnTo>
                    <a:lnTo>
                      <a:pt x="291" y="2322"/>
                    </a:lnTo>
                    <a:lnTo>
                      <a:pt x="317" y="2111"/>
                    </a:lnTo>
                    <a:lnTo>
                      <a:pt x="344" y="1900"/>
                    </a:lnTo>
                    <a:lnTo>
                      <a:pt x="423" y="1689"/>
                    </a:lnTo>
                    <a:lnTo>
                      <a:pt x="502" y="1504"/>
                    </a:lnTo>
                    <a:lnTo>
                      <a:pt x="607" y="1293"/>
                    </a:lnTo>
                    <a:lnTo>
                      <a:pt x="766" y="1082"/>
                    </a:lnTo>
                    <a:lnTo>
                      <a:pt x="977" y="871"/>
                    </a:lnTo>
                    <a:lnTo>
                      <a:pt x="1188" y="686"/>
                    </a:lnTo>
                    <a:lnTo>
                      <a:pt x="1425" y="555"/>
                    </a:lnTo>
                    <a:lnTo>
                      <a:pt x="1663" y="423"/>
                    </a:lnTo>
                    <a:lnTo>
                      <a:pt x="1926" y="344"/>
                    </a:lnTo>
                    <a:lnTo>
                      <a:pt x="2190" y="291"/>
                    </a:lnTo>
                    <a:close/>
                    <a:moveTo>
                      <a:pt x="2375" y="1"/>
                    </a:moveTo>
                    <a:lnTo>
                      <a:pt x="2137" y="27"/>
                    </a:lnTo>
                    <a:lnTo>
                      <a:pt x="1900" y="80"/>
                    </a:lnTo>
                    <a:lnTo>
                      <a:pt x="1689" y="133"/>
                    </a:lnTo>
                    <a:lnTo>
                      <a:pt x="1452" y="212"/>
                    </a:lnTo>
                    <a:lnTo>
                      <a:pt x="1240" y="317"/>
                    </a:lnTo>
                    <a:lnTo>
                      <a:pt x="1056" y="449"/>
                    </a:lnTo>
                    <a:lnTo>
                      <a:pt x="845" y="607"/>
                    </a:lnTo>
                    <a:lnTo>
                      <a:pt x="687" y="766"/>
                    </a:lnTo>
                    <a:lnTo>
                      <a:pt x="528" y="950"/>
                    </a:lnTo>
                    <a:lnTo>
                      <a:pt x="370" y="1161"/>
                    </a:lnTo>
                    <a:lnTo>
                      <a:pt x="265" y="1372"/>
                    </a:lnTo>
                    <a:lnTo>
                      <a:pt x="159" y="1610"/>
                    </a:lnTo>
                    <a:lnTo>
                      <a:pt x="80" y="1821"/>
                    </a:lnTo>
                    <a:lnTo>
                      <a:pt x="27" y="2058"/>
                    </a:lnTo>
                    <a:lnTo>
                      <a:pt x="1" y="2295"/>
                    </a:lnTo>
                    <a:lnTo>
                      <a:pt x="1" y="2533"/>
                    </a:lnTo>
                    <a:lnTo>
                      <a:pt x="27" y="2770"/>
                    </a:lnTo>
                    <a:lnTo>
                      <a:pt x="54" y="3008"/>
                    </a:lnTo>
                    <a:lnTo>
                      <a:pt x="133" y="3245"/>
                    </a:lnTo>
                    <a:lnTo>
                      <a:pt x="212" y="3456"/>
                    </a:lnTo>
                    <a:lnTo>
                      <a:pt x="317" y="3667"/>
                    </a:lnTo>
                    <a:lnTo>
                      <a:pt x="449" y="3878"/>
                    </a:lnTo>
                    <a:lnTo>
                      <a:pt x="581" y="4063"/>
                    </a:lnTo>
                    <a:lnTo>
                      <a:pt x="766" y="4247"/>
                    </a:lnTo>
                    <a:lnTo>
                      <a:pt x="950" y="4405"/>
                    </a:lnTo>
                    <a:lnTo>
                      <a:pt x="1161" y="4537"/>
                    </a:lnTo>
                    <a:lnTo>
                      <a:pt x="1452" y="4696"/>
                    </a:lnTo>
                    <a:lnTo>
                      <a:pt x="1768" y="4827"/>
                    </a:lnTo>
                    <a:lnTo>
                      <a:pt x="2111" y="4880"/>
                    </a:lnTo>
                    <a:lnTo>
                      <a:pt x="2454" y="4907"/>
                    </a:lnTo>
                    <a:lnTo>
                      <a:pt x="2718" y="4907"/>
                    </a:lnTo>
                    <a:lnTo>
                      <a:pt x="3008" y="4854"/>
                    </a:lnTo>
                    <a:lnTo>
                      <a:pt x="3245" y="4801"/>
                    </a:lnTo>
                    <a:lnTo>
                      <a:pt x="3456" y="4696"/>
                    </a:lnTo>
                    <a:lnTo>
                      <a:pt x="3667" y="4590"/>
                    </a:lnTo>
                    <a:lnTo>
                      <a:pt x="3878" y="4458"/>
                    </a:lnTo>
                    <a:lnTo>
                      <a:pt x="4063" y="4326"/>
                    </a:lnTo>
                    <a:lnTo>
                      <a:pt x="4247" y="4142"/>
                    </a:lnTo>
                    <a:lnTo>
                      <a:pt x="4379" y="3957"/>
                    </a:lnTo>
                    <a:lnTo>
                      <a:pt x="4537" y="3772"/>
                    </a:lnTo>
                    <a:lnTo>
                      <a:pt x="4643" y="3561"/>
                    </a:lnTo>
                    <a:lnTo>
                      <a:pt x="4748" y="3324"/>
                    </a:lnTo>
                    <a:lnTo>
                      <a:pt x="4828" y="3087"/>
                    </a:lnTo>
                    <a:lnTo>
                      <a:pt x="4880" y="2849"/>
                    </a:lnTo>
                    <a:lnTo>
                      <a:pt x="4907" y="2612"/>
                    </a:lnTo>
                    <a:lnTo>
                      <a:pt x="4907" y="2375"/>
                    </a:lnTo>
                    <a:lnTo>
                      <a:pt x="4880" y="2137"/>
                    </a:lnTo>
                    <a:lnTo>
                      <a:pt x="4854" y="1926"/>
                    </a:lnTo>
                    <a:lnTo>
                      <a:pt x="4775" y="1689"/>
                    </a:lnTo>
                    <a:lnTo>
                      <a:pt x="4696" y="1478"/>
                    </a:lnTo>
                    <a:lnTo>
                      <a:pt x="4590" y="1267"/>
                    </a:lnTo>
                    <a:lnTo>
                      <a:pt x="4458" y="1056"/>
                    </a:lnTo>
                    <a:lnTo>
                      <a:pt x="4326" y="871"/>
                    </a:lnTo>
                    <a:lnTo>
                      <a:pt x="4142" y="686"/>
                    </a:lnTo>
                    <a:lnTo>
                      <a:pt x="3957" y="528"/>
                    </a:lnTo>
                    <a:lnTo>
                      <a:pt x="3746" y="396"/>
                    </a:lnTo>
                    <a:lnTo>
                      <a:pt x="3535" y="264"/>
                    </a:lnTo>
                    <a:lnTo>
                      <a:pt x="3324" y="159"/>
                    </a:lnTo>
                    <a:lnTo>
                      <a:pt x="3087" y="80"/>
                    </a:lnTo>
                    <a:lnTo>
                      <a:pt x="2849" y="27"/>
                    </a:lnTo>
                    <a:lnTo>
                      <a:pt x="261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55"/>
              <p:cNvSpPr/>
              <p:nvPr/>
            </p:nvSpPr>
            <p:spPr>
              <a:xfrm>
                <a:off x="3126875" y="974625"/>
                <a:ext cx="116075" cy="115400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16" extrusionOk="0">
                    <a:moveTo>
                      <a:pt x="2031" y="0"/>
                    </a:moveTo>
                    <a:lnTo>
                      <a:pt x="1794" y="53"/>
                    </a:lnTo>
                    <a:lnTo>
                      <a:pt x="1583" y="106"/>
                    </a:lnTo>
                    <a:lnTo>
                      <a:pt x="1372" y="185"/>
                    </a:lnTo>
                    <a:lnTo>
                      <a:pt x="1187" y="290"/>
                    </a:lnTo>
                    <a:lnTo>
                      <a:pt x="976" y="396"/>
                    </a:lnTo>
                    <a:lnTo>
                      <a:pt x="818" y="554"/>
                    </a:lnTo>
                    <a:lnTo>
                      <a:pt x="633" y="712"/>
                    </a:lnTo>
                    <a:lnTo>
                      <a:pt x="501" y="870"/>
                    </a:lnTo>
                    <a:lnTo>
                      <a:pt x="343" y="1081"/>
                    </a:lnTo>
                    <a:lnTo>
                      <a:pt x="238" y="1266"/>
                    </a:lnTo>
                    <a:lnTo>
                      <a:pt x="158" y="1503"/>
                    </a:lnTo>
                    <a:lnTo>
                      <a:pt x="79" y="1714"/>
                    </a:lnTo>
                    <a:lnTo>
                      <a:pt x="27" y="1925"/>
                    </a:lnTo>
                    <a:lnTo>
                      <a:pt x="0" y="2163"/>
                    </a:lnTo>
                    <a:lnTo>
                      <a:pt x="0" y="2374"/>
                    </a:lnTo>
                    <a:lnTo>
                      <a:pt x="27" y="2611"/>
                    </a:lnTo>
                    <a:lnTo>
                      <a:pt x="53" y="2822"/>
                    </a:lnTo>
                    <a:lnTo>
                      <a:pt x="106" y="3033"/>
                    </a:lnTo>
                    <a:lnTo>
                      <a:pt x="185" y="3244"/>
                    </a:lnTo>
                    <a:lnTo>
                      <a:pt x="290" y="3429"/>
                    </a:lnTo>
                    <a:lnTo>
                      <a:pt x="422" y="3640"/>
                    </a:lnTo>
                    <a:lnTo>
                      <a:pt x="554" y="3798"/>
                    </a:lnTo>
                    <a:lnTo>
                      <a:pt x="712" y="3983"/>
                    </a:lnTo>
                    <a:lnTo>
                      <a:pt x="897" y="4141"/>
                    </a:lnTo>
                    <a:lnTo>
                      <a:pt x="1082" y="4273"/>
                    </a:lnTo>
                    <a:lnTo>
                      <a:pt x="1293" y="4378"/>
                    </a:lnTo>
                    <a:lnTo>
                      <a:pt x="1504" y="4484"/>
                    </a:lnTo>
                    <a:lnTo>
                      <a:pt x="1715" y="4537"/>
                    </a:lnTo>
                    <a:lnTo>
                      <a:pt x="1952" y="4589"/>
                    </a:lnTo>
                    <a:lnTo>
                      <a:pt x="2163" y="4616"/>
                    </a:lnTo>
                    <a:lnTo>
                      <a:pt x="2400" y="4616"/>
                    </a:lnTo>
                    <a:lnTo>
                      <a:pt x="2611" y="4589"/>
                    </a:lnTo>
                    <a:lnTo>
                      <a:pt x="2822" y="4563"/>
                    </a:lnTo>
                    <a:lnTo>
                      <a:pt x="3033" y="4510"/>
                    </a:lnTo>
                    <a:lnTo>
                      <a:pt x="3244" y="4431"/>
                    </a:lnTo>
                    <a:lnTo>
                      <a:pt x="3455" y="4326"/>
                    </a:lnTo>
                    <a:lnTo>
                      <a:pt x="3640" y="4194"/>
                    </a:lnTo>
                    <a:lnTo>
                      <a:pt x="3825" y="4062"/>
                    </a:lnTo>
                    <a:lnTo>
                      <a:pt x="3983" y="3904"/>
                    </a:lnTo>
                    <a:lnTo>
                      <a:pt x="4141" y="3719"/>
                    </a:lnTo>
                    <a:lnTo>
                      <a:pt x="4273" y="3534"/>
                    </a:lnTo>
                    <a:lnTo>
                      <a:pt x="4378" y="3323"/>
                    </a:lnTo>
                    <a:lnTo>
                      <a:pt x="4484" y="3112"/>
                    </a:lnTo>
                    <a:lnTo>
                      <a:pt x="4563" y="2901"/>
                    </a:lnTo>
                    <a:lnTo>
                      <a:pt x="4589" y="2664"/>
                    </a:lnTo>
                    <a:lnTo>
                      <a:pt x="4616" y="2453"/>
                    </a:lnTo>
                    <a:lnTo>
                      <a:pt x="4642" y="2242"/>
                    </a:lnTo>
                    <a:lnTo>
                      <a:pt x="4616" y="2005"/>
                    </a:lnTo>
                    <a:lnTo>
                      <a:pt x="4563" y="1794"/>
                    </a:lnTo>
                    <a:lnTo>
                      <a:pt x="4510" y="1583"/>
                    </a:lnTo>
                    <a:lnTo>
                      <a:pt x="4431" y="1372"/>
                    </a:lnTo>
                    <a:lnTo>
                      <a:pt x="4326" y="1161"/>
                    </a:lnTo>
                    <a:lnTo>
                      <a:pt x="4220" y="976"/>
                    </a:lnTo>
                    <a:lnTo>
                      <a:pt x="4062" y="791"/>
                    </a:lnTo>
                    <a:lnTo>
                      <a:pt x="3904" y="633"/>
                    </a:lnTo>
                    <a:lnTo>
                      <a:pt x="3745" y="475"/>
                    </a:lnTo>
                    <a:lnTo>
                      <a:pt x="3534" y="343"/>
                    </a:lnTo>
                    <a:lnTo>
                      <a:pt x="3350" y="237"/>
                    </a:lnTo>
                    <a:lnTo>
                      <a:pt x="3139" y="132"/>
                    </a:lnTo>
                    <a:lnTo>
                      <a:pt x="2901" y="53"/>
                    </a:lnTo>
                    <a:lnTo>
                      <a:pt x="2690" y="26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55"/>
              <p:cNvSpPr/>
              <p:nvPr/>
            </p:nvSpPr>
            <p:spPr>
              <a:xfrm>
                <a:off x="3125550" y="965375"/>
                <a:ext cx="115425" cy="116075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4643" extrusionOk="0">
                    <a:moveTo>
                      <a:pt x="2242" y="1"/>
                    </a:moveTo>
                    <a:lnTo>
                      <a:pt x="2005" y="27"/>
                    </a:lnTo>
                    <a:lnTo>
                      <a:pt x="1794" y="80"/>
                    </a:lnTo>
                    <a:lnTo>
                      <a:pt x="1583" y="133"/>
                    </a:lnTo>
                    <a:lnTo>
                      <a:pt x="1372" y="212"/>
                    </a:lnTo>
                    <a:lnTo>
                      <a:pt x="1161" y="317"/>
                    </a:lnTo>
                    <a:lnTo>
                      <a:pt x="976" y="423"/>
                    </a:lnTo>
                    <a:lnTo>
                      <a:pt x="792" y="555"/>
                    </a:lnTo>
                    <a:lnTo>
                      <a:pt x="633" y="713"/>
                    </a:lnTo>
                    <a:lnTo>
                      <a:pt x="475" y="898"/>
                    </a:lnTo>
                    <a:lnTo>
                      <a:pt x="343" y="1082"/>
                    </a:lnTo>
                    <a:lnTo>
                      <a:pt x="238" y="1293"/>
                    </a:lnTo>
                    <a:lnTo>
                      <a:pt x="132" y="1504"/>
                    </a:lnTo>
                    <a:lnTo>
                      <a:pt x="80" y="1742"/>
                    </a:lnTo>
                    <a:lnTo>
                      <a:pt x="27" y="1953"/>
                    </a:lnTo>
                    <a:lnTo>
                      <a:pt x="0" y="2164"/>
                    </a:lnTo>
                    <a:lnTo>
                      <a:pt x="0" y="2401"/>
                    </a:lnTo>
                    <a:lnTo>
                      <a:pt x="0" y="2612"/>
                    </a:lnTo>
                    <a:lnTo>
                      <a:pt x="53" y="2849"/>
                    </a:lnTo>
                    <a:lnTo>
                      <a:pt x="106" y="3060"/>
                    </a:lnTo>
                    <a:lnTo>
                      <a:pt x="185" y="3271"/>
                    </a:lnTo>
                    <a:lnTo>
                      <a:pt x="291" y="3456"/>
                    </a:lnTo>
                    <a:lnTo>
                      <a:pt x="422" y="3641"/>
                    </a:lnTo>
                    <a:lnTo>
                      <a:pt x="554" y="3825"/>
                    </a:lnTo>
                    <a:lnTo>
                      <a:pt x="713" y="4010"/>
                    </a:lnTo>
                    <a:lnTo>
                      <a:pt x="871" y="4142"/>
                    </a:lnTo>
                    <a:lnTo>
                      <a:pt x="1082" y="4274"/>
                    </a:lnTo>
                    <a:lnTo>
                      <a:pt x="1293" y="4405"/>
                    </a:lnTo>
                    <a:lnTo>
                      <a:pt x="1504" y="4485"/>
                    </a:lnTo>
                    <a:lnTo>
                      <a:pt x="1715" y="4564"/>
                    </a:lnTo>
                    <a:lnTo>
                      <a:pt x="1926" y="4616"/>
                    </a:lnTo>
                    <a:lnTo>
                      <a:pt x="2163" y="4643"/>
                    </a:lnTo>
                    <a:lnTo>
                      <a:pt x="2374" y="4643"/>
                    </a:lnTo>
                    <a:lnTo>
                      <a:pt x="2612" y="4616"/>
                    </a:lnTo>
                    <a:lnTo>
                      <a:pt x="2823" y="4590"/>
                    </a:lnTo>
                    <a:lnTo>
                      <a:pt x="3034" y="4511"/>
                    </a:lnTo>
                    <a:lnTo>
                      <a:pt x="3245" y="4432"/>
                    </a:lnTo>
                    <a:lnTo>
                      <a:pt x="3456" y="4353"/>
                    </a:lnTo>
                    <a:lnTo>
                      <a:pt x="3640" y="4221"/>
                    </a:lnTo>
                    <a:lnTo>
                      <a:pt x="3825" y="4089"/>
                    </a:lnTo>
                    <a:lnTo>
                      <a:pt x="3983" y="3931"/>
                    </a:lnTo>
                    <a:lnTo>
                      <a:pt x="4141" y="3746"/>
                    </a:lnTo>
                    <a:lnTo>
                      <a:pt x="4273" y="3561"/>
                    </a:lnTo>
                    <a:lnTo>
                      <a:pt x="4379" y="3350"/>
                    </a:lnTo>
                    <a:lnTo>
                      <a:pt x="4484" y="3139"/>
                    </a:lnTo>
                    <a:lnTo>
                      <a:pt x="4537" y="2928"/>
                    </a:lnTo>
                    <a:lnTo>
                      <a:pt x="4590" y="2691"/>
                    </a:lnTo>
                    <a:lnTo>
                      <a:pt x="4616" y="2480"/>
                    </a:lnTo>
                    <a:lnTo>
                      <a:pt x="4616" y="2243"/>
                    </a:lnTo>
                    <a:lnTo>
                      <a:pt x="4616" y="2032"/>
                    </a:lnTo>
                    <a:lnTo>
                      <a:pt x="4563" y="1821"/>
                    </a:lnTo>
                    <a:lnTo>
                      <a:pt x="4511" y="1583"/>
                    </a:lnTo>
                    <a:lnTo>
                      <a:pt x="4431" y="1399"/>
                    </a:lnTo>
                    <a:lnTo>
                      <a:pt x="4326" y="1188"/>
                    </a:lnTo>
                    <a:lnTo>
                      <a:pt x="4194" y="1003"/>
                    </a:lnTo>
                    <a:lnTo>
                      <a:pt x="4062" y="818"/>
                    </a:lnTo>
                    <a:lnTo>
                      <a:pt x="3904" y="660"/>
                    </a:lnTo>
                    <a:lnTo>
                      <a:pt x="3746" y="502"/>
                    </a:lnTo>
                    <a:lnTo>
                      <a:pt x="3535" y="370"/>
                    </a:lnTo>
                    <a:lnTo>
                      <a:pt x="3324" y="238"/>
                    </a:lnTo>
                    <a:lnTo>
                      <a:pt x="3113" y="159"/>
                    </a:lnTo>
                    <a:lnTo>
                      <a:pt x="2902" y="80"/>
                    </a:lnTo>
                    <a:lnTo>
                      <a:pt x="2691" y="27"/>
                    </a:lnTo>
                    <a:lnTo>
                      <a:pt x="245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55"/>
              <p:cNvSpPr/>
              <p:nvPr/>
            </p:nvSpPr>
            <p:spPr>
              <a:xfrm>
                <a:off x="3122250" y="962075"/>
                <a:ext cx="12200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880" h="4907" extrusionOk="0">
                    <a:moveTo>
                      <a:pt x="2744" y="291"/>
                    </a:moveTo>
                    <a:lnTo>
                      <a:pt x="3034" y="370"/>
                    </a:lnTo>
                    <a:lnTo>
                      <a:pt x="3324" y="476"/>
                    </a:lnTo>
                    <a:lnTo>
                      <a:pt x="3588" y="608"/>
                    </a:lnTo>
                    <a:lnTo>
                      <a:pt x="3772" y="739"/>
                    </a:lnTo>
                    <a:lnTo>
                      <a:pt x="3957" y="871"/>
                    </a:lnTo>
                    <a:lnTo>
                      <a:pt x="4089" y="1030"/>
                    </a:lnTo>
                    <a:lnTo>
                      <a:pt x="4221" y="1214"/>
                    </a:lnTo>
                    <a:lnTo>
                      <a:pt x="4326" y="1399"/>
                    </a:lnTo>
                    <a:lnTo>
                      <a:pt x="4432" y="1583"/>
                    </a:lnTo>
                    <a:lnTo>
                      <a:pt x="4511" y="1768"/>
                    </a:lnTo>
                    <a:lnTo>
                      <a:pt x="4563" y="1979"/>
                    </a:lnTo>
                    <a:lnTo>
                      <a:pt x="4590" y="2190"/>
                    </a:lnTo>
                    <a:lnTo>
                      <a:pt x="4616" y="2375"/>
                    </a:lnTo>
                    <a:lnTo>
                      <a:pt x="4616" y="2586"/>
                    </a:lnTo>
                    <a:lnTo>
                      <a:pt x="4590" y="2797"/>
                    </a:lnTo>
                    <a:lnTo>
                      <a:pt x="4537" y="3008"/>
                    </a:lnTo>
                    <a:lnTo>
                      <a:pt x="4484" y="3219"/>
                    </a:lnTo>
                    <a:lnTo>
                      <a:pt x="4405" y="3430"/>
                    </a:lnTo>
                    <a:lnTo>
                      <a:pt x="4273" y="3614"/>
                    </a:lnTo>
                    <a:lnTo>
                      <a:pt x="4168" y="3799"/>
                    </a:lnTo>
                    <a:lnTo>
                      <a:pt x="4010" y="3957"/>
                    </a:lnTo>
                    <a:lnTo>
                      <a:pt x="3878" y="4089"/>
                    </a:lnTo>
                    <a:lnTo>
                      <a:pt x="3693" y="4221"/>
                    </a:lnTo>
                    <a:lnTo>
                      <a:pt x="3535" y="4353"/>
                    </a:lnTo>
                    <a:lnTo>
                      <a:pt x="3324" y="4432"/>
                    </a:lnTo>
                    <a:lnTo>
                      <a:pt x="3139" y="4511"/>
                    </a:lnTo>
                    <a:lnTo>
                      <a:pt x="2928" y="4590"/>
                    </a:lnTo>
                    <a:lnTo>
                      <a:pt x="2717" y="4617"/>
                    </a:lnTo>
                    <a:lnTo>
                      <a:pt x="2506" y="4643"/>
                    </a:lnTo>
                    <a:lnTo>
                      <a:pt x="2295" y="4617"/>
                    </a:lnTo>
                    <a:lnTo>
                      <a:pt x="2084" y="4617"/>
                    </a:lnTo>
                    <a:lnTo>
                      <a:pt x="1873" y="4564"/>
                    </a:lnTo>
                    <a:lnTo>
                      <a:pt x="1662" y="4485"/>
                    </a:lnTo>
                    <a:lnTo>
                      <a:pt x="1478" y="4406"/>
                    </a:lnTo>
                    <a:lnTo>
                      <a:pt x="1293" y="4300"/>
                    </a:lnTo>
                    <a:lnTo>
                      <a:pt x="1108" y="4168"/>
                    </a:lnTo>
                    <a:lnTo>
                      <a:pt x="924" y="4036"/>
                    </a:lnTo>
                    <a:lnTo>
                      <a:pt x="792" y="3878"/>
                    </a:lnTo>
                    <a:lnTo>
                      <a:pt x="660" y="3693"/>
                    </a:lnTo>
                    <a:lnTo>
                      <a:pt x="554" y="3535"/>
                    </a:lnTo>
                    <a:lnTo>
                      <a:pt x="449" y="3351"/>
                    </a:lnTo>
                    <a:lnTo>
                      <a:pt x="370" y="3140"/>
                    </a:lnTo>
                    <a:lnTo>
                      <a:pt x="317" y="2929"/>
                    </a:lnTo>
                    <a:lnTo>
                      <a:pt x="291" y="2744"/>
                    </a:lnTo>
                    <a:lnTo>
                      <a:pt x="264" y="2533"/>
                    </a:lnTo>
                    <a:lnTo>
                      <a:pt x="264" y="2322"/>
                    </a:lnTo>
                    <a:lnTo>
                      <a:pt x="291" y="2111"/>
                    </a:lnTo>
                    <a:lnTo>
                      <a:pt x="343" y="1900"/>
                    </a:lnTo>
                    <a:lnTo>
                      <a:pt x="396" y="1689"/>
                    </a:lnTo>
                    <a:lnTo>
                      <a:pt x="502" y="1504"/>
                    </a:lnTo>
                    <a:lnTo>
                      <a:pt x="607" y="1293"/>
                    </a:lnTo>
                    <a:lnTo>
                      <a:pt x="765" y="1056"/>
                    </a:lnTo>
                    <a:lnTo>
                      <a:pt x="950" y="871"/>
                    </a:lnTo>
                    <a:lnTo>
                      <a:pt x="1161" y="687"/>
                    </a:lnTo>
                    <a:lnTo>
                      <a:pt x="1398" y="555"/>
                    </a:lnTo>
                    <a:lnTo>
                      <a:pt x="1662" y="423"/>
                    </a:lnTo>
                    <a:lnTo>
                      <a:pt x="1900" y="344"/>
                    </a:lnTo>
                    <a:lnTo>
                      <a:pt x="2163" y="291"/>
                    </a:lnTo>
                    <a:close/>
                    <a:moveTo>
                      <a:pt x="2374" y="1"/>
                    </a:moveTo>
                    <a:lnTo>
                      <a:pt x="2137" y="27"/>
                    </a:lnTo>
                    <a:lnTo>
                      <a:pt x="1900" y="54"/>
                    </a:lnTo>
                    <a:lnTo>
                      <a:pt x="1662" y="133"/>
                    </a:lnTo>
                    <a:lnTo>
                      <a:pt x="1451" y="212"/>
                    </a:lnTo>
                    <a:lnTo>
                      <a:pt x="1240" y="317"/>
                    </a:lnTo>
                    <a:lnTo>
                      <a:pt x="1029" y="449"/>
                    </a:lnTo>
                    <a:lnTo>
                      <a:pt x="845" y="581"/>
                    </a:lnTo>
                    <a:lnTo>
                      <a:pt x="660" y="766"/>
                    </a:lnTo>
                    <a:lnTo>
                      <a:pt x="502" y="950"/>
                    </a:lnTo>
                    <a:lnTo>
                      <a:pt x="370" y="1161"/>
                    </a:lnTo>
                    <a:lnTo>
                      <a:pt x="238" y="1372"/>
                    </a:lnTo>
                    <a:lnTo>
                      <a:pt x="132" y="1583"/>
                    </a:lnTo>
                    <a:lnTo>
                      <a:pt x="80" y="1821"/>
                    </a:lnTo>
                    <a:lnTo>
                      <a:pt x="27" y="2058"/>
                    </a:lnTo>
                    <a:lnTo>
                      <a:pt x="1" y="2296"/>
                    </a:lnTo>
                    <a:lnTo>
                      <a:pt x="1" y="2533"/>
                    </a:lnTo>
                    <a:lnTo>
                      <a:pt x="1" y="2770"/>
                    </a:lnTo>
                    <a:lnTo>
                      <a:pt x="53" y="3008"/>
                    </a:lnTo>
                    <a:lnTo>
                      <a:pt x="106" y="3219"/>
                    </a:lnTo>
                    <a:lnTo>
                      <a:pt x="185" y="3456"/>
                    </a:lnTo>
                    <a:lnTo>
                      <a:pt x="317" y="3667"/>
                    </a:lnTo>
                    <a:lnTo>
                      <a:pt x="423" y="3852"/>
                    </a:lnTo>
                    <a:lnTo>
                      <a:pt x="581" y="4063"/>
                    </a:lnTo>
                    <a:lnTo>
                      <a:pt x="739" y="4221"/>
                    </a:lnTo>
                    <a:lnTo>
                      <a:pt x="924" y="4379"/>
                    </a:lnTo>
                    <a:lnTo>
                      <a:pt x="1135" y="4537"/>
                    </a:lnTo>
                    <a:lnTo>
                      <a:pt x="1451" y="4696"/>
                    </a:lnTo>
                    <a:lnTo>
                      <a:pt x="1768" y="4828"/>
                    </a:lnTo>
                    <a:lnTo>
                      <a:pt x="2084" y="4880"/>
                    </a:lnTo>
                    <a:lnTo>
                      <a:pt x="2427" y="4907"/>
                    </a:lnTo>
                    <a:lnTo>
                      <a:pt x="2717" y="4907"/>
                    </a:lnTo>
                    <a:lnTo>
                      <a:pt x="2981" y="4854"/>
                    </a:lnTo>
                    <a:lnTo>
                      <a:pt x="3218" y="4775"/>
                    </a:lnTo>
                    <a:lnTo>
                      <a:pt x="3456" y="4696"/>
                    </a:lnTo>
                    <a:lnTo>
                      <a:pt x="3667" y="4590"/>
                    </a:lnTo>
                    <a:lnTo>
                      <a:pt x="3851" y="4458"/>
                    </a:lnTo>
                    <a:lnTo>
                      <a:pt x="4062" y="4300"/>
                    </a:lnTo>
                    <a:lnTo>
                      <a:pt x="4221" y="4142"/>
                    </a:lnTo>
                    <a:lnTo>
                      <a:pt x="4379" y="3957"/>
                    </a:lnTo>
                    <a:lnTo>
                      <a:pt x="4511" y="3773"/>
                    </a:lnTo>
                    <a:lnTo>
                      <a:pt x="4643" y="3535"/>
                    </a:lnTo>
                    <a:lnTo>
                      <a:pt x="4748" y="3324"/>
                    </a:lnTo>
                    <a:lnTo>
                      <a:pt x="4801" y="3087"/>
                    </a:lnTo>
                    <a:lnTo>
                      <a:pt x="4854" y="2849"/>
                    </a:lnTo>
                    <a:lnTo>
                      <a:pt x="4880" y="2612"/>
                    </a:lnTo>
                    <a:lnTo>
                      <a:pt x="4880" y="2375"/>
                    </a:lnTo>
                    <a:lnTo>
                      <a:pt x="4880" y="2137"/>
                    </a:lnTo>
                    <a:lnTo>
                      <a:pt x="4827" y="1900"/>
                    </a:lnTo>
                    <a:lnTo>
                      <a:pt x="4774" y="1689"/>
                    </a:lnTo>
                    <a:lnTo>
                      <a:pt x="4695" y="1452"/>
                    </a:lnTo>
                    <a:lnTo>
                      <a:pt x="4590" y="1241"/>
                    </a:lnTo>
                    <a:lnTo>
                      <a:pt x="4458" y="1056"/>
                    </a:lnTo>
                    <a:lnTo>
                      <a:pt x="4300" y="871"/>
                    </a:lnTo>
                    <a:lnTo>
                      <a:pt x="4141" y="687"/>
                    </a:lnTo>
                    <a:lnTo>
                      <a:pt x="3957" y="528"/>
                    </a:lnTo>
                    <a:lnTo>
                      <a:pt x="3746" y="370"/>
                    </a:lnTo>
                    <a:lnTo>
                      <a:pt x="3535" y="265"/>
                    </a:lnTo>
                    <a:lnTo>
                      <a:pt x="3297" y="159"/>
                    </a:lnTo>
                    <a:lnTo>
                      <a:pt x="3060" y="80"/>
                    </a:lnTo>
                    <a:lnTo>
                      <a:pt x="2823" y="27"/>
                    </a:lnTo>
                    <a:lnTo>
                      <a:pt x="261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55"/>
              <p:cNvSpPr/>
              <p:nvPr/>
            </p:nvSpPr>
            <p:spPr>
              <a:xfrm>
                <a:off x="3030600" y="1127600"/>
                <a:ext cx="115425" cy="116075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4643" extrusionOk="0">
                    <a:moveTo>
                      <a:pt x="2242" y="0"/>
                    </a:moveTo>
                    <a:lnTo>
                      <a:pt x="2005" y="26"/>
                    </a:lnTo>
                    <a:lnTo>
                      <a:pt x="1794" y="53"/>
                    </a:lnTo>
                    <a:lnTo>
                      <a:pt x="1583" y="106"/>
                    </a:lnTo>
                    <a:lnTo>
                      <a:pt x="1372" y="211"/>
                    </a:lnTo>
                    <a:lnTo>
                      <a:pt x="1187" y="290"/>
                    </a:lnTo>
                    <a:lnTo>
                      <a:pt x="976" y="422"/>
                    </a:lnTo>
                    <a:lnTo>
                      <a:pt x="818" y="554"/>
                    </a:lnTo>
                    <a:lnTo>
                      <a:pt x="633" y="712"/>
                    </a:lnTo>
                    <a:lnTo>
                      <a:pt x="502" y="897"/>
                    </a:lnTo>
                    <a:lnTo>
                      <a:pt x="343" y="1081"/>
                    </a:lnTo>
                    <a:lnTo>
                      <a:pt x="238" y="1292"/>
                    </a:lnTo>
                    <a:lnTo>
                      <a:pt x="132" y="1503"/>
                    </a:lnTo>
                    <a:lnTo>
                      <a:pt x="80" y="1714"/>
                    </a:lnTo>
                    <a:lnTo>
                      <a:pt x="27" y="1952"/>
                    </a:lnTo>
                    <a:lnTo>
                      <a:pt x="0" y="2163"/>
                    </a:lnTo>
                    <a:lnTo>
                      <a:pt x="0" y="2400"/>
                    </a:lnTo>
                    <a:lnTo>
                      <a:pt x="27" y="2611"/>
                    </a:lnTo>
                    <a:lnTo>
                      <a:pt x="53" y="2822"/>
                    </a:lnTo>
                    <a:lnTo>
                      <a:pt x="106" y="3033"/>
                    </a:lnTo>
                    <a:lnTo>
                      <a:pt x="185" y="3244"/>
                    </a:lnTo>
                    <a:lnTo>
                      <a:pt x="291" y="3455"/>
                    </a:lnTo>
                    <a:lnTo>
                      <a:pt x="422" y="3640"/>
                    </a:lnTo>
                    <a:lnTo>
                      <a:pt x="554" y="3825"/>
                    </a:lnTo>
                    <a:lnTo>
                      <a:pt x="713" y="3983"/>
                    </a:lnTo>
                    <a:lnTo>
                      <a:pt x="897" y="4141"/>
                    </a:lnTo>
                    <a:lnTo>
                      <a:pt x="1082" y="4273"/>
                    </a:lnTo>
                    <a:lnTo>
                      <a:pt x="1293" y="4405"/>
                    </a:lnTo>
                    <a:lnTo>
                      <a:pt x="1504" y="4484"/>
                    </a:lnTo>
                    <a:lnTo>
                      <a:pt x="1715" y="4563"/>
                    </a:lnTo>
                    <a:lnTo>
                      <a:pt x="1952" y="4589"/>
                    </a:lnTo>
                    <a:lnTo>
                      <a:pt x="2163" y="4616"/>
                    </a:lnTo>
                    <a:lnTo>
                      <a:pt x="2401" y="4642"/>
                    </a:lnTo>
                    <a:lnTo>
                      <a:pt x="2612" y="4616"/>
                    </a:lnTo>
                    <a:lnTo>
                      <a:pt x="2823" y="4563"/>
                    </a:lnTo>
                    <a:lnTo>
                      <a:pt x="3034" y="4510"/>
                    </a:lnTo>
                    <a:lnTo>
                      <a:pt x="3245" y="4431"/>
                    </a:lnTo>
                    <a:lnTo>
                      <a:pt x="3456" y="4326"/>
                    </a:lnTo>
                    <a:lnTo>
                      <a:pt x="3640" y="4220"/>
                    </a:lnTo>
                    <a:lnTo>
                      <a:pt x="3825" y="4088"/>
                    </a:lnTo>
                    <a:lnTo>
                      <a:pt x="3983" y="3930"/>
                    </a:lnTo>
                    <a:lnTo>
                      <a:pt x="4141" y="3745"/>
                    </a:lnTo>
                    <a:lnTo>
                      <a:pt x="4273" y="3561"/>
                    </a:lnTo>
                    <a:lnTo>
                      <a:pt x="4379" y="3350"/>
                    </a:lnTo>
                    <a:lnTo>
                      <a:pt x="4484" y="3139"/>
                    </a:lnTo>
                    <a:lnTo>
                      <a:pt x="4563" y="2901"/>
                    </a:lnTo>
                    <a:lnTo>
                      <a:pt x="4590" y="2690"/>
                    </a:lnTo>
                    <a:lnTo>
                      <a:pt x="4616" y="2453"/>
                    </a:lnTo>
                    <a:lnTo>
                      <a:pt x="4616" y="2242"/>
                    </a:lnTo>
                    <a:lnTo>
                      <a:pt x="4616" y="2031"/>
                    </a:lnTo>
                    <a:lnTo>
                      <a:pt x="4563" y="1794"/>
                    </a:lnTo>
                    <a:lnTo>
                      <a:pt x="4511" y="1583"/>
                    </a:lnTo>
                    <a:lnTo>
                      <a:pt x="4431" y="1372"/>
                    </a:lnTo>
                    <a:lnTo>
                      <a:pt x="4326" y="1187"/>
                    </a:lnTo>
                    <a:lnTo>
                      <a:pt x="4220" y="1002"/>
                    </a:lnTo>
                    <a:lnTo>
                      <a:pt x="4062" y="818"/>
                    </a:lnTo>
                    <a:lnTo>
                      <a:pt x="3904" y="633"/>
                    </a:lnTo>
                    <a:lnTo>
                      <a:pt x="3746" y="501"/>
                    </a:lnTo>
                    <a:lnTo>
                      <a:pt x="3535" y="343"/>
                    </a:lnTo>
                    <a:lnTo>
                      <a:pt x="3350" y="237"/>
                    </a:lnTo>
                    <a:lnTo>
                      <a:pt x="3113" y="158"/>
                    </a:lnTo>
                    <a:lnTo>
                      <a:pt x="2902" y="79"/>
                    </a:lnTo>
                    <a:lnTo>
                      <a:pt x="2691" y="26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55"/>
              <p:cNvSpPr/>
              <p:nvPr/>
            </p:nvSpPr>
            <p:spPr>
              <a:xfrm>
                <a:off x="3029275" y="1119025"/>
                <a:ext cx="115425" cy="115400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4616" extrusionOk="0">
                    <a:moveTo>
                      <a:pt x="2005" y="0"/>
                    </a:moveTo>
                    <a:lnTo>
                      <a:pt x="1794" y="53"/>
                    </a:lnTo>
                    <a:lnTo>
                      <a:pt x="1583" y="106"/>
                    </a:lnTo>
                    <a:lnTo>
                      <a:pt x="1372" y="185"/>
                    </a:lnTo>
                    <a:lnTo>
                      <a:pt x="1161" y="290"/>
                    </a:lnTo>
                    <a:lnTo>
                      <a:pt x="977" y="422"/>
                    </a:lnTo>
                    <a:lnTo>
                      <a:pt x="792" y="554"/>
                    </a:lnTo>
                    <a:lnTo>
                      <a:pt x="634" y="712"/>
                    </a:lnTo>
                    <a:lnTo>
                      <a:pt x="475" y="897"/>
                    </a:lnTo>
                    <a:lnTo>
                      <a:pt x="344" y="1082"/>
                    </a:lnTo>
                    <a:lnTo>
                      <a:pt x="238" y="1293"/>
                    </a:lnTo>
                    <a:lnTo>
                      <a:pt x="133" y="1504"/>
                    </a:lnTo>
                    <a:lnTo>
                      <a:pt x="80" y="1715"/>
                    </a:lnTo>
                    <a:lnTo>
                      <a:pt x="27" y="1926"/>
                    </a:lnTo>
                    <a:lnTo>
                      <a:pt x="1" y="2163"/>
                    </a:lnTo>
                    <a:lnTo>
                      <a:pt x="1" y="2374"/>
                    </a:lnTo>
                    <a:lnTo>
                      <a:pt x="1" y="2611"/>
                    </a:lnTo>
                    <a:lnTo>
                      <a:pt x="53" y="2822"/>
                    </a:lnTo>
                    <a:lnTo>
                      <a:pt x="106" y="3033"/>
                    </a:lnTo>
                    <a:lnTo>
                      <a:pt x="185" y="3244"/>
                    </a:lnTo>
                    <a:lnTo>
                      <a:pt x="291" y="3455"/>
                    </a:lnTo>
                    <a:lnTo>
                      <a:pt x="423" y="3640"/>
                    </a:lnTo>
                    <a:lnTo>
                      <a:pt x="555" y="3825"/>
                    </a:lnTo>
                    <a:lnTo>
                      <a:pt x="713" y="3983"/>
                    </a:lnTo>
                    <a:lnTo>
                      <a:pt x="871" y="4141"/>
                    </a:lnTo>
                    <a:lnTo>
                      <a:pt x="1082" y="4273"/>
                    </a:lnTo>
                    <a:lnTo>
                      <a:pt x="1293" y="4379"/>
                    </a:lnTo>
                    <a:lnTo>
                      <a:pt x="1504" y="4484"/>
                    </a:lnTo>
                    <a:lnTo>
                      <a:pt x="1715" y="4537"/>
                    </a:lnTo>
                    <a:lnTo>
                      <a:pt x="1926" y="4590"/>
                    </a:lnTo>
                    <a:lnTo>
                      <a:pt x="2163" y="4616"/>
                    </a:lnTo>
                    <a:lnTo>
                      <a:pt x="2612" y="4616"/>
                    </a:lnTo>
                    <a:lnTo>
                      <a:pt x="2823" y="4563"/>
                    </a:lnTo>
                    <a:lnTo>
                      <a:pt x="3034" y="4510"/>
                    </a:lnTo>
                    <a:lnTo>
                      <a:pt x="3245" y="4431"/>
                    </a:lnTo>
                    <a:lnTo>
                      <a:pt x="3456" y="4326"/>
                    </a:lnTo>
                    <a:lnTo>
                      <a:pt x="3640" y="4220"/>
                    </a:lnTo>
                    <a:lnTo>
                      <a:pt x="3825" y="4062"/>
                    </a:lnTo>
                    <a:lnTo>
                      <a:pt x="3983" y="3904"/>
                    </a:lnTo>
                    <a:lnTo>
                      <a:pt x="4142" y="3746"/>
                    </a:lnTo>
                    <a:lnTo>
                      <a:pt x="4273" y="3535"/>
                    </a:lnTo>
                    <a:lnTo>
                      <a:pt x="4379" y="3323"/>
                    </a:lnTo>
                    <a:lnTo>
                      <a:pt x="4484" y="3112"/>
                    </a:lnTo>
                    <a:lnTo>
                      <a:pt x="4537" y="2901"/>
                    </a:lnTo>
                    <a:lnTo>
                      <a:pt x="4590" y="2690"/>
                    </a:lnTo>
                    <a:lnTo>
                      <a:pt x="4616" y="2453"/>
                    </a:lnTo>
                    <a:lnTo>
                      <a:pt x="4616" y="2242"/>
                    </a:lnTo>
                    <a:lnTo>
                      <a:pt x="4616" y="2005"/>
                    </a:lnTo>
                    <a:lnTo>
                      <a:pt x="4564" y="1794"/>
                    </a:lnTo>
                    <a:lnTo>
                      <a:pt x="4511" y="1583"/>
                    </a:lnTo>
                    <a:lnTo>
                      <a:pt x="4432" y="1372"/>
                    </a:lnTo>
                    <a:lnTo>
                      <a:pt x="4326" y="1161"/>
                    </a:lnTo>
                    <a:lnTo>
                      <a:pt x="4194" y="976"/>
                    </a:lnTo>
                    <a:lnTo>
                      <a:pt x="4062" y="791"/>
                    </a:lnTo>
                    <a:lnTo>
                      <a:pt x="3904" y="633"/>
                    </a:lnTo>
                    <a:lnTo>
                      <a:pt x="3746" y="475"/>
                    </a:lnTo>
                    <a:lnTo>
                      <a:pt x="3535" y="343"/>
                    </a:lnTo>
                    <a:lnTo>
                      <a:pt x="3324" y="238"/>
                    </a:lnTo>
                    <a:lnTo>
                      <a:pt x="3113" y="132"/>
                    </a:lnTo>
                    <a:lnTo>
                      <a:pt x="2902" y="79"/>
                    </a:lnTo>
                    <a:lnTo>
                      <a:pt x="2691" y="27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55"/>
              <p:cNvSpPr/>
              <p:nvPr/>
            </p:nvSpPr>
            <p:spPr>
              <a:xfrm>
                <a:off x="3025975" y="1115725"/>
                <a:ext cx="12202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881" h="4907" extrusionOk="0">
                    <a:moveTo>
                      <a:pt x="2454" y="264"/>
                    </a:moveTo>
                    <a:lnTo>
                      <a:pt x="2744" y="290"/>
                    </a:lnTo>
                    <a:lnTo>
                      <a:pt x="3034" y="343"/>
                    </a:lnTo>
                    <a:lnTo>
                      <a:pt x="3324" y="449"/>
                    </a:lnTo>
                    <a:lnTo>
                      <a:pt x="3588" y="607"/>
                    </a:lnTo>
                    <a:lnTo>
                      <a:pt x="3772" y="739"/>
                    </a:lnTo>
                    <a:lnTo>
                      <a:pt x="3957" y="871"/>
                    </a:lnTo>
                    <a:lnTo>
                      <a:pt x="4089" y="1029"/>
                    </a:lnTo>
                    <a:lnTo>
                      <a:pt x="4221" y="1187"/>
                    </a:lnTo>
                    <a:lnTo>
                      <a:pt x="4326" y="1372"/>
                    </a:lnTo>
                    <a:lnTo>
                      <a:pt x="4432" y="1556"/>
                    </a:lnTo>
                    <a:lnTo>
                      <a:pt x="4511" y="1767"/>
                    </a:lnTo>
                    <a:lnTo>
                      <a:pt x="4564" y="1952"/>
                    </a:lnTo>
                    <a:lnTo>
                      <a:pt x="4590" y="2163"/>
                    </a:lnTo>
                    <a:lnTo>
                      <a:pt x="4616" y="2374"/>
                    </a:lnTo>
                    <a:lnTo>
                      <a:pt x="4616" y="2585"/>
                    </a:lnTo>
                    <a:lnTo>
                      <a:pt x="4590" y="2796"/>
                    </a:lnTo>
                    <a:lnTo>
                      <a:pt x="4537" y="3007"/>
                    </a:lnTo>
                    <a:lnTo>
                      <a:pt x="4485" y="3218"/>
                    </a:lnTo>
                    <a:lnTo>
                      <a:pt x="4405" y="3403"/>
                    </a:lnTo>
                    <a:lnTo>
                      <a:pt x="4274" y="3587"/>
                    </a:lnTo>
                    <a:lnTo>
                      <a:pt x="4168" y="3772"/>
                    </a:lnTo>
                    <a:lnTo>
                      <a:pt x="4010" y="3957"/>
                    </a:lnTo>
                    <a:lnTo>
                      <a:pt x="3852" y="4089"/>
                    </a:lnTo>
                    <a:lnTo>
                      <a:pt x="3693" y="4220"/>
                    </a:lnTo>
                    <a:lnTo>
                      <a:pt x="3509" y="4326"/>
                    </a:lnTo>
                    <a:lnTo>
                      <a:pt x="3324" y="4431"/>
                    </a:lnTo>
                    <a:lnTo>
                      <a:pt x="3113" y="4511"/>
                    </a:lnTo>
                    <a:lnTo>
                      <a:pt x="2928" y="4563"/>
                    </a:lnTo>
                    <a:lnTo>
                      <a:pt x="2717" y="4590"/>
                    </a:lnTo>
                    <a:lnTo>
                      <a:pt x="2506" y="4616"/>
                    </a:lnTo>
                    <a:lnTo>
                      <a:pt x="2295" y="4616"/>
                    </a:lnTo>
                    <a:lnTo>
                      <a:pt x="2084" y="4590"/>
                    </a:lnTo>
                    <a:lnTo>
                      <a:pt x="1873" y="4537"/>
                    </a:lnTo>
                    <a:lnTo>
                      <a:pt x="1689" y="4484"/>
                    </a:lnTo>
                    <a:lnTo>
                      <a:pt x="1478" y="4405"/>
                    </a:lnTo>
                    <a:lnTo>
                      <a:pt x="1293" y="4273"/>
                    </a:lnTo>
                    <a:lnTo>
                      <a:pt x="1109" y="4168"/>
                    </a:lnTo>
                    <a:lnTo>
                      <a:pt x="924" y="4009"/>
                    </a:lnTo>
                    <a:lnTo>
                      <a:pt x="792" y="3851"/>
                    </a:lnTo>
                    <a:lnTo>
                      <a:pt x="660" y="3693"/>
                    </a:lnTo>
                    <a:lnTo>
                      <a:pt x="555" y="3508"/>
                    </a:lnTo>
                    <a:lnTo>
                      <a:pt x="449" y="3324"/>
                    </a:lnTo>
                    <a:lnTo>
                      <a:pt x="370" y="3139"/>
                    </a:lnTo>
                    <a:lnTo>
                      <a:pt x="317" y="2928"/>
                    </a:lnTo>
                    <a:lnTo>
                      <a:pt x="291" y="2717"/>
                    </a:lnTo>
                    <a:lnTo>
                      <a:pt x="265" y="2506"/>
                    </a:lnTo>
                    <a:lnTo>
                      <a:pt x="265" y="2295"/>
                    </a:lnTo>
                    <a:lnTo>
                      <a:pt x="291" y="2084"/>
                    </a:lnTo>
                    <a:lnTo>
                      <a:pt x="344" y="1873"/>
                    </a:lnTo>
                    <a:lnTo>
                      <a:pt x="396" y="1688"/>
                    </a:lnTo>
                    <a:lnTo>
                      <a:pt x="476" y="1477"/>
                    </a:lnTo>
                    <a:lnTo>
                      <a:pt x="607" y="1293"/>
                    </a:lnTo>
                    <a:lnTo>
                      <a:pt x="766" y="1055"/>
                    </a:lnTo>
                    <a:lnTo>
                      <a:pt x="950" y="844"/>
                    </a:lnTo>
                    <a:lnTo>
                      <a:pt x="1161" y="660"/>
                    </a:lnTo>
                    <a:lnTo>
                      <a:pt x="1399" y="528"/>
                    </a:lnTo>
                    <a:lnTo>
                      <a:pt x="1662" y="422"/>
                    </a:lnTo>
                    <a:lnTo>
                      <a:pt x="1900" y="343"/>
                    </a:lnTo>
                    <a:lnTo>
                      <a:pt x="2164" y="290"/>
                    </a:lnTo>
                    <a:lnTo>
                      <a:pt x="2454" y="264"/>
                    </a:lnTo>
                    <a:close/>
                    <a:moveTo>
                      <a:pt x="2137" y="0"/>
                    </a:moveTo>
                    <a:lnTo>
                      <a:pt x="1900" y="53"/>
                    </a:lnTo>
                    <a:lnTo>
                      <a:pt x="1662" y="106"/>
                    </a:lnTo>
                    <a:lnTo>
                      <a:pt x="1451" y="211"/>
                    </a:lnTo>
                    <a:lnTo>
                      <a:pt x="1240" y="317"/>
                    </a:lnTo>
                    <a:lnTo>
                      <a:pt x="1029" y="422"/>
                    </a:lnTo>
                    <a:lnTo>
                      <a:pt x="845" y="581"/>
                    </a:lnTo>
                    <a:lnTo>
                      <a:pt x="660" y="739"/>
                    </a:lnTo>
                    <a:lnTo>
                      <a:pt x="502" y="923"/>
                    </a:lnTo>
                    <a:lnTo>
                      <a:pt x="370" y="1134"/>
                    </a:lnTo>
                    <a:lnTo>
                      <a:pt x="238" y="1345"/>
                    </a:lnTo>
                    <a:lnTo>
                      <a:pt x="133" y="1583"/>
                    </a:lnTo>
                    <a:lnTo>
                      <a:pt x="80" y="1820"/>
                    </a:lnTo>
                    <a:lnTo>
                      <a:pt x="27" y="2058"/>
                    </a:lnTo>
                    <a:lnTo>
                      <a:pt x="1" y="2295"/>
                    </a:lnTo>
                    <a:lnTo>
                      <a:pt x="1" y="2532"/>
                    </a:lnTo>
                    <a:lnTo>
                      <a:pt x="1" y="2743"/>
                    </a:lnTo>
                    <a:lnTo>
                      <a:pt x="54" y="2981"/>
                    </a:lnTo>
                    <a:lnTo>
                      <a:pt x="106" y="3218"/>
                    </a:lnTo>
                    <a:lnTo>
                      <a:pt x="185" y="3429"/>
                    </a:lnTo>
                    <a:lnTo>
                      <a:pt x="291" y="3640"/>
                    </a:lnTo>
                    <a:lnTo>
                      <a:pt x="423" y="3851"/>
                    </a:lnTo>
                    <a:lnTo>
                      <a:pt x="581" y="4036"/>
                    </a:lnTo>
                    <a:lnTo>
                      <a:pt x="739" y="4220"/>
                    </a:lnTo>
                    <a:lnTo>
                      <a:pt x="924" y="4379"/>
                    </a:lnTo>
                    <a:lnTo>
                      <a:pt x="1135" y="4511"/>
                    </a:lnTo>
                    <a:lnTo>
                      <a:pt x="1451" y="4695"/>
                    </a:lnTo>
                    <a:lnTo>
                      <a:pt x="1768" y="4801"/>
                    </a:lnTo>
                    <a:lnTo>
                      <a:pt x="2111" y="4880"/>
                    </a:lnTo>
                    <a:lnTo>
                      <a:pt x="2427" y="4906"/>
                    </a:lnTo>
                    <a:lnTo>
                      <a:pt x="2744" y="4880"/>
                    </a:lnTo>
                    <a:lnTo>
                      <a:pt x="3034" y="4827"/>
                    </a:lnTo>
                    <a:lnTo>
                      <a:pt x="3324" y="4722"/>
                    </a:lnTo>
                    <a:lnTo>
                      <a:pt x="3614" y="4590"/>
                    </a:lnTo>
                    <a:lnTo>
                      <a:pt x="3878" y="4431"/>
                    </a:lnTo>
                    <a:lnTo>
                      <a:pt x="4115" y="4247"/>
                    </a:lnTo>
                    <a:lnTo>
                      <a:pt x="4326" y="4009"/>
                    </a:lnTo>
                    <a:lnTo>
                      <a:pt x="4511" y="3746"/>
                    </a:lnTo>
                    <a:lnTo>
                      <a:pt x="4643" y="3535"/>
                    </a:lnTo>
                    <a:lnTo>
                      <a:pt x="4748" y="3297"/>
                    </a:lnTo>
                    <a:lnTo>
                      <a:pt x="4801" y="3060"/>
                    </a:lnTo>
                    <a:lnTo>
                      <a:pt x="4854" y="2849"/>
                    </a:lnTo>
                    <a:lnTo>
                      <a:pt x="4880" y="2611"/>
                    </a:lnTo>
                    <a:lnTo>
                      <a:pt x="4880" y="2374"/>
                    </a:lnTo>
                    <a:lnTo>
                      <a:pt x="4880" y="2137"/>
                    </a:lnTo>
                    <a:lnTo>
                      <a:pt x="4827" y="1899"/>
                    </a:lnTo>
                    <a:lnTo>
                      <a:pt x="4775" y="1662"/>
                    </a:lnTo>
                    <a:lnTo>
                      <a:pt x="4696" y="1451"/>
                    </a:lnTo>
                    <a:lnTo>
                      <a:pt x="4590" y="1240"/>
                    </a:lnTo>
                    <a:lnTo>
                      <a:pt x="4458" y="1029"/>
                    </a:lnTo>
                    <a:lnTo>
                      <a:pt x="4300" y="844"/>
                    </a:lnTo>
                    <a:lnTo>
                      <a:pt x="4142" y="660"/>
                    </a:lnTo>
                    <a:lnTo>
                      <a:pt x="3957" y="501"/>
                    </a:lnTo>
                    <a:lnTo>
                      <a:pt x="3746" y="370"/>
                    </a:lnTo>
                    <a:lnTo>
                      <a:pt x="3535" y="238"/>
                    </a:lnTo>
                    <a:lnTo>
                      <a:pt x="3298" y="132"/>
                    </a:lnTo>
                    <a:lnTo>
                      <a:pt x="3060" y="79"/>
                    </a:lnTo>
                    <a:lnTo>
                      <a:pt x="2823" y="27"/>
                    </a:lnTo>
                    <a:lnTo>
                      <a:pt x="2586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55"/>
              <p:cNvSpPr/>
              <p:nvPr/>
            </p:nvSpPr>
            <p:spPr>
              <a:xfrm>
                <a:off x="2927075" y="1292425"/>
                <a:ext cx="116075" cy="11542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17" extrusionOk="0">
                    <a:moveTo>
                      <a:pt x="2031" y="1"/>
                    </a:moveTo>
                    <a:lnTo>
                      <a:pt x="1794" y="54"/>
                    </a:lnTo>
                    <a:lnTo>
                      <a:pt x="1583" y="106"/>
                    </a:lnTo>
                    <a:lnTo>
                      <a:pt x="1372" y="186"/>
                    </a:lnTo>
                    <a:lnTo>
                      <a:pt x="1187" y="291"/>
                    </a:lnTo>
                    <a:lnTo>
                      <a:pt x="1003" y="397"/>
                    </a:lnTo>
                    <a:lnTo>
                      <a:pt x="818" y="555"/>
                    </a:lnTo>
                    <a:lnTo>
                      <a:pt x="660" y="713"/>
                    </a:lnTo>
                    <a:lnTo>
                      <a:pt x="502" y="871"/>
                    </a:lnTo>
                    <a:lnTo>
                      <a:pt x="370" y="1082"/>
                    </a:lnTo>
                    <a:lnTo>
                      <a:pt x="238" y="1267"/>
                    </a:lnTo>
                    <a:lnTo>
                      <a:pt x="159" y="1504"/>
                    </a:lnTo>
                    <a:lnTo>
                      <a:pt x="80" y="1715"/>
                    </a:lnTo>
                    <a:lnTo>
                      <a:pt x="27" y="1926"/>
                    </a:lnTo>
                    <a:lnTo>
                      <a:pt x="0" y="2164"/>
                    </a:lnTo>
                    <a:lnTo>
                      <a:pt x="0" y="2375"/>
                    </a:lnTo>
                    <a:lnTo>
                      <a:pt x="27" y="2612"/>
                    </a:lnTo>
                    <a:lnTo>
                      <a:pt x="53" y="2823"/>
                    </a:lnTo>
                    <a:lnTo>
                      <a:pt x="132" y="3034"/>
                    </a:lnTo>
                    <a:lnTo>
                      <a:pt x="211" y="3245"/>
                    </a:lnTo>
                    <a:lnTo>
                      <a:pt x="291" y="3430"/>
                    </a:lnTo>
                    <a:lnTo>
                      <a:pt x="422" y="3641"/>
                    </a:lnTo>
                    <a:lnTo>
                      <a:pt x="554" y="3799"/>
                    </a:lnTo>
                    <a:lnTo>
                      <a:pt x="713" y="3984"/>
                    </a:lnTo>
                    <a:lnTo>
                      <a:pt x="897" y="4115"/>
                    </a:lnTo>
                    <a:lnTo>
                      <a:pt x="1082" y="4274"/>
                    </a:lnTo>
                    <a:lnTo>
                      <a:pt x="1293" y="4379"/>
                    </a:lnTo>
                    <a:lnTo>
                      <a:pt x="1504" y="4485"/>
                    </a:lnTo>
                    <a:lnTo>
                      <a:pt x="1715" y="4537"/>
                    </a:lnTo>
                    <a:lnTo>
                      <a:pt x="1952" y="4590"/>
                    </a:lnTo>
                    <a:lnTo>
                      <a:pt x="2163" y="4617"/>
                    </a:lnTo>
                    <a:lnTo>
                      <a:pt x="2401" y="4617"/>
                    </a:lnTo>
                    <a:lnTo>
                      <a:pt x="2612" y="4590"/>
                    </a:lnTo>
                    <a:lnTo>
                      <a:pt x="2849" y="4564"/>
                    </a:lnTo>
                    <a:lnTo>
                      <a:pt x="3060" y="4511"/>
                    </a:lnTo>
                    <a:lnTo>
                      <a:pt x="3271" y="4432"/>
                    </a:lnTo>
                    <a:lnTo>
                      <a:pt x="3456" y="4326"/>
                    </a:lnTo>
                    <a:lnTo>
                      <a:pt x="3640" y="4195"/>
                    </a:lnTo>
                    <a:lnTo>
                      <a:pt x="3825" y="4063"/>
                    </a:lnTo>
                    <a:lnTo>
                      <a:pt x="3983" y="3904"/>
                    </a:lnTo>
                    <a:lnTo>
                      <a:pt x="4141" y="3720"/>
                    </a:lnTo>
                    <a:lnTo>
                      <a:pt x="4273" y="3535"/>
                    </a:lnTo>
                    <a:lnTo>
                      <a:pt x="4405" y="3324"/>
                    </a:lnTo>
                    <a:lnTo>
                      <a:pt x="4484" y="3113"/>
                    </a:lnTo>
                    <a:lnTo>
                      <a:pt x="4563" y="2902"/>
                    </a:lnTo>
                    <a:lnTo>
                      <a:pt x="4616" y="2665"/>
                    </a:lnTo>
                    <a:lnTo>
                      <a:pt x="4643" y="2454"/>
                    </a:lnTo>
                    <a:lnTo>
                      <a:pt x="4643" y="2216"/>
                    </a:lnTo>
                    <a:lnTo>
                      <a:pt x="4616" y="2005"/>
                    </a:lnTo>
                    <a:lnTo>
                      <a:pt x="4590" y="1794"/>
                    </a:lnTo>
                    <a:lnTo>
                      <a:pt x="4511" y="1583"/>
                    </a:lnTo>
                    <a:lnTo>
                      <a:pt x="4432" y="1372"/>
                    </a:lnTo>
                    <a:lnTo>
                      <a:pt x="4326" y="1161"/>
                    </a:lnTo>
                    <a:lnTo>
                      <a:pt x="4221" y="977"/>
                    </a:lnTo>
                    <a:lnTo>
                      <a:pt x="4089" y="792"/>
                    </a:lnTo>
                    <a:lnTo>
                      <a:pt x="3930" y="634"/>
                    </a:lnTo>
                    <a:lnTo>
                      <a:pt x="3746" y="476"/>
                    </a:lnTo>
                    <a:lnTo>
                      <a:pt x="3561" y="344"/>
                    </a:lnTo>
                    <a:lnTo>
                      <a:pt x="3350" y="238"/>
                    </a:lnTo>
                    <a:lnTo>
                      <a:pt x="3139" y="133"/>
                    </a:lnTo>
                    <a:lnTo>
                      <a:pt x="2902" y="54"/>
                    </a:lnTo>
                    <a:lnTo>
                      <a:pt x="2691" y="27"/>
                    </a:lnTo>
                    <a:lnTo>
                      <a:pt x="2480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55"/>
              <p:cNvSpPr/>
              <p:nvPr/>
            </p:nvSpPr>
            <p:spPr>
              <a:xfrm>
                <a:off x="2925750" y="1283200"/>
                <a:ext cx="116075" cy="1160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43" extrusionOk="0">
                    <a:moveTo>
                      <a:pt x="2243" y="1"/>
                    </a:moveTo>
                    <a:lnTo>
                      <a:pt x="2032" y="27"/>
                    </a:lnTo>
                    <a:lnTo>
                      <a:pt x="1794" y="53"/>
                    </a:lnTo>
                    <a:lnTo>
                      <a:pt x="1583" y="133"/>
                    </a:lnTo>
                    <a:lnTo>
                      <a:pt x="1372" y="212"/>
                    </a:lnTo>
                    <a:lnTo>
                      <a:pt x="1188" y="317"/>
                    </a:lnTo>
                    <a:lnTo>
                      <a:pt x="977" y="423"/>
                    </a:lnTo>
                    <a:lnTo>
                      <a:pt x="818" y="555"/>
                    </a:lnTo>
                    <a:lnTo>
                      <a:pt x="634" y="713"/>
                    </a:lnTo>
                    <a:lnTo>
                      <a:pt x="502" y="897"/>
                    </a:lnTo>
                    <a:lnTo>
                      <a:pt x="344" y="1082"/>
                    </a:lnTo>
                    <a:lnTo>
                      <a:pt x="238" y="1293"/>
                    </a:lnTo>
                    <a:lnTo>
                      <a:pt x="159" y="1504"/>
                    </a:lnTo>
                    <a:lnTo>
                      <a:pt x="80" y="1741"/>
                    </a:lnTo>
                    <a:lnTo>
                      <a:pt x="27" y="1952"/>
                    </a:lnTo>
                    <a:lnTo>
                      <a:pt x="1" y="2163"/>
                    </a:lnTo>
                    <a:lnTo>
                      <a:pt x="1" y="2401"/>
                    </a:lnTo>
                    <a:lnTo>
                      <a:pt x="27" y="2612"/>
                    </a:lnTo>
                    <a:lnTo>
                      <a:pt x="53" y="2849"/>
                    </a:lnTo>
                    <a:lnTo>
                      <a:pt x="106" y="3060"/>
                    </a:lnTo>
                    <a:lnTo>
                      <a:pt x="185" y="3271"/>
                    </a:lnTo>
                    <a:lnTo>
                      <a:pt x="291" y="3456"/>
                    </a:lnTo>
                    <a:lnTo>
                      <a:pt x="423" y="3640"/>
                    </a:lnTo>
                    <a:lnTo>
                      <a:pt x="555" y="3825"/>
                    </a:lnTo>
                    <a:lnTo>
                      <a:pt x="713" y="3983"/>
                    </a:lnTo>
                    <a:lnTo>
                      <a:pt x="897" y="4142"/>
                    </a:lnTo>
                    <a:lnTo>
                      <a:pt x="1082" y="4273"/>
                    </a:lnTo>
                    <a:lnTo>
                      <a:pt x="1293" y="4405"/>
                    </a:lnTo>
                    <a:lnTo>
                      <a:pt x="1504" y="4484"/>
                    </a:lnTo>
                    <a:lnTo>
                      <a:pt x="1715" y="4564"/>
                    </a:lnTo>
                    <a:lnTo>
                      <a:pt x="1952" y="4616"/>
                    </a:lnTo>
                    <a:lnTo>
                      <a:pt x="2164" y="4643"/>
                    </a:lnTo>
                    <a:lnTo>
                      <a:pt x="2401" y="4643"/>
                    </a:lnTo>
                    <a:lnTo>
                      <a:pt x="2612" y="4616"/>
                    </a:lnTo>
                    <a:lnTo>
                      <a:pt x="2823" y="4590"/>
                    </a:lnTo>
                    <a:lnTo>
                      <a:pt x="3034" y="4511"/>
                    </a:lnTo>
                    <a:lnTo>
                      <a:pt x="3245" y="4432"/>
                    </a:lnTo>
                    <a:lnTo>
                      <a:pt x="3456" y="4353"/>
                    </a:lnTo>
                    <a:lnTo>
                      <a:pt x="3641" y="4221"/>
                    </a:lnTo>
                    <a:lnTo>
                      <a:pt x="3825" y="4089"/>
                    </a:lnTo>
                    <a:lnTo>
                      <a:pt x="3983" y="3931"/>
                    </a:lnTo>
                    <a:lnTo>
                      <a:pt x="4142" y="3746"/>
                    </a:lnTo>
                    <a:lnTo>
                      <a:pt x="4274" y="3561"/>
                    </a:lnTo>
                    <a:lnTo>
                      <a:pt x="4379" y="3350"/>
                    </a:lnTo>
                    <a:lnTo>
                      <a:pt x="4485" y="3139"/>
                    </a:lnTo>
                    <a:lnTo>
                      <a:pt x="4564" y="2928"/>
                    </a:lnTo>
                    <a:lnTo>
                      <a:pt x="4590" y="2691"/>
                    </a:lnTo>
                    <a:lnTo>
                      <a:pt x="4616" y="2480"/>
                    </a:lnTo>
                    <a:lnTo>
                      <a:pt x="4643" y="2243"/>
                    </a:lnTo>
                    <a:lnTo>
                      <a:pt x="4616" y="2032"/>
                    </a:lnTo>
                    <a:lnTo>
                      <a:pt x="4564" y="1794"/>
                    </a:lnTo>
                    <a:lnTo>
                      <a:pt x="4511" y="1583"/>
                    </a:lnTo>
                    <a:lnTo>
                      <a:pt x="4432" y="1399"/>
                    </a:lnTo>
                    <a:lnTo>
                      <a:pt x="4326" y="1188"/>
                    </a:lnTo>
                    <a:lnTo>
                      <a:pt x="4221" y="1003"/>
                    </a:lnTo>
                    <a:lnTo>
                      <a:pt x="4063" y="818"/>
                    </a:lnTo>
                    <a:lnTo>
                      <a:pt x="3904" y="660"/>
                    </a:lnTo>
                    <a:lnTo>
                      <a:pt x="3746" y="502"/>
                    </a:lnTo>
                    <a:lnTo>
                      <a:pt x="3535" y="370"/>
                    </a:lnTo>
                    <a:lnTo>
                      <a:pt x="3350" y="238"/>
                    </a:lnTo>
                    <a:lnTo>
                      <a:pt x="3139" y="159"/>
                    </a:lnTo>
                    <a:lnTo>
                      <a:pt x="2902" y="80"/>
                    </a:lnTo>
                    <a:lnTo>
                      <a:pt x="2691" y="27"/>
                    </a:lnTo>
                    <a:lnTo>
                      <a:pt x="2454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55"/>
              <p:cNvSpPr/>
              <p:nvPr/>
            </p:nvSpPr>
            <p:spPr>
              <a:xfrm>
                <a:off x="2922450" y="1279900"/>
                <a:ext cx="12267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7" extrusionOk="0">
                    <a:moveTo>
                      <a:pt x="2744" y="291"/>
                    </a:moveTo>
                    <a:lnTo>
                      <a:pt x="3034" y="370"/>
                    </a:lnTo>
                    <a:lnTo>
                      <a:pt x="3324" y="476"/>
                    </a:lnTo>
                    <a:lnTo>
                      <a:pt x="3614" y="607"/>
                    </a:lnTo>
                    <a:lnTo>
                      <a:pt x="3799" y="739"/>
                    </a:lnTo>
                    <a:lnTo>
                      <a:pt x="3957" y="871"/>
                    </a:lnTo>
                    <a:lnTo>
                      <a:pt x="4089" y="1029"/>
                    </a:lnTo>
                    <a:lnTo>
                      <a:pt x="4221" y="1214"/>
                    </a:lnTo>
                    <a:lnTo>
                      <a:pt x="4353" y="1372"/>
                    </a:lnTo>
                    <a:lnTo>
                      <a:pt x="4432" y="1583"/>
                    </a:lnTo>
                    <a:lnTo>
                      <a:pt x="4511" y="1768"/>
                    </a:lnTo>
                    <a:lnTo>
                      <a:pt x="4564" y="1979"/>
                    </a:lnTo>
                    <a:lnTo>
                      <a:pt x="4617" y="2164"/>
                    </a:lnTo>
                    <a:lnTo>
                      <a:pt x="4617" y="2375"/>
                    </a:lnTo>
                    <a:lnTo>
                      <a:pt x="4617" y="2586"/>
                    </a:lnTo>
                    <a:lnTo>
                      <a:pt x="4590" y="2797"/>
                    </a:lnTo>
                    <a:lnTo>
                      <a:pt x="4564" y="3008"/>
                    </a:lnTo>
                    <a:lnTo>
                      <a:pt x="4485" y="3219"/>
                    </a:lnTo>
                    <a:lnTo>
                      <a:pt x="4406" y="3430"/>
                    </a:lnTo>
                    <a:lnTo>
                      <a:pt x="4300" y="3614"/>
                    </a:lnTo>
                    <a:lnTo>
                      <a:pt x="4168" y="3799"/>
                    </a:lnTo>
                    <a:lnTo>
                      <a:pt x="4010" y="3957"/>
                    </a:lnTo>
                    <a:lnTo>
                      <a:pt x="3852" y="4115"/>
                    </a:lnTo>
                    <a:lnTo>
                      <a:pt x="3693" y="4247"/>
                    </a:lnTo>
                    <a:lnTo>
                      <a:pt x="3509" y="4353"/>
                    </a:lnTo>
                    <a:lnTo>
                      <a:pt x="3324" y="4432"/>
                    </a:lnTo>
                    <a:lnTo>
                      <a:pt x="3140" y="4511"/>
                    </a:lnTo>
                    <a:lnTo>
                      <a:pt x="2929" y="4564"/>
                    </a:lnTo>
                    <a:lnTo>
                      <a:pt x="2718" y="4616"/>
                    </a:lnTo>
                    <a:lnTo>
                      <a:pt x="2507" y="4643"/>
                    </a:lnTo>
                    <a:lnTo>
                      <a:pt x="2296" y="4616"/>
                    </a:lnTo>
                    <a:lnTo>
                      <a:pt x="2084" y="4616"/>
                    </a:lnTo>
                    <a:lnTo>
                      <a:pt x="1900" y="4564"/>
                    </a:lnTo>
                    <a:lnTo>
                      <a:pt x="1689" y="4485"/>
                    </a:lnTo>
                    <a:lnTo>
                      <a:pt x="1478" y="4405"/>
                    </a:lnTo>
                    <a:lnTo>
                      <a:pt x="1293" y="4300"/>
                    </a:lnTo>
                    <a:lnTo>
                      <a:pt x="1109" y="4168"/>
                    </a:lnTo>
                    <a:lnTo>
                      <a:pt x="950" y="4036"/>
                    </a:lnTo>
                    <a:lnTo>
                      <a:pt x="792" y="3878"/>
                    </a:lnTo>
                    <a:lnTo>
                      <a:pt x="660" y="3693"/>
                    </a:lnTo>
                    <a:lnTo>
                      <a:pt x="555" y="3535"/>
                    </a:lnTo>
                    <a:lnTo>
                      <a:pt x="449" y="3324"/>
                    </a:lnTo>
                    <a:lnTo>
                      <a:pt x="370" y="3139"/>
                    </a:lnTo>
                    <a:lnTo>
                      <a:pt x="317" y="2928"/>
                    </a:lnTo>
                    <a:lnTo>
                      <a:pt x="291" y="2744"/>
                    </a:lnTo>
                    <a:lnTo>
                      <a:pt x="265" y="2533"/>
                    </a:lnTo>
                    <a:lnTo>
                      <a:pt x="265" y="2322"/>
                    </a:lnTo>
                    <a:lnTo>
                      <a:pt x="291" y="2111"/>
                    </a:lnTo>
                    <a:lnTo>
                      <a:pt x="344" y="1900"/>
                    </a:lnTo>
                    <a:lnTo>
                      <a:pt x="396" y="1689"/>
                    </a:lnTo>
                    <a:lnTo>
                      <a:pt x="502" y="1478"/>
                    </a:lnTo>
                    <a:lnTo>
                      <a:pt x="607" y="1293"/>
                    </a:lnTo>
                    <a:lnTo>
                      <a:pt x="766" y="1056"/>
                    </a:lnTo>
                    <a:lnTo>
                      <a:pt x="977" y="871"/>
                    </a:lnTo>
                    <a:lnTo>
                      <a:pt x="1188" y="687"/>
                    </a:lnTo>
                    <a:lnTo>
                      <a:pt x="1399" y="528"/>
                    </a:lnTo>
                    <a:lnTo>
                      <a:pt x="1662" y="423"/>
                    </a:lnTo>
                    <a:lnTo>
                      <a:pt x="1926" y="344"/>
                    </a:lnTo>
                    <a:lnTo>
                      <a:pt x="2190" y="291"/>
                    </a:lnTo>
                    <a:close/>
                    <a:moveTo>
                      <a:pt x="2375" y="1"/>
                    </a:moveTo>
                    <a:lnTo>
                      <a:pt x="2137" y="27"/>
                    </a:lnTo>
                    <a:lnTo>
                      <a:pt x="1900" y="54"/>
                    </a:lnTo>
                    <a:lnTo>
                      <a:pt x="1662" y="133"/>
                    </a:lnTo>
                    <a:lnTo>
                      <a:pt x="1451" y="212"/>
                    </a:lnTo>
                    <a:lnTo>
                      <a:pt x="1240" y="317"/>
                    </a:lnTo>
                    <a:lnTo>
                      <a:pt x="1029" y="449"/>
                    </a:lnTo>
                    <a:lnTo>
                      <a:pt x="845" y="581"/>
                    </a:lnTo>
                    <a:lnTo>
                      <a:pt x="687" y="766"/>
                    </a:lnTo>
                    <a:lnTo>
                      <a:pt x="502" y="950"/>
                    </a:lnTo>
                    <a:lnTo>
                      <a:pt x="370" y="1161"/>
                    </a:lnTo>
                    <a:lnTo>
                      <a:pt x="238" y="1372"/>
                    </a:lnTo>
                    <a:lnTo>
                      <a:pt x="159" y="1583"/>
                    </a:lnTo>
                    <a:lnTo>
                      <a:pt x="80" y="1821"/>
                    </a:lnTo>
                    <a:lnTo>
                      <a:pt x="27" y="2058"/>
                    </a:lnTo>
                    <a:lnTo>
                      <a:pt x="1" y="2295"/>
                    </a:lnTo>
                    <a:lnTo>
                      <a:pt x="1" y="2533"/>
                    </a:lnTo>
                    <a:lnTo>
                      <a:pt x="27" y="2770"/>
                    </a:lnTo>
                    <a:lnTo>
                      <a:pt x="54" y="3008"/>
                    </a:lnTo>
                    <a:lnTo>
                      <a:pt x="133" y="3219"/>
                    </a:lnTo>
                    <a:lnTo>
                      <a:pt x="212" y="3456"/>
                    </a:lnTo>
                    <a:lnTo>
                      <a:pt x="317" y="3667"/>
                    </a:lnTo>
                    <a:lnTo>
                      <a:pt x="449" y="3852"/>
                    </a:lnTo>
                    <a:lnTo>
                      <a:pt x="581" y="4063"/>
                    </a:lnTo>
                    <a:lnTo>
                      <a:pt x="739" y="4221"/>
                    </a:lnTo>
                    <a:lnTo>
                      <a:pt x="924" y="4379"/>
                    </a:lnTo>
                    <a:lnTo>
                      <a:pt x="1135" y="4537"/>
                    </a:lnTo>
                    <a:lnTo>
                      <a:pt x="1451" y="4696"/>
                    </a:lnTo>
                    <a:lnTo>
                      <a:pt x="1768" y="4827"/>
                    </a:lnTo>
                    <a:lnTo>
                      <a:pt x="2111" y="4880"/>
                    </a:lnTo>
                    <a:lnTo>
                      <a:pt x="2454" y="4907"/>
                    </a:lnTo>
                    <a:lnTo>
                      <a:pt x="2744" y="4880"/>
                    </a:lnTo>
                    <a:lnTo>
                      <a:pt x="3060" y="4827"/>
                    </a:lnTo>
                    <a:lnTo>
                      <a:pt x="3351" y="4748"/>
                    </a:lnTo>
                    <a:lnTo>
                      <a:pt x="3614" y="4616"/>
                    </a:lnTo>
                    <a:lnTo>
                      <a:pt x="3878" y="4458"/>
                    </a:lnTo>
                    <a:lnTo>
                      <a:pt x="4115" y="4247"/>
                    </a:lnTo>
                    <a:lnTo>
                      <a:pt x="4326" y="4010"/>
                    </a:lnTo>
                    <a:lnTo>
                      <a:pt x="4537" y="3772"/>
                    </a:lnTo>
                    <a:lnTo>
                      <a:pt x="4643" y="3535"/>
                    </a:lnTo>
                    <a:lnTo>
                      <a:pt x="4748" y="3324"/>
                    </a:lnTo>
                    <a:lnTo>
                      <a:pt x="4828" y="3087"/>
                    </a:lnTo>
                    <a:lnTo>
                      <a:pt x="4880" y="2849"/>
                    </a:lnTo>
                    <a:lnTo>
                      <a:pt x="4907" y="2612"/>
                    </a:lnTo>
                    <a:lnTo>
                      <a:pt x="4907" y="2375"/>
                    </a:lnTo>
                    <a:lnTo>
                      <a:pt x="4880" y="2137"/>
                    </a:lnTo>
                    <a:lnTo>
                      <a:pt x="4828" y="1900"/>
                    </a:lnTo>
                    <a:lnTo>
                      <a:pt x="4775" y="1689"/>
                    </a:lnTo>
                    <a:lnTo>
                      <a:pt x="4696" y="1451"/>
                    </a:lnTo>
                    <a:lnTo>
                      <a:pt x="4590" y="1240"/>
                    </a:lnTo>
                    <a:lnTo>
                      <a:pt x="4458" y="1056"/>
                    </a:lnTo>
                    <a:lnTo>
                      <a:pt x="4300" y="845"/>
                    </a:lnTo>
                    <a:lnTo>
                      <a:pt x="4142" y="687"/>
                    </a:lnTo>
                    <a:lnTo>
                      <a:pt x="3957" y="528"/>
                    </a:lnTo>
                    <a:lnTo>
                      <a:pt x="3746" y="370"/>
                    </a:lnTo>
                    <a:lnTo>
                      <a:pt x="3535" y="265"/>
                    </a:lnTo>
                    <a:lnTo>
                      <a:pt x="3298" y="159"/>
                    </a:lnTo>
                    <a:lnTo>
                      <a:pt x="3087" y="80"/>
                    </a:lnTo>
                    <a:lnTo>
                      <a:pt x="2849" y="27"/>
                    </a:lnTo>
                    <a:lnTo>
                      <a:pt x="261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55"/>
              <p:cNvSpPr/>
              <p:nvPr/>
            </p:nvSpPr>
            <p:spPr>
              <a:xfrm>
                <a:off x="3466450" y="979225"/>
                <a:ext cx="115425" cy="115425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4617" extrusionOk="0">
                    <a:moveTo>
                      <a:pt x="2005" y="1"/>
                    </a:moveTo>
                    <a:lnTo>
                      <a:pt x="1794" y="53"/>
                    </a:lnTo>
                    <a:lnTo>
                      <a:pt x="1583" y="106"/>
                    </a:lnTo>
                    <a:lnTo>
                      <a:pt x="1372" y="185"/>
                    </a:lnTo>
                    <a:lnTo>
                      <a:pt x="1161" y="291"/>
                    </a:lnTo>
                    <a:lnTo>
                      <a:pt x="976" y="423"/>
                    </a:lnTo>
                    <a:lnTo>
                      <a:pt x="792" y="555"/>
                    </a:lnTo>
                    <a:lnTo>
                      <a:pt x="633" y="713"/>
                    </a:lnTo>
                    <a:lnTo>
                      <a:pt x="475" y="871"/>
                    </a:lnTo>
                    <a:lnTo>
                      <a:pt x="343" y="1082"/>
                    </a:lnTo>
                    <a:lnTo>
                      <a:pt x="238" y="1293"/>
                    </a:lnTo>
                    <a:lnTo>
                      <a:pt x="132" y="1504"/>
                    </a:lnTo>
                    <a:lnTo>
                      <a:pt x="80" y="1715"/>
                    </a:lnTo>
                    <a:lnTo>
                      <a:pt x="27" y="1926"/>
                    </a:lnTo>
                    <a:lnTo>
                      <a:pt x="0" y="2163"/>
                    </a:lnTo>
                    <a:lnTo>
                      <a:pt x="0" y="2374"/>
                    </a:lnTo>
                    <a:lnTo>
                      <a:pt x="0" y="2612"/>
                    </a:lnTo>
                    <a:lnTo>
                      <a:pt x="53" y="2823"/>
                    </a:lnTo>
                    <a:lnTo>
                      <a:pt x="106" y="3034"/>
                    </a:lnTo>
                    <a:lnTo>
                      <a:pt x="185" y="3245"/>
                    </a:lnTo>
                    <a:lnTo>
                      <a:pt x="291" y="3456"/>
                    </a:lnTo>
                    <a:lnTo>
                      <a:pt x="422" y="3640"/>
                    </a:lnTo>
                    <a:lnTo>
                      <a:pt x="554" y="3825"/>
                    </a:lnTo>
                    <a:lnTo>
                      <a:pt x="713" y="3983"/>
                    </a:lnTo>
                    <a:lnTo>
                      <a:pt x="871" y="4142"/>
                    </a:lnTo>
                    <a:lnTo>
                      <a:pt x="1082" y="4273"/>
                    </a:lnTo>
                    <a:lnTo>
                      <a:pt x="1293" y="4379"/>
                    </a:lnTo>
                    <a:lnTo>
                      <a:pt x="1504" y="4484"/>
                    </a:lnTo>
                    <a:lnTo>
                      <a:pt x="1715" y="4537"/>
                    </a:lnTo>
                    <a:lnTo>
                      <a:pt x="1926" y="4590"/>
                    </a:lnTo>
                    <a:lnTo>
                      <a:pt x="2163" y="4616"/>
                    </a:lnTo>
                    <a:lnTo>
                      <a:pt x="2612" y="4616"/>
                    </a:lnTo>
                    <a:lnTo>
                      <a:pt x="2823" y="4564"/>
                    </a:lnTo>
                    <a:lnTo>
                      <a:pt x="3034" y="4511"/>
                    </a:lnTo>
                    <a:lnTo>
                      <a:pt x="3245" y="4432"/>
                    </a:lnTo>
                    <a:lnTo>
                      <a:pt x="3456" y="4326"/>
                    </a:lnTo>
                    <a:lnTo>
                      <a:pt x="3640" y="4194"/>
                    </a:lnTo>
                    <a:lnTo>
                      <a:pt x="3825" y="4062"/>
                    </a:lnTo>
                    <a:lnTo>
                      <a:pt x="3983" y="3904"/>
                    </a:lnTo>
                    <a:lnTo>
                      <a:pt x="4141" y="3746"/>
                    </a:lnTo>
                    <a:lnTo>
                      <a:pt x="4273" y="3535"/>
                    </a:lnTo>
                    <a:lnTo>
                      <a:pt x="4379" y="3324"/>
                    </a:lnTo>
                    <a:lnTo>
                      <a:pt x="4484" y="3113"/>
                    </a:lnTo>
                    <a:lnTo>
                      <a:pt x="4537" y="2902"/>
                    </a:lnTo>
                    <a:lnTo>
                      <a:pt x="4590" y="2691"/>
                    </a:lnTo>
                    <a:lnTo>
                      <a:pt x="4616" y="2454"/>
                    </a:lnTo>
                    <a:lnTo>
                      <a:pt x="4616" y="2243"/>
                    </a:lnTo>
                    <a:lnTo>
                      <a:pt x="4616" y="2005"/>
                    </a:lnTo>
                    <a:lnTo>
                      <a:pt x="4563" y="1794"/>
                    </a:lnTo>
                    <a:lnTo>
                      <a:pt x="4511" y="1583"/>
                    </a:lnTo>
                    <a:lnTo>
                      <a:pt x="4432" y="1372"/>
                    </a:lnTo>
                    <a:lnTo>
                      <a:pt x="4326" y="1161"/>
                    </a:lnTo>
                    <a:lnTo>
                      <a:pt x="4221" y="977"/>
                    </a:lnTo>
                    <a:lnTo>
                      <a:pt x="4062" y="792"/>
                    </a:lnTo>
                    <a:lnTo>
                      <a:pt x="3904" y="634"/>
                    </a:lnTo>
                    <a:lnTo>
                      <a:pt x="3746" y="475"/>
                    </a:lnTo>
                    <a:lnTo>
                      <a:pt x="3535" y="344"/>
                    </a:lnTo>
                    <a:lnTo>
                      <a:pt x="3324" y="238"/>
                    </a:lnTo>
                    <a:lnTo>
                      <a:pt x="3113" y="133"/>
                    </a:lnTo>
                    <a:lnTo>
                      <a:pt x="2902" y="80"/>
                    </a:lnTo>
                    <a:lnTo>
                      <a:pt x="2691" y="27"/>
                    </a:lnTo>
                    <a:lnTo>
                      <a:pt x="2453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55"/>
              <p:cNvSpPr/>
              <p:nvPr/>
            </p:nvSpPr>
            <p:spPr>
              <a:xfrm>
                <a:off x="3465125" y="970000"/>
                <a:ext cx="115425" cy="116075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4643" extrusionOk="0">
                    <a:moveTo>
                      <a:pt x="2216" y="0"/>
                    </a:moveTo>
                    <a:lnTo>
                      <a:pt x="2005" y="27"/>
                    </a:lnTo>
                    <a:lnTo>
                      <a:pt x="1794" y="80"/>
                    </a:lnTo>
                    <a:lnTo>
                      <a:pt x="1583" y="132"/>
                    </a:lnTo>
                    <a:lnTo>
                      <a:pt x="1372" y="211"/>
                    </a:lnTo>
                    <a:lnTo>
                      <a:pt x="1161" y="317"/>
                    </a:lnTo>
                    <a:lnTo>
                      <a:pt x="977" y="422"/>
                    </a:lnTo>
                    <a:lnTo>
                      <a:pt x="792" y="581"/>
                    </a:lnTo>
                    <a:lnTo>
                      <a:pt x="634" y="713"/>
                    </a:lnTo>
                    <a:lnTo>
                      <a:pt x="475" y="897"/>
                    </a:lnTo>
                    <a:lnTo>
                      <a:pt x="344" y="1108"/>
                    </a:lnTo>
                    <a:lnTo>
                      <a:pt x="238" y="1293"/>
                    </a:lnTo>
                    <a:lnTo>
                      <a:pt x="133" y="1504"/>
                    </a:lnTo>
                    <a:lnTo>
                      <a:pt x="53" y="1741"/>
                    </a:lnTo>
                    <a:lnTo>
                      <a:pt x="27" y="1952"/>
                    </a:lnTo>
                    <a:lnTo>
                      <a:pt x="1" y="2190"/>
                    </a:lnTo>
                    <a:lnTo>
                      <a:pt x="1" y="2401"/>
                    </a:lnTo>
                    <a:lnTo>
                      <a:pt x="1" y="2612"/>
                    </a:lnTo>
                    <a:lnTo>
                      <a:pt x="53" y="2849"/>
                    </a:lnTo>
                    <a:lnTo>
                      <a:pt x="106" y="3060"/>
                    </a:lnTo>
                    <a:lnTo>
                      <a:pt x="185" y="3271"/>
                    </a:lnTo>
                    <a:lnTo>
                      <a:pt x="291" y="3456"/>
                    </a:lnTo>
                    <a:lnTo>
                      <a:pt x="396" y="3667"/>
                    </a:lnTo>
                    <a:lnTo>
                      <a:pt x="555" y="3825"/>
                    </a:lnTo>
                    <a:lnTo>
                      <a:pt x="713" y="4009"/>
                    </a:lnTo>
                    <a:lnTo>
                      <a:pt x="871" y="4141"/>
                    </a:lnTo>
                    <a:lnTo>
                      <a:pt x="1082" y="4300"/>
                    </a:lnTo>
                    <a:lnTo>
                      <a:pt x="1267" y="4405"/>
                    </a:lnTo>
                    <a:lnTo>
                      <a:pt x="1504" y="4484"/>
                    </a:lnTo>
                    <a:lnTo>
                      <a:pt x="1715" y="4563"/>
                    </a:lnTo>
                    <a:lnTo>
                      <a:pt x="1926" y="4616"/>
                    </a:lnTo>
                    <a:lnTo>
                      <a:pt x="2164" y="4642"/>
                    </a:lnTo>
                    <a:lnTo>
                      <a:pt x="2375" y="4642"/>
                    </a:lnTo>
                    <a:lnTo>
                      <a:pt x="2612" y="4616"/>
                    </a:lnTo>
                    <a:lnTo>
                      <a:pt x="2823" y="4590"/>
                    </a:lnTo>
                    <a:lnTo>
                      <a:pt x="3034" y="4537"/>
                    </a:lnTo>
                    <a:lnTo>
                      <a:pt x="3245" y="4458"/>
                    </a:lnTo>
                    <a:lnTo>
                      <a:pt x="3430" y="4352"/>
                    </a:lnTo>
                    <a:lnTo>
                      <a:pt x="3641" y="4220"/>
                    </a:lnTo>
                    <a:lnTo>
                      <a:pt x="3799" y="4089"/>
                    </a:lnTo>
                    <a:lnTo>
                      <a:pt x="3983" y="3930"/>
                    </a:lnTo>
                    <a:lnTo>
                      <a:pt x="4142" y="3746"/>
                    </a:lnTo>
                    <a:lnTo>
                      <a:pt x="4274" y="3561"/>
                    </a:lnTo>
                    <a:lnTo>
                      <a:pt x="4379" y="3350"/>
                    </a:lnTo>
                    <a:lnTo>
                      <a:pt x="4485" y="3139"/>
                    </a:lnTo>
                    <a:lnTo>
                      <a:pt x="4537" y="2928"/>
                    </a:lnTo>
                    <a:lnTo>
                      <a:pt x="4590" y="2691"/>
                    </a:lnTo>
                    <a:lnTo>
                      <a:pt x="4616" y="2480"/>
                    </a:lnTo>
                    <a:lnTo>
                      <a:pt x="4616" y="2242"/>
                    </a:lnTo>
                    <a:lnTo>
                      <a:pt x="4590" y="2031"/>
                    </a:lnTo>
                    <a:lnTo>
                      <a:pt x="4564" y="1820"/>
                    </a:lnTo>
                    <a:lnTo>
                      <a:pt x="4511" y="1609"/>
                    </a:lnTo>
                    <a:lnTo>
                      <a:pt x="4432" y="1398"/>
                    </a:lnTo>
                    <a:lnTo>
                      <a:pt x="4326" y="1187"/>
                    </a:lnTo>
                    <a:lnTo>
                      <a:pt x="4194" y="1003"/>
                    </a:lnTo>
                    <a:lnTo>
                      <a:pt x="4063" y="818"/>
                    </a:lnTo>
                    <a:lnTo>
                      <a:pt x="3904" y="660"/>
                    </a:lnTo>
                    <a:lnTo>
                      <a:pt x="3720" y="502"/>
                    </a:lnTo>
                    <a:lnTo>
                      <a:pt x="3535" y="370"/>
                    </a:lnTo>
                    <a:lnTo>
                      <a:pt x="3324" y="238"/>
                    </a:lnTo>
                    <a:lnTo>
                      <a:pt x="3113" y="159"/>
                    </a:lnTo>
                    <a:lnTo>
                      <a:pt x="2902" y="80"/>
                    </a:lnTo>
                    <a:lnTo>
                      <a:pt x="2665" y="53"/>
                    </a:lnTo>
                    <a:lnTo>
                      <a:pt x="2454" y="27"/>
                    </a:lnTo>
                    <a:lnTo>
                      <a:pt x="221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55"/>
              <p:cNvSpPr/>
              <p:nvPr/>
            </p:nvSpPr>
            <p:spPr>
              <a:xfrm>
                <a:off x="3461175" y="966700"/>
                <a:ext cx="12267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7" extrusionOk="0">
                    <a:moveTo>
                      <a:pt x="2770" y="291"/>
                    </a:moveTo>
                    <a:lnTo>
                      <a:pt x="3060" y="370"/>
                    </a:lnTo>
                    <a:lnTo>
                      <a:pt x="3350" y="475"/>
                    </a:lnTo>
                    <a:lnTo>
                      <a:pt x="3614" y="607"/>
                    </a:lnTo>
                    <a:lnTo>
                      <a:pt x="3799" y="739"/>
                    </a:lnTo>
                    <a:lnTo>
                      <a:pt x="3957" y="871"/>
                    </a:lnTo>
                    <a:lnTo>
                      <a:pt x="4115" y="1029"/>
                    </a:lnTo>
                    <a:lnTo>
                      <a:pt x="4247" y="1187"/>
                    </a:lnTo>
                    <a:lnTo>
                      <a:pt x="4352" y="1372"/>
                    </a:lnTo>
                    <a:lnTo>
                      <a:pt x="4458" y="1557"/>
                    </a:lnTo>
                    <a:lnTo>
                      <a:pt x="4537" y="1768"/>
                    </a:lnTo>
                    <a:lnTo>
                      <a:pt x="4590" y="1979"/>
                    </a:lnTo>
                    <a:lnTo>
                      <a:pt x="4616" y="2190"/>
                    </a:lnTo>
                    <a:lnTo>
                      <a:pt x="4643" y="2401"/>
                    </a:lnTo>
                    <a:lnTo>
                      <a:pt x="4643" y="2612"/>
                    </a:lnTo>
                    <a:lnTo>
                      <a:pt x="4616" y="2823"/>
                    </a:lnTo>
                    <a:lnTo>
                      <a:pt x="4563" y="3034"/>
                    </a:lnTo>
                    <a:lnTo>
                      <a:pt x="4511" y="3245"/>
                    </a:lnTo>
                    <a:lnTo>
                      <a:pt x="4405" y="3429"/>
                    </a:lnTo>
                    <a:lnTo>
                      <a:pt x="4300" y="3614"/>
                    </a:lnTo>
                    <a:lnTo>
                      <a:pt x="4168" y="3799"/>
                    </a:lnTo>
                    <a:lnTo>
                      <a:pt x="4036" y="3957"/>
                    </a:lnTo>
                    <a:lnTo>
                      <a:pt x="3878" y="4115"/>
                    </a:lnTo>
                    <a:lnTo>
                      <a:pt x="3719" y="4247"/>
                    </a:lnTo>
                    <a:lnTo>
                      <a:pt x="3535" y="4352"/>
                    </a:lnTo>
                    <a:lnTo>
                      <a:pt x="3350" y="4458"/>
                    </a:lnTo>
                    <a:lnTo>
                      <a:pt x="3139" y="4537"/>
                    </a:lnTo>
                    <a:lnTo>
                      <a:pt x="2955" y="4590"/>
                    </a:lnTo>
                    <a:lnTo>
                      <a:pt x="2744" y="4616"/>
                    </a:lnTo>
                    <a:lnTo>
                      <a:pt x="2533" y="4643"/>
                    </a:lnTo>
                    <a:lnTo>
                      <a:pt x="2322" y="4643"/>
                    </a:lnTo>
                    <a:lnTo>
                      <a:pt x="2110" y="4616"/>
                    </a:lnTo>
                    <a:lnTo>
                      <a:pt x="1899" y="4563"/>
                    </a:lnTo>
                    <a:lnTo>
                      <a:pt x="1688" y="4511"/>
                    </a:lnTo>
                    <a:lnTo>
                      <a:pt x="1504" y="4405"/>
                    </a:lnTo>
                    <a:lnTo>
                      <a:pt x="1293" y="4300"/>
                    </a:lnTo>
                    <a:lnTo>
                      <a:pt x="1135" y="4168"/>
                    </a:lnTo>
                    <a:lnTo>
                      <a:pt x="950" y="4036"/>
                    </a:lnTo>
                    <a:lnTo>
                      <a:pt x="818" y="3878"/>
                    </a:lnTo>
                    <a:lnTo>
                      <a:pt x="686" y="3719"/>
                    </a:lnTo>
                    <a:lnTo>
                      <a:pt x="554" y="3535"/>
                    </a:lnTo>
                    <a:lnTo>
                      <a:pt x="475" y="3350"/>
                    </a:lnTo>
                    <a:lnTo>
                      <a:pt x="396" y="3139"/>
                    </a:lnTo>
                    <a:lnTo>
                      <a:pt x="343" y="2955"/>
                    </a:lnTo>
                    <a:lnTo>
                      <a:pt x="291" y="2744"/>
                    </a:lnTo>
                    <a:lnTo>
                      <a:pt x="291" y="2533"/>
                    </a:lnTo>
                    <a:lnTo>
                      <a:pt x="291" y="2322"/>
                    </a:lnTo>
                    <a:lnTo>
                      <a:pt x="317" y="2111"/>
                    </a:lnTo>
                    <a:lnTo>
                      <a:pt x="370" y="1900"/>
                    </a:lnTo>
                    <a:lnTo>
                      <a:pt x="422" y="1689"/>
                    </a:lnTo>
                    <a:lnTo>
                      <a:pt x="502" y="1504"/>
                    </a:lnTo>
                    <a:lnTo>
                      <a:pt x="607" y="1293"/>
                    </a:lnTo>
                    <a:lnTo>
                      <a:pt x="792" y="1056"/>
                    </a:lnTo>
                    <a:lnTo>
                      <a:pt x="976" y="871"/>
                    </a:lnTo>
                    <a:lnTo>
                      <a:pt x="1187" y="686"/>
                    </a:lnTo>
                    <a:lnTo>
                      <a:pt x="1425" y="554"/>
                    </a:lnTo>
                    <a:lnTo>
                      <a:pt x="1662" y="423"/>
                    </a:lnTo>
                    <a:lnTo>
                      <a:pt x="1926" y="343"/>
                    </a:lnTo>
                    <a:lnTo>
                      <a:pt x="2190" y="291"/>
                    </a:lnTo>
                    <a:close/>
                    <a:moveTo>
                      <a:pt x="2374" y="1"/>
                    </a:moveTo>
                    <a:lnTo>
                      <a:pt x="2137" y="27"/>
                    </a:lnTo>
                    <a:lnTo>
                      <a:pt x="1926" y="80"/>
                    </a:lnTo>
                    <a:lnTo>
                      <a:pt x="1688" y="132"/>
                    </a:lnTo>
                    <a:lnTo>
                      <a:pt x="1477" y="212"/>
                    </a:lnTo>
                    <a:lnTo>
                      <a:pt x="1266" y="317"/>
                    </a:lnTo>
                    <a:lnTo>
                      <a:pt x="1055" y="449"/>
                    </a:lnTo>
                    <a:lnTo>
                      <a:pt x="871" y="607"/>
                    </a:lnTo>
                    <a:lnTo>
                      <a:pt x="686" y="765"/>
                    </a:lnTo>
                    <a:lnTo>
                      <a:pt x="528" y="950"/>
                    </a:lnTo>
                    <a:lnTo>
                      <a:pt x="396" y="1161"/>
                    </a:lnTo>
                    <a:lnTo>
                      <a:pt x="264" y="1372"/>
                    </a:lnTo>
                    <a:lnTo>
                      <a:pt x="159" y="1609"/>
                    </a:lnTo>
                    <a:lnTo>
                      <a:pt x="80" y="1820"/>
                    </a:lnTo>
                    <a:lnTo>
                      <a:pt x="53" y="2058"/>
                    </a:lnTo>
                    <a:lnTo>
                      <a:pt x="27" y="2295"/>
                    </a:lnTo>
                    <a:lnTo>
                      <a:pt x="0" y="2533"/>
                    </a:lnTo>
                    <a:lnTo>
                      <a:pt x="27" y="2770"/>
                    </a:lnTo>
                    <a:lnTo>
                      <a:pt x="80" y="3007"/>
                    </a:lnTo>
                    <a:lnTo>
                      <a:pt x="132" y="3245"/>
                    </a:lnTo>
                    <a:lnTo>
                      <a:pt x="211" y="3456"/>
                    </a:lnTo>
                    <a:lnTo>
                      <a:pt x="317" y="3667"/>
                    </a:lnTo>
                    <a:lnTo>
                      <a:pt x="449" y="3878"/>
                    </a:lnTo>
                    <a:lnTo>
                      <a:pt x="607" y="4062"/>
                    </a:lnTo>
                    <a:lnTo>
                      <a:pt x="765" y="4221"/>
                    </a:lnTo>
                    <a:lnTo>
                      <a:pt x="950" y="4405"/>
                    </a:lnTo>
                    <a:lnTo>
                      <a:pt x="1161" y="4537"/>
                    </a:lnTo>
                    <a:lnTo>
                      <a:pt x="1477" y="4695"/>
                    </a:lnTo>
                    <a:lnTo>
                      <a:pt x="1794" y="4827"/>
                    </a:lnTo>
                    <a:lnTo>
                      <a:pt x="2110" y="4880"/>
                    </a:lnTo>
                    <a:lnTo>
                      <a:pt x="2453" y="4906"/>
                    </a:lnTo>
                    <a:lnTo>
                      <a:pt x="2770" y="4906"/>
                    </a:lnTo>
                    <a:lnTo>
                      <a:pt x="3060" y="4827"/>
                    </a:lnTo>
                    <a:lnTo>
                      <a:pt x="3350" y="4748"/>
                    </a:lnTo>
                    <a:lnTo>
                      <a:pt x="3640" y="4616"/>
                    </a:lnTo>
                    <a:lnTo>
                      <a:pt x="3904" y="4458"/>
                    </a:lnTo>
                    <a:lnTo>
                      <a:pt x="4141" y="4247"/>
                    </a:lnTo>
                    <a:lnTo>
                      <a:pt x="4352" y="4036"/>
                    </a:lnTo>
                    <a:lnTo>
                      <a:pt x="4537" y="3772"/>
                    </a:lnTo>
                    <a:lnTo>
                      <a:pt x="4669" y="3561"/>
                    </a:lnTo>
                    <a:lnTo>
                      <a:pt x="4748" y="3324"/>
                    </a:lnTo>
                    <a:lnTo>
                      <a:pt x="4827" y="3113"/>
                    </a:lnTo>
                    <a:lnTo>
                      <a:pt x="4880" y="2875"/>
                    </a:lnTo>
                    <a:lnTo>
                      <a:pt x="4906" y="2638"/>
                    </a:lnTo>
                    <a:lnTo>
                      <a:pt x="4906" y="2401"/>
                    </a:lnTo>
                    <a:lnTo>
                      <a:pt x="4906" y="2163"/>
                    </a:lnTo>
                    <a:lnTo>
                      <a:pt x="4854" y="1900"/>
                    </a:lnTo>
                    <a:lnTo>
                      <a:pt x="4801" y="1689"/>
                    </a:lnTo>
                    <a:lnTo>
                      <a:pt x="4695" y="1451"/>
                    </a:lnTo>
                    <a:lnTo>
                      <a:pt x="4590" y="1240"/>
                    </a:lnTo>
                    <a:lnTo>
                      <a:pt x="4458" y="1029"/>
                    </a:lnTo>
                    <a:lnTo>
                      <a:pt x="4326" y="845"/>
                    </a:lnTo>
                    <a:lnTo>
                      <a:pt x="4141" y="686"/>
                    </a:lnTo>
                    <a:lnTo>
                      <a:pt x="3957" y="528"/>
                    </a:lnTo>
                    <a:lnTo>
                      <a:pt x="3772" y="370"/>
                    </a:lnTo>
                    <a:lnTo>
                      <a:pt x="3561" y="264"/>
                    </a:lnTo>
                    <a:lnTo>
                      <a:pt x="3324" y="159"/>
                    </a:lnTo>
                    <a:lnTo>
                      <a:pt x="3086" y="80"/>
                    </a:lnTo>
                    <a:lnTo>
                      <a:pt x="2849" y="27"/>
                    </a:lnTo>
                    <a:lnTo>
                      <a:pt x="2612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55"/>
              <p:cNvSpPr/>
              <p:nvPr/>
            </p:nvSpPr>
            <p:spPr>
              <a:xfrm>
                <a:off x="3372150" y="1128900"/>
                <a:ext cx="116075" cy="11542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17" extrusionOk="0">
                    <a:moveTo>
                      <a:pt x="2032" y="1"/>
                    </a:moveTo>
                    <a:lnTo>
                      <a:pt x="1821" y="54"/>
                    </a:lnTo>
                    <a:lnTo>
                      <a:pt x="1583" y="106"/>
                    </a:lnTo>
                    <a:lnTo>
                      <a:pt x="1399" y="185"/>
                    </a:lnTo>
                    <a:lnTo>
                      <a:pt x="1188" y="291"/>
                    </a:lnTo>
                    <a:lnTo>
                      <a:pt x="1003" y="396"/>
                    </a:lnTo>
                    <a:lnTo>
                      <a:pt x="818" y="555"/>
                    </a:lnTo>
                    <a:lnTo>
                      <a:pt x="660" y="713"/>
                    </a:lnTo>
                    <a:lnTo>
                      <a:pt x="502" y="871"/>
                    </a:lnTo>
                    <a:lnTo>
                      <a:pt x="370" y="1082"/>
                    </a:lnTo>
                    <a:lnTo>
                      <a:pt x="238" y="1267"/>
                    </a:lnTo>
                    <a:lnTo>
                      <a:pt x="159" y="1478"/>
                    </a:lnTo>
                    <a:lnTo>
                      <a:pt x="80" y="1715"/>
                    </a:lnTo>
                    <a:lnTo>
                      <a:pt x="27" y="1926"/>
                    </a:lnTo>
                    <a:lnTo>
                      <a:pt x="1" y="2164"/>
                    </a:lnTo>
                    <a:lnTo>
                      <a:pt x="1" y="2375"/>
                    </a:lnTo>
                    <a:lnTo>
                      <a:pt x="27" y="2612"/>
                    </a:lnTo>
                    <a:lnTo>
                      <a:pt x="54" y="2823"/>
                    </a:lnTo>
                    <a:lnTo>
                      <a:pt x="133" y="3034"/>
                    </a:lnTo>
                    <a:lnTo>
                      <a:pt x="212" y="3245"/>
                    </a:lnTo>
                    <a:lnTo>
                      <a:pt x="317" y="3430"/>
                    </a:lnTo>
                    <a:lnTo>
                      <a:pt x="423" y="3641"/>
                    </a:lnTo>
                    <a:lnTo>
                      <a:pt x="555" y="3799"/>
                    </a:lnTo>
                    <a:lnTo>
                      <a:pt x="713" y="3984"/>
                    </a:lnTo>
                    <a:lnTo>
                      <a:pt x="898" y="4115"/>
                    </a:lnTo>
                    <a:lnTo>
                      <a:pt x="1082" y="4274"/>
                    </a:lnTo>
                    <a:lnTo>
                      <a:pt x="1293" y="4379"/>
                    </a:lnTo>
                    <a:lnTo>
                      <a:pt x="1504" y="4458"/>
                    </a:lnTo>
                    <a:lnTo>
                      <a:pt x="1742" y="4537"/>
                    </a:lnTo>
                    <a:lnTo>
                      <a:pt x="1953" y="4590"/>
                    </a:lnTo>
                    <a:lnTo>
                      <a:pt x="2164" y="4617"/>
                    </a:lnTo>
                    <a:lnTo>
                      <a:pt x="2401" y="4617"/>
                    </a:lnTo>
                    <a:lnTo>
                      <a:pt x="2612" y="4590"/>
                    </a:lnTo>
                    <a:lnTo>
                      <a:pt x="2849" y="4564"/>
                    </a:lnTo>
                    <a:lnTo>
                      <a:pt x="3060" y="4511"/>
                    </a:lnTo>
                    <a:lnTo>
                      <a:pt x="3271" y="4432"/>
                    </a:lnTo>
                    <a:lnTo>
                      <a:pt x="3456" y="4326"/>
                    </a:lnTo>
                    <a:lnTo>
                      <a:pt x="3641" y="4195"/>
                    </a:lnTo>
                    <a:lnTo>
                      <a:pt x="3825" y="4063"/>
                    </a:lnTo>
                    <a:lnTo>
                      <a:pt x="3983" y="3904"/>
                    </a:lnTo>
                    <a:lnTo>
                      <a:pt x="4142" y="3720"/>
                    </a:lnTo>
                    <a:lnTo>
                      <a:pt x="4274" y="3535"/>
                    </a:lnTo>
                    <a:lnTo>
                      <a:pt x="4405" y="3324"/>
                    </a:lnTo>
                    <a:lnTo>
                      <a:pt x="4485" y="3113"/>
                    </a:lnTo>
                    <a:lnTo>
                      <a:pt x="4564" y="2902"/>
                    </a:lnTo>
                    <a:lnTo>
                      <a:pt x="4616" y="2665"/>
                    </a:lnTo>
                    <a:lnTo>
                      <a:pt x="4643" y="2454"/>
                    </a:lnTo>
                    <a:lnTo>
                      <a:pt x="4643" y="2216"/>
                    </a:lnTo>
                    <a:lnTo>
                      <a:pt x="4616" y="2005"/>
                    </a:lnTo>
                    <a:lnTo>
                      <a:pt x="4590" y="1794"/>
                    </a:lnTo>
                    <a:lnTo>
                      <a:pt x="4511" y="1583"/>
                    </a:lnTo>
                    <a:lnTo>
                      <a:pt x="4432" y="1372"/>
                    </a:lnTo>
                    <a:lnTo>
                      <a:pt x="4353" y="1161"/>
                    </a:lnTo>
                    <a:lnTo>
                      <a:pt x="4221" y="977"/>
                    </a:lnTo>
                    <a:lnTo>
                      <a:pt x="4089" y="792"/>
                    </a:lnTo>
                    <a:lnTo>
                      <a:pt x="3931" y="634"/>
                    </a:lnTo>
                    <a:lnTo>
                      <a:pt x="3746" y="476"/>
                    </a:lnTo>
                    <a:lnTo>
                      <a:pt x="3561" y="344"/>
                    </a:lnTo>
                    <a:lnTo>
                      <a:pt x="3350" y="238"/>
                    </a:lnTo>
                    <a:lnTo>
                      <a:pt x="3139" y="133"/>
                    </a:lnTo>
                    <a:lnTo>
                      <a:pt x="2928" y="54"/>
                    </a:lnTo>
                    <a:lnTo>
                      <a:pt x="2691" y="27"/>
                    </a:lnTo>
                    <a:lnTo>
                      <a:pt x="2480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55"/>
              <p:cNvSpPr/>
              <p:nvPr/>
            </p:nvSpPr>
            <p:spPr>
              <a:xfrm>
                <a:off x="3370850" y="1119675"/>
                <a:ext cx="116075" cy="1160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43" extrusionOk="0">
                    <a:moveTo>
                      <a:pt x="2242" y="1"/>
                    </a:moveTo>
                    <a:lnTo>
                      <a:pt x="2031" y="27"/>
                    </a:lnTo>
                    <a:lnTo>
                      <a:pt x="1794" y="53"/>
                    </a:lnTo>
                    <a:lnTo>
                      <a:pt x="1583" y="132"/>
                    </a:lnTo>
                    <a:lnTo>
                      <a:pt x="1372" y="212"/>
                    </a:lnTo>
                    <a:lnTo>
                      <a:pt x="1187" y="317"/>
                    </a:lnTo>
                    <a:lnTo>
                      <a:pt x="1002" y="423"/>
                    </a:lnTo>
                    <a:lnTo>
                      <a:pt x="818" y="554"/>
                    </a:lnTo>
                    <a:lnTo>
                      <a:pt x="633" y="713"/>
                    </a:lnTo>
                    <a:lnTo>
                      <a:pt x="501" y="897"/>
                    </a:lnTo>
                    <a:lnTo>
                      <a:pt x="369" y="1082"/>
                    </a:lnTo>
                    <a:lnTo>
                      <a:pt x="237" y="1293"/>
                    </a:lnTo>
                    <a:lnTo>
                      <a:pt x="158" y="1504"/>
                    </a:lnTo>
                    <a:lnTo>
                      <a:pt x="79" y="1741"/>
                    </a:lnTo>
                    <a:lnTo>
                      <a:pt x="26" y="1952"/>
                    </a:lnTo>
                    <a:lnTo>
                      <a:pt x="0" y="2163"/>
                    </a:lnTo>
                    <a:lnTo>
                      <a:pt x="0" y="2401"/>
                    </a:lnTo>
                    <a:lnTo>
                      <a:pt x="26" y="2612"/>
                    </a:lnTo>
                    <a:lnTo>
                      <a:pt x="53" y="2849"/>
                    </a:lnTo>
                    <a:lnTo>
                      <a:pt x="132" y="3060"/>
                    </a:lnTo>
                    <a:lnTo>
                      <a:pt x="211" y="3271"/>
                    </a:lnTo>
                    <a:lnTo>
                      <a:pt x="290" y="3456"/>
                    </a:lnTo>
                    <a:lnTo>
                      <a:pt x="422" y="3640"/>
                    </a:lnTo>
                    <a:lnTo>
                      <a:pt x="554" y="3825"/>
                    </a:lnTo>
                    <a:lnTo>
                      <a:pt x="712" y="3983"/>
                    </a:lnTo>
                    <a:lnTo>
                      <a:pt x="897" y="4142"/>
                    </a:lnTo>
                    <a:lnTo>
                      <a:pt x="1081" y="4273"/>
                    </a:lnTo>
                    <a:lnTo>
                      <a:pt x="1292" y="4405"/>
                    </a:lnTo>
                    <a:lnTo>
                      <a:pt x="1503" y="4484"/>
                    </a:lnTo>
                    <a:lnTo>
                      <a:pt x="1714" y="4564"/>
                    </a:lnTo>
                    <a:lnTo>
                      <a:pt x="1952" y="4616"/>
                    </a:lnTo>
                    <a:lnTo>
                      <a:pt x="2163" y="4643"/>
                    </a:lnTo>
                    <a:lnTo>
                      <a:pt x="2400" y="4643"/>
                    </a:lnTo>
                    <a:lnTo>
                      <a:pt x="2611" y="4616"/>
                    </a:lnTo>
                    <a:lnTo>
                      <a:pt x="2822" y="4590"/>
                    </a:lnTo>
                    <a:lnTo>
                      <a:pt x="3060" y="4511"/>
                    </a:lnTo>
                    <a:lnTo>
                      <a:pt x="3244" y="4432"/>
                    </a:lnTo>
                    <a:lnTo>
                      <a:pt x="3455" y="4353"/>
                    </a:lnTo>
                    <a:lnTo>
                      <a:pt x="3640" y="4221"/>
                    </a:lnTo>
                    <a:lnTo>
                      <a:pt x="3824" y="4089"/>
                    </a:lnTo>
                    <a:lnTo>
                      <a:pt x="3983" y="3931"/>
                    </a:lnTo>
                    <a:lnTo>
                      <a:pt x="4141" y="3746"/>
                    </a:lnTo>
                    <a:lnTo>
                      <a:pt x="4273" y="3561"/>
                    </a:lnTo>
                    <a:lnTo>
                      <a:pt x="4405" y="3350"/>
                    </a:lnTo>
                    <a:lnTo>
                      <a:pt x="4484" y="3139"/>
                    </a:lnTo>
                    <a:lnTo>
                      <a:pt x="4563" y="2928"/>
                    </a:lnTo>
                    <a:lnTo>
                      <a:pt x="4616" y="2691"/>
                    </a:lnTo>
                    <a:lnTo>
                      <a:pt x="4616" y="2480"/>
                    </a:lnTo>
                    <a:lnTo>
                      <a:pt x="4642" y="2242"/>
                    </a:lnTo>
                    <a:lnTo>
                      <a:pt x="4616" y="2031"/>
                    </a:lnTo>
                    <a:lnTo>
                      <a:pt x="4563" y="1794"/>
                    </a:lnTo>
                    <a:lnTo>
                      <a:pt x="4510" y="1583"/>
                    </a:lnTo>
                    <a:lnTo>
                      <a:pt x="4431" y="1372"/>
                    </a:lnTo>
                    <a:lnTo>
                      <a:pt x="4326" y="1187"/>
                    </a:lnTo>
                    <a:lnTo>
                      <a:pt x="4220" y="1003"/>
                    </a:lnTo>
                    <a:lnTo>
                      <a:pt x="4088" y="818"/>
                    </a:lnTo>
                    <a:lnTo>
                      <a:pt x="3930" y="660"/>
                    </a:lnTo>
                    <a:lnTo>
                      <a:pt x="3745" y="502"/>
                    </a:lnTo>
                    <a:lnTo>
                      <a:pt x="3561" y="370"/>
                    </a:lnTo>
                    <a:lnTo>
                      <a:pt x="3350" y="238"/>
                    </a:lnTo>
                    <a:lnTo>
                      <a:pt x="3139" y="159"/>
                    </a:lnTo>
                    <a:lnTo>
                      <a:pt x="2901" y="80"/>
                    </a:lnTo>
                    <a:lnTo>
                      <a:pt x="2690" y="27"/>
                    </a:lnTo>
                    <a:lnTo>
                      <a:pt x="245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55"/>
              <p:cNvSpPr/>
              <p:nvPr/>
            </p:nvSpPr>
            <p:spPr>
              <a:xfrm>
                <a:off x="3367550" y="1116375"/>
                <a:ext cx="122650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4907" extrusionOk="0">
                    <a:moveTo>
                      <a:pt x="2453" y="264"/>
                    </a:moveTo>
                    <a:lnTo>
                      <a:pt x="2743" y="291"/>
                    </a:lnTo>
                    <a:lnTo>
                      <a:pt x="3033" y="370"/>
                    </a:lnTo>
                    <a:lnTo>
                      <a:pt x="3323" y="475"/>
                    </a:lnTo>
                    <a:lnTo>
                      <a:pt x="3614" y="607"/>
                    </a:lnTo>
                    <a:lnTo>
                      <a:pt x="3798" y="739"/>
                    </a:lnTo>
                    <a:lnTo>
                      <a:pt x="3956" y="871"/>
                    </a:lnTo>
                    <a:lnTo>
                      <a:pt x="4115" y="1029"/>
                    </a:lnTo>
                    <a:lnTo>
                      <a:pt x="4220" y="1214"/>
                    </a:lnTo>
                    <a:lnTo>
                      <a:pt x="4352" y="1372"/>
                    </a:lnTo>
                    <a:lnTo>
                      <a:pt x="4431" y="1583"/>
                    </a:lnTo>
                    <a:lnTo>
                      <a:pt x="4510" y="1768"/>
                    </a:lnTo>
                    <a:lnTo>
                      <a:pt x="4563" y="1979"/>
                    </a:lnTo>
                    <a:lnTo>
                      <a:pt x="4616" y="2163"/>
                    </a:lnTo>
                    <a:lnTo>
                      <a:pt x="4616" y="2374"/>
                    </a:lnTo>
                    <a:lnTo>
                      <a:pt x="4616" y="2585"/>
                    </a:lnTo>
                    <a:lnTo>
                      <a:pt x="4589" y="2796"/>
                    </a:lnTo>
                    <a:lnTo>
                      <a:pt x="4563" y="3007"/>
                    </a:lnTo>
                    <a:lnTo>
                      <a:pt x="4484" y="3218"/>
                    </a:lnTo>
                    <a:lnTo>
                      <a:pt x="4405" y="3429"/>
                    </a:lnTo>
                    <a:lnTo>
                      <a:pt x="4299" y="3614"/>
                    </a:lnTo>
                    <a:lnTo>
                      <a:pt x="4167" y="3799"/>
                    </a:lnTo>
                    <a:lnTo>
                      <a:pt x="4009" y="3957"/>
                    </a:lnTo>
                    <a:lnTo>
                      <a:pt x="3877" y="4115"/>
                    </a:lnTo>
                    <a:lnTo>
                      <a:pt x="3693" y="4247"/>
                    </a:lnTo>
                    <a:lnTo>
                      <a:pt x="3508" y="4353"/>
                    </a:lnTo>
                    <a:lnTo>
                      <a:pt x="3323" y="4432"/>
                    </a:lnTo>
                    <a:lnTo>
                      <a:pt x="3139" y="4511"/>
                    </a:lnTo>
                    <a:lnTo>
                      <a:pt x="2928" y="4564"/>
                    </a:lnTo>
                    <a:lnTo>
                      <a:pt x="2717" y="4616"/>
                    </a:lnTo>
                    <a:lnTo>
                      <a:pt x="2321" y="4616"/>
                    </a:lnTo>
                    <a:lnTo>
                      <a:pt x="2110" y="4590"/>
                    </a:lnTo>
                    <a:lnTo>
                      <a:pt x="1899" y="4564"/>
                    </a:lnTo>
                    <a:lnTo>
                      <a:pt x="1688" y="4485"/>
                    </a:lnTo>
                    <a:lnTo>
                      <a:pt x="1477" y="4405"/>
                    </a:lnTo>
                    <a:lnTo>
                      <a:pt x="1293" y="4300"/>
                    </a:lnTo>
                    <a:lnTo>
                      <a:pt x="1108" y="4168"/>
                    </a:lnTo>
                    <a:lnTo>
                      <a:pt x="950" y="4036"/>
                    </a:lnTo>
                    <a:lnTo>
                      <a:pt x="791" y="3878"/>
                    </a:lnTo>
                    <a:lnTo>
                      <a:pt x="660" y="3693"/>
                    </a:lnTo>
                    <a:lnTo>
                      <a:pt x="554" y="3535"/>
                    </a:lnTo>
                    <a:lnTo>
                      <a:pt x="449" y="3324"/>
                    </a:lnTo>
                    <a:lnTo>
                      <a:pt x="396" y="3139"/>
                    </a:lnTo>
                    <a:lnTo>
                      <a:pt x="317" y="2928"/>
                    </a:lnTo>
                    <a:lnTo>
                      <a:pt x="290" y="2744"/>
                    </a:lnTo>
                    <a:lnTo>
                      <a:pt x="264" y="2533"/>
                    </a:lnTo>
                    <a:lnTo>
                      <a:pt x="264" y="2322"/>
                    </a:lnTo>
                    <a:lnTo>
                      <a:pt x="290" y="2111"/>
                    </a:lnTo>
                    <a:lnTo>
                      <a:pt x="343" y="1900"/>
                    </a:lnTo>
                    <a:lnTo>
                      <a:pt x="422" y="1689"/>
                    </a:lnTo>
                    <a:lnTo>
                      <a:pt x="501" y="1478"/>
                    </a:lnTo>
                    <a:lnTo>
                      <a:pt x="607" y="1293"/>
                    </a:lnTo>
                    <a:lnTo>
                      <a:pt x="765" y="1056"/>
                    </a:lnTo>
                    <a:lnTo>
                      <a:pt x="976" y="871"/>
                    </a:lnTo>
                    <a:lnTo>
                      <a:pt x="1187" y="686"/>
                    </a:lnTo>
                    <a:lnTo>
                      <a:pt x="1424" y="528"/>
                    </a:lnTo>
                    <a:lnTo>
                      <a:pt x="1662" y="423"/>
                    </a:lnTo>
                    <a:lnTo>
                      <a:pt x="1926" y="344"/>
                    </a:lnTo>
                    <a:lnTo>
                      <a:pt x="2189" y="291"/>
                    </a:lnTo>
                    <a:lnTo>
                      <a:pt x="2453" y="264"/>
                    </a:lnTo>
                    <a:close/>
                    <a:moveTo>
                      <a:pt x="2374" y="1"/>
                    </a:moveTo>
                    <a:lnTo>
                      <a:pt x="2137" y="27"/>
                    </a:lnTo>
                    <a:lnTo>
                      <a:pt x="1899" y="53"/>
                    </a:lnTo>
                    <a:lnTo>
                      <a:pt x="1688" y="133"/>
                    </a:lnTo>
                    <a:lnTo>
                      <a:pt x="1451" y="212"/>
                    </a:lnTo>
                    <a:lnTo>
                      <a:pt x="1240" y="317"/>
                    </a:lnTo>
                    <a:lnTo>
                      <a:pt x="1055" y="449"/>
                    </a:lnTo>
                    <a:lnTo>
                      <a:pt x="844" y="581"/>
                    </a:lnTo>
                    <a:lnTo>
                      <a:pt x="686" y="766"/>
                    </a:lnTo>
                    <a:lnTo>
                      <a:pt x="528" y="950"/>
                    </a:lnTo>
                    <a:lnTo>
                      <a:pt x="369" y="1161"/>
                    </a:lnTo>
                    <a:lnTo>
                      <a:pt x="238" y="1372"/>
                    </a:lnTo>
                    <a:lnTo>
                      <a:pt x="158" y="1583"/>
                    </a:lnTo>
                    <a:lnTo>
                      <a:pt x="79" y="1821"/>
                    </a:lnTo>
                    <a:lnTo>
                      <a:pt x="27" y="2058"/>
                    </a:lnTo>
                    <a:lnTo>
                      <a:pt x="0" y="2295"/>
                    </a:lnTo>
                    <a:lnTo>
                      <a:pt x="0" y="2533"/>
                    </a:lnTo>
                    <a:lnTo>
                      <a:pt x="27" y="2770"/>
                    </a:lnTo>
                    <a:lnTo>
                      <a:pt x="53" y="3007"/>
                    </a:lnTo>
                    <a:lnTo>
                      <a:pt x="132" y="3218"/>
                    </a:lnTo>
                    <a:lnTo>
                      <a:pt x="211" y="3456"/>
                    </a:lnTo>
                    <a:lnTo>
                      <a:pt x="317" y="3667"/>
                    </a:lnTo>
                    <a:lnTo>
                      <a:pt x="449" y="3852"/>
                    </a:lnTo>
                    <a:lnTo>
                      <a:pt x="580" y="4063"/>
                    </a:lnTo>
                    <a:lnTo>
                      <a:pt x="765" y="4221"/>
                    </a:lnTo>
                    <a:lnTo>
                      <a:pt x="950" y="4379"/>
                    </a:lnTo>
                    <a:lnTo>
                      <a:pt x="1134" y="4537"/>
                    </a:lnTo>
                    <a:lnTo>
                      <a:pt x="1451" y="4696"/>
                    </a:lnTo>
                    <a:lnTo>
                      <a:pt x="1767" y="4827"/>
                    </a:lnTo>
                    <a:lnTo>
                      <a:pt x="2110" y="4880"/>
                    </a:lnTo>
                    <a:lnTo>
                      <a:pt x="2453" y="4907"/>
                    </a:lnTo>
                    <a:lnTo>
                      <a:pt x="2743" y="4880"/>
                    </a:lnTo>
                    <a:lnTo>
                      <a:pt x="3060" y="4827"/>
                    </a:lnTo>
                    <a:lnTo>
                      <a:pt x="3350" y="4748"/>
                    </a:lnTo>
                    <a:lnTo>
                      <a:pt x="3614" y="4616"/>
                    </a:lnTo>
                    <a:lnTo>
                      <a:pt x="3877" y="4458"/>
                    </a:lnTo>
                    <a:lnTo>
                      <a:pt x="4115" y="4247"/>
                    </a:lnTo>
                    <a:lnTo>
                      <a:pt x="4326" y="4010"/>
                    </a:lnTo>
                    <a:lnTo>
                      <a:pt x="4537" y="3772"/>
                    </a:lnTo>
                    <a:lnTo>
                      <a:pt x="4642" y="3535"/>
                    </a:lnTo>
                    <a:lnTo>
                      <a:pt x="4748" y="3324"/>
                    </a:lnTo>
                    <a:lnTo>
                      <a:pt x="4827" y="3087"/>
                    </a:lnTo>
                    <a:lnTo>
                      <a:pt x="4880" y="2849"/>
                    </a:lnTo>
                    <a:lnTo>
                      <a:pt x="4906" y="2612"/>
                    </a:lnTo>
                    <a:lnTo>
                      <a:pt x="4906" y="2374"/>
                    </a:lnTo>
                    <a:lnTo>
                      <a:pt x="4880" y="2137"/>
                    </a:lnTo>
                    <a:lnTo>
                      <a:pt x="4853" y="1900"/>
                    </a:lnTo>
                    <a:lnTo>
                      <a:pt x="4774" y="1689"/>
                    </a:lnTo>
                    <a:lnTo>
                      <a:pt x="4695" y="1451"/>
                    </a:lnTo>
                    <a:lnTo>
                      <a:pt x="4589" y="1240"/>
                    </a:lnTo>
                    <a:lnTo>
                      <a:pt x="4458" y="1056"/>
                    </a:lnTo>
                    <a:lnTo>
                      <a:pt x="4326" y="845"/>
                    </a:lnTo>
                    <a:lnTo>
                      <a:pt x="4141" y="686"/>
                    </a:lnTo>
                    <a:lnTo>
                      <a:pt x="3956" y="528"/>
                    </a:lnTo>
                    <a:lnTo>
                      <a:pt x="3745" y="370"/>
                    </a:lnTo>
                    <a:lnTo>
                      <a:pt x="3534" y="264"/>
                    </a:lnTo>
                    <a:lnTo>
                      <a:pt x="3297" y="159"/>
                    </a:lnTo>
                    <a:lnTo>
                      <a:pt x="3086" y="80"/>
                    </a:lnTo>
                    <a:lnTo>
                      <a:pt x="2849" y="27"/>
                    </a:lnTo>
                    <a:lnTo>
                      <a:pt x="2611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55"/>
              <p:cNvSpPr/>
              <p:nvPr/>
            </p:nvSpPr>
            <p:spPr>
              <a:xfrm>
                <a:off x="3275900" y="1281875"/>
                <a:ext cx="116075" cy="11542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17" extrusionOk="0">
                    <a:moveTo>
                      <a:pt x="2242" y="1"/>
                    </a:moveTo>
                    <a:lnTo>
                      <a:pt x="2031" y="27"/>
                    </a:lnTo>
                    <a:lnTo>
                      <a:pt x="1794" y="54"/>
                    </a:lnTo>
                    <a:lnTo>
                      <a:pt x="1583" y="106"/>
                    </a:lnTo>
                    <a:lnTo>
                      <a:pt x="1372" y="186"/>
                    </a:lnTo>
                    <a:lnTo>
                      <a:pt x="1187" y="291"/>
                    </a:lnTo>
                    <a:lnTo>
                      <a:pt x="1002" y="423"/>
                    </a:lnTo>
                    <a:lnTo>
                      <a:pt x="818" y="555"/>
                    </a:lnTo>
                    <a:lnTo>
                      <a:pt x="659" y="713"/>
                    </a:lnTo>
                    <a:lnTo>
                      <a:pt x="501" y="898"/>
                    </a:lnTo>
                    <a:lnTo>
                      <a:pt x="369" y="1082"/>
                    </a:lnTo>
                    <a:lnTo>
                      <a:pt x="237" y="1293"/>
                    </a:lnTo>
                    <a:lnTo>
                      <a:pt x="158" y="1504"/>
                    </a:lnTo>
                    <a:lnTo>
                      <a:pt x="79" y="1715"/>
                    </a:lnTo>
                    <a:lnTo>
                      <a:pt x="26" y="1953"/>
                    </a:lnTo>
                    <a:lnTo>
                      <a:pt x="0" y="2164"/>
                    </a:lnTo>
                    <a:lnTo>
                      <a:pt x="0" y="2401"/>
                    </a:lnTo>
                    <a:lnTo>
                      <a:pt x="26" y="2612"/>
                    </a:lnTo>
                    <a:lnTo>
                      <a:pt x="53" y="2823"/>
                    </a:lnTo>
                    <a:lnTo>
                      <a:pt x="132" y="3034"/>
                    </a:lnTo>
                    <a:lnTo>
                      <a:pt x="211" y="3245"/>
                    </a:lnTo>
                    <a:lnTo>
                      <a:pt x="317" y="3456"/>
                    </a:lnTo>
                    <a:lnTo>
                      <a:pt x="422" y="3641"/>
                    </a:lnTo>
                    <a:lnTo>
                      <a:pt x="554" y="3825"/>
                    </a:lnTo>
                    <a:lnTo>
                      <a:pt x="712" y="3984"/>
                    </a:lnTo>
                    <a:lnTo>
                      <a:pt x="897" y="4142"/>
                    </a:lnTo>
                    <a:lnTo>
                      <a:pt x="1081" y="4274"/>
                    </a:lnTo>
                    <a:lnTo>
                      <a:pt x="1292" y="4379"/>
                    </a:lnTo>
                    <a:lnTo>
                      <a:pt x="1503" y="4485"/>
                    </a:lnTo>
                    <a:lnTo>
                      <a:pt x="1741" y="4564"/>
                    </a:lnTo>
                    <a:lnTo>
                      <a:pt x="1952" y="4590"/>
                    </a:lnTo>
                    <a:lnTo>
                      <a:pt x="2163" y="4617"/>
                    </a:lnTo>
                    <a:lnTo>
                      <a:pt x="2611" y="4617"/>
                    </a:lnTo>
                    <a:lnTo>
                      <a:pt x="2849" y="4564"/>
                    </a:lnTo>
                    <a:lnTo>
                      <a:pt x="3060" y="4511"/>
                    </a:lnTo>
                    <a:lnTo>
                      <a:pt x="3271" y="4432"/>
                    </a:lnTo>
                    <a:lnTo>
                      <a:pt x="3455" y="4326"/>
                    </a:lnTo>
                    <a:lnTo>
                      <a:pt x="3640" y="4221"/>
                    </a:lnTo>
                    <a:lnTo>
                      <a:pt x="3824" y="4063"/>
                    </a:lnTo>
                    <a:lnTo>
                      <a:pt x="3983" y="3904"/>
                    </a:lnTo>
                    <a:lnTo>
                      <a:pt x="4141" y="3746"/>
                    </a:lnTo>
                    <a:lnTo>
                      <a:pt x="4273" y="3535"/>
                    </a:lnTo>
                    <a:lnTo>
                      <a:pt x="4405" y="3351"/>
                    </a:lnTo>
                    <a:lnTo>
                      <a:pt x="4484" y="3113"/>
                    </a:lnTo>
                    <a:lnTo>
                      <a:pt x="4563" y="2902"/>
                    </a:lnTo>
                    <a:lnTo>
                      <a:pt x="4616" y="2691"/>
                    </a:lnTo>
                    <a:lnTo>
                      <a:pt x="4642" y="2454"/>
                    </a:lnTo>
                    <a:lnTo>
                      <a:pt x="4642" y="2243"/>
                    </a:lnTo>
                    <a:lnTo>
                      <a:pt x="4616" y="2005"/>
                    </a:lnTo>
                    <a:lnTo>
                      <a:pt x="4589" y="1794"/>
                    </a:lnTo>
                    <a:lnTo>
                      <a:pt x="4510" y="1583"/>
                    </a:lnTo>
                    <a:lnTo>
                      <a:pt x="4431" y="1372"/>
                    </a:lnTo>
                    <a:lnTo>
                      <a:pt x="4352" y="1188"/>
                    </a:lnTo>
                    <a:lnTo>
                      <a:pt x="4220" y="977"/>
                    </a:lnTo>
                    <a:lnTo>
                      <a:pt x="4088" y="819"/>
                    </a:lnTo>
                    <a:lnTo>
                      <a:pt x="3930" y="634"/>
                    </a:lnTo>
                    <a:lnTo>
                      <a:pt x="3745" y="502"/>
                    </a:lnTo>
                    <a:lnTo>
                      <a:pt x="3561" y="344"/>
                    </a:lnTo>
                    <a:lnTo>
                      <a:pt x="3350" y="238"/>
                    </a:lnTo>
                    <a:lnTo>
                      <a:pt x="3139" y="133"/>
                    </a:lnTo>
                    <a:lnTo>
                      <a:pt x="2928" y="80"/>
                    </a:lnTo>
                    <a:lnTo>
                      <a:pt x="2690" y="27"/>
                    </a:lnTo>
                    <a:lnTo>
                      <a:pt x="2479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55"/>
              <p:cNvSpPr/>
              <p:nvPr/>
            </p:nvSpPr>
            <p:spPr>
              <a:xfrm>
                <a:off x="3274575" y="1273325"/>
                <a:ext cx="116075" cy="115400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16" extrusionOk="0">
                    <a:moveTo>
                      <a:pt x="2031" y="0"/>
                    </a:moveTo>
                    <a:lnTo>
                      <a:pt x="1794" y="53"/>
                    </a:lnTo>
                    <a:lnTo>
                      <a:pt x="1583" y="106"/>
                    </a:lnTo>
                    <a:lnTo>
                      <a:pt x="1372" y="185"/>
                    </a:lnTo>
                    <a:lnTo>
                      <a:pt x="1187" y="290"/>
                    </a:lnTo>
                    <a:lnTo>
                      <a:pt x="976" y="396"/>
                    </a:lnTo>
                    <a:lnTo>
                      <a:pt x="818" y="554"/>
                    </a:lnTo>
                    <a:lnTo>
                      <a:pt x="633" y="712"/>
                    </a:lnTo>
                    <a:lnTo>
                      <a:pt x="501" y="870"/>
                    </a:lnTo>
                    <a:lnTo>
                      <a:pt x="343" y="1081"/>
                    </a:lnTo>
                    <a:lnTo>
                      <a:pt x="238" y="1292"/>
                    </a:lnTo>
                    <a:lnTo>
                      <a:pt x="159" y="1503"/>
                    </a:lnTo>
                    <a:lnTo>
                      <a:pt x="79" y="1714"/>
                    </a:lnTo>
                    <a:lnTo>
                      <a:pt x="27" y="1925"/>
                    </a:lnTo>
                    <a:lnTo>
                      <a:pt x="0" y="2163"/>
                    </a:lnTo>
                    <a:lnTo>
                      <a:pt x="0" y="2374"/>
                    </a:lnTo>
                    <a:lnTo>
                      <a:pt x="27" y="2611"/>
                    </a:lnTo>
                    <a:lnTo>
                      <a:pt x="53" y="2822"/>
                    </a:lnTo>
                    <a:lnTo>
                      <a:pt x="106" y="3033"/>
                    </a:lnTo>
                    <a:lnTo>
                      <a:pt x="211" y="3244"/>
                    </a:lnTo>
                    <a:lnTo>
                      <a:pt x="290" y="3455"/>
                    </a:lnTo>
                    <a:lnTo>
                      <a:pt x="422" y="3640"/>
                    </a:lnTo>
                    <a:lnTo>
                      <a:pt x="554" y="3824"/>
                    </a:lnTo>
                    <a:lnTo>
                      <a:pt x="712" y="3983"/>
                    </a:lnTo>
                    <a:lnTo>
                      <a:pt x="897" y="4141"/>
                    </a:lnTo>
                    <a:lnTo>
                      <a:pt x="1082" y="4273"/>
                    </a:lnTo>
                    <a:lnTo>
                      <a:pt x="1293" y="4378"/>
                    </a:lnTo>
                    <a:lnTo>
                      <a:pt x="1504" y="4484"/>
                    </a:lnTo>
                    <a:lnTo>
                      <a:pt x="1715" y="4537"/>
                    </a:lnTo>
                    <a:lnTo>
                      <a:pt x="1952" y="4589"/>
                    </a:lnTo>
                    <a:lnTo>
                      <a:pt x="2163" y="4616"/>
                    </a:lnTo>
                    <a:lnTo>
                      <a:pt x="2611" y="4616"/>
                    </a:lnTo>
                    <a:lnTo>
                      <a:pt x="2822" y="4563"/>
                    </a:lnTo>
                    <a:lnTo>
                      <a:pt x="3033" y="4510"/>
                    </a:lnTo>
                    <a:lnTo>
                      <a:pt x="3244" y="4431"/>
                    </a:lnTo>
                    <a:lnTo>
                      <a:pt x="3455" y="4326"/>
                    </a:lnTo>
                    <a:lnTo>
                      <a:pt x="3640" y="4194"/>
                    </a:lnTo>
                    <a:lnTo>
                      <a:pt x="3825" y="4062"/>
                    </a:lnTo>
                    <a:lnTo>
                      <a:pt x="3983" y="3904"/>
                    </a:lnTo>
                    <a:lnTo>
                      <a:pt x="4141" y="3745"/>
                    </a:lnTo>
                    <a:lnTo>
                      <a:pt x="4273" y="3534"/>
                    </a:lnTo>
                    <a:lnTo>
                      <a:pt x="4405" y="3323"/>
                    </a:lnTo>
                    <a:lnTo>
                      <a:pt x="4484" y="3112"/>
                    </a:lnTo>
                    <a:lnTo>
                      <a:pt x="4563" y="2901"/>
                    </a:lnTo>
                    <a:lnTo>
                      <a:pt x="4590" y="2690"/>
                    </a:lnTo>
                    <a:lnTo>
                      <a:pt x="4616" y="2453"/>
                    </a:lnTo>
                    <a:lnTo>
                      <a:pt x="4642" y="2242"/>
                    </a:lnTo>
                    <a:lnTo>
                      <a:pt x="4616" y="2005"/>
                    </a:lnTo>
                    <a:lnTo>
                      <a:pt x="4563" y="1794"/>
                    </a:lnTo>
                    <a:lnTo>
                      <a:pt x="4510" y="1583"/>
                    </a:lnTo>
                    <a:lnTo>
                      <a:pt x="4431" y="1372"/>
                    </a:lnTo>
                    <a:lnTo>
                      <a:pt x="4326" y="1161"/>
                    </a:lnTo>
                    <a:lnTo>
                      <a:pt x="4220" y="976"/>
                    </a:lnTo>
                    <a:lnTo>
                      <a:pt x="4088" y="791"/>
                    </a:lnTo>
                    <a:lnTo>
                      <a:pt x="3930" y="633"/>
                    </a:lnTo>
                    <a:lnTo>
                      <a:pt x="3746" y="475"/>
                    </a:lnTo>
                    <a:lnTo>
                      <a:pt x="3561" y="343"/>
                    </a:lnTo>
                    <a:lnTo>
                      <a:pt x="3350" y="237"/>
                    </a:lnTo>
                    <a:lnTo>
                      <a:pt x="3139" y="132"/>
                    </a:lnTo>
                    <a:lnTo>
                      <a:pt x="2902" y="79"/>
                    </a:lnTo>
                    <a:lnTo>
                      <a:pt x="2691" y="26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55"/>
              <p:cNvSpPr/>
              <p:nvPr/>
            </p:nvSpPr>
            <p:spPr>
              <a:xfrm>
                <a:off x="3271275" y="1269350"/>
                <a:ext cx="12267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7" extrusionOk="0">
                    <a:moveTo>
                      <a:pt x="2453" y="291"/>
                    </a:moveTo>
                    <a:lnTo>
                      <a:pt x="2743" y="317"/>
                    </a:lnTo>
                    <a:lnTo>
                      <a:pt x="3060" y="370"/>
                    </a:lnTo>
                    <a:lnTo>
                      <a:pt x="3324" y="476"/>
                    </a:lnTo>
                    <a:lnTo>
                      <a:pt x="3614" y="634"/>
                    </a:lnTo>
                    <a:lnTo>
                      <a:pt x="3772" y="739"/>
                    </a:lnTo>
                    <a:lnTo>
                      <a:pt x="3957" y="898"/>
                    </a:lnTo>
                    <a:lnTo>
                      <a:pt x="4089" y="1029"/>
                    </a:lnTo>
                    <a:lnTo>
                      <a:pt x="4220" y="1214"/>
                    </a:lnTo>
                    <a:lnTo>
                      <a:pt x="4326" y="1372"/>
                    </a:lnTo>
                    <a:lnTo>
                      <a:pt x="4431" y="1583"/>
                    </a:lnTo>
                    <a:lnTo>
                      <a:pt x="4511" y="1768"/>
                    </a:lnTo>
                    <a:lnTo>
                      <a:pt x="4563" y="1979"/>
                    </a:lnTo>
                    <a:lnTo>
                      <a:pt x="4616" y="2190"/>
                    </a:lnTo>
                    <a:lnTo>
                      <a:pt x="4616" y="2401"/>
                    </a:lnTo>
                    <a:lnTo>
                      <a:pt x="4616" y="2612"/>
                    </a:lnTo>
                    <a:lnTo>
                      <a:pt x="4590" y="2823"/>
                    </a:lnTo>
                    <a:lnTo>
                      <a:pt x="4537" y="3034"/>
                    </a:lnTo>
                    <a:lnTo>
                      <a:pt x="4484" y="3245"/>
                    </a:lnTo>
                    <a:lnTo>
                      <a:pt x="4405" y="3430"/>
                    </a:lnTo>
                    <a:lnTo>
                      <a:pt x="4300" y="3614"/>
                    </a:lnTo>
                    <a:lnTo>
                      <a:pt x="4168" y="3799"/>
                    </a:lnTo>
                    <a:lnTo>
                      <a:pt x="4036" y="3957"/>
                    </a:lnTo>
                    <a:lnTo>
                      <a:pt x="3878" y="4115"/>
                    </a:lnTo>
                    <a:lnTo>
                      <a:pt x="3719" y="4247"/>
                    </a:lnTo>
                    <a:lnTo>
                      <a:pt x="3535" y="4353"/>
                    </a:lnTo>
                    <a:lnTo>
                      <a:pt x="3350" y="4458"/>
                    </a:lnTo>
                    <a:lnTo>
                      <a:pt x="3139" y="4537"/>
                    </a:lnTo>
                    <a:lnTo>
                      <a:pt x="2928" y="4590"/>
                    </a:lnTo>
                    <a:lnTo>
                      <a:pt x="2717" y="4616"/>
                    </a:lnTo>
                    <a:lnTo>
                      <a:pt x="2506" y="4643"/>
                    </a:lnTo>
                    <a:lnTo>
                      <a:pt x="2295" y="4643"/>
                    </a:lnTo>
                    <a:lnTo>
                      <a:pt x="2084" y="4616"/>
                    </a:lnTo>
                    <a:lnTo>
                      <a:pt x="1873" y="4564"/>
                    </a:lnTo>
                    <a:lnTo>
                      <a:pt x="1662" y="4511"/>
                    </a:lnTo>
                    <a:lnTo>
                      <a:pt x="1477" y="4405"/>
                    </a:lnTo>
                    <a:lnTo>
                      <a:pt x="1293" y="4300"/>
                    </a:lnTo>
                    <a:lnTo>
                      <a:pt x="1108" y="4194"/>
                    </a:lnTo>
                    <a:lnTo>
                      <a:pt x="950" y="4036"/>
                    </a:lnTo>
                    <a:lnTo>
                      <a:pt x="792" y="3878"/>
                    </a:lnTo>
                    <a:lnTo>
                      <a:pt x="660" y="3720"/>
                    </a:lnTo>
                    <a:lnTo>
                      <a:pt x="554" y="3535"/>
                    </a:lnTo>
                    <a:lnTo>
                      <a:pt x="449" y="3350"/>
                    </a:lnTo>
                    <a:lnTo>
                      <a:pt x="370" y="3139"/>
                    </a:lnTo>
                    <a:lnTo>
                      <a:pt x="317" y="2955"/>
                    </a:lnTo>
                    <a:lnTo>
                      <a:pt x="291" y="2744"/>
                    </a:lnTo>
                    <a:lnTo>
                      <a:pt x="264" y="2533"/>
                    </a:lnTo>
                    <a:lnTo>
                      <a:pt x="264" y="2322"/>
                    </a:lnTo>
                    <a:lnTo>
                      <a:pt x="291" y="2111"/>
                    </a:lnTo>
                    <a:lnTo>
                      <a:pt x="343" y="1900"/>
                    </a:lnTo>
                    <a:lnTo>
                      <a:pt x="396" y="1715"/>
                    </a:lnTo>
                    <a:lnTo>
                      <a:pt x="502" y="1504"/>
                    </a:lnTo>
                    <a:lnTo>
                      <a:pt x="607" y="1320"/>
                    </a:lnTo>
                    <a:lnTo>
                      <a:pt x="739" y="1135"/>
                    </a:lnTo>
                    <a:lnTo>
                      <a:pt x="871" y="977"/>
                    </a:lnTo>
                    <a:lnTo>
                      <a:pt x="1029" y="818"/>
                    </a:lnTo>
                    <a:lnTo>
                      <a:pt x="1187" y="687"/>
                    </a:lnTo>
                    <a:lnTo>
                      <a:pt x="1372" y="581"/>
                    </a:lnTo>
                    <a:lnTo>
                      <a:pt x="1557" y="476"/>
                    </a:lnTo>
                    <a:lnTo>
                      <a:pt x="1768" y="396"/>
                    </a:lnTo>
                    <a:lnTo>
                      <a:pt x="1952" y="344"/>
                    </a:lnTo>
                    <a:lnTo>
                      <a:pt x="2216" y="291"/>
                    </a:lnTo>
                    <a:close/>
                    <a:moveTo>
                      <a:pt x="2374" y="1"/>
                    </a:moveTo>
                    <a:lnTo>
                      <a:pt x="2137" y="27"/>
                    </a:lnTo>
                    <a:lnTo>
                      <a:pt x="1899" y="80"/>
                    </a:lnTo>
                    <a:lnTo>
                      <a:pt x="1662" y="133"/>
                    </a:lnTo>
                    <a:lnTo>
                      <a:pt x="1451" y="238"/>
                    </a:lnTo>
                    <a:lnTo>
                      <a:pt x="1240" y="344"/>
                    </a:lnTo>
                    <a:lnTo>
                      <a:pt x="1029" y="476"/>
                    </a:lnTo>
                    <a:lnTo>
                      <a:pt x="844" y="607"/>
                    </a:lnTo>
                    <a:lnTo>
                      <a:pt x="660" y="766"/>
                    </a:lnTo>
                    <a:lnTo>
                      <a:pt x="502" y="950"/>
                    </a:lnTo>
                    <a:lnTo>
                      <a:pt x="370" y="1161"/>
                    </a:lnTo>
                    <a:lnTo>
                      <a:pt x="238" y="1372"/>
                    </a:lnTo>
                    <a:lnTo>
                      <a:pt x="159" y="1610"/>
                    </a:lnTo>
                    <a:lnTo>
                      <a:pt x="80" y="1847"/>
                    </a:lnTo>
                    <a:lnTo>
                      <a:pt x="27" y="2084"/>
                    </a:lnTo>
                    <a:lnTo>
                      <a:pt x="0" y="2295"/>
                    </a:lnTo>
                    <a:lnTo>
                      <a:pt x="0" y="2533"/>
                    </a:lnTo>
                    <a:lnTo>
                      <a:pt x="27" y="2770"/>
                    </a:lnTo>
                    <a:lnTo>
                      <a:pt x="53" y="3008"/>
                    </a:lnTo>
                    <a:lnTo>
                      <a:pt x="132" y="3245"/>
                    </a:lnTo>
                    <a:lnTo>
                      <a:pt x="211" y="3456"/>
                    </a:lnTo>
                    <a:lnTo>
                      <a:pt x="317" y="3667"/>
                    </a:lnTo>
                    <a:lnTo>
                      <a:pt x="449" y="3878"/>
                    </a:lnTo>
                    <a:lnTo>
                      <a:pt x="581" y="4063"/>
                    </a:lnTo>
                    <a:lnTo>
                      <a:pt x="739" y="4247"/>
                    </a:lnTo>
                    <a:lnTo>
                      <a:pt x="950" y="4405"/>
                    </a:lnTo>
                    <a:lnTo>
                      <a:pt x="1135" y="4537"/>
                    </a:lnTo>
                    <a:lnTo>
                      <a:pt x="1451" y="4722"/>
                    </a:lnTo>
                    <a:lnTo>
                      <a:pt x="1768" y="4827"/>
                    </a:lnTo>
                    <a:lnTo>
                      <a:pt x="2110" y="4907"/>
                    </a:lnTo>
                    <a:lnTo>
                      <a:pt x="2743" y="4907"/>
                    </a:lnTo>
                    <a:lnTo>
                      <a:pt x="3060" y="4854"/>
                    </a:lnTo>
                    <a:lnTo>
                      <a:pt x="3350" y="4748"/>
                    </a:lnTo>
                    <a:lnTo>
                      <a:pt x="3614" y="4616"/>
                    </a:lnTo>
                    <a:lnTo>
                      <a:pt x="3878" y="4458"/>
                    </a:lnTo>
                    <a:lnTo>
                      <a:pt x="4115" y="4274"/>
                    </a:lnTo>
                    <a:lnTo>
                      <a:pt x="4326" y="4036"/>
                    </a:lnTo>
                    <a:lnTo>
                      <a:pt x="4537" y="3772"/>
                    </a:lnTo>
                    <a:lnTo>
                      <a:pt x="4642" y="3561"/>
                    </a:lnTo>
                    <a:lnTo>
                      <a:pt x="4748" y="3350"/>
                    </a:lnTo>
                    <a:lnTo>
                      <a:pt x="4827" y="3113"/>
                    </a:lnTo>
                    <a:lnTo>
                      <a:pt x="4880" y="2876"/>
                    </a:lnTo>
                    <a:lnTo>
                      <a:pt x="4906" y="2638"/>
                    </a:lnTo>
                    <a:lnTo>
                      <a:pt x="4906" y="2401"/>
                    </a:lnTo>
                    <a:lnTo>
                      <a:pt x="4880" y="2164"/>
                    </a:lnTo>
                    <a:lnTo>
                      <a:pt x="4827" y="1926"/>
                    </a:lnTo>
                    <a:lnTo>
                      <a:pt x="4774" y="1689"/>
                    </a:lnTo>
                    <a:lnTo>
                      <a:pt x="4695" y="1451"/>
                    </a:lnTo>
                    <a:lnTo>
                      <a:pt x="4590" y="1240"/>
                    </a:lnTo>
                    <a:lnTo>
                      <a:pt x="4458" y="1056"/>
                    </a:lnTo>
                    <a:lnTo>
                      <a:pt x="4300" y="845"/>
                    </a:lnTo>
                    <a:lnTo>
                      <a:pt x="4141" y="687"/>
                    </a:lnTo>
                    <a:lnTo>
                      <a:pt x="3957" y="528"/>
                    </a:lnTo>
                    <a:lnTo>
                      <a:pt x="3746" y="396"/>
                    </a:lnTo>
                    <a:lnTo>
                      <a:pt x="3535" y="265"/>
                    </a:lnTo>
                    <a:lnTo>
                      <a:pt x="3324" y="159"/>
                    </a:lnTo>
                    <a:lnTo>
                      <a:pt x="3086" y="106"/>
                    </a:lnTo>
                    <a:lnTo>
                      <a:pt x="2849" y="54"/>
                    </a:lnTo>
                    <a:lnTo>
                      <a:pt x="2612" y="27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55"/>
              <p:cNvSpPr/>
              <p:nvPr/>
            </p:nvSpPr>
            <p:spPr>
              <a:xfrm>
                <a:off x="3173025" y="1446075"/>
                <a:ext cx="115425" cy="116075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4643" extrusionOk="0">
                    <a:moveTo>
                      <a:pt x="2216" y="0"/>
                    </a:moveTo>
                    <a:lnTo>
                      <a:pt x="2005" y="27"/>
                    </a:lnTo>
                    <a:lnTo>
                      <a:pt x="1794" y="79"/>
                    </a:lnTo>
                    <a:lnTo>
                      <a:pt x="1583" y="132"/>
                    </a:lnTo>
                    <a:lnTo>
                      <a:pt x="1372" y="211"/>
                    </a:lnTo>
                    <a:lnTo>
                      <a:pt x="1161" y="317"/>
                    </a:lnTo>
                    <a:lnTo>
                      <a:pt x="976" y="422"/>
                    </a:lnTo>
                    <a:lnTo>
                      <a:pt x="792" y="554"/>
                    </a:lnTo>
                    <a:lnTo>
                      <a:pt x="633" y="712"/>
                    </a:lnTo>
                    <a:lnTo>
                      <a:pt x="475" y="897"/>
                    </a:lnTo>
                    <a:lnTo>
                      <a:pt x="343" y="1082"/>
                    </a:lnTo>
                    <a:lnTo>
                      <a:pt x="238" y="1293"/>
                    </a:lnTo>
                    <a:lnTo>
                      <a:pt x="132" y="1504"/>
                    </a:lnTo>
                    <a:lnTo>
                      <a:pt x="53" y="1741"/>
                    </a:lnTo>
                    <a:lnTo>
                      <a:pt x="27" y="1952"/>
                    </a:lnTo>
                    <a:lnTo>
                      <a:pt x="0" y="2189"/>
                    </a:lnTo>
                    <a:lnTo>
                      <a:pt x="0" y="2400"/>
                    </a:lnTo>
                    <a:lnTo>
                      <a:pt x="0" y="2611"/>
                    </a:lnTo>
                    <a:lnTo>
                      <a:pt x="53" y="2849"/>
                    </a:lnTo>
                    <a:lnTo>
                      <a:pt x="106" y="3060"/>
                    </a:lnTo>
                    <a:lnTo>
                      <a:pt x="185" y="3271"/>
                    </a:lnTo>
                    <a:lnTo>
                      <a:pt x="291" y="3455"/>
                    </a:lnTo>
                    <a:lnTo>
                      <a:pt x="396" y="3666"/>
                    </a:lnTo>
                    <a:lnTo>
                      <a:pt x="554" y="3825"/>
                    </a:lnTo>
                    <a:lnTo>
                      <a:pt x="713" y="4009"/>
                    </a:lnTo>
                    <a:lnTo>
                      <a:pt x="871" y="4141"/>
                    </a:lnTo>
                    <a:lnTo>
                      <a:pt x="1082" y="4299"/>
                    </a:lnTo>
                    <a:lnTo>
                      <a:pt x="1266" y="4405"/>
                    </a:lnTo>
                    <a:lnTo>
                      <a:pt x="1504" y="4484"/>
                    </a:lnTo>
                    <a:lnTo>
                      <a:pt x="1715" y="4563"/>
                    </a:lnTo>
                    <a:lnTo>
                      <a:pt x="1926" y="4616"/>
                    </a:lnTo>
                    <a:lnTo>
                      <a:pt x="2163" y="4642"/>
                    </a:lnTo>
                    <a:lnTo>
                      <a:pt x="2374" y="4642"/>
                    </a:lnTo>
                    <a:lnTo>
                      <a:pt x="2612" y="4616"/>
                    </a:lnTo>
                    <a:lnTo>
                      <a:pt x="2823" y="4590"/>
                    </a:lnTo>
                    <a:lnTo>
                      <a:pt x="3034" y="4537"/>
                    </a:lnTo>
                    <a:lnTo>
                      <a:pt x="3245" y="4431"/>
                    </a:lnTo>
                    <a:lnTo>
                      <a:pt x="3429" y="4352"/>
                    </a:lnTo>
                    <a:lnTo>
                      <a:pt x="3640" y="4220"/>
                    </a:lnTo>
                    <a:lnTo>
                      <a:pt x="3799" y="4088"/>
                    </a:lnTo>
                    <a:lnTo>
                      <a:pt x="3983" y="3930"/>
                    </a:lnTo>
                    <a:lnTo>
                      <a:pt x="4115" y="3746"/>
                    </a:lnTo>
                    <a:lnTo>
                      <a:pt x="4273" y="3561"/>
                    </a:lnTo>
                    <a:lnTo>
                      <a:pt x="4379" y="3350"/>
                    </a:lnTo>
                    <a:lnTo>
                      <a:pt x="4484" y="3139"/>
                    </a:lnTo>
                    <a:lnTo>
                      <a:pt x="4537" y="2928"/>
                    </a:lnTo>
                    <a:lnTo>
                      <a:pt x="4590" y="2691"/>
                    </a:lnTo>
                    <a:lnTo>
                      <a:pt x="4616" y="2480"/>
                    </a:lnTo>
                    <a:lnTo>
                      <a:pt x="4616" y="2242"/>
                    </a:lnTo>
                    <a:lnTo>
                      <a:pt x="4590" y="2031"/>
                    </a:lnTo>
                    <a:lnTo>
                      <a:pt x="4563" y="1820"/>
                    </a:lnTo>
                    <a:lnTo>
                      <a:pt x="4511" y="1609"/>
                    </a:lnTo>
                    <a:lnTo>
                      <a:pt x="4432" y="1398"/>
                    </a:lnTo>
                    <a:lnTo>
                      <a:pt x="4326" y="1187"/>
                    </a:lnTo>
                    <a:lnTo>
                      <a:pt x="4194" y="1003"/>
                    </a:lnTo>
                    <a:lnTo>
                      <a:pt x="4062" y="818"/>
                    </a:lnTo>
                    <a:lnTo>
                      <a:pt x="3904" y="660"/>
                    </a:lnTo>
                    <a:lnTo>
                      <a:pt x="3719" y="501"/>
                    </a:lnTo>
                    <a:lnTo>
                      <a:pt x="3535" y="370"/>
                    </a:lnTo>
                    <a:lnTo>
                      <a:pt x="3324" y="238"/>
                    </a:lnTo>
                    <a:lnTo>
                      <a:pt x="3113" y="159"/>
                    </a:lnTo>
                    <a:lnTo>
                      <a:pt x="2902" y="79"/>
                    </a:lnTo>
                    <a:lnTo>
                      <a:pt x="2664" y="53"/>
                    </a:lnTo>
                    <a:lnTo>
                      <a:pt x="2453" y="27"/>
                    </a:lnTo>
                    <a:lnTo>
                      <a:pt x="2216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55"/>
              <p:cNvSpPr/>
              <p:nvPr/>
            </p:nvSpPr>
            <p:spPr>
              <a:xfrm>
                <a:off x="3171050" y="1437500"/>
                <a:ext cx="116075" cy="1160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4643" extrusionOk="0">
                    <a:moveTo>
                      <a:pt x="2242" y="0"/>
                    </a:moveTo>
                    <a:lnTo>
                      <a:pt x="2031" y="27"/>
                    </a:lnTo>
                    <a:lnTo>
                      <a:pt x="1820" y="53"/>
                    </a:lnTo>
                    <a:lnTo>
                      <a:pt x="1583" y="132"/>
                    </a:lnTo>
                    <a:lnTo>
                      <a:pt x="1398" y="211"/>
                    </a:lnTo>
                    <a:lnTo>
                      <a:pt x="1187" y="291"/>
                    </a:lnTo>
                    <a:lnTo>
                      <a:pt x="1003" y="422"/>
                    </a:lnTo>
                    <a:lnTo>
                      <a:pt x="818" y="554"/>
                    </a:lnTo>
                    <a:lnTo>
                      <a:pt x="660" y="713"/>
                    </a:lnTo>
                    <a:lnTo>
                      <a:pt x="501" y="897"/>
                    </a:lnTo>
                    <a:lnTo>
                      <a:pt x="370" y="1082"/>
                    </a:lnTo>
                    <a:lnTo>
                      <a:pt x="238" y="1293"/>
                    </a:lnTo>
                    <a:lnTo>
                      <a:pt x="159" y="1504"/>
                    </a:lnTo>
                    <a:lnTo>
                      <a:pt x="79" y="1715"/>
                    </a:lnTo>
                    <a:lnTo>
                      <a:pt x="27" y="1952"/>
                    </a:lnTo>
                    <a:lnTo>
                      <a:pt x="0" y="2163"/>
                    </a:lnTo>
                    <a:lnTo>
                      <a:pt x="0" y="2401"/>
                    </a:lnTo>
                    <a:lnTo>
                      <a:pt x="27" y="2612"/>
                    </a:lnTo>
                    <a:lnTo>
                      <a:pt x="53" y="2823"/>
                    </a:lnTo>
                    <a:lnTo>
                      <a:pt x="132" y="3060"/>
                    </a:lnTo>
                    <a:lnTo>
                      <a:pt x="211" y="3245"/>
                    </a:lnTo>
                    <a:lnTo>
                      <a:pt x="317" y="3456"/>
                    </a:lnTo>
                    <a:lnTo>
                      <a:pt x="422" y="3640"/>
                    </a:lnTo>
                    <a:lnTo>
                      <a:pt x="554" y="3825"/>
                    </a:lnTo>
                    <a:lnTo>
                      <a:pt x="712" y="3983"/>
                    </a:lnTo>
                    <a:lnTo>
                      <a:pt x="897" y="4141"/>
                    </a:lnTo>
                    <a:lnTo>
                      <a:pt x="1082" y="4273"/>
                    </a:lnTo>
                    <a:lnTo>
                      <a:pt x="1293" y="4405"/>
                    </a:lnTo>
                    <a:lnTo>
                      <a:pt x="1504" y="4484"/>
                    </a:lnTo>
                    <a:lnTo>
                      <a:pt x="1741" y="4563"/>
                    </a:lnTo>
                    <a:lnTo>
                      <a:pt x="1952" y="4616"/>
                    </a:lnTo>
                    <a:lnTo>
                      <a:pt x="2163" y="4642"/>
                    </a:lnTo>
                    <a:lnTo>
                      <a:pt x="2400" y="4642"/>
                    </a:lnTo>
                    <a:lnTo>
                      <a:pt x="2611" y="4616"/>
                    </a:lnTo>
                    <a:lnTo>
                      <a:pt x="2849" y="4590"/>
                    </a:lnTo>
                    <a:lnTo>
                      <a:pt x="3060" y="4511"/>
                    </a:lnTo>
                    <a:lnTo>
                      <a:pt x="3271" y="4431"/>
                    </a:lnTo>
                    <a:lnTo>
                      <a:pt x="3456" y="4326"/>
                    </a:lnTo>
                    <a:lnTo>
                      <a:pt x="3640" y="4220"/>
                    </a:lnTo>
                    <a:lnTo>
                      <a:pt x="3825" y="4089"/>
                    </a:lnTo>
                    <a:lnTo>
                      <a:pt x="3983" y="3930"/>
                    </a:lnTo>
                    <a:lnTo>
                      <a:pt x="4141" y="3746"/>
                    </a:lnTo>
                    <a:lnTo>
                      <a:pt x="4273" y="3561"/>
                    </a:lnTo>
                    <a:lnTo>
                      <a:pt x="4405" y="3350"/>
                    </a:lnTo>
                    <a:lnTo>
                      <a:pt x="4484" y="3139"/>
                    </a:lnTo>
                    <a:lnTo>
                      <a:pt x="4563" y="2902"/>
                    </a:lnTo>
                    <a:lnTo>
                      <a:pt x="4616" y="2691"/>
                    </a:lnTo>
                    <a:lnTo>
                      <a:pt x="4642" y="2480"/>
                    </a:lnTo>
                    <a:lnTo>
                      <a:pt x="4642" y="2242"/>
                    </a:lnTo>
                    <a:lnTo>
                      <a:pt x="4616" y="2031"/>
                    </a:lnTo>
                    <a:lnTo>
                      <a:pt x="4590" y="1794"/>
                    </a:lnTo>
                    <a:lnTo>
                      <a:pt x="4511" y="1583"/>
                    </a:lnTo>
                    <a:lnTo>
                      <a:pt x="4431" y="1372"/>
                    </a:lnTo>
                    <a:lnTo>
                      <a:pt x="4352" y="1187"/>
                    </a:lnTo>
                    <a:lnTo>
                      <a:pt x="4220" y="1003"/>
                    </a:lnTo>
                    <a:lnTo>
                      <a:pt x="4089" y="818"/>
                    </a:lnTo>
                    <a:lnTo>
                      <a:pt x="3930" y="660"/>
                    </a:lnTo>
                    <a:lnTo>
                      <a:pt x="3746" y="502"/>
                    </a:lnTo>
                    <a:lnTo>
                      <a:pt x="3561" y="370"/>
                    </a:lnTo>
                    <a:lnTo>
                      <a:pt x="3350" y="238"/>
                    </a:lnTo>
                    <a:lnTo>
                      <a:pt x="3139" y="159"/>
                    </a:lnTo>
                    <a:lnTo>
                      <a:pt x="2928" y="80"/>
                    </a:lnTo>
                    <a:lnTo>
                      <a:pt x="2691" y="27"/>
                    </a:lnTo>
                    <a:lnTo>
                      <a:pt x="248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" name="Google Shape;961;p55"/>
              <p:cNvSpPr/>
              <p:nvPr/>
            </p:nvSpPr>
            <p:spPr>
              <a:xfrm>
                <a:off x="3167750" y="1434200"/>
                <a:ext cx="12267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7" extrusionOk="0">
                    <a:moveTo>
                      <a:pt x="2453" y="264"/>
                    </a:moveTo>
                    <a:lnTo>
                      <a:pt x="2770" y="291"/>
                    </a:lnTo>
                    <a:lnTo>
                      <a:pt x="3060" y="370"/>
                    </a:lnTo>
                    <a:lnTo>
                      <a:pt x="3350" y="475"/>
                    </a:lnTo>
                    <a:lnTo>
                      <a:pt x="3614" y="607"/>
                    </a:lnTo>
                    <a:lnTo>
                      <a:pt x="3799" y="739"/>
                    </a:lnTo>
                    <a:lnTo>
                      <a:pt x="3957" y="871"/>
                    </a:lnTo>
                    <a:lnTo>
                      <a:pt x="4115" y="1029"/>
                    </a:lnTo>
                    <a:lnTo>
                      <a:pt x="4247" y="1214"/>
                    </a:lnTo>
                    <a:lnTo>
                      <a:pt x="4352" y="1372"/>
                    </a:lnTo>
                    <a:lnTo>
                      <a:pt x="4458" y="1583"/>
                    </a:lnTo>
                    <a:lnTo>
                      <a:pt x="4511" y="1768"/>
                    </a:lnTo>
                    <a:lnTo>
                      <a:pt x="4590" y="1979"/>
                    </a:lnTo>
                    <a:lnTo>
                      <a:pt x="4616" y="2163"/>
                    </a:lnTo>
                    <a:lnTo>
                      <a:pt x="4643" y="2374"/>
                    </a:lnTo>
                    <a:lnTo>
                      <a:pt x="4616" y="2585"/>
                    </a:lnTo>
                    <a:lnTo>
                      <a:pt x="4616" y="2796"/>
                    </a:lnTo>
                    <a:lnTo>
                      <a:pt x="4563" y="3007"/>
                    </a:lnTo>
                    <a:lnTo>
                      <a:pt x="4484" y="3218"/>
                    </a:lnTo>
                    <a:lnTo>
                      <a:pt x="4405" y="3403"/>
                    </a:lnTo>
                    <a:lnTo>
                      <a:pt x="4300" y="3614"/>
                    </a:lnTo>
                    <a:lnTo>
                      <a:pt x="4168" y="3799"/>
                    </a:lnTo>
                    <a:lnTo>
                      <a:pt x="4036" y="3957"/>
                    </a:lnTo>
                    <a:lnTo>
                      <a:pt x="3878" y="4115"/>
                    </a:lnTo>
                    <a:lnTo>
                      <a:pt x="3693" y="4247"/>
                    </a:lnTo>
                    <a:lnTo>
                      <a:pt x="3535" y="4352"/>
                    </a:lnTo>
                    <a:lnTo>
                      <a:pt x="3324" y="4432"/>
                    </a:lnTo>
                    <a:lnTo>
                      <a:pt x="3139" y="4511"/>
                    </a:lnTo>
                    <a:lnTo>
                      <a:pt x="2928" y="4563"/>
                    </a:lnTo>
                    <a:lnTo>
                      <a:pt x="2743" y="4616"/>
                    </a:lnTo>
                    <a:lnTo>
                      <a:pt x="2321" y="4616"/>
                    </a:lnTo>
                    <a:lnTo>
                      <a:pt x="2110" y="4590"/>
                    </a:lnTo>
                    <a:lnTo>
                      <a:pt x="1899" y="4563"/>
                    </a:lnTo>
                    <a:lnTo>
                      <a:pt x="1688" y="4484"/>
                    </a:lnTo>
                    <a:lnTo>
                      <a:pt x="1504" y="4405"/>
                    </a:lnTo>
                    <a:lnTo>
                      <a:pt x="1293" y="4300"/>
                    </a:lnTo>
                    <a:lnTo>
                      <a:pt x="1108" y="4168"/>
                    </a:lnTo>
                    <a:lnTo>
                      <a:pt x="950" y="4036"/>
                    </a:lnTo>
                    <a:lnTo>
                      <a:pt x="792" y="3878"/>
                    </a:lnTo>
                    <a:lnTo>
                      <a:pt x="660" y="3693"/>
                    </a:lnTo>
                    <a:lnTo>
                      <a:pt x="554" y="3508"/>
                    </a:lnTo>
                    <a:lnTo>
                      <a:pt x="475" y="3324"/>
                    </a:lnTo>
                    <a:lnTo>
                      <a:pt x="396" y="3139"/>
                    </a:lnTo>
                    <a:lnTo>
                      <a:pt x="343" y="2928"/>
                    </a:lnTo>
                    <a:lnTo>
                      <a:pt x="291" y="2744"/>
                    </a:lnTo>
                    <a:lnTo>
                      <a:pt x="291" y="2533"/>
                    </a:lnTo>
                    <a:lnTo>
                      <a:pt x="291" y="2322"/>
                    </a:lnTo>
                    <a:lnTo>
                      <a:pt x="317" y="2111"/>
                    </a:lnTo>
                    <a:lnTo>
                      <a:pt x="343" y="1900"/>
                    </a:lnTo>
                    <a:lnTo>
                      <a:pt x="422" y="1689"/>
                    </a:lnTo>
                    <a:lnTo>
                      <a:pt x="502" y="1478"/>
                    </a:lnTo>
                    <a:lnTo>
                      <a:pt x="607" y="1293"/>
                    </a:lnTo>
                    <a:lnTo>
                      <a:pt x="739" y="1108"/>
                    </a:lnTo>
                    <a:lnTo>
                      <a:pt x="871" y="950"/>
                    </a:lnTo>
                    <a:lnTo>
                      <a:pt x="1029" y="818"/>
                    </a:lnTo>
                    <a:lnTo>
                      <a:pt x="1187" y="686"/>
                    </a:lnTo>
                    <a:lnTo>
                      <a:pt x="1372" y="554"/>
                    </a:lnTo>
                    <a:lnTo>
                      <a:pt x="1557" y="475"/>
                    </a:lnTo>
                    <a:lnTo>
                      <a:pt x="1768" y="396"/>
                    </a:lnTo>
                    <a:lnTo>
                      <a:pt x="1979" y="317"/>
                    </a:lnTo>
                    <a:lnTo>
                      <a:pt x="2216" y="291"/>
                    </a:lnTo>
                    <a:lnTo>
                      <a:pt x="2453" y="264"/>
                    </a:lnTo>
                    <a:close/>
                    <a:moveTo>
                      <a:pt x="2401" y="1"/>
                    </a:moveTo>
                    <a:lnTo>
                      <a:pt x="2137" y="27"/>
                    </a:lnTo>
                    <a:lnTo>
                      <a:pt x="1899" y="53"/>
                    </a:lnTo>
                    <a:lnTo>
                      <a:pt x="1662" y="132"/>
                    </a:lnTo>
                    <a:lnTo>
                      <a:pt x="1451" y="212"/>
                    </a:lnTo>
                    <a:lnTo>
                      <a:pt x="1240" y="317"/>
                    </a:lnTo>
                    <a:lnTo>
                      <a:pt x="1029" y="449"/>
                    </a:lnTo>
                    <a:lnTo>
                      <a:pt x="844" y="607"/>
                    </a:lnTo>
                    <a:lnTo>
                      <a:pt x="686" y="765"/>
                    </a:lnTo>
                    <a:lnTo>
                      <a:pt x="528" y="950"/>
                    </a:lnTo>
                    <a:lnTo>
                      <a:pt x="370" y="1135"/>
                    </a:lnTo>
                    <a:lnTo>
                      <a:pt x="264" y="1372"/>
                    </a:lnTo>
                    <a:lnTo>
                      <a:pt x="159" y="1583"/>
                    </a:lnTo>
                    <a:lnTo>
                      <a:pt x="80" y="1820"/>
                    </a:lnTo>
                    <a:lnTo>
                      <a:pt x="27" y="2058"/>
                    </a:lnTo>
                    <a:lnTo>
                      <a:pt x="0" y="2295"/>
                    </a:lnTo>
                    <a:lnTo>
                      <a:pt x="0" y="2533"/>
                    </a:lnTo>
                    <a:lnTo>
                      <a:pt x="27" y="2770"/>
                    </a:lnTo>
                    <a:lnTo>
                      <a:pt x="53" y="3007"/>
                    </a:lnTo>
                    <a:lnTo>
                      <a:pt x="132" y="3218"/>
                    </a:lnTo>
                    <a:lnTo>
                      <a:pt x="211" y="3456"/>
                    </a:lnTo>
                    <a:lnTo>
                      <a:pt x="317" y="3667"/>
                    </a:lnTo>
                    <a:lnTo>
                      <a:pt x="449" y="3851"/>
                    </a:lnTo>
                    <a:lnTo>
                      <a:pt x="581" y="4036"/>
                    </a:lnTo>
                    <a:lnTo>
                      <a:pt x="765" y="4221"/>
                    </a:lnTo>
                    <a:lnTo>
                      <a:pt x="950" y="4379"/>
                    </a:lnTo>
                    <a:lnTo>
                      <a:pt x="1161" y="4537"/>
                    </a:lnTo>
                    <a:lnTo>
                      <a:pt x="1451" y="4695"/>
                    </a:lnTo>
                    <a:lnTo>
                      <a:pt x="1794" y="4801"/>
                    </a:lnTo>
                    <a:lnTo>
                      <a:pt x="2110" y="4880"/>
                    </a:lnTo>
                    <a:lnTo>
                      <a:pt x="2453" y="4906"/>
                    </a:lnTo>
                    <a:lnTo>
                      <a:pt x="2743" y="4880"/>
                    </a:lnTo>
                    <a:lnTo>
                      <a:pt x="3060" y="4827"/>
                    </a:lnTo>
                    <a:lnTo>
                      <a:pt x="3350" y="4748"/>
                    </a:lnTo>
                    <a:lnTo>
                      <a:pt x="3614" y="4616"/>
                    </a:lnTo>
                    <a:lnTo>
                      <a:pt x="3878" y="4458"/>
                    </a:lnTo>
                    <a:lnTo>
                      <a:pt x="4115" y="4247"/>
                    </a:lnTo>
                    <a:lnTo>
                      <a:pt x="4352" y="4010"/>
                    </a:lnTo>
                    <a:lnTo>
                      <a:pt x="4537" y="3746"/>
                    </a:lnTo>
                    <a:lnTo>
                      <a:pt x="4669" y="3535"/>
                    </a:lnTo>
                    <a:lnTo>
                      <a:pt x="4748" y="3324"/>
                    </a:lnTo>
                    <a:lnTo>
                      <a:pt x="4827" y="3086"/>
                    </a:lnTo>
                    <a:lnTo>
                      <a:pt x="4880" y="2849"/>
                    </a:lnTo>
                    <a:lnTo>
                      <a:pt x="4906" y="2612"/>
                    </a:lnTo>
                    <a:lnTo>
                      <a:pt x="4906" y="2374"/>
                    </a:lnTo>
                    <a:lnTo>
                      <a:pt x="4880" y="2137"/>
                    </a:lnTo>
                    <a:lnTo>
                      <a:pt x="4854" y="1900"/>
                    </a:lnTo>
                    <a:lnTo>
                      <a:pt x="4774" y="1689"/>
                    </a:lnTo>
                    <a:lnTo>
                      <a:pt x="4695" y="1451"/>
                    </a:lnTo>
                    <a:lnTo>
                      <a:pt x="4590" y="1240"/>
                    </a:lnTo>
                    <a:lnTo>
                      <a:pt x="4458" y="1056"/>
                    </a:lnTo>
                    <a:lnTo>
                      <a:pt x="4326" y="845"/>
                    </a:lnTo>
                    <a:lnTo>
                      <a:pt x="4141" y="686"/>
                    </a:lnTo>
                    <a:lnTo>
                      <a:pt x="3957" y="528"/>
                    </a:lnTo>
                    <a:lnTo>
                      <a:pt x="3772" y="370"/>
                    </a:lnTo>
                    <a:lnTo>
                      <a:pt x="3561" y="264"/>
                    </a:lnTo>
                    <a:lnTo>
                      <a:pt x="3324" y="159"/>
                    </a:lnTo>
                    <a:lnTo>
                      <a:pt x="3113" y="80"/>
                    </a:lnTo>
                    <a:lnTo>
                      <a:pt x="2875" y="27"/>
                    </a:lnTo>
                    <a:lnTo>
                      <a:pt x="2638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55"/>
              <p:cNvSpPr/>
              <p:nvPr/>
            </p:nvSpPr>
            <p:spPr>
              <a:xfrm>
                <a:off x="2503100" y="852625"/>
                <a:ext cx="693025" cy="887550"/>
              </a:xfrm>
              <a:custGeom>
                <a:avLst/>
                <a:gdLst/>
                <a:ahLst/>
                <a:cxnLst/>
                <a:rect l="l" t="t" r="r" b="b"/>
                <a:pathLst>
                  <a:path w="27721" h="35502" extrusionOk="0">
                    <a:moveTo>
                      <a:pt x="16537" y="1"/>
                    </a:moveTo>
                    <a:lnTo>
                      <a:pt x="8968" y="1689"/>
                    </a:lnTo>
                    <a:lnTo>
                      <a:pt x="4326" y="2665"/>
                    </a:lnTo>
                    <a:lnTo>
                      <a:pt x="1609" y="4115"/>
                    </a:lnTo>
                    <a:lnTo>
                      <a:pt x="2137" y="6093"/>
                    </a:lnTo>
                    <a:lnTo>
                      <a:pt x="2268" y="6594"/>
                    </a:lnTo>
                    <a:lnTo>
                      <a:pt x="2163" y="6674"/>
                    </a:lnTo>
                    <a:lnTo>
                      <a:pt x="1820" y="6911"/>
                    </a:lnTo>
                    <a:lnTo>
                      <a:pt x="1609" y="7122"/>
                    </a:lnTo>
                    <a:lnTo>
                      <a:pt x="1398" y="7359"/>
                    </a:lnTo>
                    <a:lnTo>
                      <a:pt x="1161" y="7649"/>
                    </a:lnTo>
                    <a:lnTo>
                      <a:pt x="923" y="8019"/>
                    </a:lnTo>
                    <a:lnTo>
                      <a:pt x="686" y="8441"/>
                    </a:lnTo>
                    <a:lnTo>
                      <a:pt x="475" y="8915"/>
                    </a:lnTo>
                    <a:lnTo>
                      <a:pt x="290" y="9469"/>
                    </a:lnTo>
                    <a:lnTo>
                      <a:pt x="158" y="10076"/>
                    </a:lnTo>
                    <a:lnTo>
                      <a:pt x="79" y="10392"/>
                    </a:lnTo>
                    <a:lnTo>
                      <a:pt x="53" y="10762"/>
                    </a:lnTo>
                    <a:lnTo>
                      <a:pt x="27" y="11131"/>
                    </a:lnTo>
                    <a:lnTo>
                      <a:pt x="0" y="11500"/>
                    </a:lnTo>
                    <a:lnTo>
                      <a:pt x="27" y="11922"/>
                    </a:lnTo>
                    <a:lnTo>
                      <a:pt x="27" y="12344"/>
                    </a:lnTo>
                    <a:lnTo>
                      <a:pt x="79" y="12793"/>
                    </a:lnTo>
                    <a:lnTo>
                      <a:pt x="132" y="13267"/>
                    </a:lnTo>
                    <a:lnTo>
                      <a:pt x="158" y="13426"/>
                    </a:lnTo>
                    <a:lnTo>
                      <a:pt x="290" y="14059"/>
                    </a:lnTo>
                    <a:lnTo>
                      <a:pt x="449" y="14771"/>
                    </a:lnTo>
                    <a:lnTo>
                      <a:pt x="844" y="16406"/>
                    </a:lnTo>
                    <a:lnTo>
                      <a:pt x="1319" y="18068"/>
                    </a:lnTo>
                    <a:lnTo>
                      <a:pt x="1846" y="19888"/>
                    </a:lnTo>
                    <a:lnTo>
                      <a:pt x="2453" y="21787"/>
                    </a:lnTo>
                    <a:lnTo>
                      <a:pt x="3060" y="23738"/>
                    </a:lnTo>
                    <a:lnTo>
                      <a:pt x="4326" y="27536"/>
                    </a:lnTo>
                    <a:lnTo>
                      <a:pt x="5486" y="30939"/>
                    </a:lnTo>
                    <a:lnTo>
                      <a:pt x="5513" y="31044"/>
                    </a:lnTo>
                    <a:lnTo>
                      <a:pt x="6779" y="34605"/>
                    </a:lnTo>
                    <a:lnTo>
                      <a:pt x="6831" y="34737"/>
                    </a:lnTo>
                    <a:lnTo>
                      <a:pt x="6884" y="34842"/>
                    </a:lnTo>
                    <a:lnTo>
                      <a:pt x="6963" y="34948"/>
                    </a:lnTo>
                    <a:lnTo>
                      <a:pt x="7069" y="35027"/>
                    </a:lnTo>
                    <a:lnTo>
                      <a:pt x="7148" y="35106"/>
                    </a:lnTo>
                    <a:lnTo>
                      <a:pt x="7280" y="35159"/>
                    </a:lnTo>
                    <a:lnTo>
                      <a:pt x="7385" y="35212"/>
                    </a:lnTo>
                    <a:lnTo>
                      <a:pt x="7517" y="35264"/>
                    </a:lnTo>
                    <a:lnTo>
                      <a:pt x="8150" y="35370"/>
                    </a:lnTo>
                    <a:lnTo>
                      <a:pt x="9047" y="35449"/>
                    </a:lnTo>
                    <a:lnTo>
                      <a:pt x="9601" y="35475"/>
                    </a:lnTo>
                    <a:lnTo>
                      <a:pt x="10207" y="35502"/>
                    </a:lnTo>
                    <a:lnTo>
                      <a:pt x="10867" y="35502"/>
                    </a:lnTo>
                    <a:lnTo>
                      <a:pt x="11605" y="35449"/>
                    </a:lnTo>
                    <a:lnTo>
                      <a:pt x="12397" y="35396"/>
                    </a:lnTo>
                    <a:lnTo>
                      <a:pt x="13267" y="35317"/>
                    </a:lnTo>
                    <a:lnTo>
                      <a:pt x="14269" y="35159"/>
                    </a:lnTo>
                    <a:lnTo>
                      <a:pt x="15377" y="34974"/>
                    </a:lnTo>
                    <a:lnTo>
                      <a:pt x="16564" y="34737"/>
                    </a:lnTo>
                    <a:lnTo>
                      <a:pt x="17803" y="34420"/>
                    </a:lnTo>
                    <a:lnTo>
                      <a:pt x="18120" y="34341"/>
                    </a:lnTo>
                    <a:lnTo>
                      <a:pt x="19122" y="34025"/>
                    </a:lnTo>
                    <a:lnTo>
                      <a:pt x="20045" y="33735"/>
                    </a:lnTo>
                    <a:lnTo>
                      <a:pt x="20942" y="33418"/>
                    </a:lnTo>
                    <a:lnTo>
                      <a:pt x="21760" y="33075"/>
                    </a:lnTo>
                    <a:lnTo>
                      <a:pt x="22498" y="32759"/>
                    </a:lnTo>
                    <a:lnTo>
                      <a:pt x="23210" y="32442"/>
                    </a:lnTo>
                    <a:lnTo>
                      <a:pt x="23843" y="32126"/>
                    </a:lnTo>
                    <a:lnTo>
                      <a:pt x="24450" y="31809"/>
                    </a:lnTo>
                    <a:lnTo>
                      <a:pt x="24978" y="31493"/>
                    </a:lnTo>
                    <a:lnTo>
                      <a:pt x="25479" y="31203"/>
                    </a:lnTo>
                    <a:lnTo>
                      <a:pt x="26296" y="30649"/>
                    </a:lnTo>
                    <a:lnTo>
                      <a:pt x="26929" y="30174"/>
                    </a:lnTo>
                    <a:lnTo>
                      <a:pt x="27378" y="29778"/>
                    </a:lnTo>
                    <a:lnTo>
                      <a:pt x="27483" y="29699"/>
                    </a:lnTo>
                    <a:lnTo>
                      <a:pt x="27536" y="29594"/>
                    </a:lnTo>
                    <a:lnTo>
                      <a:pt x="27615" y="29488"/>
                    </a:lnTo>
                    <a:lnTo>
                      <a:pt x="27668" y="29356"/>
                    </a:lnTo>
                    <a:lnTo>
                      <a:pt x="27694" y="29251"/>
                    </a:lnTo>
                    <a:lnTo>
                      <a:pt x="27721" y="29119"/>
                    </a:lnTo>
                    <a:lnTo>
                      <a:pt x="27721" y="28987"/>
                    </a:lnTo>
                    <a:lnTo>
                      <a:pt x="27694" y="28855"/>
                    </a:lnTo>
                    <a:lnTo>
                      <a:pt x="26745" y="24213"/>
                    </a:lnTo>
                    <a:lnTo>
                      <a:pt x="26639" y="23633"/>
                    </a:lnTo>
                    <a:lnTo>
                      <a:pt x="25822" y="19888"/>
                    </a:lnTo>
                    <a:lnTo>
                      <a:pt x="24925" y="15879"/>
                    </a:lnTo>
                    <a:lnTo>
                      <a:pt x="24450" y="13927"/>
                    </a:lnTo>
                    <a:lnTo>
                      <a:pt x="23975" y="12080"/>
                    </a:lnTo>
                    <a:lnTo>
                      <a:pt x="23527" y="10366"/>
                    </a:lnTo>
                    <a:lnTo>
                      <a:pt x="23079" y="8863"/>
                    </a:lnTo>
                    <a:lnTo>
                      <a:pt x="22762" y="7913"/>
                    </a:lnTo>
                    <a:lnTo>
                      <a:pt x="22472" y="7122"/>
                    </a:lnTo>
                    <a:lnTo>
                      <a:pt x="22261" y="6647"/>
                    </a:lnTo>
                    <a:lnTo>
                      <a:pt x="22050" y="6199"/>
                    </a:lnTo>
                    <a:lnTo>
                      <a:pt x="21681" y="5539"/>
                    </a:lnTo>
                    <a:lnTo>
                      <a:pt x="21285" y="4933"/>
                    </a:lnTo>
                    <a:lnTo>
                      <a:pt x="20889" y="4432"/>
                    </a:lnTo>
                    <a:lnTo>
                      <a:pt x="20467" y="4010"/>
                    </a:lnTo>
                    <a:lnTo>
                      <a:pt x="20072" y="3640"/>
                    </a:lnTo>
                    <a:lnTo>
                      <a:pt x="19676" y="3324"/>
                    </a:lnTo>
                    <a:lnTo>
                      <a:pt x="19281" y="3087"/>
                    </a:lnTo>
                    <a:lnTo>
                      <a:pt x="18911" y="2902"/>
                    </a:lnTo>
                    <a:lnTo>
                      <a:pt x="18568" y="2744"/>
                    </a:lnTo>
                    <a:lnTo>
                      <a:pt x="18225" y="2638"/>
                    </a:lnTo>
                    <a:lnTo>
                      <a:pt x="17935" y="2559"/>
                    </a:lnTo>
                    <a:lnTo>
                      <a:pt x="17698" y="2506"/>
                    </a:lnTo>
                    <a:lnTo>
                      <a:pt x="17355" y="2480"/>
                    </a:lnTo>
                    <a:lnTo>
                      <a:pt x="17223" y="2480"/>
                    </a:lnTo>
                    <a:lnTo>
                      <a:pt x="1653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55"/>
              <p:cNvSpPr/>
              <p:nvPr/>
            </p:nvSpPr>
            <p:spPr>
              <a:xfrm>
                <a:off x="2507050" y="1007575"/>
                <a:ext cx="662050" cy="618525"/>
              </a:xfrm>
              <a:custGeom>
                <a:avLst/>
                <a:gdLst/>
                <a:ahLst/>
                <a:cxnLst/>
                <a:rect l="l" t="t" r="r" b="b"/>
                <a:pathLst>
                  <a:path w="26482" h="24741" extrusionOk="0">
                    <a:moveTo>
                      <a:pt x="21892" y="1"/>
                    </a:moveTo>
                    <a:lnTo>
                      <a:pt x="20652" y="766"/>
                    </a:lnTo>
                    <a:lnTo>
                      <a:pt x="19386" y="1504"/>
                    </a:lnTo>
                    <a:lnTo>
                      <a:pt x="18120" y="2190"/>
                    </a:lnTo>
                    <a:lnTo>
                      <a:pt x="16801" y="2823"/>
                    </a:lnTo>
                    <a:lnTo>
                      <a:pt x="15483" y="3430"/>
                    </a:lnTo>
                    <a:lnTo>
                      <a:pt x="14138" y="4010"/>
                    </a:lnTo>
                    <a:lnTo>
                      <a:pt x="12792" y="4537"/>
                    </a:lnTo>
                    <a:lnTo>
                      <a:pt x="11421" y="5012"/>
                    </a:lnTo>
                    <a:lnTo>
                      <a:pt x="10023" y="5434"/>
                    </a:lnTo>
                    <a:lnTo>
                      <a:pt x="8625" y="5830"/>
                    </a:lnTo>
                    <a:lnTo>
                      <a:pt x="7201" y="6173"/>
                    </a:lnTo>
                    <a:lnTo>
                      <a:pt x="5777" y="6489"/>
                    </a:lnTo>
                    <a:lnTo>
                      <a:pt x="4352" y="6726"/>
                    </a:lnTo>
                    <a:lnTo>
                      <a:pt x="2902" y="6937"/>
                    </a:lnTo>
                    <a:lnTo>
                      <a:pt x="1451" y="7096"/>
                    </a:lnTo>
                    <a:lnTo>
                      <a:pt x="0" y="7228"/>
                    </a:lnTo>
                    <a:lnTo>
                      <a:pt x="132" y="7861"/>
                    </a:lnTo>
                    <a:lnTo>
                      <a:pt x="291" y="8573"/>
                    </a:lnTo>
                    <a:lnTo>
                      <a:pt x="686" y="10208"/>
                    </a:lnTo>
                    <a:lnTo>
                      <a:pt x="1161" y="11870"/>
                    </a:lnTo>
                    <a:lnTo>
                      <a:pt x="1688" y="13690"/>
                    </a:lnTo>
                    <a:lnTo>
                      <a:pt x="2295" y="15589"/>
                    </a:lnTo>
                    <a:lnTo>
                      <a:pt x="2902" y="17540"/>
                    </a:lnTo>
                    <a:lnTo>
                      <a:pt x="4168" y="21338"/>
                    </a:lnTo>
                    <a:lnTo>
                      <a:pt x="5328" y="24741"/>
                    </a:lnTo>
                    <a:lnTo>
                      <a:pt x="7174" y="24583"/>
                    </a:lnTo>
                    <a:lnTo>
                      <a:pt x="9021" y="24345"/>
                    </a:lnTo>
                    <a:lnTo>
                      <a:pt x="10841" y="24081"/>
                    </a:lnTo>
                    <a:lnTo>
                      <a:pt x="11764" y="23897"/>
                    </a:lnTo>
                    <a:lnTo>
                      <a:pt x="12661" y="23739"/>
                    </a:lnTo>
                    <a:lnTo>
                      <a:pt x="13584" y="23528"/>
                    </a:lnTo>
                    <a:lnTo>
                      <a:pt x="14480" y="23317"/>
                    </a:lnTo>
                    <a:lnTo>
                      <a:pt x="15377" y="23079"/>
                    </a:lnTo>
                    <a:lnTo>
                      <a:pt x="16248" y="22842"/>
                    </a:lnTo>
                    <a:lnTo>
                      <a:pt x="17144" y="22578"/>
                    </a:lnTo>
                    <a:lnTo>
                      <a:pt x="18015" y="22288"/>
                    </a:lnTo>
                    <a:lnTo>
                      <a:pt x="18885" y="21971"/>
                    </a:lnTo>
                    <a:lnTo>
                      <a:pt x="19729" y="21628"/>
                    </a:lnTo>
                    <a:lnTo>
                      <a:pt x="21101" y="21048"/>
                    </a:lnTo>
                    <a:lnTo>
                      <a:pt x="22261" y="20521"/>
                    </a:lnTo>
                    <a:lnTo>
                      <a:pt x="23237" y="20020"/>
                    </a:lnTo>
                    <a:lnTo>
                      <a:pt x="24055" y="19518"/>
                    </a:lnTo>
                    <a:lnTo>
                      <a:pt x="24398" y="19281"/>
                    </a:lnTo>
                    <a:lnTo>
                      <a:pt x="24740" y="19044"/>
                    </a:lnTo>
                    <a:lnTo>
                      <a:pt x="25347" y="18543"/>
                    </a:lnTo>
                    <a:lnTo>
                      <a:pt x="25927" y="18015"/>
                    </a:lnTo>
                    <a:lnTo>
                      <a:pt x="26481" y="17435"/>
                    </a:lnTo>
                    <a:lnTo>
                      <a:pt x="25664" y="13690"/>
                    </a:lnTo>
                    <a:lnTo>
                      <a:pt x="24767" y="9681"/>
                    </a:lnTo>
                    <a:lnTo>
                      <a:pt x="24292" y="7729"/>
                    </a:lnTo>
                    <a:lnTo>
                      <a:pt x="23817" y="5882"/>
                    </a:lnTo>
                    <a:lnTo>
                      <a:pt x="23369" y="4168"/>
                    </a:lnTo>
                    <a:lnTo>
                      <a:pt x="22921" y="2665"/>
                    </a:lnTo>
                    <a:lnTo>
                      <a:pt x="22604" y="1715"/>
                    </a:lnTo>
                    <a:lnTo>
                      <a:pt x="22314" y="924"/>
                    </a:lnTo>
                    <a:lnTo>
                      <a:pt x="22103" y="449"/>
                    </a:lnTo>
                    <a:lnTo>
                      <a:pt x="2189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55"/>
              <p:cNvSpPr/>
              <p:nvPr/>
            </p:nvSpPr>
            <p:spPr>
              <a:xfrm>
                <a:off x="2807725" y="1215950"/>
                <a:ext cx="125300" cy="2664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10656" extrusionOk="0">
                    <a:moveTo>
                      <a:pt x="1741" y="0"/>
                    </a:moveTo>
                    <a:lnTo>
                      <a:pt x="1" y="581"/>
                    </a:lnTo>
                    <a:lnTo>
                      <a:pt x="3245" y="10656"/>
                    </a:lnTo>
                    <a:lnTo>
                      <a:pt x="5012" y="10102"/>
                    </a:lnTo>
                    <a:lnTo>
                      <a:pt x="174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55"/>
              <p:cNvSpPr/>
              <p:nvPr/>
            </p:nvSpPr>
            <p:spPr>
              <a:xfrm>
                <a:off x="2753000" y="1288475"/>
                <a:ext cx="234750" cy="122025"/>
              </a:xfrm>
              <a:custGeom>
                <a:avLst/>
                <a:gdLst/>
                <a:ahLst/>
                <a:cxnLst/>
                <a:rect l="l" t="t" r="r" b="b"/>
                <a:pathLst>
                  <a:path w="9390" h="4881" extrusionOk="0">
                    <a:moveTo>
                      <a:pt x="8731" y="1"/>
                    </a:moveTo>
                    <a:lnTo>
                      <a:pt x="0" y="2823"/>
                    </a:lnTo>
                    <a:lnTo>
                      <a:pt x="660" y="4880"/>
                    </a:lnTo>
                    <a:lnTo>
                      <a:pt x="9390" y="2032"/>
                    </a:lnTo>
                    <a:lnTo>
                      <a:pt x="87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55"/>
              <p:cNvSpPr/>
              <p:nvPr/>
            </p:nvSpPr>
            <p:spPr>
              <a:xfrm>
                <a:off x="2952800" y="971325"/>
                <a:ext cx="72550" cy="87725"/>
              </a:xfrm>
              <a:custGeom>
                <a:avLst/>
                <a:gdLst/>
                <a:ahLst/>
                <a:cxnLst/>
                <a:rect l="l" t="t" r="r" b="b"/>
                <a:pathLst>
                  <a:path w="2902" h="3509" extrusionOk="0">
                    <a:moveTo>
                      <a:pt x="976" y="0"/>
                    </a:moveTo>
                    <a:lnTo>
                      <a:pt x="791" y="27"/>
                    </a:lnTo>
                    <a:lnTo>
                      <a:pt x="633" y="79"/>
                    </a:lnTo>
                    <a:lnTo>
                      <a:pt x="475" y="185"/>
                    </a:lnTo>
                    <a:lnTo>
                      <a:pt x="343" y="317"/>
                    </a:lnTo>
                    <a:lnTo>
                      <a:pt x="211" y="475"/>
                    </a:lnTo>
                    <a:lnTo>
                      <a:pt x="132" y="660"/>
                    </a:lnTo>
                    <a:lnTo>
                      <a:pt x="53" y="844"/>
                    </a:lnTo>
                    <a:lnTo>
                      <a:pt x="26" y="1082"/>
                    </a:lnTo>
                    <a:lnTo>
                      <a:pt x="0" y="1319"/>
                    </a:lnTo>
                    <a:lnTo>
                      <a:pt x="26" y="1583"/>
                    </a:lnTo>
                    <a:lnTo>
                      <a:pt x="79" y="1846"/>
                    </a:lnTo>
                    <a:lnTo>
                      <a:pt x="158" y="2084"/>
                    </a:lnTo>
                    <a:lnTo>
                      <a:pt x="237" y="2295"/>
                    </a:lnTo>
                    <a:lnTo>
                      <a:pt x="369" y="2479"/>
                    </a:lnTo>
                    <a:lnTo>
                      <a:pt x="501" y="2690"/>
                    </a:lnTo>
                    <a:lnTo>
                      <a:pt x="633" y="2849"/>
                    </a:lnTo>
                    <a:lnTo>
                      <a:pt x="818" y="3033"/>
                    </a:lnTo>
                    <a:lnTo>
                      <a:pt x="976" y="3165"/>
                    </a:lnTo>
                    <a:lnTo>
                      <a:pt x="1187" y="3297"/>
                    </a:lnTo>
                    <a:lnTo>
                      <a:pt x="1345" y="3376"/>
                    </a:lnTo>
                    <a:lnTo>
                      <a:pt x="1530" y="3455"/>
                    </a:lnTo>
                    <a:lnTo>
                      <a:pt x="1715" y="3508"/>
                    </a:lnTo>
                    <a:lnTo>
                      <a:pt x="1926" y="3508"/>
                    </a:lnTo>
                    <a:lnTo>
                      <a:pt x="2084" y="3482"/>
                    </a:lnTo>
                    <a:lnTo>
                      <a:pt x="2268" y="3403"/>
                    </a:lnTo>
                    <a:lnTo>
                      <a:pt x="2427" y="3323"/>
                    </a:lnTo>
                    <a:lnTo>
                      <a:pt x="2559" y="3192"/>
                    </a:lnTo>
                    <a:lnTo>
                      <a:pt x="2664" y="3060"/>
                    </a:lnTo>
                    <a:lnTo>
                      <a:pt x="2770" y="2901"/>
                    </a:lnTo>
                    <a:lnTo>
                      <a:pt x="2849" y="2717"/>
                    </a:lnTo>
                    <a:lnTo>
                      <a:pt x="2901" y="2532"/>
                    </a:lnTo>
                    <a:lnTo>
                      <a:pt x="2901" y="2348"/>
                    </a:lnTo>
                    <a:lnTo>
                      <a:pt x="2901" y="2163"/>
                    </a:lnTo>
                    <a:lnTo>
                      <a:pt x="2901" y="1978"/>
                    </a:lnTo>
                    <a:lnTo>
                      <a:pt x="2849" y="1820"/>
                    </a:lnTo>
                    <a:lnTo>
                      <a:pt x="2743" y="1451"/>
                    </a:lnTo>
                    <a:lnTo>
                      <a:pt x="2559" y="1108"/>
                    </a:lnTo>
                    <a:lnTo>
                      <a:pt x="2348" y="765"/>
                    </a:lnTo>
                    <a:lnTo>
                      <a:pt x="2216" y="633"/>
                    </a:lnTo>
                    <a:lnTo>
                      <a:pt x="2084" y="475"/>
                    </a:lnTo>
                    <a:lnTo>
                      <a:pt x="1846" y="290"/>
                    </a:lnTo>
                    <a:lnTo>
                      <a:pt x="1609" y="158"/>
                    </a:lnTo>
                    <a:lnTo>
                      <a:pt x="1398" y="53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55"/>
              <p:cNvSpPr/>
              <p:nvPr/>
            </p:nvSpPr>
            <p:spPr>
              <a:xfrm>
                <a:off x="3010150" y="1070875"/>
                <a:ext cx="67300" cy="101575"/>
              </a:xfrm>
              <a:custGeom>
                <a:avLst/>
                <a:gdLst/>
                <a:ahLst/>
                <a:cxnLst/>
                <a:rect l="l" t="t" r="r" b="b"/>
                <a:pathLst>
                  <a:path w="2692" h="4063" extrusionOk="0">
                    <a:moveTo>
                      <a:pt x="950" y="1"/>
                    </a:moveTo>
                    <a:lnTo>
                      <a:pt x="687" y="54"/>
                    </a:lnTo>
                    <a:lnTo>
                      <a:pt x="502" y="159"/>
                    </a:lnTo>
                    <a:lnTo>
                      <a:pt x="317" y="291"/>
                    </a:lnTo>
                    <a:lnTo>
                      <a:pt x="212" y="476"/>
                    </a:lnTo>
                    <a:lnTo>
                      <a:pt x="106" y="660"/>
                    </a:lnTo>
                    <a:lnTo>
                      <a:pt x="54" y="871"/>
                    </a:lnTo>
                    <a:lnTo>
                      <a:pt x="27" y="1109"/>
                    </a:lnTo>
                    <a:lnTo>
                      <a:pt x="1" y="1372"/>
                    </a:lnTo>
                    <a:lnTo>
                      <a:pt x="27" y="1636"/>
                    </a:lnTo>
                    <a:lnTo>
                      <a:pt x="54" y="1900"/>
                    </a:lnTo>
                    <a:lnTo>
                      <a:pt x="159" y="2401"/>
                    </a:lnTo>
                    <a:lnTo>
                      <a:pt x="317" y="2849"/>
                    </a:lnTo>
                    <a:lnTo>
                      <a:pt x="476" y="3192"/>
                    </a:lnTo>
                    <a:lnTo>
                      <a:pt x="634" y="3403"/>
                    </a:lnTo>
                    <a:lnTo>
                      <a:pt x="792" y="3614"/>
                    </a:lnTo>
                    <a:lnTo>
                      <a:pt x="950" y="3772"/>
                    </a:lnTo>
                    <a:lnTo>
                      <a:pt x="1161" y="3904"/>
                    </a:lnTo>
                    <a:lnTo>
                      <a:pt x="1399" y="4010"/>
                    </a:lnTo>
                    <a:lnTo>
                      <a:pt x="1636" y="4063"/>
                    </a:lnTo>
                    <a:lnTo>
                      <a:pt x="1768" y="4063"/>
                    </a:lnTo>
                    <a:lnTo>
                      <a:pt x="1873" y="4036"/>
                    </a:lnTo>
                    <a:lnTo>
                      <a:pt x="2005" y="4010"/>
                    </a:lnTo>
                    <a:lnTo>
                      <a:pt x="2111" y="3957"/>
                    </a:lnTo>
                    <a:lnTo>
                      <a:pt x="2269" y="3878"/>
                    </a:lnTo>
                    <a:lnTo>
                      <a:pt x="2401" y="3746"/>
                    </a:lnTo>
                    <a:lnTo>
                      <a:pt x="2480" y="3588"/>
                    </a:lnTo>
                    <a:lnTo>
                      <a:pt x="2559" y="3430"/>
                    </a:lnTo>
                    <a:lnTo>
                      <a:pt x="2612" y="3271"/>
                    </a:lnTo>
                    <a:lnTo>
                      <a:pt x="2665" y="3087"/>
                    </a:lnTo>
                    <a:lnTo>
                      <a:pt x="2691" y="2876"/>
                    </a:lnTo>
                    <a:lnTo>
                      <a:pt x="2691" y="2691"/>
                    </a:lnTo>
                    <a:lnTo>
                      <a:pt x="2665" y="2322"/>
                    </a:lnTo>
                    <a:lnTo>
                      <a:pt x="2586" y="1900"/>
                    </a:lnTo>
                    <a:lnTo>
                      <a:pt x="2427" y="1425"/>
                    </a:lnTo>
                    <a:lnTo>
                      <a:pt x="2348" y="1214"/>
                    </a:lnTo>
                    <a:lnTo>
                      <a:pt x="2243" y="977"/>
                    </a:lnTo>
                    <a:lnTo>
                      <a:pt x="2137" y="766"/>
                    </a:lnTo>
                    <a:lnTo>
                      <a:pt x="2005" y="581"/>
                    </a:lnTo>
                    <a:lnTo>
                      <a:pt x="1873" y="396"/>
                    </a:lnTo>
                    <a:lnTo>
                      <a:pt x="1715" y="265"/>
                    </a:lnTo>
                    <a:lnTo>
                      <a:pt x="1531" y="133"/>
                    </a:lnTo>
                    <a:lnTo>
                      <a:pt x="1346" y="54"/>
                    </a:lnTo>
                    <a:lnTo>
                      <a:pt x="116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55"/>
              <p:cNvSpPr/>
              <p:nvPr/>
            </p:nvSpPr>
            <p:spPr>
              <a:xfrm>
                <a:off x="2474750" y="699000"/>
                <a:ext cx="460250" cy="296075"/>
              </a:xfrm>
              <a:custGeom>
                <a:avLst/>
                <a:gdLst/>
                <a:ahLst/>
                <a:cxnLst/>
                <a:rect l="l" t="t" r="r" b="b"/>
                <a:pathLst>
                  <a:path w="18410" h="11843" extrusionOk="0">
                    <a:moveTo>
                      <a:pt x="15535" y="0"/>
                    </a:moveTo>
                    <a:lnTo>
                      <a:pt x="15324" y="27"/>
                    </a:lnTo>
                    <a:lnTo>
                      <a:pt x="14084" y="106"/>
                    </a:lnTo>
                    <a:lnTo>
                      <a:pt x="12581" y="290"/>
                    </a:lnTo>
                    <a:lnTo>
                      <a:pt x="11737" y="396"/>
                    </a:lnTo>
                    <a:lnTo>
                      <a:pt x="10840" y="554"/>
                    </a:lnTo>
                    <a:lnTo>
                      <a:pt x="9891" y="739"/>
                    </a:lnTo>
                    <a:lnTo>
                      <a:pt x="8915" y="923"/>
                    </a:lnTo>
                    <a:lnTo>
                      <a:pt x="7913" y="1161"/>
                    </a:lnTo>
                    <a:lnTo>
                      <a:pt x="6884" y="1451"/>
                    </a:lnTo>
                    <a:lnTo>
                      <a:pt x="5855" y="1767"/>
                    </a:lnTo>
                    <a:lnTo>
                      <a:pt x="4827" y="2110"/>
                    </a:lnTo>
                    <a:lnTo>
                      <a:pt x="3798" y="2506"/>
                    </a:lnTo>
                    <a:lnTo>
                      <a:pt x="2796" y="2954"/>
                    </a:lnTo>
                    <a:lnTo>
                      <a:pt x="1794" y="3429"/>
                    </a:lnTo>
                    <a:lnTo>
                      <a:pt x="818" y="3956"/>
                    </a:lnTo>
                    <a:lnTo>
                      <a:pt x="686" y="4062"/>
                    </a:lnTo>
                    <a:lnTo>
                      <a:pt x="528" y="4194"/>
                    </a:lnTo>
                    <a:lnTo>
                      <a:pt x="422" y="4326"/>
                    </a:lnTo>
                    <a:lnTo>
                      <a:pt x="290" y="4458"/>
                    </a:lnTo>
                    <a:lnTo>
                      <a:pt x="211" y="4616"/>
                    </a:lnTo>
                    <a:lnTo>
                      <a:pt x="132" y="4774"/>
                    </a:lnTo>
                    <a:lnTo>
                      <a:pt x="79" y="4932"/>
                    </a:lnTo>
                    <a:lnTo>
                      <a:pt x="26" y="5091"/>
                    </a:lnTo>
                    <a:lnTo>
                      <a:pt x="26" y="5196"/>
                    </a:lnTo>
                    <a:lnTo>
                      <a:pt x="0" y="5486"/>
                    </a:lnTo>
                    <a:lnTo>
                      <a:pt x="26" y="5644"/>
                    </a:lnTo>
                    <a:lnTo>
                      <a:pt x="53" y="5803"/>
                    </a:lnTo>
                    <a:lnTo>
                      <a:pt x="1451" y="11447"/>
                    </a:lnTo>
                    <a:lnTo>
                      <a:pt x="1556" y="11500"/>
                    </a:lnTo>
                    <a:lnTo>
                      <a:pt x="1794" y="11579"/>
                    </a:lnTo>
                    <a:lnTo>
                      <a:pt x="2242" y="11684"/>
                    </a:lnTo>
                    <a:lnTo>
                      <a:pt x="2849" y="11764"/>
                    </a:lnTo>
                    <a:lnTo>
                      <a:pt x="2928" y="11790"/>
                    </a:lnTo>
                    <a:lnTo>
                      <a:pt x="3376" y="11816"/>
                    </a:lnTo>
                    <a:lnTo>
                      <a:pt x="3904" y="11843"/>
                    </a:lnTo>
                    <a:lnTo>
                      <a:pt x="4484" y="11843"/>
                    </a:lnTo>
                    <a:lnTo>
                      <a:pt x="5117" y="11816"/>
                    </a:lnTo>
                    <a:lnTo>
                      <a:pt x="5196" y="11816"/>
                    </a:lnTo>
                    <a:lnTo>
                      <a:pt x="5750" y="11764"/>
                    </a:lnTo>
                    <a:lnTo>
                      <a:pt x="6304" y="11711"/>
                    </a:lnTo>
                    <a:lnTo>
                      <a:pt x="6937" y="11605"/>
                    </a:lnTo>
                    <a:lnTo>
                      <a:pt x="7570" y="11473"/>
                    </a:lnTo>
                    <a:lnTo>
                      <a:pt x="7649" y="11447"/>
                    </a:lnTo>
                    <a:lnTo>
                      <a:pt x="8282" y="11315"/>
                    </a:lnTo>
                    <a:lnTo>
                      <a:pt x="8968" y="11131"/>
                    </a:lnTo>
                    <a:lnTo>
                      <a:pt x="9653" y="10920"/>
                    </a:lnTo>
                    <a:lnTo>
                      <a:pt x="10392" y="10682"/>
                    </a:lnTo>
                    <a:lnTo>
                      <a:pt x="10471" y="10656"/>
                    </a:lnTo>
                    <a:lnTo>
                      <a:pt x="10919" y="10498"/>
                    </a:lnTo>
                    <a:lnTo>
                      <a:pt x="11948" y="10102"/>
                    </a:lnTo>
                    <a:lnTo>
                      <a:pt x="12898" y="9706"/>
                    </a:lnTo>
                    <a:lnTo>
                      <a:pt x="12950" y="9680"/>
                    </a:lnTo>
                    <a:lnTo>
                      <a:pt x="14164" y="9126"/>
                    </a:lnTo>
                    <a:lnTo>
                      <a:pt x="15166" y="8599"/>
                    </a:lnTo>
                    <a:lnTo>
                      <a:pt x="15245" y="8546"/>
                    </a:lnTo>
                    <a:lnTo>
                      <a:pt x="15799" y="8229"/>
                    </a:lnTo>
                    <a:lnTo>
                      <a:pt x="16274" y="7913"/>
                    </a:lnTo>
                    <a:lnTo>
                      <a:pt x="16696" y="7623"/>
                    </a:lnTo>
                    <a:lnTo>
                      <a:pt x="17065" y="7359"/>
                    </a:lnTo>
                    <a:lnTo>
                      <a:pt x="17144" y="7306"/>
                    </a:lnTo>
                    <a:lnTo>
                      <a:pt x="17487" y="7016"/>
                    </a:lnTo>
                    <a:lnTo>
                      <a:pt x="17751" y="6779"/>
                    </a:lnTo>
                    <a:lnTo>
                      <a:pt x="18146" y="6357"/>
                    </a:lnTo>
                    <a:lnTo>
                      <a:pt x="18357" y="6119"/>
                    </a:lnTo>
                    <a:lnTo>
                      <a:pt x="18410" y="6014"/>
                    </a:lnTo>
                    <a:lnTo>
                      <a:pt x="17012" y="1213"/>
                    </a:lnTo>
                    <a:lnTo>
                      <a:pt x="16959" y="1055"/>
                    </a:lnTo>
                    <a:lnTo>
                      <a:pt x="16907" y="897"/>
                    </a:lnTo>
                    <a:lnTo>
                      <a:pt x="16827" y="765"/>
                    </a:lnTo>
                    <a:lnTo>
                      <a:pt x="16722" y="633"/>
                    </a:lnTo>
                    <a:lnTo>
                      <a:pt x="16485" y="396"/>
                    </a:lnTo>
                    <a:lnTo>
                      <a:pt x="16221" y="211"/>
                    </a:lnTo>
                    <a:lnTo>
                      <a:pt x="16142" y="185"/>
                    </a:lnTo>
                    <a:lnTo>
                      <a:pt x="15957" y="106"/>
                    </a:lnTo>
                    <a:lnTo>
                      <a:pt x="15746" y="53"/>
                    </a:lnTo>
                    <a:lnTo>
                      <a:pt x="1553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55"/>
              <p:cNvSpPr/>
              <p:nvPr/>
            </p:nvSpPr>
            <p:spPr>
              <a:xfrm>
                <a:off x="2475400" y="703600"/>
                <a:ext cx="404875" cy="128600"/>
              </a:xfrm>
              <a:custGeom>
                <a:avLst/>
                <a:gdLst/>
                <a:ahLst/>
                <a:cxnLst/>
                <a:rect l="l" t="t" r="r" b="b"/>
                <a:pathLst>
                  <a:path w="16195" h="5144" extrusionOk="0">
                    <a:moveTo>
                      <a:pt x="16116" y="1"/>
                    </a:moveTo>
                    <a:lnTo>
                      <a:pt x="15746" y="291"/>
                    </a:lnTo>
                    <a:lnTo>
                      <a:pt x="15377" y="581"/>
                    </a:lnTo>
                    <a:lnTo>
                      <a:pt x="15008" y="845"/>
                    </a:lnTo>
                    <a:lnTo>
                      <a:pt x="14612" y="1109"/>
                    </a:lnTo>
                    <a:lnTo>
                      <a:pt x="14586" y="1135"/>
                    </a:lnTo>
                    <a:lnTo>
                      <a:pt x="13874" y="1557"/>
                    </a:lnTo>
                    <a:lnTo>
                      <a:pt x="13135" y="1953"/>
                    </a:lnTo>
                    <a:lnTo>
                      <a:pt x="12397" y="2322"/>
                    </a:lnTo>
                    <a:lnTo>
                      <a:pt x="11632" y="2638"/>
                    </a:lnTo>
                    <a:lnTo>
                      <a:pt x="10893" y="2955"/>
                    </a:lnTo>
                    <a:lnTo>
                      <a:pt x="10129" y="3245"/>
                    </a:lnTo>
                    <a:lnTo>
                      <a:pt x="8651" y="3746"/>
                    </a:lnTo>
                    <a:lnTo>
                      <a:pt x="7623" y="4036"/>
                    </a:lnTo>
                    <a:lnTo>
                      <a:pt x="6541" y="4300"/>
                    </a:lnTo>
                    <a:lnTo>
                      <a:pt x="5381" y="4537"/>
                    </a:lnTo>
                    <a:lnTo>
                      <a:pt x="4168" y="4748"/>
                    </a:lnTo>
                    <a:lnTo>
                      <a:pt x="2849" y="4933"/>
                    </a:lnTo>
                    <a:lnTo>
                      <a:pt x="2295" y="5012"/>
                    </a:lnTo>
                    <a:lnTo>
                      <a:pt x="1768" y="5038"/>
                    </a:lnTo>
                    <a:lnTo>
                      <a:pt x="1293" y="5065"/>
                    </a:lnTo>
                    <a:lnTo>
                      <a:pt x="844" y="5038"/>
                    </a:lnTo>
                    <a:lnTo>
                      <a:pt x="422" y="4986"/>
                    </a:lnTo>
                    <a:lnTo>
                      <a:pt x="0" y="4907"/>
                    </a:lnTo>
                    <a:lnTo>
                      <a:pt x="0" y="5012"/>
                    </a:lnTo>
                    <a:lnTo>
                      <a:pt x="502" y="5091"/>
                    </a:lnTo>
                    <a:lnTo>
                      <a:pt x="1029" y="5144"/>
                    </a:lnTo>
                    <a:lnTo>
                      <a:pt x="1293" y="5144"/>
                    </a:lnTo>
                    <a:lnTo>
                      <a:pt x="1741" y="5118"/>
                    </a:lnTo>
                    <a:lnTo>
                      <a:pt x="2216" y="5091"/>
                    </a:lnTo>
                    <a:lnTo>
                      <a:pt x="3297" y="4959"/>
                    </a:lnTo>
                    <a:lnTo>
                      <a:pt x="3376" y="4959"/>
                    </a:lnTo>
                    <a:lnTo>
                      <a:pt x="4168" y="4827"/>
                    </a:lnTo>
                    <a:lnTo>
                      <a:pt x="5777" y="4564"/>
                    </a:lnTo>
                    <a:lnTo>
                      <a:pt x="5856" y="4537"/>
                    </a:lnTo>
                    <a:lnTo>
                      <a:pt x="7016" y="4274"/>
                    </a:lnTo>
                    <a:lnTo>
                      <a:pt x="8124" y="3983"/>
                    </a:lnTo>
                    <a:lnTo>
                      <a:pt x="8203" y="3957"/>
                    </a:lnTo>
                    <a:lnTo>
                      <a:pt x="8678" y="3825"/>
                    </a:lnTo>
                    <a:lnTo>
                      <a:pt x="9522" y="3535"/>
                    </a:lnTo>
                    <a:lnTo>
                      <a:pt x="10366" y="3245"/>
                    </a:lnTo>
                    <a:lnTo>
                      <a:pt x="10445" y="3219"/>
                    </a:lnTo>
                    <a:lnTo>
                      <a:pt x="11474" y="2823"/>
                    </a:lnTo>
                    <a:lnTo>
                      <a:pt x="12502" y="2375"/>
                    </a:lnTo>
                    <a:lnTo>
                      <a:pt x="12581" y="2322"/>
                    </a:lnTo>
                    <a:lnTo>
                      <a:pt x="13109" y="2084"/>
                    </a:lnTo>
                    <a:lnTo>
                      <a:pt x="13610" y="1794"/>
                    </a:lnTo>
                    <a:lnTo>
                      <a:pt x="14138" y="1504"/>
                    </a:lnTo>
                    <a:lnTo>
                      <a:pt x="14639" y="1214"/>
                    </a:lnTo>
                    <a:lnTo>
                      <a:pt x="14718" y="1161"/>
                    </a:lnTo>
                    <a:lnTo>
                      <a:pt x="15483" y="634"/>
                    </a:lnTo>
                    <a:lnTo>
                      <a:pt x="15852" y="344"/>
                    </a:lnTo>
                    <a:lnTo>
                      <a:pt x="16195" y="27"/>
                    </a:lnTo>
                    <a:lnTo>
                      <a:pt x="1611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55"/>
              <p:cNvSpPr/>
              <p:nvPr/>
            </p:nvSpPr>
            <p:spPr>
              <a:xfrm>
                <a:off x="2501125" y="830875"/>
                <a:ext cx="46825" cy="162875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6515" extrusionOk="0">
                    <a:moveTo>
                      <a:pt x="79" y="0"/>
                    </a:moveTo>
                    <a:lnTo>
                      <a:pt x="0" y="27"/>
                    </a:lnTo>
                    <a:lnTo>
                      <a:pt x="0" y="53"/>
                    </a:lnTo>
                    <a:lnTo>
                      <a:pt x="1794" y="6489"/>
                    </a:lnTo>
                    <a:lnTo>
                      <a:pt x="1873" y="6515"/>
                    </a:lnTo>
                    <a:lnTo>
                      <a:pt x="106" y="53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55"/>
              <p:cNvSpPr/>
              <p:nvPr/>
            </p:nvSpPr>
            <p:spPr>
              <a:xfrm>
                <a:off x="2557825" y="826250"/>
                <a:ext cx="46825" cy="168175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6727" extrusionOk="0">
                    <a:moveTo>
                      <a:pt x="79" y="1"/>
                    </a:moveTo>
                    <a:lnTo>
                      <a:pt x="0" y="27"/>
                    </a:lnTo>
                    <a:lnTo>
                      <a:pt x="0" y="53"/>
                    </a:lnTo>
                    <a:lnTo>
                      <a:pt x="950" y="3640"/>
                    </a:lnTo>
                    <a:lnTo>
                      <a:pt x="1794" y="6726"/>
                    </a:lnTo>
                    <a:lnTo>
                      <a:pt x="1873" y="6726"/>
                    </a:lnTo>
                    <a:lnTo>
                      <a:pt x="1029" y="3614"/>
                    </a:lnTo>
                    <a:lnTo>
                      <a:pt x="79" y="53"/>
                    </a:lnTo>
                    <a:lnTo>
                      <a:pt x="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55"/>
              <p:cNvSpPr/>
              <p:nvPr/>
            </p:nvSpPr>
            <p:spPr>
              <a:xfrm>
                <a:off x="2619150" y="815700"/>
                <a:ext cx="46825" cy="170150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6806" extrusionOk="0">
                    <a:moveTo>
                      <a:pt x="79" y="1"/>
                    </a:moveTo>
                    <a:lnTo>
                      <a:pt x="0" y="27"/>
                    </a:lnTo>
                    <a:lnTo>
                      <a:pt x="27" y="80"/>
                    </a:lnTo>
                    <a:lnTo>
                      <a:pt x="897" y="3429"/>
                    </a:lnTo>
                    <a:lnTo>
                      <a:pt x="1794" y="6805"/>
                    </a:lnTo>
                    <a:lnTo>
                      <a:pt x="1873" y="6779"/>
                    </a:lnTo>
                    <a:lnTo>
                      <a:pt x="976" y="3429"/>
                    </a:lnTo>
                    <a:lnTo>
                      <a:pt x="106" y="53"/>
                    </a:lnTo>
                    <a:lnTo>
                      <a:pt x="7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55"/>
              <p:cNvSpPr/>
              <p:nvPr/>
            </p:nvSpPr>
            <p:spPr>
              <a:xfrm>
                <a:off x="2677825" y="801200"/>
                <a:ext cx="58725" cy="16487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6595" extrusionOk="0">
                    <a:moveTo>
                      <a:pt x="80" y="0"/>
                    </a:moveTo>
                    <a:lnTo>
                      <a:pt x="1" y="27"/>
                    </a:lnTo>
                    <a:lnTo>
                      <a:pt x="27" y="79"/>
                    </a:lnTo>
                    <a:lnTo>
                      <a:pt x="1161" y="3324"/>
                    </a:lnTo>
                    <a:lnTo>
                      <a:pt x="2269" y="6594"/>
                    </a:lnTo>
                    <a:lnTo>
                      <a:pt x="2348" y="6568"/>
                    </a:lnTo>
                    <a:lnTo>
                      <a:pt x="1240" y="3297"/>
                    </a:lnTo>
                    <a:lnTo>
                      <a:pt x="106" y="53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55"/>
              <p:cNvSpPr/>
              <p:nvPr/>
            </p:nvSpPr>
            <p:spPr>
              <a:xfrm>
                <a:off x="2733875" y="782075"/>
                <a:ext cx="64650" cy="159600"/>
              </a:xfrm>
              <a:custGeom>
                <a:avLst/>
                <a:gdLst/>
                <a:ahLst/>
                <a:cxnLst/>
                <a:rect l="l" t="t" r="r" b="b"/>
                <a:pathLst>
                  <a:path w="2586" h="6384" extrusionOk="0">
                    <a:moveTo>
                      <a:pt x="80" y="0"/>
                    </a:moveTo>
                    <a:lnTo>
                      <a:pt x="1" y="27"/>
                    </a:lnTo>
                    <a:lnTo>
                      <a:pt x="27" y="106"/>
                    </a:lnTo>
                    <a:lnTo>
                      <a:pt x="2533" y="6383"/>
                    </a:lnTo>
                    <a:lnTo>
                      <a:pt x="2585" y="6357"/>
                    </a:lnTo>
                    <a:lnTo>
                      <a:pt x="106" y="8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55"/>
              <p:cNvSpPr/>
              <p:nvPr/>
            </p:nvSpPr>
            <p:spPr>
              <a:xfrm>
                <a:off x="2787275" y="761625"/>
                <a:ext cx="68600" cy="152350"/>
              </a:xfrm>
              <a:custGeom>
                <a:avLst/>
                <a:gdLst/>
                <a:ahLst/>
                <a:cxnLst/>
                <a:rect l="l" t="t" r="r" b="b"/>
                <a:pathLst>
                  <a:path w="2744" h="6094" extrusionOk="0">
                    <a:moveTo>
                      <a:pt x="80" y="1"/>
                    </a:moveTo>
                    <a:lnTo>
                      <a:pt x="1" y="27"/>
                    </a:lnTo>
                    <a:lnTo>
                      <a:pt x="27" y="54"/>
                    </a:lnTo>
                    <a:lnTo>
                      <a:pt x="660" y="1557"/>
                    </a:lnTo>
                    <a:lnTo>
                      <a:pt x="1320" y="3087"/>
                    </a:lnTo>
                    <a:lnTo>
                      <a:pt x="1979" y="4590"/>
                    </a:lnTo>
                    <a:lnTo>
                      <a:pt x="2665" y="6094"/>
                    </a:lnTo>
                    <a:lnTo>
                      <a:pt x="2744" y="6041"/>
                    </a:lnTo>
                    <a:lnTo>
                      <a:pt x="2058" y="4537"/>
                    </a:lnTo>
                    <a:lnTo>
                      <a:pt x="1372" y="3034"/>
                    </a:lnTo>
                    <a:lnTo>
                      <a:pt x="739" y="153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55"/>
              <p:cNvSpPr/>
              <p:nvPr/>
            </p:nvSpPr>
            <p:spPr>
              <a:xfrm>
                <a:off x="2840025" y="730650"/>
                <a:ext cx="63325" cy="152325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6093" extrusionOk="0">
                    <a:moveTo>
                      <a:pt x="80" y="0"/>
                    </a:moveTo>
                    <a:lnTo>
                      <a:pt x="27" y="27"/>
                    </a:lnTo>
                    <a:lnTo>
                      <a:pt x="1" y="53"/>
                    </a:lnTo>
                    <a:lnTo>
                      <a:pt x="54" y="132"/>
                    </a:lnTo>
                    <a:lnTo>
                      <a:pt x="687" y="1583"/>
                    </a:lnTo>
                    <a:lnTo>
                      <a:pt x="1320" y="3086"/>
                    </a:lnTo>
                    <a:lnTo>
                      <a:pt x="1900" y="4590"/>
                    </a:lnTo>
                    <a:lnTo>
                      <a:pt x="2454" y="6093"/>
                    </a:lnTo>
                    <a:lnTo>
                      <a:pt x="2533" y="6040"/>
                    </a:lnTo>
                    <a:lnTo>
                      <a:pt x="1979" y="4510"/>
                    </a:lnTo>
                    <a:lnTo>
                      <a:pt x="1372" y="3033"/>
                    </a:lnTo>
                    <a:lnTo>
                      <a:pt x="766" y="1530"/>
                    </a:lnTo>
                    <a:lnTo>
                      <a:pt x="133" y="79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55"/>
              <p:cNvSpPr/>
              <p:nvPr/>
            </p:nvSpPr>
            <p:spPr>
              <a:xfrm>
                <a:off x="2396275" y="1192875"/>
                <a:ext cx="160250" cy="220250"/>
              </a:xfrm>
              <a:custGeom>
                <a:avLst/>
                <a:gdLst/>
                <a:ahLst/>
                <a:cxnLst/>
                <a:rect l="l" t="t" r="r" b="b"/>
                <a:pathLst>
                  <a:path w="6410" h="8810" extrusionOk="0">
                    <a:moveTo>
                      <a:pt x="3930" y="0"/>
                    </a:moveTo>
                    <a:lnTo>
                      <a:pt x="3614" y="53"/>
                    </a:lnTo>
                    <a:lnTo>
                      <a:pt x="3324" y="158"/>
                    </a:lnTo>
                    <a:lnTo>
                      <a:pt x="3007" y="290"/>
                    </a:lnTo>
                    <a:lnTo>
                      <a:pt x="2717" y="449"/>
                    </a:lnTo>
                    <a:lnTo>
                      <a:pt x="2427" y="660"/>
                    </a:lnTo>
                    <a:lnTo>
                      <a:pt x="2137" y="871"/>
                    </a:lnTo>
                    <a:lnTo>
                      <a:pt x="1847" y="1161"/>
                    </a:lnTo>
                    <a:lnTo>
                      <a:pt x="1583" y="1451"/>
                    </a:lnTo>
                    <a:lnTo>
                      <a:pt x="1346" y="1767"/>
                    </a:lnTo>
                    <a:lnTo>
                      <a:pt x="1082" y="2110"/>
                    </a:lnTo>
                    <a:lnTo>
                      <a:pt x="871" y="2480"/>
                    </a:lnTo>
                    <a:lnTo>
                      <a:pt x="660" y="2902"/>
                    </a:lnTo>
                    <a:lnTo>
                      <a:pt x="475" y="3324"/>
                    </a:lnTo>
                    <a:lnTo>
                      <a:pt x="475" y="3350"/>
                    </a:lnTo>
                    <a:lnTo>
                      <a:pt x="343" y="3746"/>
                    </a:lnTo>
                    <a:lnTo>
                      <a:pt x="211" y="4141"/>
                    </a:lnTo>
                    <a:lnTo>
                      <a:pt x="132" y="4537"/>
                    </a:lnTo>
                    <a:lnTo>
                      <a:pt x="53" y="4932"/>
                    </a:lnTo>
                    <a:lnTo>
                      <a:pt x="27" y="5302"/>
                    </a:lnTo>
                    <a:lnTo>
                      <a:pt x="0" y="5671"/>
                    </a:lnTo>
                    <a:lnTo>
                      <a:pt x="27" y="6040"/>
                    </a:lnTo>
                    <a:lnTo>
                      <a:pt x="53" y="6383"/>
                    </a:lnTo>
                    <a:lnTo>
                      <a:pt x="106" y="6700"/>
                    </a:lnTo>
                    <a:lnTo>
                      <a:pt x="185" y="7016"/>
                    </a:lnTo>
                    <a:lnTo>
                      <a:pt x="290" y="7333"/>
                    </a:lnTo>
                    <a:lnTo>
                      <a:pt x="396" y="7596"/>
                    </a:lnTo>
                    <a:lnTo>
                      <a:pt x="554" y="7860"/>
                    </a:lnTo>
                    <a:lnTo>
                      <a:pt x="712" y="8071"/>
                    </a:lnTo>
                    <a:lnTo>
                      <a:pt x="897" y="8282"/>
                    </a:lnTo>
                    <a:lnTo>
                      <a:pt x="1108" y="8467"/>
                    </a:lnTo>
                    <a:lnTo>
                      <a:pt x="1319" y="8572"/>
                    </a:lnTo>
                    <a:lnTo>
                      <a:pt x="1557" y="8678"/>
                    </a:lnTo>
                    <a:lnTo>
                      <a:pt x="1820" y="8783"/>
                    </a:lnTo>
                    <a:lnTo>
                      <a:pt x="2137" y="8810"/>
                    </a:lnTo>
                    <a:lnTo>
                      <a:pt x="2427" y="8810"/>
                    </a:lnTo>
                    <a:lnTo>
                      <a:pt x="2743" y="8757"/>
                    </a:lnTo>
                    <a:lnTo>
                      <a:pt x="3060" y="8678"/>
                    </a:lnTo>
                    <a:lnTo>
                      <a:pt x="3350" y="8546"/>
                    </a:lnTo>
                    <a:lnTo>
                      <a:pt x="3667" y="8388"/>
                    </a:lnTo>
                    <a:lnTo>
                      <a:pt x="3957" y="8177"/>
                    </a:lnTo>
                    <a:lnTo>
                      <a:pt x="4273" y="7939"/>
                    </a:lnTo>
                    <a:lnTo>
                      <a:pt x="4537" y="7675"/>
                    </a:lnTo>
                    <a:lnTo>
                      <a:pt x="4827" y="7385"/>
                    </a:lnTo>
                    <a:lnTo>
                      <a:pt x="5091" y="7042"/>
                    </a:lnTo>
                    <a:lnTo>
                      <a:pt x="5328" y="6700"/>
                    </a:lnTo>
                    <a:lnTo>
                      <a:pt x="5566" y="6304"/>
                    </a:lnTo>
                    <a:lnTo>
                      <a:pt x="5750" y="5908"/>
                    </a:lnTo>
                    <a:lnTo>
                      <a:pt x="5935" y="5460"/>
                    </a:lnTo>
                    <a:lnTo>
                      <a:pt x="6119" y="4985"/>
                    </a:lnTo>
                    <a:lnTo>
                      <a:pt x="6225" y="4590"/>
                    </a:lnTo>
                    <a:lnTo>
                      <a:pt x="6304" y="4168"/>
                    </a:lnTo>
                    <a:lnTo>
                      <a:pt x="6357" y="3772"/>
                    </a:lnTo>
                    <a:lnTo>
                      <a:pt x="6410" y="3376"/>
                    </a:lnTo>
                    <a:lnTo>
                      <a:pt x="6410" y="3007"/>
                    </a:lnTo>
                    <a:lnTo>
                      <a:pt x="6383" y="2638"/>
                    </a:lnTo>
                    <a:lnTo>
                      <a:pt x="6330" y="2269"/>
                    </a:lnTo>
                    <a:lnTo>
                      <a:pt x="6278" y="1926"/>
                    </a:lnTo>
                    <a:lnTo>
                      <a:pt x="6172" y="1609"/>
                    </a:lnTo>
                    <a:lnTo>
                      <a:pt x="6067" y="1319"/>
                    </a:lnTo>
                    <a:lnTo>
                      <a:pt x="5908" y="1055"/>
                    </a:lnTo>
                    <a:lnTo>
                      <a:pt x="5750" y="818"/>
                    </a:lnTo>
                    <a:lnTo>
                      <a:pt x="5566" y="581"/>
                    </a:lnTo>
                    <a:lnTo>
                      <a:pt x="5355" y="396"/>
                    </a:lnTo>
                    <a:lnTo>
                      <a:pt x="5117" y="238"/>
                    </a:lnTo>
                    <a:lnTo>
                      <a:pt x="4880" y="132"/>
                    </a:lnTo>
                    <a:lnTo>
                      <a:pt x="4801" y="106"/>
                    </a:lnTo>
                    <a:lnTo>
                      <a:pt x="4511" y="27"/>
                    </a:lnTo>
                    <a:lnTo>
                      <a:pt x="42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55"/>
              <p:cNvSpPr/>
              <p:nvPr/>
            </p:nvSpPr>
            <p:spPr>
              <a:xfrm>
                <a:off x="2383750" y="1186275"/>
                <a:ext cx="160250" cy="220250"/>
              </a:xfrm>
              <a:custGeom>
                <a:avLst/>
                <a:gdLst/>
                <a:ahLst/>
                <a:cxnLst/>
                <a:rect l="l" t="t" r="r" b="b"/>
                <a:pathLst>
                  <a:path w="6410" h="8810" extrusionOk="0">
                    <a:moveTo>
                      <a:pt x="3983" y="0"/>
                    </a:moveTo>
                    <a:lnTo>
                      <a:pt x="3693" y="53"/>
                    </a:lnTo>
                    <a:lnTo>
                      <a:pt x="3376" y="132"/>
                    </a:lnTo>
                    <a:lnTo>
                      <a:pt x="3060" y="264"/>
                    </a:lnTo>
                    <a:lnTo>
                      <a:pt x="2770" y="422"/>
                    </a:lnTo>
                    <a:lnTo>
                      <a:pt x="2453" y="633"/>
                    </a:lnTo>
                    <a:lnTo>
                      <a:pt x="2163" y="845"/>
                    </a:lnTo>
                    <a:lnTo>
                      <a:pt x="1899" y="1108"/>
                    </a:lnTo>
                    <a:lnTo>
                      <a:pt x="1609" y="1425"/>
                    </a:lnTo>
                    <a:lnTo>
                      <a:pt x="1345" y="1741"/>
                    </a:lnTo>
                    <a:lnTo>
                      <a:pt x="1108" y="2084"/>
                    </a:lnTo>
                    <a:lnTo>
                      <a:pt x="897" y="2480"/>
                    </a:lnTo>
                    <a:lnTo>
                      <a:pt x="686" y="2875"/>
                    </a:lnTo>
                    <a:lnTo>
                      <a:pt x="501" y="3297"/>
                    </a:lnTo>
                    <a:lnTo>
                      <a:pt x="475" y="3350"/>
                    </a:lnTo>
                    <a:lnTo>
                      <a:pt x="317" y="3799"/>
                    </a:lnTo>
                    <a:lnTo>
                      <a:pt x="185" y="4247"/>
                    </a:lnTo>
                    <a:lnTo>
                      <a:pt x="106" y="4669"/>
                    </a:lnTo>
                    <a:lnTo>
                      <a:pt x="27" y="5091"/>
                    </a:lnTo>
                    <a:lnTo>
                      <a:pt x="0" y="5513"/>
                    </a:lnTo>
                    <a:lnTo>
                      <a:pt x="0" y="5935"/>
                    </a:lnTo>
                    <a:lnTo>
                      <a:pt x="27" y="6304"/>
                    </a:lnTo>
                    <a:lnTo>
                      <a:pt x="106" y="6700"/>
                    </a:lnTo>
                    <a:lnTo>
                      <a:pt x="185" y="7043"/>
                    </a:lnTo>
                    <a:lnTo>
                      <a:pt x="290" y="7359"/>
                    </a:lnTo>
                    <a:lnTo>
                      <a:pt x="449" y="7676"/>
                    </a:lnTo>
                    <a:lnTo>
                      <a:pt x="607" y="7939"/>
                    </a:lnTo>
                    <a:lnTo>
                      <a:pt x="791" y="8177"/>
                    </a:lnTo>
                    <a:lnTo>
                      <a:pt x="1029" y="8388"/>
                    </a:lnTo>
                    <a:lnTo>
                      <a:pt x="1266" y="8572"/>
                    </a:lnTo>
                    <a:lnTo>
                      <a:pt x="1530" y="8704"/>
                    </a:lnTo>
                    <a:lnTo>
                      <a:pt x="1609" y="8731"/>
                    </a:lnTo>
                    <a:lnTo>
                      <a:pt x="1899" y="8783"/>
                    </a:lnTo>
                    <a:lnTo>
                      <a:pt x="2189" y="8810"/>
                    </a:lnTo>
                    <a:lnTo>
                      <a:pt x="2480" y="8810"/>
                    </a:lnTo>
                    <a:lnTo>
                      <a:pt x="2796" y="8757"/>
                    </a:lnTo>
                    <a:lnTo>
                      <a:pt x="3086" y="8652"/>
                    </a:lnTo>
                    <a:lnTo>
                      <a:pt x="3403" y="8546"/>
                    </a:lnTo>
                    <a:lnTo>
                      <a:pt x="3693" y="8361"/>
                    </a:lnTo>
                    <a:lnTo>
                      <a:pt x="4009" y="8150"/>
                    </a:lnTo>
                    <a:lnTo>
                      <a:pt x="4299" y="7939"/>
                    </a:lnTo>
                    <a:lnTo>
                      <a:pt x="4563" y="7649"/>
                    </a:lnTo>
                    <a:lnTo>
                      <a:pt x="4827" y="7359"/>
                    </a:lnTo>
                    <a:lnTo>
                      <a:pt x="5091" y="7043"/>
                    </a:lnTo>
                    <a:lnTo>
                      <a:pt x="5328" y="6673"/>
                    </a:lnTo>
                    <a:lnTo>
                      <a:pt x="5565" y="6304"/>
                    </a:lnTo>
                    <a:lnTo>
                      <a:pt x="5750" y="5909"/>
                    </a:lnTo>
                    <a:lnTo>
                      <a:pt x="5935" y="5487"/>
                    </a:lnTo>
                    <a:lnTo>
                      <a:pt x="6040" y="5223"/>
                    </a:lnTo>
                    <a:lnTo>
                      <a:pt x="6146" y="4827"/>
                    </a:lnTo>
                    <a:lnTo>
                      <a:pt x="6251" y="4458"/>
                    </a:lnTo>
                    <a:lnTo>
                      <a:pt x="6330" y="4089"/>
                    </a:lnTo>
                    <a:lnTo>
                      <a:pt x="6383" y="3719"/>
                    </a:lnTo>
                    <a:lnTo>
                      <a:pt x="6409" y="3350"/>
                    </a:lnTo>
                    <a:lnTo>
                      <a:pt x="6409" y="3007"/>
                    </a:lnTo>
                    <a:lnTo>
                      <a:pt x="6383" y="2664"/>
                    </a:lnTo>
                    <a:lnTo>
                      <a:pt x="6357" y="2322"/>
                    </a:lnTo>
                    <a:lnTo>
                      <a:pt x="6278" y="2005"/>
                    </a:lnTo>
                    <a:lnTo>
                      <a:pt x="6198" y="1715"/>
                    </a:lnTo>
                    <a:lnTo>
                      <a:pt x="6093" y="1451"/>
                    </a:lnTo>
                    <a:lnTo>
                      <a:pt x="5987" y="1187"/>
                    </a:lnTo>
                    <a:lnTo>
                      <a:pt x="5829" y="950"/>
                    </a:lnTo>
                    <a:lnTo>
                      <a:pt x="5671" y="713"/>
                    </a:lnTo>
                    <a:lnTo>
                      <a:pt x="5513" y="528"/>
                    </a:lnTo>
                    <a:lnTo>
                      <a:pt x="5302" y="370"/>
                    </a:lnTo>
                    <a:lnTo>
                      <a:pt x="5091" y="238"/>
                    </a:lnTo>
                    <a:lnTo>
                      <a:pt x="4880" y="132"/>
                    </a:lnTo>
                    <a:lnTo>
                      <a:pt x="4590" y="53"/>
                    </a:lnTo>
                    <a:lnTo>
                      <a:pt x="429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55"/>
              <p:cNvSpPr/>
              <p:nvPr/>
            </p:nvSpPr>
            <p:spPr>
              <a:xfrm>
                <a:off x="2396275" y="1186275"/>
                <a:ext cx="147725" cy="130575"/>
              </a:xfrm>
              <a:custGeom>
                <a:avLst/>
                <a:gdLst/>
                <a:ahLst/>
                <a:cxnLst/>
                <a:rect l="l" t="t" r="r" b="b"/>
                <a:pathLst>
                  <a:path w="5909" h="5223" extrusionOk="0">
                    <a:moveTo>
                      <a:pt x="3482" y="0"/>
                    </a:moveTo>
                    <a:lnTo>
                      <a:pt x="3192" y="53"/>
                    </a:lnTo>
                    <a:lnTo>
                      <a:pt x="2875" y="132"/>
                    </a:lnTo>
                    <a:lnTo>
                      <a:pt x="2559" y="264"/>
                    </a:lnTo>
                    <a:lnTo>
                      <a:pt x="2269" y="422"/>
                    </a:lnTo>
                    <a:lnTo>
                      <a:pt x="1952" y="633"/>
                    </a:lnTo>
                    <a:lnTo>
                      <a:pt x="1662" y="845"/>
                    </a:lnTo>
                    <a:lnTo>
                      <a:pt x="1398" y="1108"/>
                    </a:lnTo>
                    <a:lnTo>
                      <a:pt x="1108" y="1425"/>
                    </a:lnTo>
                    <a:lnTo>
                      <a:pt x="844" y="1741"/>
                    </a:lnTo>
                    <a:lnTo>
                      <a:pt x="607" y="2084"/>
                    </a:lnTo>
                    <a:lnTo>
                      <a:pt x="396" y="2480"/>
                    </a:lnTo>
                    <a:lnTo>
                      <a:pt x="185" y="2875"/>
                    </a:lnTo>
                    <a:lnTo>
                      <a:pt x="0" y="3297"/>
                    </a:lnTo>
                    <a:lnTo>
                      <a:pt x="475" y="3588"/>
                    </a:lnTo>
                    <a:lnTo>
                      <a:pt x="897" y="3799"/>
                    </a:lnTo>
                    <a:lnTo>
                      <a:pt x="1346" y="3983"/>
                    </a:lnTo>
                    <a:lnTo>
                      <a:pt x="2216" y="4326"/>
                    </a:lnTo>
                    <a:lnTo>
                      <a:pt x="3113" y="4616"/>
                    </a:lnTo>
                    <a:lnTo>
                      <a:pt x="4009" y="4880"/>
                    </a:lnTo>
                    <a:lnTo>
                      <a:pt x="4774" y="5091"/>
                    </a:lnTo>
                    <a:lnTo>
                      <a:pt x="5144" y="5170"/>
                    </a:lnTo>
                    <a:lnTo>
                      <a:pt x="5539" y="5223"/>
                    </a:lnTo>
                    <a:lnTo>
                      <a:pt x="5645" y="4827"/>
                    </a:lnTo>
                    <a:lnTo>
                      <a:pt x="5750" y="4458"/>
                    </a:lnTo>
                    <a:lnTo>
                      <a:pt x="5829" y="4089"/>
                    </a:lnTo>
                    <a:lnTo>
                      <a:pt x="5882" y="3719"/>
                    </a:lnTo>
                    <a:lnTo>
                      <a:pt x="5908" y="3350"/>
                    </a:lnTo>
                    <a:lnTo>
                      <a:pt x="5908" y="3007"/>
                    </a:lnTo>
                    <a:lnTo>
                      <a:pt x="5882" y="2664"/>
                    </a:lnTo>
                    <a:lnTo>
                      <a:pt x="5856" y="2322"/>
                    </a:lnTo>
                    <a:lnTo>
                      <a:pt x="5777" y="2005"/>
                    </a:lnTo>
                    <a:lnTo>
                      <a:pt x="5697" y="1715"/>
                    </a:lnTo>
                    <a:lnTo>
                      <a:pt x="5592" y="1451"/>
                    </a:lnTo>
                    <a:lnTo>
                      <a:pt x="5486" y="1187"/>
                    </a:lnTo>
                    <a:lnTo>
                      <a:pt x="5328" y="950"/>
                    </a:lnTo>
                    <a:lnTo>
                      <a:pt x="5170" y="713"/>
                    </a:lnTo>
                    <a:lnTo>
                      <a:pt x="5012" y="528"/>
                    </a:lnTo>
                    <a:lnTo>
                      <a:pt x="4801" y="370"/>
                    </a:lnTo>
                    <a:lnTo>
                      <a:pt x="4590" y="238"/>
                    </a:lnTo>
                    <a:lnTo>
                      <a:pt x="4379" y="132"/>
                    </a:lnTo>
                    <a:lnTo>
                      <a:pt x="4089" y="53"/>
                    </a:lnTo>
                    <a:lnTo>
                      <a:pt x="379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55"/>
              <p:cNvSpPr/>
              <p:nvPr/>
            </p:nvSpPr>
            <p:spPr>
              <a:xfrm>
                <a:off x="2966625" y="702300"/>
                <a:ext cx="173450" cy="209700"/>
              </a:xfrm>
              <a:custGeom>
                <a:avLst/>
                <a:gdLst/>
                <a:ahLst/>
                <a:cxnLst/>
                <a:rect l="l" t="t" r="r" b="b"/>
                <a:pathLst>
                  <a:path w="6938" h="8388" extrusionOk="0">
                    <a:moveTo>
                      <a:pt x="4696" y="0"/>
                    </a:moveTo>
                    <a:lnTo>
                      <a:pt x="4379" y="53"/>
                    </a:lnTo>
                    <a:lnTo>
                      <a:pt x="4063" y="106"/>
                    </a:lnTo>
                    <a:lnTo>
                      <a:pt x="3720" y="211"/>
                    </a:lnTo>
                    <a:lnTo>
                      <a:pt x="3403" y="369"/>
                    </a:lnTo>
                    <a:lnTo>
                      <a:pt x="3087" y="528"/>
                    </a:lnTo>
                    <a:lnTo>
                      <a:pt x="2744" y="739"/>
                    </a:lnTo>
                    <a:lnTo>
                      <a:pt x="2428" y="976"/>
                    </a:lnTo>
                    <a:lnTo>
                      <a:pt x="2111" y="1266"/>
                    </a:lnTo>
                    <a:lnTo>
                      <a:pt x="1821" y="1556"/>
                    </a:lnTo>
                    <a:lnTo>
                      <a:pt x="1531" y="1873"/>
                    </a:lnTo>
                    <a:lnTo>
                      <a:pt x="1267" y="2242"/>
                    </a:lnTo>
                    <a:lnTo>
                      <a:pt x="1003" y="2611"/>
                    </a:lnTo>
                    <a:lnTo>
                      <a:pt x="977" y="2638"/>
                    </a:lnTo>
                    <a:lnTo>
                      <a:pt x="766" y="3007"/>
                    </a:lnTo>
                    <a:lnTo>
                      <a:pt x="581" y="3376"/>
                    </a:lnTo>
                    <a:lnTo>
                      <a:pt x="423" y="3745"/>
                    </a:lnTo>
                    <a:lnTo>
                      <a:pt x="291" y="4115"/>
                    </a:lnTo>
                    <a:lnTo>
                      <a:pt x="186" y="4484"/>
                    </a:lnTo>
                    <a:lnTo>
                      <a:pt x="80" y="4853"/>
                    </a:lnTo>
                    <a:lnTo>
                      <a:pt x="27" y="5196"/>
                    </a:lnTo>
                    <a:lnTo>
                      <a:pt x="1" y="5539"/>
                    </a:lnTo>
                    <a:lnTo>
                      <a:pt x="1" y="5882"/>
                    </a:lnTo>
                    <a:lnTo>
                      <a:pt x="1" y="6198"/>
                    </a:lnTo>
                    <a:lnTo>
                      <a:pt x="54" y="6515"/>
                    </a:lnTo>
                    <a:lnTo>
                      <a:pt x="133" y="6805"/>
                    </a:lnTo>
                    <a:lnTo>
                      <a:pt x="212" y="7095"/>
                    </a:lnTo>
                    <a:lnTo>
                      <a:pt x="344" y="7332"/>
                    </a:lnTo>
                    <a:lnTo>
                      <a:pt x="476" y="7570"/>
                    </a:lnTo>
                    <a:lnTo>
                      <a:pt x="660" y="7781"/>
                    </a:lnTo>
                    <a:lnTo>
                      <a:pt x="845" y="7939"/>
                    </a:lnTo>
                    <a:lnTo>
                      <a:pt x="1030" y="8097"/>
                    </a:lnTo>
                    <a:lnTo>
                      <a:pt x="1293" y="8229"/>
                    </a:lnTo>
                    <a:lnTo>
                      <a:pt x="1584" y="8335"/>
                    </a:lnTo>
                    <a:lnTo>
                      <a:pt x="1900" y="8387"/>
                    </a:lnTo>
                    <a:lnTo>
                      <a:pt x="2190" y="8387"/>
                    </a:lnTo>
                    <a:lnTo>
                      <a:pt x="2507" y="8361"/>
                    </a:lnTo>
                    <a:lnTo>
                      <a:pt x="2850" y="8308"/>
                    </a:lnTo>
                    <a:lnTo>
                      <a:pt x="3166" y="8203"/>
                    </a:lnTo>
                    <a:lnTo>
                      <a:pt x="3509" y="8045"/>
                    </a:lnTo>
                    <a:lnTo>
                      <a:pt x="3852" y="7886"/>
                    </a:lnTo>
                    <a:lnTo>
                      <a:pt x="4168" y="7675"/>
                    </a:lnTo>
                    <a:lnTo>
                      <a:pt x="4511" y="7438"/>
                    </a:lnTo>
                    <a:lnTo>
                      <a:pt x="4828" y="7148"/>
                    </a:lnTo>
                    <a:lnTo>
                      <a:pt x="5118" y="6831"/>
                    </a:lnTo>
                    <a:lnTo>
                      <a:pt x="5408" y="6515"/>
                    </a:lnTo>
                    <a:lnTo>
                      <a:pt x="5698" y="6146"/>
                    </a:lnTo>
                    <a:lnTo>
                      <a:pt x="5962" y="5750"/>
                    </a:lnTo>
                    <a:lnTo>
                      <a:pt x="6226" y="5301"/>
                    </a:lnTo>
                    <a:lnTo>
                      <a:pt x="6410" y="4932"/>
                    </a:lnTo>
                    <a:lnTo>
                      <a:pt x="6568" y="4537"/>
                    </a:lnTo>
                    <a:lnTo>
                      <a:pt x="6700" y="4167"/>
                    </a:lnTo>
                    <a:lnTo>
                      <a:pt x="6806" y="3772"/>
                    </a:lnTo>
                    <a:lnTo>
                      <a:pt x="6885" y="3402"/>
                    </a:lnTo>
                    <a:lnTo>
                      <a:pt x="6938" y="3033"/>
                    </a:lnTo>
                    <a:lnTo>
                      <a:pt x="6938" y="2690"/>
                    </a:lnTo>
                    <a:lnTo>
                      <a:pt x="6938" y="2347"/>
                    </a:lnTo>
                    <a:lnTo>
                      <a:pt x="6911" y="2005"/>
                    </a:lnTo>
                    <a:lnTo>
                      <a:pt x="6859" y="1714"/>
                    </a:lnTo>
                    <a:lnTo>
                      <a:pt x="6753" y="1398"/>
                    </a:lnTo>
                    <a:lnTo>
                      <a:pt x="6648" y="1134"/>
                    </a:lnTo>
                    <a:lnTo>
                      <a:pt x="6489" y="897"/>
                    </a:lnTo>
                    <a:lnTo>
                      <a:pt x="6331" y="659"/>
                    </a:lnTo>
                    <a:lnTo>
                      <a:pt x="6120" y="475"/>
                    </a:lnTo>
                    <a:lnTo>
                      <a:pt x="5909" y="317"/>
                    </a:lnTo>
                    <a:lnTo>
                      <a:pt x="5830" y="264"/>
                    </a:lnTo>
                    <a:lnTo>
                      <a:pt x="5566" y="132"/>
                    </a:lnTo>
                    <a:lnTo>
                      <a:pt x="5302" y="53"/>
                    </a:lnTo>
                    <a:lnTo>
                      <a:pt x="4986" y="26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55"/>
              <p:cNvSpPr/>
              <p:nvPr/>
            </p:nvSpPr>
            <p:spPr>
              <a:xfrm>
                <a:off x="2955425" y="693725"/>
                <a:ext cx="173450" cy="209700"/>
              </a:xfrm>
              <a:custGeom>
                <a:avLst/>
                <a:gdLst/>
                <a:ahLst/>
                <a:cxnLst/>
                <a:rect l="l" t="t" r="r" b="b"/>
                <a:pathLst>
                  <a:path w="6938" h="8388" extrusionOk="0">
                    <a:moveTo>
                      <a:pt x="4748" y="0"/>
                    </a:moveTo>
                    <a:lnTo>
                      <a:pt x="4432" y="27"/>
                    </a:lnTo>
                    <a:lnTo>
                      <a:pt x="4115" y="106"/>
                    </a:lnTo>
                    <a:lnTo>
                      <a:pt x="3772" y="185"/>
                    </a:lnTo>
                    <a:lnTo>
                      <a:pt x="3456" y="343"/>
                    </a:lnTo>
                    <a:lnTo>
                      <a:pt x="3113" y="501"/>
                    </a:lnTo>
                    <a:lnTo>
                      <a:pt x="2796" y="712"/>
                    </a:lnTo>
                    <a:lnTo>
                      <a:pt x="2480" y="950"/>
                    </a:lnTo>
                    <a:lnTo>
                      <a:pt x="2163" y="1213"/>
                    </a:lnTo>
                    <a:lnTo>
                      <a:pt x="1847" y="1530"/>
                    </a:lnTo>
                    <a:lnTo>
                      <a:pt x="1557" y="1846"/>
                    </a:lnTo>
                    <a:lnTo>
                      <a:pt x="1267" y="2216"/>
                    </a:lnTo>
                    <a:lnTo>
                      <a:pt x="1003" y="2585"/>
                    </a:lnTo>
                    <a:lnTo>
                      <a:pt x="977" y="2638"/>
                    </a:lnTo>
                    <a:lnTo>
                      <a:pt x="739" y="3060"/>
                    </a:lnTo>
                    <a:lnTo>
                      <a:pt x="554" y="3455"/>
                    </a:lnTo>
                    <a:lnTo>
                      <a:pt x="370" y="3877"/>
                    </a:lnTo>
                    <a:lnTo>
                      <a:pt x="238" y="4273"/>
                    </a:lnTo>
                    <a:lnTo>
                      <a:pt x="132" y="4695"/>
                    </a:lnTo>
                    <a:lnTo>
                      <a:pt x="53" y="5091"/>
                    </a:lnTo>
                    <a:lnTo>
                      <a:pt x="1" y="5486"/>
                    </a:lnTo>
                    <a:lnTo>
                      <a:pt x="1" y="5855"/>
                    </a:lnTo>
                    <a:lnTo>
                      <a:pt x="1" y="6225"/>
                    </a:lnTo>
                    <a:lnTo>
                      <a:pt x="53" y="6568"/>
                    </a:lnTo>
                    <a:lnTo>
                      <a:pt x="159" y="6884"/>
                    </a:lnTo>
                    <a:lnTo>
                      <a:pt x="264" y="7174"/>
                    </a:lnTo>
                    <a:lnTo>
                      <a:pt x="423" y="7464"/>
                    </a:lnTo>
                    <a:lnTo>
                      <a:pt x="581" y="7702"/>
                    </a:lnTo>
                    <a:lnTo>
                      <a:pt x="792" y="7913"/>
                    </a:lnTo>
                    <a:lnTo>
                      <a:pt x="1029" y="8097"/>
                    </a:lnTo>
                    <a:lnTo>
                      <a:pt x="1108" y="8124"/>
                    </a:lnTo>
                    <a:lnTo>
                      <a:pt x="1372" y="8256"/>
                    </a:lnTo>
                    <a:lnTo>
                      <a:pt x="1662" y="8335"/>
                    </a:lnTo>
                    <a:lnTo>
                      <a:pt x="1952" y="8388"/>
                    </a:lnTo>
                    <a:lnTo>
                      <a:pt x="2269" y="8388"/>
                    </a:lnTo>
                    <a:lnTo>
                      <a:pt x="2585" y="8361"/>
                    </a:lnTo>
                    <a:lnTo>
                      <a:pt x="2902" y="8282"/>
                    </a:lnTo>
                    <a:lnTo>
                      <a:pt x="3218" y="8177"/>
                    </a:lnTo>
                    <a:lnTo>
                      <a:pt x="3561" y="8018"/>
                    </a:lnTo>
                    <a:lnTo>
                      <a:pt x="3878" y="7860"/>
                    </a:lnTo>
                    <a:lnTo>
                      <a:pt x="4221" y="7649"/>
                    </a:lnTo>
                    <a:lnTo>
                      <a:pt x="4537" y="7385"/>
                    </a:lnTo>
                    <a:lnTo>
                      <a:pt x="4827" y="7122"/>
                    </a:lnTo>
                    <a:lnTo>
                      <a:pt x="5144" y="6831"/>
                    </a:lnTo>
                    <a:lnTo>
                      <a:pt x="5434" y="6489"/>
                    </a:lnTo>
                    <a:lnTo>
                      <a:pt x="5698" y="6146"/>
                    </a:lnTo>
                    <a:lnTo>
                      <a:pt x="5961" y="5750"/>
                    </a:lnTo>
                    <a:lnTo>
                      <a:pt x="6120" y="5513"/>
                    </a:lnTo>
                    <a:lnTo>
                      <a:pt x="6304" y="5170"/>
                    </a:lnTo>
                    <a:lnTo>
                      <a:pt x="6463" y="4800"/>
                    </a:lnTo>
                    <a:lnTo>
                      <a:pt x="6594" y="4458"/>
                    </a:lnTo>
                    <a:lnTo>
                      <a:pt x="6726" y="4088"/>
                    </a:lnTo>
                    <a:lnTo>
                      <a:pt x="6805" y="3745"/>
                    </a:lnTo>
                    <a:lnTo>
                      <a:pt x="6885" y="3403"/>
                    </a:lnTo>
                    <a:lnTo>
                      <a:pt x="6937" y="3060"/>
                    </a:lnTo>
                    <a:lnTo>
                      <a:pt x="6937" y="2743"/>
                    </a:lnTo>
                    <a:lnTo>
                      <a:pt x="6937" y="2427"/>
                    </a:lnTo>
                    <a:lnTo>
                      <a:pt x="6937" y="2110"/>
                    </a:lnTo>
                    <a:lnTo>
                      <a:pt x="6885" y="1820"/>
                    </a:lnTo>
                    <a:lnTo>
                      <a:pt x="6805" y="1530"/>
                    </a:lnTo>
                    <a:lnTo>
                      <a:pt x="6700" y="1266"/>
                    </a:lnTo>
                    <a:lnTo>
                      <a:pt x="6594" y="1029"/>
                    </a:lnTo>
                    <a:lnTo>
                      <a:pt x="6463" y="818"/>
                    </a:lnTo>
                    <a:lnTo>
                      <a:pt x="6278" y="607"/>
                    </a:lnTo>
                    <a:lnTo>
                      <a:pt x="6093" y="449"/>
                    </a:lnTo>
                    <a:lnTo>
                      <a:pt x="5909" y="290"/>
                    </a:lnTo>
                    <a:lnTo>
                      <a:pt x="5645" y="158"/>
                    </a:lnTo>
                    <a:lnTo>
                      <a:pt x="5355" y="53"/>
                    </a:lnTo>
                    <a:lnTo>
                      <a:pt x="506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55"/>
              <p:cNvSpPr/>
              <p:nvPr/>
            </p:nvSpPr>
            <p:spPr>
              <a:xfrm>
                <a:off x="2980475" y="693725"/>
                <a:ext cx="148400" cy="137825"/>
              </a:xfrm>
              <a:custGeom>
                <a:avLst/>
                <a:gdLst/>
                <a:ahLst/>
                <a:cxnLst/>
                <a:rect l="l" t="t" r="r" b="b"/>
                <a:pathLst>
                  <a:path w="5936" h="5513" extrusionOk="0">
                    <a:moveTo>
                      <a:pt x="3746" y="0"/>
                    </a:moveTo>
                    <a:lnTo>
                      <a:pt x="3430" y="27"/>
                    </a:lnTo>
                    <a:lnTo>
                      <a:pt x="3113" y="106"/>
                    </a:lnTo>
                    <a:lnTo>
                      <a:pt x="2770" y="185"/>
                    </a:lnTo>
                    <a:lnTo>
                      <a:pt x="2454" y="343"/>
                    </a:lnTo>
                    <a:lnTo>
                      <a:pt x="2111" y="501"/>
                    </a:lnTo>
                    <a:lnTo>
                      <a:pt x="1794" y="712"/>
                    </a:lnTo>
                    <a:lnTo>
                      <a:pt x="1478" y="950"/>
                    </a:lnTo>
                    <a:lnTo>
                      <a:pt x="1161" y="1213"/>
                    </a:lnTo>
                    <a:lnTo>
                      <a:pt x="845" y="1530"/>
                    </a:lnTo>
                    <a:lnTo>
                      <a:pt x="555" y="1846"/>
                    </a:lnTo>
                    <a:lnTo>
                      <a:pt x="265" y="2216"/>
                    </a:lnTo>
                    <a:lnTo>
                      <a:pt x="1" y="2585"/>
                    </a:lnTo>
                    <a:lnTo>
                      <a:pt x="449" y="2954"/>
                    </a:lnTo>
                    <a:lnTo>
                      <a:pt x="819" y="3244"/>
                    </a:lnTo>
                    <a:lnTo>
                      <a:pt x="1214" y="3508"/>
                    </a:lnTo>
                    <a:lnTo>
                      <a:pt x="2005" y="4009"/>
                    </a:lnTo>
                    <a:lnTo>
                      <a:pt x="2823" y="4484"/>
                    </a:lnTo>
                    <a:lnTo>
                      <a:pt x="3667" y="4906"/>
                    </a:lnTo>
                    <a:lnTo>
                      <a:pt x="4379" y="5222"/>
                    </a:lnTo>
                    <a:lnTo>
                      <a:pt x="4748" y="5381"/>
                    </a:lnTo>
                    <a:lnTo>
                      <a:pt x="5118" y="5513"/>
                    </a:lnTo>
                    <a:lnTo>
                      <a:pt x="5302" y="5170"/>
                    </a:lnTo>
                    <a:lnTo>
                      <a:pt x="5461" y="4800"/>
                    </a:lnTo>
                    <a:lnTo>
                      <a:pt x="5592" y="4458"/>
                    </a:lnTo>
                    <a:lnTo>
                      <a:pt x="5724" y="4088"/>
                    </a:lnTo>
                    <a:lnTo>
                      <a:pt x="5803" y="3745"/>
                    </a:lnTo>
                    <a:lnTo>
                      <a:pt x="5883" y="3403"/>
                    </a:lnTo>
                    <a:lnTo>
                      <a:pt x="5935" y="3060"/>
                    </a:lnTo>
                    <a:lnTo>
                      <a:pt x="5935" y="2743"/>
                    </a:lnTo>
                    <a:lnTo>
                      <a:pt x="5935" y="2427"/>
                    </a:lnTo>
                    <a:lnTo>
                      <a:pt x="5935" y="2110"/>
                    </a:lnTo>
                    <a:lnTo>
                      <a:pt x="5883" y="1820"/>
                    </a:lnTo>
                    <a:lnTo>
                      <a:pt x="5803" y="1530"/>
                    </a:lnTo>
                    <a:lnTo>
                      <a:pt x="5698" y="1266"/>
                    </a:lnTo>
                    <a:lnTo>
                      <a:pt x="5592" y="1029"/>
                    </a:lnTo>
                    <a:lnTo>
                      <a:pt x="5461" y="818"/>
                    </a:lnTo>
                    <a:lnTo>
                      <a:pt x="5276" y="607"/>
                    </a:lnTo>
                    <a:lnTo>
                      <a:pt x="5091" y="449"/>
                    </a:lnTo>
                    <a:lnTo>
                      <a:pt x="4907" y="290"/>
                    </a:lnTo>
                    <a:lnTo>
                      <a:pt x="4643" y="158"/>
                    </a:lnTo>
                    <a:lnTo>
                      <a:pt x="4353" y="53"/>
                    </a:lnTo>
                    <a:lnTo>
                      <a:pt x="40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55"/>
              <p:cNvSpPr/>
              <p:nvPr/>
            </p:nvSpPr>
            <p:spPr>
              <a:xfrm>
                <a:off x="2416050" y="1582575"/>
                <a:ext cx="414125" cy="117375"/>
              </a:xfrm>
              <a:custGeom>
                <a:avLst/>
                <a:gdLst/>
                <a:ahLst/>
                <a:cxnLst/>
                <a:rect l="l" t="t" r="r" b="b"/>
                <a:pathLst>
                  <a:path w="16565" h="4695" extrusionOk="0">
                    <a:moveTo>
                      <a:pt x="528" y="0"/>
                    </a:moveTo>
                    <a:lnTo>
                      <a:pt x="423" y="26"/>
                    </a:lnTo>
                    <a:lnTo>
                      <a:pt x="291" y="106"/>
                    </a:lnTo>
                    <a:lnTo>
                      <a:pt x="212" y="185"/>
                    </a:lnTo>
                    <a:lnTo>
                      <a:pt x="132" y="290"/>
                    </a:lnTo>
                    <a:lnTo>
                      <a:pt x="53" y="396"/>
                    </a:lnTo>
                    <a:lnTo>
                      <a:pt x="27" y="501"/>
                    </a:lnTo>
                    <a:lnTo>
                      <a:pt x="1" y="633"/>
                    </a:lnTo>
                    <a:lnTo>
                      <a:pt x="1" y="4035"/>
                    </a:lnTo>
                    <a:lnTo>
                      <a:pt x="27" y="4167"/>
                    </a:lnTo>
                    <a:lnTo>
                      <a:pt x="53" y="4299"/>
                    </a:lnTo>
                    <a:lnTo>
                      <a:pt x="132" y="4405"/>
                    </a:lnTo>
                    <a:lnTo>
                      <a:pt x="212" y="4510"/>
                    </a:lnTo>
                    <a:lnTo>
                      <a:pt x="291" y="4589"/>
                    </a:lnTo>
                    <a:lnTo>
                      <a:pt x="423" y="4642"/>
                    </a:lnTo>
                    <a:lnTo>
                      <a:pt x="528" y="4695"/>
                    </a:lnTo>
                    <a:lnTo>
                      <a:pt x="16037" y="4695"/>
                    </a:lnTo>
                    <a:lnTo>
                      <a:pt x="16169" y="4642"/>
                    </a:lnTo>
                    <a:lnTo>
                      <a:pt x="16274" y="4589"/>
                    </a:lnTo>
                    <a:lnTo>
                      <a:pt x="16380" y="4510"/>
                    </a:lnTo>
                    <a:lnTo>
                      <a:pt x="16459" y="4405"/>
                    </a:lnTo>
                    <a:lnTo>
                      <a:pt x="16512" y="4299"/>
                    </a:lnTo>
                    <a:lnTo>
                      <a:pt x="16564" y="4167"/>
                    </a:lnTo>
                    <a:lnTo>
                      <a:pt x="16564" y="4035"/>
                    </a:lnTo>
                    <a:lnTo>
                      <a:pt x="16564" y="633"/>
                    </a:lnTo>
                    <a:lnTo>
                      <a:pt x="16564" y="501"/>
                    </a:lnTo>
                    <a:lnTo>
                      <a:pt x="16512" y="396"/>
                    </a:lnTo>
                    <a:lnTo>
                      <a:pt x="16459" y="290"/>
                    </a:lnTo>
                    <a:lnTo>
                      <a:pt x="16380" y="185"/>
                    </a:lnTo>
                    <a:lnTo>
                      <a:pt x="16274" y="106"/>
                    </a:lnTo>
                    <a:lnTo>
                      <a:pt x="16169" y="26"/>
                    </a:lnTo>
                    <a:lnTo>
                      <a:pt x="1603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55"/>
              <p:cNvSpPr/>
              <p:nvPr/>
            </p:nvSpPr>
            <p:spPr>
              <a:xfrm>
                <a:off x="2544625" y="1593775"/>
                <a:ext cx="137850" cy="94325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3773" extrusionOk="0">
                    <a:moveTo>
                      <a:pt x="5434" y="80"/>
                    </a:moveTo>
                    <a:lnTo>
                      <a:pt x="5434" y="3719"/>
                    </a:lnTo>
                    <a:lnTo>
                      <a:pt x="80" y="3719"/>
                    </a:lnTo>
                    <a:lnTo>
                      <a:pt x="80" y="80"/>
                    </a:lnTo>
                    <a:close/>
                    <a:moveTo>
                      <a:pt x="1" y="0"/>
                    </a:moveTo>
                    <a:lnTo>
                      <a:pt x="1" y="3772"/>
                    </a:lnTo>
                    <a:lnTo>
                      <a:pt x="5513" y="3772"/>
                    </a:lnTo>
                    <a:lnTo>
                      <a:pt x="5513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55"/>
              <p:cNvSpPr/>
              <p:nvPr/>
            </p:nvSpPr>
            <p:spPr>
              <a:xfrm>
                <a:off x="2452975" y="1602350"/>
                <a:ext cx="13225" cy="132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528" extrusionOk="0">
                    <a:moveTo>
                      <a:pt x="159" y="0"/>
                    </a:moveTo>
                    <a:lnTo>
                      <a:pt x="80" y="79"/>
                    </a:lnTo>
                    <a:lnTo>
                      <a:pt x="1" y="159"/>
                    </a:lnTo>
                    <a:lnTo>
                      <a:pt x="1" y="264"/>
                    </a:lnTo>
                    <a:lnTo>
                      <a:pt x="1" y="370"/>
                    </a:lnTo>
                    <a:lnTo>
                      <a:pt x="80" y="449"/>
                    </a:lnTo>
                    <a:lnTo>
                      <a:pt x="159" y="501"/>
                    </a:lnTo>
                    <a:lnTo>
                      <a:pt x="264" y="528"/>
                    </a:lnTo>
                    <a:lnTo>
                      <a:pt x="370" y="501"/>
                    </a:lnTo>
                    <a:lnTo>
                      <a:pt x="449" y="449"/>
                    </a:lnTo>
                    <a:lnTo>
                      <a:pt x="502" y="370"/>
                    </a:lnTo>
                    <a:lnTo>
                      <a:pt x="528" y="264"/>
                    </a:lnTo>
                    <a:lnTo>
                      <a:pt x="502" y="159"/>
                    </a:lnTo>
                    <a:lnTo>
                      <a:pt x="449" y="79"/>
                    </a:lnTo>
                    <a:lnTo>
                      <a:pt x="370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55"/>
              <p:cNvSpPr/>
              <p:nvPr/>
            </p:nvSpPr>
            <p:spPr>
              <a:xfrm>
                <a:off x="2482650" y="1631350"/>
                <a:ext cx="13225" cy="13225"/>
              </a:xfrm>
              <a:custGeom>
                <a:avLst/>
                <a:gdLst/>
                <a:ahLst/>
                <a:cxnLst/>
                <a:rect l="l" t="t" r="r" b="b"/>
                <a:pathLst>
                  <a:path w="529" h="529" extrusionOk="0">
                    <a:moveTo>
                      <a:pt x="264" y="1"/>
                    </a:moveTo>
                    <a:lnTo>
                      <a:pt x="159" y="27"/>
                    </a:lnTo>
                    <a:lnTo>
                      <a:pt x="53" y="80"/>
                    </a:lnTo>
                    <a:lnTo>
                      <a:pt x="1" y="159"/>
                    </a:lnTo>
                    <a:lnTo>
                      <a:pt x="1" y="265"/>
                    </a:lnTo>
                    <a:lnTo>
                      <a:pt x="1" y="370"/>
                    </a:lnTo>
                    <a:lnTo>
                      <a:pt x="53" y="449"/>
                    </a:lnTo>
                    <a:lnTo>
                      <a:pt x="159" y="502"/>
                    </a:lnTo>
                    <a:lnTo>
                      <a:pt x="264" y="528"/>
                    </a:lnTo>
                    <a:lnTo>
                      <a:pt x="370" y="502"/>
                    </a:lnTo>
                    <a:lnTo>
                      <a:pt x="449" y="449"/>
                    </a:lnTo>
                    <a:lnTo>
                      <a:pt x="502" y="370"/>
                    </a:lnTo>
                    <a:lnTo>
                      <a:pt x="528" y="265"/>
                    </a:lnTo>
                    <a:lnTo>
                      <a:pt x="502" y="159"/>
                    </a:lnTo>
                    <a:lnTo>
                      <a:pt x="449" y="80"/>
                    </a:lnTo>
                    <a:lnTo>
                      <a:pt x="370" y="27"/>
                    </a:lnTo>
                    <a:lnTo>
                      <a:pt x="264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55"/>
              <p:cNvSpPr/>
              <p:nvPr/>
            </p:nvSpPr>
            <p:spPr>
              <a:xfrm>
                <a:off x="2453650" y="1659700"/>
                <a:ext cx="13200" cy="13225"/>
              </a:xfrm>
              <a:custGeom>
                <a:avLst/>
                <a:gdLst/>
                <a:ahLst/>
                <a:cxnLst/>
                <a:rect l="l" t="t" r="r" b="b"/>
                <a:pathLst>
                  <a:path w="528" h="529" extrusionOk="0">
                    <a:moveTo>
                      <a:pt x="264" y="1"/>
                    </a:moveTo>
                    <a:lnTo>
                      <a:pt x="158" y="27"/>
                    </a:lnTo>
                    <a:lnTo>
                      <a:pt x="79" y="80"/>
                    </a:lnTo>
                    <a:lnTo>
                      <a:pt x="26" y="159"/>
                    </a:lnTo>
                    <a:lnTo>
                      <a:pt x="0" y="265"/>
                    </a:lnTo>
                    <a:lnTo>
                      <a:pt x="26" y="370"/>
                    </a:lnTo>
                    <a:lnTo>
                      <a:pt x="79" y="449"/>
                    </a:lnTo>
                    <a:lnTo>
                      <a:pt x="158" y="502"/>
                    </a:lnTo>
                    <a:lnTo>
                      <a:pt x="264" y="528"/>
                    </a:lnTo>
                    <a:lnTo>
                      <a:pt x="369" y="502"/>
                    </a:lnTo>
                    <a:lnTo>
                      <a:pt x="448" y="449"/>
                    </a:lnTo>
                    <a:lnTo>
                      <a:pt x="528" y="370"/>
                    </a:lnTo>
                    <a:lnTo>
                      <a:pt x="528" y="265"/>
                    </a:lnTo>
                    <a:lnTo>
                      <a:pt x="528" y="159"/>
                    </a:lnTo>
                    <a:lnTo>
                      <a:pt x="448" y="80"/>
                    </a:lnTo>
                    <a:lnTo>
                      <a:pt x="369" y="27"/>
                    </a:lnTo>
                    <a:lnTo>
                      <a:pt x="264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55"/>
              <p:cNvSpPr/>
              <p:nvPr/>
            </p:nvSpPr>
            <p:spPr>
              <a:xfrm>
                <a:off x="2770150" y="1602350"/>
                <a:ext cx="13200" cy="13200"/>
              </a:xfrm>
              <a:custGeom>
                <a:avLst/>
                <a:gdLst/>
                <a:ahLst/>
                <a:cxnLst/>
                <a:rect l="l" t="t" r="r" b="b"/>
                <a:pathLst>
                  <a:path w="528" h="528" extrusionOk="0">
                    <a:moveTo>
                      <a:pt x="158" y="0"/>
                    </a:moveTo>
                    <a:lnTo>
                      <a:pt x="79" y="79"/>
                    </a:lnTo>
                    <a:lnTo>
                      <a:pt x="27" y="159"/>
                    </a:lnTo>
                    <a:lnTo>
                      <a:pt x="0" y="264"/>
                    </a:lnTo>
                    <a:lnTo>
                      <a:pt x="27" y="370"/>
                    </a:lnTo>
                    <a:lnTo>
                      <a:pt x="79" y="449"/>
                    </a:lnTo>
                    <a:lnTo>
                      <a:pt x="158" y="501"/>
                    </a:lnTo>
                    <a:lnTo>
                      <a:pt x="264" y="528"/>
                    </a:lnTo>
                    <a:lnTo>
                      <a:pt x="369" y="501"/>
                    </a:lnTo>
                    <a:lnTo>
                      <a:pt x="449" y="449"/>
                    </a:lnTo>
                    <a:lnTo>
                      <a:pt x="501" y="370"/>
                    </a:lnTo>
                    <a:lnTo>
                      <a:pt x="528" y="264"/>
                    </a:lnTo>
                    <a:lnTo>
                      <a:pt x="501" y="159"/>
                    </a:lnTo>
                    <a:lnTo>
                      <a:pt x="449" y="79"/>
                    </a:lnTo>
                    <a:lnTo>
                      <a:pt x="369" y="0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55"/>
              <p:cNvSpPr/>
              <p:nvPr/>
            </p:nvSpPr>
            <p:spPr>
              <a:xfrm>
                <a:off x="2740475" y="1631350"/>
                <a:ext cx="13200" cy="13225"/>
              </a:xfrm>
              <a:custGeom>
                <a:avLst/>
                <a:gdLst/>
                <a:ahLst/>
                <a:cxnLst/>
                <a:rect l="l" t="t" r="r" b="b"/>
                <a:pathLst>
                  <a:path w="528" h="529" extrusionOk="0">
                    <a:moveTo>
                      <a:pt x="264" y="1"/>
                    </a:moveTo>
                    <a:lnTo>
                      <a:pt x="159" y="27"/>
                    </a:lnTo>
                    <a:lnTo>
                      <a:pt x="79" y="80"/>
                    </a:lnTo>
                    <a:lnTo>
                      <a:pt x="27" y="159"/>
                    </a:lnTo>
                    <a:lnTo>
                      <a:pt x="0" y="265"/>
                    </a:lnTo>
                    <a:lnTo>
                      <a:pt x="27" y="370"/>
                    </a:lnTo>
                    <a:lnTo>
                      <a:pt x="79" y="449"/>
                    </a:lnTo>
                    <a:lnTo>
                      <a:pt x="159" y="502"/>
                    </a:lnTo>
                    <a:lnTo>
                      <a:pt x="264" y="528"/>
                    </a:lnTo>
                    <a:lnTo>
                      <a:pt x="370" y="502"/>
                    </a:lnTo>
                    <a:lnTo>
                      <a:pt x="449" y="449"/>
                    </a:lnTo>
                    <a:lnTo>
                      <a:pt x="501" y="370"/>
                    </a:lnTo>
                    <a:lnTo>
                      <a:pt x="528" y="265"/>
                    </a:lnTo>
                    <a:lnTo>
                      <a:pt x="501" y="159"/>
                    </a:lnTo>
                    <a:lnTo>
                      <a:pt x="449" y="80"/>
                    </a:lnTo>
                    <a:lnTo>
                      <a:pt x="370" y="27"/>
                    </a:lnTo>
                    <a:lnTo>
                      <a:pt x="264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55"/>
              <p:cNvSpPr/>
              <p:nvPr/>
            </p:nvSpPr>
            <p:spPr>
              <a:xfrm>
                <a:off x="2768825" y="1659700"/>
                <a:ext cx="13200" cy="13225"/>
              </a:xfrm>
              <a:custGeom>
                <a:avLst/>
                <a:gdLst/>
                <a:ahLst/>
                <a:cxnLst/>
                <a:rect l="l" t="t" r="r" b="b"/>
                <a:pathLst>
                  <a:path w="528" h="529" extrusionOk="0">
                    <a:moveTo>
                      <a:pt x="264" y="1"/>
                    </a:moveTo>
                    <a:lnTo>
                      <a:pt x="159" y="27"/>
                    </a:lnTo>
                    <a:lnTo>
                      <a:pt x="80" y="80"/>
                    </a:lnTo>
                    <a:lnTo>
                      <a:pt x="27" y="159"/>
                    </a:lnTo>
                    <a:lnTo>
                      <a:pt x="0" y="265"/>
                    </a:lnTo>
                    <a:lnTo>
                      <a:pt x="27" y="370"/>
                    </a:lnTo>
                    <a:lnTo>
                      <a:pt x="80" y="449"/>
                    </a:lnTo>
                    <a:lnTo>
                      <a:pt x="159" y="502"/>
                    </a:lnTo>
                    <a:lnTo>
                      <a:pt x="264" y="528"/>
                    </a:lnTo>
                    <a:lnTo>
                      <a:pt x="370" y="502"/>
                    </a:lnTo>
                    <a:lnTo>
                      <a:pt x="449" y="449"/>
                    </a:lnTo>
                    <a:lnTo>
                      <a:pt x="528" y="370"/>
                    </a:lnTo>
                    <a:lnTo>
                      <a:pt x="528" y="265"/>
                    </a:lnTo>
                    <a:lnTo>
                      <a:pt x="528" y="159"/>
                    </a:lnTo>
                    <a:lnTo>
                      <a:pt x="449" y="80"/>
                    </a:lnTo>
                    <a:lnTo>
                      <a:pt x="370" y="27"/>
                    </a:lnTo>
                    <a:lnTo>
                      <a:pt x="264" y="1"/>
                    </a:lnTo>
                    <a:close/>
                  </a:path>
                </a:pathLst>
              </a:custGeom>
              <a:solidFill>
                <a:srgbClr val="EED9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55"/>
              <p:cNvSpPr/>
              <p:nvPr/>
            </p:nvSpPr>
            <p:spPr>
              <a:xfrm>
                <a:off x="2995650" y="1632025"/>
                <a:ext cx="91675" cy="91675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3667" extrusionOk="0">
                    <a:moveTo>
                      <a:pt x="1636" y="0"/>
                    </a:moveTo>
                    <a:lnTo>
                      <a:pt x="1451" y="27"/>
                    </a:lnTo>
                    <a:lnTo>
                      <a:pt x="1293" y="79"/>
                    </a:lnTo>
                    <a:lnTo>
                      <a:pt x="1108" y="132"/>
                    </a:lnTo>
                    <a:lnTo>
                      <a:pt x="950" y="211"/>
                    </a:lnTo>
                    <a:lnTo>
                      <a:pt x="818" y="317"/>
                    </a:lnTo>
                    <a:lnTo>
                      <a:pt x="660" y="422"/>
                    </a:lnTo>
                    <a:lnTo>
                      <a:pt x="528" y="528"/>
                    </a:lnTo>
                    <a:lnTo>
                      <a:pt x="423" y="660"/>
                    </a:lnTo>
                    <a:lnTo>
                      <a:pt x="317" y="791"/>
                    </a:lnTo>
                    <a:lnTo>
                      <a:pt x="212" y="950"/>
                    </a:lnTo>
                    <a:lnTo>
                      <a:pt x="159" y="1108"/>
                    </a:lnTo>
                    <a:lnTo>
                      <a:pt x="80" y="1293"/>
                    </a:lnTo>
                    <a:lnTo>
                      <a:pt x="53" y="1451"/>
                    </a:lnTo>
                    <a:lnTo>
                      <a:pt x="1" y="1635"/>
                    </a:lnTo>
                    <a:lnTo>
                      <a:pt x="1" y="1820"/>
                    </a:lnTo>
                    <a:lnTo>
                      <a:pt x="1" y="2005"/>
                    </a:lnTo>
                    <a:lnTo>
                      <a:pt x="53" y="2189"/>
                    </a:lnTo>
                    <a:lnTo>
                      <a:pt x="80" y="2374"/>
                    </a:lnTo>
                    <a:lnTo>
                      <a:pt x="159" y="2532"/>
                    </a:lnTo>
                    <a:lnTo>
                      <a:pt x="212" y="2690"/>
                    </a:lnTo>
                    <a:lnTo>
                      <a:pt x="317" y="2849"/>
                    </a:lnTo>
                    <a:lnTo>
                      <a:pt x="423" y="2981"/>
                    </a:lnTo>
                    <a:lnTo>
                      <a:pt x="528" y="3112"/>
                    </a:lnTo>
                    <a:lnTo>
                      <a:pt x="660" y="3244"/>
                    </a:lnTo>
                    <a:lnTo>
                      <a:pt x="818" y="3350"/>
                    </a:lnTo>
                    <a:lnTo>
                      <a:pt x="950" y="3429"/>
                    </a:lnTo>
                    <a:lnTo>
                      <a:pt x="1108" y="3508"/>
                    </a:lnTo>
                    <a:lnTo>
                      <a:pt x="1293" y="3561"/>
                    </a:lnTo>
                    <a:lnTo>
                      <a:pt x="1451" y="3614"/>
                    </a:lnTo>
                    <a:lnTo>
                      <a:pt x="1636" y="3640"/>
                    </a:lnTo>
                    <a:lnTo>
                      <a:pt x="1820" y="3666"/>
                    </a:lnTo>
                    <a:lnTo>
                      <a:pt x="2031" y="3640"/>
                    </a:lnTo>
                    <a:lnTo>
                      <a:pt x="2190" y="3614"/>
                    </a:lnTo>
                    <a:lnTo>
                      <a:pt x="2374" y="3561"/>
                    </a:lnTo>
                    <a:lnTo>
                      <a:pt x="2533" y="3508"/>
                    </a:lnTo>
                    <a:lnTo>
                      <a:pt x="2717" y="3429"/>
                    </a:lnTo>
                    <a:lnTo>
                      <a:pt x="2849" y="3350"/>
                    </a:lnTo>
                    <a:lnTo>
                      <a:pt x="3007" y="3244"/>
                    </a:lnTo>
                    <a:lnTo>
                      <a:pt x="3113" y="3112"/>
                    </a:lnTo>
                    <a:lnTo>
                      <a:pt x="3245" y="2981"/>
                    </a:lnTo>
                    <a:lnTo>
                      <a:pt x="3350" y="2849"/>
                    </a:lnTo>
                    <a:lnTo>
                      <a:pt x="3429" y="2690"/>
                    </a:lnTo>
                    <a:lnTo>
                      <a:pt x="3508" y="2532"/>
                    </a:lnTo>
                    <a:lnTo>
                      <a:pt x="3588" y="2374"/>
                    </a:lnTo>
                    <a:lnTo>
                      <a:pt x="3614" y="2189"/>
                    </a:lnTo>
                    <a:lnTo>
                      <a:pt x="3640" y="2005"/>
                    </a:lnTo>
                    <a:lnTo>
                      <a:pt x="3667" y="1820"/>
                    </a:lnTo>
                    <a:lnTo>
                      <a:pt x="3640" y="1635"/>
                    </a:lnTo>
                    <a:lnTo>
                      <a:pt x="3614" y="1451"/>
                    </a:lnTo>
                    <a:lnTo>
                      <a:pt x="3588" y="1293"/>
                    </a:lnTo>
                    <a:lnTo>
                      <a:pt x="3508" y="1108"/>
                    </a:lnTo>
                    <a:lnTo>
                      <a:pt x="3429" y="950"/>
                    </a:lnTo>
                    <a:lnTo>
                      <a:pt x="3350" y="791"/>
                    </a:lnTo>
                    <a:lnTo>
                      <a:pt x="3245" y="660"/>
                    </a:lnTo>
                    <a:lnTo>
                      <a:pt x="3113" y="528"/>
                    </a:lnTo>
                    <a:lnTo>
                      <a:pt x="3007" y="422"/>
                    </a:lnTo>
                    <a:lnTo>
                      <a:pt x="2849" y="317"/>
                    </a:lnTo>
                    <a:lnTo>
                      <a:pt x="2717" y="211"/>
                    </a:lnTo>
                    <a:lnTo>
                      <a:pt x="2533" y="132"/>
                    </a:lnTo>
                    <a:lnTo>
                      <a:pt x="2374" y="79"/>
                    </a:lnTo>
                    <a:lnTo>
                      <a:pt x="2190" y="27"/>
                    </a:lnTo>
                    <a:lnTo>
                      <a:pt x="203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55"/>
              <p:cNvSpPr/>
              <p:nvPr/>
            </p:nvSpPr>
            <p:spPr>
              <a:xfrm>
                <a:off x="3412375" y="1325400"/>
                <a:ext cx="97625" cy="9695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3878" extrusionOk="0">
                    <a:moveTo>
                      <a:pt x="1900" y="1"/>
                    </a:moveTo>
                    <a:lnTo>
                      <a:pt x="1873" y="27"/>
                    </a:lnTo>
                    <a:lnTo>
                      <a:pt x="1847" y="53"/>
                    </a:lnTo>
                    <a:lnTo>
                      <a:pt x="1847" y="106"/>
                    </a:lnTo>
                    <a:lnTo>
                      <a:pt x="1847" y="1662"/>
                    </a:lnTo>
                    <a:lnTo>
                      <a:pt x="739" y="555"/>
                    </a:lnTo>
                    <a:lnTo>
                      <a:pt x="686" y="528"/>
                    </a:lnTo>
                    <a:lnTo>
                      <a:pt x="607" y="528"/>
                    </a:lnTo>
                    <a:lnTo>
                      <a:pt x="581" y="555"/>
                    </a:lnTo>
                    <a:lnTo>
                      <a:pt x="555" y="607"/>
                    </a:lnTo>
                    <a:lnTo>
                      <a:pt x="555" y="634"/>
                    </a:lnTo>
                    <a:lnTo>
                      <a:pt x="555" y="686"/>
                    </a:lnTo>
                    <a:lnTo>
                      <a:pt x="581" y="713"/>
                    </a:lnTo>
                    <a:lnTo>
                      <a:pt x="1689" y="1821"/>
                    </a:lnTo>
                    <a:lnTo>
                      <a:pt x="80" y="1821"/>
                    </a:lnTo>
                    <a:lnTo>
                      <a:pt x="53" y="1847"/>
                    </a:lnTo>
                    <a:lnTo>
                      <a:pt x="27" y="1900"/>
                    </a:lnTo>
                    <a:lnTo>
                      <a:pt x="1" y="1926"/>
                    </a:lnTo>
                    <a:lnTo>
                      <a:pt x="27" y="1979"/>
                    </a:lnTo>
                    <a:lnTo>
                      <a:pt x="53" y="2005"/>
                    </a:lnTo>
                    <a:lnTo>
                      <a:pt x="80" y="2032"/>
                    </a:lnTo>
                    <a:lnTo>
                      <a:pt x="1689" y="2032"/>
                    </a:lnTo>
                    <a:lnTo>
                      <a:pt x="581" y="3166"/>
                    </a:lnTo>
                    <a:lnTo>
                      <a:pt x="555" y="3192"/>
                    </a:lnTo>
                    <a:lnTo>
                      <a:pt x="555" y="3218"/>
                    </a:lnTo>
                    <a:lnTo>
                      <a:pt x="555" y="3271"/>
                    </a:lnTo>
                    <a:lnTo>
                      <a:pt x="581" y="3298"/>
                    </a:lnTo>
                    <a:lnTo>
                      <a:pt x="607" y="3324"/>
                    </a:lnTo>
                    <a:lnTo>
                      <a:pt x="660" y="3350"/>
                    </a:lnTo>
                    <a:lnTo>
                      <a:pt x="686" y="3324"/>
                    </a:lnTo>
                    <a:lnTo>
                      <a:pt x="739" y="3298"/>
                    </a:lnTo>
                    <a:lnTo>
                      <a:pt x="1847" y="2190"/>
                    </a:lnTo>
                    <a:lnTo>
                      <a:pt x="1847" y="3772"/>
                    </a:lnTo>
                    <a:lnTo>
                      <a:pt x="1847" y="3799"/>
                    </a:lnTo>
                    <a:lnTo>
                      <a:pt x="1873" y="3851"/>
                    </a:lnTo>
                    <a:lnTo>
                      <a:pt x="1900" y="3878"/>
                    </a:lnTo>
                    <a:lnTo>
                      <a:pt x="2005" y="3878"/>
                    </a:lnTo>
                    <a:lnTo>
                      <a:pt x="2032" y="3851"/>
                    </a:lnTo>
                    <a:lnTo>
                      <a:pt x="2058" y="3799"/>
                    </a:lnTo>
                    <a:lnTo>
                      <a:pt x="2058" y="3772"/>
                    </a:lnTo>
                    <a:lnTo>
                      <a:pt x="2058" y="2190"/>
                    </a:lnTo>
                    <a:lnTo>
                      <a:pt x="3166" y="3298"/>
                    </a:lnTo>
                    <a:lnTo>
                      <a:pt x="3218" y="3324"/>
                    </a:lnTo>
                    <a:lnTo>
                      <a:pt x="3245" y="3350"/>
                    </a:lnTo>
                    <a:lnTo>
                      <a:pt x="3298" y="3324"/>
                    </a:lnTo>
                    <a:lnTo>
                      <a:pt x="3324" y="3298"/>
                    </a:lnTo>
                    <a:lnTo>
                      <a:pt x="3350" y="3271"/>
                    </a:lnTo>
                    <a:lnTo>
                      <a:pt x="3350" y="3218"/>
                    </a:lnTo>
                    <a:lnTo>
                      <a:pt x="3350" y="3192"/>
                    </a:lnTo>
                    <a:lnTo>
                      <a:pt x="3324" y="3166"/>
                    </a:lnTo>
                    <a:lnTo>
                      <a:pt x="2216" y="2032"/>
                    </a:lnTo>
                    <a:lnTo>
                      <a:pt x="3825" y="2032"/>
                    </a:lnTo>
                    <a:lnTo>
                      <a:pt x="3851" y="2005"/>
                    </a:lnTo>
                    <a:lnTo>
                      <a:pt x="3878" y="1979"/>
                    </a:lnTo>
                    <a:lnTo>
                      <a:pt x="3904" y="1926"/>
                    </a:lnTo>
                    <a:lnTo>
                      <a:pt x="3878" y="1900"/>
                    </a:lnTo>
                    <a:lnTo>
                      <a:pt x="3851" y="1847"/>
                    </a:lnTo>
                    <a:lnTo>
                      <a:pt x="3825" y="1821"/>
                    </a:lnTo>
                    <a:lnTo>
                      <a:pt x="2216" y="1821"/>
                    </a:lnTo>
                    <a:lnTo>
                      <a:pt x="3324" y="713"/>
                    </a:lnTo>
                    <a:lnTo>
                      <a:pt x="3350" y="686"/>
                    </a:lnTo>
                    <a:lnTo>
                      <a:pt x="3350" y="634"/>
                    </a:lnTo>
                    <a:lnTo>
                      <a:pt x="3350" y="607"/>
                    </a:lnTo>
                    <a:lnTo>
                      <a:pt x="3324" y="555"/>
                    </a:lnTo>
                    <a:lnTo>
                      <a:pt x="3298" y="528"/>
                    </a:lnTo>
                    <a:lnTo>
                      <a:pt x="3218" y="528"/>
                    </a:lnTo>
                    <a:lnTo>
                      <a:pt x="3166" y="555"/>
                    </a:lnTo>
                    <a:lnTo>
                      <a:pt x="2058" y="1662"/>
                    </a:lnTo>
                    <a:lnTo>
                      <a:pt x="2058" y="106"/>
                    </a:lnTo>
                    <a:lnTo>
                      <a:pt x="2058" y="53"/>
                    </a:lnTo>
                    <a:lnTo>
                      <a:pt x="2032" y="27"/>
                    </a:lnTo>
                    <a:lnTo>
                      <a:pt x="20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55"/>
              <p:cNvSpPr/>
              <p:nvPr/>
            </p:nvSpPr>
            <p:spPr>
              <a:xfrm>
                <a:off x="3364250" y="734600"/>
                <a:ext cx="96950" cy="96950"/>
              </a:xfrm>
              <a:custGeom>
                <a:avLst/>
                <a:gdLst/>
                <a:ahLst/>
                <a:cxnLst/>
                <a:rect l="l" t="t" r="r" b="b"/>
                <a:pathLst>
                  <a:path w="3878" h="3878" extrusionOk="0">
                    <a:moveTo>
                      <a:pt x="1899" y="0"/>
                    </a:moveTo>
                    <a:lnTo>
                      <a:pt x="1847" y="27"/>
                    </a:lnTo>
                    <a:lnTo>
                      <a:pt x="1847" y="53"/>
                    </a:lnTo>
                    <a:lnTo>
                      <a:pt x="1820" y="106"/>
                    </a:lnTo>
                    <a:lnTo>
                      <a:pt x="1820" y="1662"/>
                    </a:lnTo>
                    <a:lnTo>
                      <a:pt x="712" y="554"/>
                    </a:lnTo>
                    <a:lnTo>
                      <a:pt x="686" y="528"/>
                    </a:lnTo>
                    <a:lnTo>
                      <a:pt x="607" y="528"/>
                    </a:lnTo>
                    <a:lnTo>
                      <a:pt x="554" y="554"/>
                    </a:lnTo>
                    <a:lnTo>
                      <a:pt x="528" y="607"/>
                    </a:lnTo>
                    <a:lnTo>
                      <a:pt x="528" y="633"/>
                    </a:lnTo>
                    <a:lnTo>
                      <a:pt x="528" y="686"/>
                    </a:lnTo>
                    <a:lnTo>
                      <a:pt x="554" y="713"/>
                    </a:lnTo>
                    <a:lnTo>
                      <a:pt x="1662" y="1820"/>
                    </a:lnTo>
                    <a:lnTo>
                      <a:pt x="106" y="1820"/>
                    </a:lnTo>
                    <a:lnTo>
                      <a:pt x="53" y="1847"/>
                    </a:lnTo>
                    <a:lnTo>
                      <a:pt x="27" y="1847"/>
                    </a:lnTo>
                    <a:lnTo>
                      <a:pt x="0" y="1899"/>
                    </a:lnTo>
                    <a:lnTo>
                      <a:pt x="0" y="1926"/>
                    </a:lnTo>
                    <a:lnTo>
                      <a:pt x="0" y="1979"/>
                    </a:lnTo>
                    <a:lnTo>
                      <a:pt x="27" y="2005"/>
                    </a:lnTo>
                    <a:lnTo>
                      <a:pt x="53" y="2031"/>
                    </a:lnTo>
                    <a:lnTo>
                      <a:pt x="106" y="2058"/>
                    </a:lnTo>
                    <a:lnTo>
                      <a:pt x="1662" y="2058"/>
                    </a:lnTo>
                    <a:lnTo>
                      <a:pt x="554" y="3165"/>
                    </a:lnTo>
                    <a:lnTo>
                      <a:pt x="528" y="3192"/>
                    </a:lnTo>
                    <a:lnTo>
                      <a:pt x="528" y="3245"/>
                    </a:lnTo>
                    <a:lnTo>
                      <a:pt x="528" y="3271"/>
                    </a:lnTo>
                    <a:lnTo>
                      <a:pt x="554" y="3324"/>
                    </a:lnTo>
                    <a:lnTo>
                      <a:pt x="607" y="3324"/>
                    </a:lnTo>
                    <a:lnTo>
                      <a:pt x="633" y="3350"/>
                    </a:lnTo>
                    <a:lnTo>
                      <a:pt x="686" y="3324"/>
                    </a:lnTo>
                    <a:lnTo>
                      <a:pt x="712" y="3324"/>
                    </a:lnTo>
                    <a:lnTo>
                      <a:pt x="1820" y="2190"/>
                    </a:lnTo>
                    <a:lnTo>
                      <a:pt x="1820" y="3772"/>
                    </a:lnTo>
                    <a:lnTo>
                      <a:pt x="1847" y="3825"/>
                    </a:lnTo>
                    <a:lnTo>
                      <a:pt x="1847" y="3851"/>
                    </a:lnTo>
                    <a:lnTo>
                      <a:pt x="1899" y="3878"/>
                    </a:lnTo>
                    <a:lnTo>
                      <a:pt x="1978" y="3878"/>
                    </a:lnTo>
                    <a:lnTo>
                      <a:pt x="2005" y="3851"/>
                    </a:lnTo>
                    <a:lnTo>
                      <a:pt x="2031" y="3825"/>
                    </a:lnTo>
                    <a:lnTo>
                      <a:pt x="2058" y="3772"/>
                    </a:lnTo>
                    <a:lnTo>
                      <a:pt x="2058" y="2190"/>
                    </a:lnTo>
                    <a:lnTo>
                      <a:pt x="3165" y="3324"/>
                    </a:lnTo>
                    <a:lnTo>
                      <a:pt x="3192" y="3324"/>
                    </a:lnTo>
                    <a:lnTo>
                      <a:pt x="3244" y="3350"/>
                    </a:lnTo>
                    <a:lnTo>
                      <a:pt x="3271" y="3324"/>
                    </a:lnTo>
                    <a:lnTo>
                      <a:pt x="3297" y="3324"/>
                    </a:lnTo>
                    <a:lnTo>
                      <a:pt x="3324" y="3271"/>
                    </a:lnTo>
                    <a:lnTo>
                      <a:pt x="3350" y="3245"/>
                    </a:lnTo>
                    <a:lnTo>
                      <a:pt x="3324" y="3192"/>
                    </a:lnTo>
                    <a:lnTo>
                      <a:pt x="3297" y="3165"/>
                    </a:lnTo>
                    <a:lnTo>
                      <a:pt x="2189" y="2058"/>
                    </a:lnTo>
                    <a:lnTo>
                      <a:pt x="3772" y="2058"/>
                    </a:lnTo>
                    <a:lnTo>
                      <a:pt x="3798" y="2031"/>
                    </a:lnTo>
                    <a:lnTo>
                      <a:pt x="3851" y="2005"/>
                    </a:lnTo>
                    <a:lnTo>
                      <a:pt x="3877" y="1979"/>
                    </a:lnTo>
                    <a:lnTo>
                      <a:pt x="3877" y="1926"/>
                    </a:lnTo>
                    <a:lnTo>
                      <a:pt x="3877" y="1899"/>
                    </a:lnTo>
                    <a:lnTo>
                      <a:pt x="3851" y="1847"/>
                    </a:lnTo>
                    <a:lnTo>
                      <a:pt x="3798" y="1847"/>
                    </a:lnTo>
                    <a:lnTo>
                      <a:pt x="3772" y="1820"/>
                    </a:lnTo>
                    <a:lnTo>
                      <a:pt x="2189" y="1820"/>
                    </a:lnTo>
                    <a:lnTo>
                      <a:pt x="3297" y="713"/>
                    </a:lnTo>
                    <a:lnTo>
                      <a:pt x="3324" y="686"/>
                    </a:lnTo>
                    <a:lnTo>
                      <a:pt x="3350" y="633"/>
                    </a:lnTo>
                    <a:lnTo>
                      <a:pt x="3324" y="607"/>
                    </a:lnTo>
                    <a:lnTo>
                      <a:pt x="3297" y="554"/>
                    </a:lnTo>
                    <a:lnTo>
                      <a:pt x="3271" y="528"/>
                    </a:lnTo>
                    <a:lnTo>
                      <a:pt x="3192" y="528"/>
                    </a:lnTo>
                    <a:lnTo>
                      <a:pt x="3165" y="554"/>
                    </a:lnTo>
                    <a:lnTo>
                      <a:pt x="2058" y="1662"/>
                    </a:lnTo>
                    <a:lnTo>
                      <a:pt x="2058" y="106"/>
                    </a:lnTo>
                    <a:lnTo>
                      <a:pt x="2031" y="53"/>
                    </a:lnTo>
                    <a:lnTo>
                      <a:pt x="2005" y="27"/>
                    </a:lnTo>
                    <a:lnTo>
                      <a:pt x="197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55"/>
              <p:cNvSpPr/>
              <p:nvPr/>
            </p:nvSpPr>
            <p:spPr>
              <a:xfrm>
                <a:off x="2395600" y="1022750"/>
                <a:ext cx="96975" cy="97600"/>
              </a:xfrm>
              <a:custGeom>
                <a:avLst/>
                <a:gdLst/>
                <a:ahLst/>
                <a:cxnLst/>
                <a:rect l="l" t="t" r="r" b="b"/>
                <a:pathLst>
                  <a:path w="3879" h="3904" extrusionOk="0">
                    <a:moveTo>
                      <a:pt x="1953" y="0"/>
                    </a:moveTo>
                    <a:lnTo>
                      <a:pt x="1900" y="27"/>
                    </a:lnTo>
                    <a:lnTo>
                      <a:pt x="1874" y="53"/>
                    </a:lnTo>
                    <a:lnTo>
                      <a:pt x="1847" y="80"/>
                    </a:lnTo>
                    <a:lnTo>
                      <a:pt x="1847" y="132"/>
                    </a:lnTo>
                    <a:lnTo>
                      <a:pt x="1847" y="1688"/>
                    </a:lnTo>
                    <a:lnTo>
                      <a:pt x="739" y="581"/>
                    </a:lnTo>
                    <a:lnTo>
                      <a:pt x="687" y="554"/>
                    </a:lnTo>
                    <a:lnTo>
                      <a:pt x="608" y="554"/>
                    </a:lnTo>
                    <a:lnTo>
                      <a:pt x="581" y="581"/>
                    </a:lnTo>
                    <a:lnTo>
                      <a:pt x="555" y="607"/>
                    </a:lnTo>
                    <a:lnTo>
                      <a:pt x="528" y="660"/>
                    </a:lnTo>
                    <a:lnTo>
                      <a:pt x="555" y="713"/>
                    </a:lnTo>
                    <a:lnTo>
                      <a:pt x="581" y="739"/>
                    </a:lnTo>
                    <a:lnTo>
                      <a:pt x="1689" y="1847"/>
                    </a:lnTo>
                    <a:lnTo>
                      <a:pt x="80" y="1847"/>
                    </a:lnTo>
                    <a:lnTo>
                      <a:pt x="27" y="1873"/>
                    </a:lnTo>
                    <a:lnTo>
                      <a:pt x="1" y="1926"/>
                    </a:lnTo>
                    <a:lnTo>
                      <a:pt x="1" y="1952"/>
                    </a:lnTo>
                    <a:lnTo>
                      <a:pt x="1" y="2005"/>
                    </a:lnTo>
                    <a:lnTo>
                      <a:pt x="27" y="2031"/>
                    </a:lnTo>
                    <a:lnTo>
                      <a:pt x="80" y="2058"/>
                    </a:lnTo>
                    <a:lnTo>
                      <a:pt x="1689" y="2058"/>
                    </a:lnTo>
                    <a:lnTo>
                      <a:pt x="581" y="3165"/>
                    </a:lnTo>
                    <a:lnTo>
                      <a:pt x="555" y="3218"/>
                    </a:lnTo>
                    <a:lnTo>
                      <a:pt x="528" y="3245"/>
                    </a:lnTo>
                    <a:lnTo>
                      <a:pt x="555" y="3297"/>
                    </a:lnTo>
                    <a:lnTo>
                      <a:pt x="581" y="3324"/>
                    </a:lnTo>
                    <a:lnTo>
                      <a:pt x="608" y="3350"/>
                    </a:lnTo>
                    <a:lnTo>
                      <a:pt x="687" y="3350"/>
                    </a:lnTo>
                    <a:lnTo>
                      <a:pt x="739" y="3324"/>
                    </a:lnTo>
                    <a:lnTo>
                      <a:pt x="1847" y="2216"/>
                    </a:lnTo>
                    <a:lnTo>
                      <a:pt x="1847" y="3798"/>
                    </a:lnTo>
                    <a:lnTo>
                      <a:pt x="1847" y="3825"/>
                    </a:lnTo>
                    <a:lnTo>
                      <a:pt x="1874" y="3878"/>
                    </a:lnTo>
                    <a:lnTo>
                      <a:pt x="1900" y="3878"/>
                    </a:lnTo>
                    <a:lnTo>
                      <a:pt x="1953" y="3904"/>
                    </a:lnTo>
                    <a:lnTo>
                      <a:pt x="1979" y="3878"/>
                    </a:lnTo>
                    <a:lnTo>
                      <a:pt x="2032" y="3878"/>
                    </a:lnTo>
                    <a:lnTo>
                      <a:pt x="2058" y="3825"/>
                    </a:lnTo>
                    <a:lnTo>
                      <a:pt x="2058" y="3798"/>
                    </a:lnTo>
                    <a:lnTo>
                      <a:pt x="2058" y="2216"/>
                    </a:lnTo>
                    <a:lnTo>
                      <a:pt x="3166" y="3324"/>
                    </a:lnTo>
                    <a:lnTo>
                      <a:pt x="3192" y="3350"/>
                    </a:lnTo>
                    <a:lnTo>
                      <a:pt x="3272" y="3350"/>
                    </a:lnTo>
                    <a:lnTo>
                      <a:pt x="3324" y="3324"/>
                    </a:lnTo>
                    <a:lnTo>
                      <a:pt x="3351" y="3297"/>
                    </a:lnTo>
                    <a:lnTo>
                      <a:pt x="3351" y="3245"/>
                    </a:lnTo>
                    <a:lnTo>
                      <a:pt x="3351" y="3218"/>
                    </a:lnTo>
                    <a:lnTo>
                      <a:pt x="3324" y="3165"/>
                    </a:lnTo>
                    <a:lnTo>
                      <a:pt x="2217" y="2058"/>
                    </a:lnTo>
                    <a:lnTo>
                      <a:pt x="3825" y="2058"/>
                    </a:lnTo>
                    <a:lnTo>
                      <a:pt x="3852" y="2031"/>
                    </a:lnTo>
                    <a:lnTo>
                      <a:pt x="3878" y="2005"/>
                    </a:lnTo>
                    <a:lnTo>
                      <a:pt x="3878" y="1952"/>
                    </a:lnTo>
                    <a:lnTo>
                      <a:pt x="3878" y="1926"/>
                    </a:lnTo>
                    <a:lnTo>
                      <a:pt x="3852" y="1873"/>
                    </a:lnTo>
                    <a:lnTo>
                      <a:pt x="3825" y="1847"/>
                    </a:lnTo>
                    <a:lnTo>
                      <a:pt x="2217" y="1847"/>
                    </a:lnTo>
                    <a:lnTo>
                      <a:pt x="3324" y="739"/>
                    </a:lnTo>
                    <a:lnTo>
                      <a:pt x="3351" y="713"/>
                    </a:lnTo>
                    <a:lnTo>
                      <a:pt x="3351" y="660"/>
                    </a:lnTo>
                    <a:lnTo>
                      <a:pt x="3351" y="607"/>
                    </a:lnTo>
                    <a:lnTo>
                      <a:pt x="3324" y="581"/>
                    </a:lnTo>
                    <a:lnTo>
                      <a:pt x="3272" y="554"/>
                    </a:lnTo>
                    <a:lnTo>
                      <a:pt x="3192" y="554"/>
                    </a:lnTo>
                    <a:lnTo>
                      <a:pt x="3166" y="581"/>
                    </a:lnTo>
                    <a:lnTo>
                      <a:pt x="2058" y="1688"/>
                    </a:lnTo>
                    <a:lnTo>
                      <a:pt x="2058" y="132"/>
                    </a:lnTo>
                    <a:lnTo>
                      <a:pt x="2058" y="80"/>
                    </a:lnTo>
                    <a:lnTo>
                      <a:pt x="2032" y="53"/>
                    </a:lnTo>
                    <a:lnTo>
                      <a:pt x="1979" y="27"/>
                    </a:lnTo>
                    <a:lnTo>
                      <a:pt x="195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55"/>
              <p:cNvSpPr/>
              <p:nvPr/>
            </p:nvSpPr>
            <p:spPr>
              <a:xfrm>
                <a:off x="2509025" y="1422325"/>
                <a:ext cx="96950" cy="96950"/>
              </a:xfrm>
              <a:custGeom>
                <a:avLst/>
                <a:gdLst/>
                <a:ahLst/>
                <a:cxnLst/>
                <a:rect l="l" t="t" r="r" b="b"/>
                <a:pathLst>
                  <a:path w="3878" h="3878" extrusionOk="0">
                    <a:moveTo>
                      <a:pt x="1900" y="1"/>
                    </a:moveTo>
                    <a:lnTo>
                      <a:pt x="1873" y="27"/>
                    </a:lnTo>
                    <a:lnTo>
                      <a:pt x="1847" y="54"/>
                    </a:lnTo>
                    <a:lnTo>
                      <a:pt x="1820" y="106"/>
                    </a:lnTo>
                    <a:lnTo>
                      <a:pt x="1820" y="1689"/>
                    </a:lnTo>
                    <a:lnTo>
                      <a:pt x="713" y="581"/>
                    </a:lnTo>
                    <a:lnTo>
                      <a:pt x="686" y="555"/>
                    </a:lnTo>
                    <a:lnTo>
                      <a:pt x="634" y="528"/>
                    </a:lnTo>
                    <a:lnTo>
                      <a:pt x="607" y="555"/>
                    </a:lnTo>
                    <a:lnTo>
                      <a:pt x="554" y="581"/>
                    </a:lnTo>
                    <a:lnTo>
                      <a:pt x="554" y="607"/>
                    </a:lnTo>
                    <a:lnTo>
                      <a:pt x="528" y="634"/>
                    </a:lnTo>
                    <a:lnTo>
                      <a:pt x="554" y="687"/>
                    </a:lnTo>
                    <a:lnTo>
                      <a:pt x="554" y="713"/>
                    </a:lnTo>
                    <a:lnTo>
                      <a:pt x="1689" y="1821"/>
                    </a:lnTo>
                    <a:lnTo>
                      <a:pt x="106" y="1821"/>
                    </a:lnTo>
                    <a:lnTo>
                      <a:pt x="53" y="1847"/>
                    </a:lnTo>
                    <a:lnTo>
                      <a:pt x="27" y="1873"/>
                    </a:lnTo>
                    <a:lnTo>
                      <a:pt x="1" y="1900"/>
                    </a:lnTo>
                    <a:lnTo>
                      <a:pt x="1" y="1953"/>
                    </a:lnTo>
                    <a:lnTo>
                      <a:pt x="1" y="1979"/>
                    </a:lnTo>
                    <a:lnTo>
                      <a:pt x="27" y="2032"/>
                    </a:lnTo>
                    <a:lnTo>
                      <a:pt x="53" y="2032"/>
                    </a:lnTo>
                    <a:lnTo>
                      <a:pt x="106" y="2058"/>
                    </a:lnTo>
                    <a:lnTo>
                      <a:pt x="1689" y="2058"/>
                    </a:lnTo>
                    <a:lnTo>
                      <a:pt x="554" y="3166"/>
                    </a:lnTo>
                    <a:lnTo>
                      <a:pt x="554" y="3192"/>
                    </a:lnTo>
                    <a:lnTo>
                      <a:pt x="528" y="3245"/>
                    </a:lnTo>
                    <a:lnTo>
                      <a:pt x="554" y="3271"/>
                    </a:lnTo>
                    <a:lnTo>
                      <a:pt x="554" y="3324"/>
                    </a:lnTo>
                    <a:lnTo>
                      <a:pt x="607" y="3350"/>
                    </a:lnTo>
                    <a:lnTo>
                      <a:pt x="686" y="3350"/>
                    </a:lnTo>
                    <a:lnTo>
                      <a:pt x="713" y="3324"/>
                    </a:lnTo>
                    <a:lnTo>
                      <a:pt x="1820" y="2216"/>
                    </a:lnTo>
                    <a:lnTo>
                      <a:pt x="1820" y="3772"/>
                    </a:lnTo>
                    <a:lnTo>
                      <a:pt x="1847" y="3825"/>
                    </a:lnTo>
                    <a:lnTo>
                      <a:pt x="1873" y="3852"/>
                    </a:lnTo>
                    <a:lnTo>
                      <a:pt x="1900" y="3878"/>
                    </a:lnTo>
                    <a:lnTo>
                      <a:pt x="1979" y="3878"/>
                    </a:lnTo>
                    <a:lnTo>
                      <a:pt x="2031" y="3852"/>
                    </a:lnTo>
                    <a:lnTo>
                      <a:pt x="2031" y="3825"/>
                    </a:lnTo>
                    <a:lnTo>
                      <a:pt x="2058" y="3772"/>
                    </a:lnTo>
                    <a:lnTo>
                      <a:pt x="2058" y="2216"/>
                    </a:lnTo>
                    <a:lnTo>
                      <a:pt x="3166" y="3324"/>
                    </a:lnTo>
                    <a:lnTo>
                      <a:pt x="3192" y="3350"/>
                    </a:lnTo>
                    <a:lnTo>
                      <a:pt x="3271" y="3350"/>
                    </a:lnTo>
                    <a:lnTo>
                      <a:pt x="3324" y="3324"/>
                    </a:lnTo>
                    <a:lnTo>
                      <a:pt x="3350" y="3271"/>
                    </a:lnTo>
                    <a:lnTo>
                      <a:pt x="3350" y="3245"/>
                    </a:lnTo>
                    <a:lnTo>
                      <a:pt x="3350" y="3192"/>
                    </a:lnTo>
                    <a:lnTo>
                      <a:pt x="3324" y="3166"/>
                    </a:lnTo>
                    <a:lnTo>
                      <a:pt x="2216" y="2058"/>
                    </a:lnTo>
                    <a:lnTo>
                      <a:pt x="3772" y="2058"/>
                    </a:lnTo>
                    <a:lnTo>
                      <a:pt x="3825" y="2032"/>
                    </a:lnTo>
                    <a:lnTo>
                      <a:pt x="3851" y="2032"/>
                    </a:lnTo>
                    <a:lnTo>
                      <a:pt x="3878" y="1979"/>
                    </a:lnTo>
                    <a:lnTo>
                      <a:pt x="3878" y="1953"/>
                    </a:lnTo>
                    <a:lnTo>
                      <a:pt x="3878" y="1900"/>
                    </a:lnTo>
                    <a:lnTo>
                      <a:pt x="3851" y="1873"/>
                    </a:lnTo>
                    <a:lnTo>
                      <a:pt x="3825" y="1847"/>
                    </a:lnTo>
                    <a:lnTo>
                      <a:pt x="3772" y="1821"/>
                    </a:lnTo>
                    <a:lnTo>
                      <a:pt x="2216" y="1821"/>
                    </a:lnTo>
                    <a:lnTo>
                      <a:pt x="3324" y="713"/>
                    </a:lnTo>
                    <a:lnTo>
                      <a:pt x="3350" y="687"/>
                    </a:lnTo>
                    <a:lnTo>
                      <a:pt x="3350" y="634"/>
                    </a:lnTo>
                    <a:lnTo>
                      <a:pt x="3350" y="607"/>
                    </a:lnTo>
                    <a:lnTo>
                      <a:pt x="3324" y="581"/>
                    </a:lnTo>
                    <a:lnTo>
                      <a:pt x="3271" y="555"/>
                    </a:lnTo>
                    <a:lnTo>
                      <a:pt x="3245" y="528"/>
                    </a:lnTo>
                    <a:lnTo>
                      <a:pt x="3192" y="555"/>
                    </a:lnTo>
                    <a:lnTo>
                      <a:pt x="3166" y="581"/>
                    </a:lnTo>
                    <a:lnTo>
                      <a:pt x="2058" y="1689"/>
                    </a:lnTo>
                    <a:lnTo>
                      <a:pt x="2058" y="106"/>
                    </a:lnTo>
                    <a:lnTo>
                      <a:pt x="2031" y="54"/>
                    </a:lnTo>
                    <a:lnTo>
                      <a:pt x="2031" y="27"/>
                    </a:lnTo>
                    <a:lnTo>
                      <a:pt x="197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42"/>
          <p:cNvSpPr txBox="1">
            <a:spLocks noGrp="1"/>
          </p:cNvSpPr>
          <p:nvPr>
            <p:ph type="title"/>
          </p:nvPr>
        </p:nvSpPr>
        <p:spPr>
          <a:xfrm>
            <a:off x="623706" y="370513"/>
            <a:ext cx="7637791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dirty="0"/>
              <a:t>3. Bonding </a:t>
            </a:r>
            <a:r>
              <a:rPr lang="en-US" sz="4500" dirty="0" err="1"/>
              <a:t>attacment</a:t>
            </a:r>
            <a:endParaRPr sz="4500" dirty="0"/>
          </a:p>
        </p:txBody>
      </p:sp>
      <p:sp>
        <p:nvSpPr>
          <p:cNvPr id="502" name="Google Shape;502;p42"/>
          <p:cNvSpPr txBox="1">
            <a:spLocks noGrp="1"/>
          </p:cNvSpPr>
          <p:nvPr>
            <p:ph type="subTitle" idx="1"/>
          </p:nvPr>
        </p:nvSpPr>
        <p:spPr>
          <a:xfrm>
            <a:off x="969264" y="1647113"/>
            <a:ext cx="6946674" cy="209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sentuhan</a:t>
            </a:r>
            <a:r>
              <a:rPr lang="en-ID" sz="2000" dirty="0"/>
              <a:t> </a:t>
            </a:r>
            <a:r>
              <a:rPr lang="en-ID" sz="2000" dirty="0" err="1"/>
              <a:t>awal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kontak</a:t>
            </a:r>
            <a:r>
              <a:rPr lang="en-ID" sz="2000" dirty="0"/>
              <a:t> </a:t>
            </a:r>
            <a:r>
              <a:rPr lang="en-ID" sz="2000" dirty="0" err="1"/>
              <a:t>kulit</a:t>
            </a:r>
            <a:r>
              <a:rPr lang="en-ID" sz="2000" dirty="0"/>
              <a:t> </a:t>
            </a:r>
            <a:r>
              <a:rPr lang="en-ID" sz="2000" dirty="0" err="1"/>
              <a:t>antara</a:t>
            </a:r>
            <a:r>
              <a:rPr lang="en-ID" sz="2000" dirty="0"/>
              <a:t> </a:t>
            </a:r>
            <a:r>
              <a:rPr lang="en-ID" sz="2000" dirty="0" err="1"/>
              <a:t>ibu</a:t>
            </a:r>
            <a:r>
              <a:rPr lang="en-ID" sz="2000" dirty="0"/>
              <a:t> dan </a:t>
            </a:r>
            <a:r>
              <a:rPr lang="en-ID" sz="2000" dirty="0" err="1"/>
              <a:t>bayi</a:t>
            </a:r>
            <a:r>
              <a:rPr lang="en-ID" sz="2000" dirty="0"/>
              <a:t> pada </a:t>
            </a:r>
            <a:r>
              <a:rPr lang="en-ID" sz="2000" dirty="0" err="1"/>
              <a:t>menit-menit</a:t>
            </a:r>
            <a:r>
              <a:rPr lang="en-ID" sz="2000" dirty="0"/>
              <a:t> </a:t>
            </a:r>
            <a:r>
              <a:rPr lang="en-ID" sz="2000" dirty="0" err="1"/>
              <a:t>pertama</a:t>
            </a:r>
            <a:r>
              <a:rPr lang="en-ID" sz="2000" dirty="0"/>
              <a:t> </a:t>
            </a:r>
            <a:r>
              <a:rPr lang="en-ID" sz="2000" dirty="0" err="1"/>
              <a:t>sampai</a:t>
            </a:r>
            <a:r>
              <a:rPr lang="en-ID" sz="2000" dirty="0"/>
              <a:t> </a:t>
            </a:r>
            <a:r>
              <a:rPr lang="en-ID" sz="2000" dirty="0" err="1"/>
              <a:t>beberapa</a:t>
            </a:r>
            <a:r>
              <a:rPr lang="en-ID" sz="2000" dirty="0"/>
              <a:t> jam </a:t>
            </a:r>
            <a:r>
              <a:rPr lang="en-ID" sz="2000" dirty="0" err="1"/>
              <a:t>setelah</a:t>
            </a:r>
            <a:r>
              <a:rPr lang="en-ID" sz="2000" dirty="0"/>
              <a:t> </a:t>
            </a:r>
            <a:r>
              <a:rPr lang="en-ID" sz="2000" dirty="0" err="1"/>
              <a:t>kelahiran</a:t>
            </a:r>
            <a:r>
              <a:rPr lang="en-ID" sz="2000" dirty="0"/>
              <a:t> </a:t>
            </a:r>
            <a:r>
              <a:rPr lang="en-ID" sz="2000" dirty="0" err="1"/>
              <a:t>bayi</a:t>
            </a:r>
            <a:r>
              <a:rPr lang="en-ID" sz="2000" dirty="0"/>
              <a:t>.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kontak</a:t>
            </a:r>
            <a:r>
              <a:rPr lang="en-ID" sz="2000" dirty="0"/>
              <a:t> </a:t>
            </a:r>
            <a:r>
              <a:rPr lang="en-ID" sz="2000" dirty="0" err="1"/>
              <a:t>ibu</a:t>
            </a:r>
            <a:r>
              <a:rPr lang="en-ID" sz="2000" dirty="0"/>
              <a:t> dan ayah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menentukan</a:t>
            </a:r>
            <a:r>
              <a:rPr lang="en-ID" sz="2000" dirty="0"/>
              <a:t> </a:t>
            </a:r>
            <a:r>
              <a:rPr lang="en-ID" sz="2000" dirty="0" err="1"/>
              <a:t>tumbuh</a:t>
            </a:r>
            <a:r>
              <a:rPr lang="en-ID" sz="2000" dirty="0"/>
              <a:t> </a:t>
            </a:r>
            <a:r>
              <a:rPr lang="en-ID" sz="2000" dirty="0" err="1"/>
              <a:t>kembang</a:t>
            </a:r>
            <a:r>
              <a:rPr lang="en-ID" sz="2000" dirty="0"/>
              <a:t> </a:t>
            </a:r>
            <a:r>
              <a:rPr lang="en-ID" sz="2000" dirty="0" err="1"/>
              <a:t>anak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optimal. Pada proses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penggabungan</a:t>
            </a:r>
            <a:r>
              <a:rPr lang="en-ID" sz="2000" dirty="0"/>
              <a:t> </a:t>
            </a:r>
            <a:r>
              <a:rPr lang="en-ID" sz="2000" dirty="0" err="1"/>
              <a:t>berdasarkan</a:t>
            </a:r>
            <a:r>
              <a:rPr lang="en-ID" sz="2000" dirty="0"/>
              <a:t> </a:t>
            </a:r>
            <a:r>
              <a:rPr lang="en-ID" sz="2000" dirty="0" err="1"/>
              <a:t>cinta</a:t>
            </a:r>
            <a:r>
              <a:rPr lang="en-ID" sz="2000" dirty="0"/>
              <a:t> dan </a:t>
            </a:r>
            <a:r>
              <a:rPr lang="en-ID" sz="2000" dirty="0" err="1"/>
              <a:t>penerimaan</a:t>
            </a:r>
            <a:r>
              <a:rPr lang="en-ID" sz="2000" dirty="0"/>
              <a:t> yang </a:t>
            </a:r>
            <a:r>
              <a:rPr lang="en-ID" sz="2000" dirty="0" err="1"/>
              <a:t>tulus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orangtua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anaknya</a:t>
            </a:r>
            <a:r>
              <a:rPr lang="en-ID" sz="2000" dirty="0"/>
              <a:t> dan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dukungan</a:t>
            </a:r>
            <a:r>
              <a:rPr lang="en-ID" sz="2000" dirty="0"/>
              <a:t> </a:t>
            </a:r>
            <a:r>
              <a:rPr lang="en-ID" sz="2000" dirty="0" err="1"/>
              <a:t>asuhan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perawatannya</a:t>
            </a:r>
            <a:r>
              <a:rPr lang="en-ID" sz="2000" dirty="0"/>
              <a:t>. </a:t>
            </a:r>
            <a:r>
              <a:rPr lang="en-ID" sz="2000" dirty="0" err="1"/>
              <a:t>Kebutuhan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menyentuh</a:t>
            </a:r>
            <a:r>
              <a:rPr lang="en-ID" sz="2000" dirty="0"/>
              <a:t> dan </a:t>
            </a:r>
            <a:r>
              <a:rPr lang="en-ID" sz="2000" dirty="0" err="1"/>
              <a:t>disentuh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kunci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instingprimata</a:t>
            </a:r>
            <a:r>
              <a:rPr lang="en-ID" sz="2000" dirty="0"/>
              <a:t>.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ditional Medicine Workshop by Slidesgo">
  <a:themeElements>
    <a:clrScheme name="Simple Light">
      <a:dk1>
        <a:srgbClr val="212D3D"/>
      </a:dk1>
      <a:lt1>
        <a:srgbClr val="476BAC"/>
      </a:lt1>
      <a:dk2>
        <a:srgbClr val="FFFFFF"/>
      </a:dk2>
      <a:lt2>
        <a:srgbClr val="EED9DE"/>
      </a:lt2>
      <a:accent1>
        <a:srgbClr val="72839B"/>
      </a:accent1>
      <a:accent2>
        <a:srgbClr val="FFD1AB"/>
      </a:accent2>
      <a:accent3>
        <a:srgbClr val="FFB3A9"/>
      </a:accent3>
      <a:accent4>
        <a:srgbClr val="FF998D"/>
      </a:accent4>
      <a:accent5>
        <a:srgbClr val="E5A5A1"/>
      </a:accent5>
      <a:accent6>
        <a:srgbClr val="FFEEDC"/>
      </a:accent6>
      <a:hlink>
        <a:srgbClr val="212D3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808</Words>
  <Application>Microsoft Office PowerPoint</Application>
  <PresentationFormat>On-screen Show (16:9)</PresentationFormat>
  <Paragraphs>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Livvic</vt:lpstr>
      <vt:lpstr>Roboto Condensed Light</vt:lpstr>
      <vt:lpstr>Arial</vt:lpstr>
      <vt:lpstr>Montserrat Black</vt:lpstr>
      <vt:lpstr>Traditional Medicine Workshop by Slidesgo</vt:lpstr>
      <vt:lpstr>EBM MASA NIFAS</vt:lpstr>
      <vt:lpstr>Pengertian Masa Nifas</vt:lpstr>
      <vt:lpstr>Tahapan Masa Nifas</vt:lpstr>
      <vt:lpstr>Evidance Based</vt:lpstr>
      <vt:lpstr>Tujuan EBM</vt:lpstr>
      <vt:lpstr>03</vt:lpstr>
      <vt:lpstr>EBM Pada Masa Nifas</vt:lpstr>
      <vt:lpstr>2. Kunjungan</vt:lpstr>
      <vt:lpstr>3. Bonding attacment</vt:lpstr>
      <vt:lpstr>4. Senam Nifas</vt:lpstr>
      <vt:lpstr>5. Perawatan Tali Pusat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EBM MASA NIFAS</dc:title>
  <dc:creator>HP</dc:creator>
  <cp:lastModifiedBy>Alma Rheinandy</cp:lastModifiedBy>
  <cp:revision>3</cp:revision>
  <dcterms:modified xsi:type="dcterms:W3CDTF">2022-06-03T02:31:05Z</dcterms:modified>
</cp:coreProperties>
</file>