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A3830-FD53-466F-8999-9D21EAC738CC}" type="datetimeFigureOut">
              <a:rPr lang="en-US" smtClean="0"/>
              <a:t>6/3/2022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B113E49-3DE7-4E3E-8943-8749E384CAC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A3830-FD53-466F-8999-9D21EAC738CC}" type="datetimeFigureOut">
              <a:rPr lang="en-US" smtClean="0"/>
              <a:t>6/3/2022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13E49-3DE7-4E3E-8943-8749E384CA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A3830-FD53-466F-8999-9D21EAC738CC}" type="datetimeFigureOut">
              <a:rPr lang="en-US" smtClean="0"/>
              <a:t>6/3/2022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13E49-3DE7-4E3E-8943-8749E384CA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A3830-FD53-466F-8999-9D21EAC738CC}" type="datetimeFigureOut">
              <a:rPr lang="en-US" smtClean="0"/>
              <a:t>6/3/2022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13E49-3DE7-4E3E-8943-8749E384CA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A3830-FD53-466F-8999-9D21EAC738CC}" type="datetimeFigureOut">
              <a:rPr lang="en-US" smtClean="0"/>
              <a:t>6/3/2022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13E49-3DE7-4E3E-8943-8749E384CAC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A3830-FD53-466F-8999-9D21EAC738CC}" type="datetimeFigureOut">
              <a:rPr lang="en-US" smtClean="0"/>
              <a:t>6/3/2022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13E49-3DE7-4E3E-8943-8749E384CAC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A3830-FD53-466F-8999-9D21EAC738CC}" type="datetimeFigureOut">
              <a:rPr lang="en-US" smtClean="0"/>
              <a:t>6/3/2022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13E49-3DE7-4E3E-8943-8749E384CAC0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A3830-FD53-466F-8999-9D21EAC738CC}" type="datetimeFigureOut">
              <a:rPr lang="en-US" smtClean="0"/>
              <a:t>6/3/2022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13E49-3DE7-4E3E-8943-8749E384CA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A3830-FD53-466F-8999-9D21EAC738CC}" type="datetimeFigureOut">
              <a:rPr lang="en-US" smtClean="0"/>
              <a:t>6/3/2022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13E49-3DE7-4E3E-8943-8749E384CA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A3830-FD53-466F-8999-9D21EAC738CC}" type="datetimeFigureOut">
              <a:rPr lang="en-US" smtClean="0"/>
              <a:t>6/3/2022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13E49-3DE7-4E3E-8943-8749E384CA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A3830-FD53-466F-8999-9D21EAC738CC}" type="datetimeFigureOut">
              <a:rPr lang="en-US" smtClean="0"/>
              <a:t>6/3/2022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13E49-3DE7-4E3E-8943-8749E384CA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532A3830-FD53-466F-8999-9D21EAC738CC}" type="datetimeFigureOut">
              <a:rPr lang="en-US" smtClean="0"/>
              <a:t>6/3/2022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EB113E49-3DE7-4E3E-8943-8749E384CAC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EBM </a:t>
            </a:r>
            <a:r>
              <a:rPr lang="en-US" dirty="0" err="1" smtClean="0"/>
              <a:t>Asuhan</a:t>
            </a:r>
            <a:r>
              <a:rPr lang="en-US" dirty="0" smtClean="0"/>
              <a:t> </a:t>
            </a:r>
            <a:r>
              <a:rPr lang="en-US" dirty="0" err="1" smtClean="0"/>
              <a:t>Masa</a:t>
            </a:r>
            <a:r>
              <a:rPr lang="en-US" dirty="0" smtClean="0"/>
              <a:t> </a:t>
            </a:r>
            <a:r>
              <a:rPr lang="en-US" dirty="0" err="1" smtClean="0"/>
              <a:t>Nifas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Nama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endParaRPr lang="en-US" dirty="0" smtClean="0"/>
          </a:p>
          <a:p>
            <a:r>
              <a:rPr lang="en-US" dirty="0" smtClean="0"/>
              <a:t>Ghina Kamila </a:t>
            </a:r>
            <a:r>
              <a:rPr lang="en-US" dirty="0" err="1" smtClean="0"/>
              <a:t>Maitsa</a:t>
            </a:r>
            <a:r>
              <a:rPr lang="en-US" dirty="0" smtClean="0"/>
              <a:t> 1910106070</a:t>
            </a:r>
          </a:p>
          <a:p>
            <a:r>
              <a:rPr lang="en-US" dirty="0" err="1" smtClean="0"/>
              <a:t>Varra</a:t>
            </a:r>
            <a:r>
              <a:rPr lang="en-US" dirty="0" smtClean="0"/>
              <a:t> </a:t>
            </a:r>
            <a:r>
              <a:rPr lang="en-US" dirty="0" err="1" smtClean="0"/>
              <a:t>Shavira</a:t>
            </a:r>
            <a:r>
              <a:rPr lang="en-US" dirty="0" smtClean="0"/>
              <a:t> </a:t>
            </a:r>
            <a:r>
              <a:rPr lang="en-US" dirty="0" err="1" smtClean="0"/>
              <a:t>Yuniar</a:t>
            </a:r>
            <a:r>
              <a:rPr lang="en-US" dirty="0" smtClean="0"/>
              <a:t> 1910106078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45767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Pengertian</a:t>
            </a:r>
            <a:r>
              <a:rPr lang="en-US" dirty="0" smtClean="0"/>
              <a:t> </a:t>
            </a:r>
            <a:r>
              <a:rPr lang="en-US" dirty="0" err="1" smtClean="0"/>
              <a:t>Evidance</a:t>
            </a:r>
            <a:r>
              <a:rPr lang="en-US" dirty="0" smtClean="0"/>
              <a:t> Based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dirty="0">
                <a:latin typeface="+mn-lt"/>
              </a:rPr>
              <a:t>Evidence based </a:t>
            </a:r>
            <a:r>
              <a:rPr lang="en-US" dirty="0" err="1">
                <a:latin typeface="+mn-lt"/>
              </a:rPr>
              <a:t>adalah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integrasi</a:t>
            </a:r>
            <a:r>
              <a:rPr lang="en-US" dirty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hasil</a:t>
            </a:r>
            <a:r>
              <a:rPr lang="en-US" dirty="0">
                <a:latin typeface="+mn-lt"/>
              </a:rPr>
              <a:t> </a:t>
            </a:r>
            <a:r>
              <a:rPr lang="en-US" dirty="0" smtClean="0">
                <a:latin typeface="+mn-lt"/>
              </a:rPr>
              <a:t>- </a:t>
            </a:r>
            <a:r>
              <a:rPr lang="en-US" dirty="0" err="1" smtClean="0">
                <a:latin typeface="+mn-lt"/>
              </a:rPr>
              <a:t>hasil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>
                <a:latin typeface="+mn-lt"/>
              </a:rPr>
              <a:t>penelitian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terbaru</a:t>
            </a:r>
            <a:r>
              <a:rPr lang="en-US" dirty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dengan</a:t>
            </a:r>
            <a:r>
              <a:rPr lang="en-US" dirty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sabjek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>
                <a:latin typeface="+mn-lt"/>
              </a:rPr>
              <a:t>pasien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dan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kejadian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klinik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dalam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membuat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keputusan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klinik</a:t>
            </a:r>
            <a:r>
              <a:rPr lang="en-US" dirty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atau</a:t>
            </a:r>
            <a:r>
              <a:rPr lang="en-US" dirty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merupakan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>
                <a:latin typeface="+mn-lt"/>
              </a:rPr>
              <a:t>juga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hasil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penelitian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terbaru</a:t>
            </a:r>
            <a:r>
              <a:rPr lang="en-US" dirty="0">
                <a:latin typeface="+mn-lt"/>
              </a:rPr>
              <a:t> yang </a:t>
            </a:r>
            <a:r>
              <a:rPr lang="en-US" dirty="0" err="1">
                <a:latin typeface="+mn-lt"/>
              </a:rPr>
              <a:t>merupakan</a:t>
            </a:r>
            <a:r>
              <a:rPr lang="en-US" dirty="0">
                <a:latin typeface="+mn-lt"/>
              </a:rPr>
              <a:t> 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integrasi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>
                <a:latin typeface="+mn-lt"/>
              </a:rPr>
              <a:t>antara</a:t>
            </a:r>
            <a:r>
              <a:rPr lang="en-US" dirty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pengalaman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>
                <a:latin typeface="+mn-lt"/>
              </a:rPr>
              <a:t>klinik</a:t>
            </a:r>
            <a:r>
              <a:rPr lang="en-US" dirty="0">
                <a:latin typeface="+mn-lt"/>
              </a:rPr>
              <a:t>, </a:t>
            </a:r>
            <a:r>
              <a:rPr lang="en-US" dirty="0" err="1">
                <a:latin typeface="+mn-lt"/>
              </a:rPr>
              <a:t>pengetahuan</a:t>
            </a:r>
            <a:r>
              <a:rPr lang="en-US" dirty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fatofisiologi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>
                <a:latin typeface="+mn-lt"/>
              </a:rPr>
              <a:t>dan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keputusan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terhadap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kesehatan</a:t>
            </a:r>
            <a:r>
              <a:rPr lang="en-US" dirty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pasien</a:t>
            </a:r>
            <a:endParaRPr lang="en-US" dirty="0">
              <a:latin typeface="+mn-lt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44231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dirty="0">
                <a:latin typeface="+mn-lt"/>
              </a:rPr>
              <a:t>Evidence based </a:t>
            </a:r>
            <a:r>
              <a:rPr lang="en-US" dirty="0" err="1">
                <a:latin typeface="+mn-lt"/>
              </a:rPr>
              <a:t>mengkombinasikan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antara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penemuan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terbaru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dalam</a:t>
            </a:r>
            <a:r>
              <a:rPr lang="en-US" dirty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bidang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>
                <a:latin typeface="+mn-lt"/>
              </a:rPr>
              <a:t>praktek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kebidanan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dengan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pelayanan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kesehatan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terbaik</a:t>
            </a:r>
            <a:r>
              <a:rPr lang="en-US" dirty="0">
                <a:latin typeface="+mn-lt"/>
              </a:rPr>
              <a:t> yang </a:t>
            </a:r>
            <a:r>
              <a:rPr lang="en-US" dirty="0" err="1" smtClean="0">
                <a:latin typeface="+mn-lt"/>
              </a:rPr>
              <a:t>diterima</a:t>
            </a:r>
            <a:r>
              <a:rPr lang="en-US" dirty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oleh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klien</a:t>
            </a:r>
            <a:r>
              <a:rPr lang="en-US" dirty="0">
                <a:latin typeface="+mn-lt"/>
              </a:rPr>
              <a:t>. </a:t>
            </a:r>
            <a:r>
              <a:rPr lang="en-US" dirty="0" err="1">
                <a:latin typeface="+mn-lt"/>
              </a:rPr>
              <a:t>Dengan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dilakukannya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penelitian</a:t>
            </a:r>
            <a:r>
              <a:rPr lang="en-US" dirty="0">
                <a:latin typeface="+mn-lt"/>
              </a:rPr>
              <a:t> yang </a:t>
            </a:r>
            <a:r>
              <a:rPr lang="en-US" dirty="0" err="1">
                <a:latin typeface="+mn-lt"/>
              </a:rPr>
              <a:t>mengawali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pengumpulan</a:t>
            </a:r>
            <a:r>
              <a:rPr lang="en-US" dirty="0">
                <a:latin typeface="+mn-lt"/>
              </a:rPr>
              <a:t> data </a:t>
            </a:r>
            <a:r>
              <a:rPr lang="en-US" dirty="0" err="1">
                <a:latin typeface="+mn-lt"/>
              </a:rPr>
              <a:t>dan</a:t>
            </a:r>
            <a:r>
              <a:rPr lang="en-US" dirty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kemudian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>
                <a:latin typeface="+mn-lt"/>
              </a:rPr>
              <a:t>dilakukan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analisa</a:t>
            </a:r>
            <a:r>
              <a:rPr lang="en-US" dirty="0">
                <a:latin typeface="+mn-lt"/>
              </a:rPr>
              <a:t>. </a:t>
            </a:r>
            <a:r>
              <a:rPr lang="en-US" dirty="0" err="1" smtClean="0">
                <a:latin typeface="+mn-lt"/>
              </a:rPr>
              <a:t>Sehingga</a:t>
            </a:r>
            <a:r>
              <a:rPr lang="en-US" dirty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mengetahui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>
                <a:latin typeface="+mn-lt"/>
              </a:rPr>
              <a:t>kesenjangan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antara</a:t>
            </a:r>
            <a:r>
              <a:rPr lang="en-US" dirty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pengetahuan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>
                <a:latin typeface="+mn-lt"/>
              </a:rPr>
              <a:t>atau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teori</a:t>
            </a:r>
            <a:r>
              <a:rPr lang="en-US" dirty="0">
                <a:latin typeface="+mn-lt"/>
              </a:rPr>
              <a:t> yang </a:t>
            </a:r>
            <a:r>
              <a:rPr lang="en-US" dirty="0" err="1">
                <a:latin typeface="+mn-lt"/>
              </a:rPr>
              <a:t>berkembang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dengan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aplikasinya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dalam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memberikan</a:t>
            </a:r>
            <a:r>
              <a:rPr lang="en-US" dirty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pelayanan</a:t>
            </a:r>
            <a:endParaRPr lang="en-US" dirty="0">
              <a:latin typeface="+mn-lt"/>
            </a:endParaRPr>
          </a:p>
          <a:p>
            <a:pPr marL="0" indent="0">
              <a:lnSpc>
                <a:spcPct val="150000"/>
              </a:lnSpc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67269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Tujuan</a:t>
            </a:r>
            <a:r>
              <a:rPr lang="en-US" dirty="0" smtClean="0"/>
              <a:t> EBM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buFontTx/>
              <a:buChar char="-"/>
            </a:pPr>
            <a:r>
              <a:rPr lang="en-US" dirty="0" err="1" smtClean="0">
                <a:latin typeface="+mn-lt"/>
              </a:rPr>
              <a:t>Membantu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>
                <a:latin typeface="+mn-lt"/>
              </a:rPr>
              <a:t>dalam</a:t>
            </a:r>
            <a:r>
              <a:rPr lang="en-US" dirty="0">
                <a:latin typeface="+mn-lt"/>
              </a:rPr>
              <a:t> proses </a:t>
            </a:r>
            <a:r>
              <a:rPr lang="en-US" dirty="0" err="1" smtClean="0">
                <a:latin typeface="+mn-lt"/>
              </a:rPr>
              <a:t>pengambilan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>
                <a:latin typeface="+mn-lt"/>
              </a:rPr>
              <a:t>keputusan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seorang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bidan</a:t>
            </a:r>
            <a:r>
              <a:rPr lang="en-US" dirty="0">
                <a:latin typeface="+mn-lt"/>
              </a:rPr>
              <a:t> yang </a:t>
            </a:r>
            <a:r>
              <a:rPr lang="en-US" dirty="0" err="1">
                <a:latin typeface="+mn-lt"/>
              </a:rPr>
              <a:t>berkerja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berdasarkan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bukti</a:t>
            </a:r>
            <a:r>
              <a:rPr lang="en-US" dirty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ilmiah</a:t>
            </a:r>
            <a:endParaRPr lang="en-US" dirty="0">
              <a:latin typeface="+mn-lt"/>
            </a:endParaRPr>
          </a:p>
          <a:p>
            <a:pPr>
              <a:lnSpc>
                <a:spcPct val="150000"/>
              </a:lnSpc>
              <a:buFontTx/>
              <a:buChar char="-"/>
            </a:pPr>
            <a:r>
              <a:rPr lang="en-US" dirty="0" err="1">
                <a:latin typeface="+mn-lt"/>
              </a:rPr>
              <a:t>M</a:t>
            </a:r>
            <a:r>
              <a:rPr lang="en-US" dirty="0" err="1" smtClean="0">
                <a:latin typeface="+mn-lt"/>
              </a:rPr>
              <a:t>embantu</a:t>
            </a:r>
            <a:r>
              <a:rPr lang="en-US" dirty="0" smtClean="0">
                <a:latin typeface="+mn-lt"/>
              </a:rPr>
              <a:t> </a:t>
            </a:r>
            <a:r>
              <a:rPr lang="en-US" dirty="0">
                <a:latin typeface="+mn-lt"/>
              </a:rPr>
              <a:t>proses </a:t>
            </a:r>
            <a:r>
              <a:rPr lang="en-US" dirty="0" err="1">
                <a:latin typeface="+mn-lt"/>
              </a:rPr>
              <a:t>pengambilan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keputusan</a:t>
            </a:r>
            <a:r>
              <a:rPr lang="en-US" dirty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klinik</a:t>
            </a:r>
            <a:r>
              <a:rPr lang="en-US" dirty="0">
                <a:latin typeface="+mn-lt"/>
              </a:rPr>
              <a:t>, </a:t>
            </a:r>
            <a:r>
              <a:rPr lang="en-US" dirty="0" err="1">
                <a:latin typeface="+mn-lt"/>
              </a:rPr>
              <a:t>baik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untuk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kepentingan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pencegahan,diagnose</a:t>
            </a:r>
            <a:r>
              <a:rPr lang="en-US" dirty="0">
                <a:latin typeface="+mn-lt"/>
              </a:rPr>
              <a:t>, </a:t>
            </a:r>
            <a:r>
              <a:rPr lang="en-US" dirty="0" err="1">
                <a:latin typeface="+mn-lt"/>
              </a:rPr>
              <a:t>terapeutik</a:t>
            </a:r>
            <a:r>
              <a:rPr lang="en-US" dirty="0">
                <a:latin typeface="+mn-lt"/>
              </a:rPr>
              <a:t>, </a:t>
            </a:r>
            <a:r>
              <a:rPr lang="en-US" dirty="0" err="1">
                <a:latin typeface="+mn-lt"/>
              </a:rPr>
              <a:t>maupun</a:t>
            </a:r>
            <a:r>
              <a:rPr lang="en-US" dirty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rehabilitasi</a:t>
            </a:r>
            <a:r>
              <a:rPr lang="en-US" dirty="0" smtClean="0">
                <a:latin typeface="+mn-lt"/>
              </a:rPr>
              <a:t> </a:t>
            </a:r>
            <a:r>
              <a:rPr lang="en-US" dirty="0">
                <a:latin typeface="+mn-lt"/>
              </a:rPr>
              <a:t>yang di </a:t>
            </a:r>
            <a:r>
              <a:rPr lang="en-US" dirty="0" err="1">
                <a:latin typeface="+mn-lt"/>
              </a:rPr>
              <a:t>dasarkan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pada</a:t>
            </a:r>
            <a:r>
              <a:rPr lang="en-US" dirty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bukti</a:t>
            </a:r>
            <a:r>
              <a:rPr lang="en-US" dirty="0" err="1">
                <a:latin typeface="+mn-lt"/>
              </a:rPr>
              <a:t>-</a:t>
            </a:r>
            <a:r>
              <a:rPr lang="en-US" dirty="0" err="1" smtClean="0">
                <a:latin typeface="+mn-lt"/>
              </a:rPr>
              <a:t>bukti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>
                <a:latin typeface="+mn-lt"/>
              </a:rPr>
              <a:t>ilmiah</a:t>
            </a:r>
            <a:r>
              <a:rPr lang="en-US" dirty="0">
                <a:latin typeface="+mn-lt"/>
              </a:rPr>
              <a:t> yang </a:t>
            </a:r>
            <a:r>
              <a:rPr lang="en-US" dirty="0" err="1">
                <a:latin typeface="+mn-lt"/>
              </a:rPr>
              <a:t>terpercaya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dan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dapat</a:t>
            </a:r>
            <a:r>
              <a:rPr lang="en-US" dirty="0">
                <a:latin typeface="+mn-lt"/>
              </a:rPr>
              <a:t> 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untuk</a:t>
            </a:r>
            <a:r>
              <a:rPr lang="en-US" dirty="0" smtClean="0">
                <a:latin typeface="+mn-lt"/>
              </a:rPr>
              <a:t> </a:t>
            </a:r>
            <a:r>
              <a:rPr lang="en-US" dirty="0">
                <a:latin typeface="+mn-lt"/>
              </a:rPr>
              <a:t>di </a:t>
            </a:r>
            <a:r>
              <a:rPr lang="en-US" dirty="0" err="1">
                <a:latin typeface="+mn-lt"/>
              </a:rPr>
              <a:t>pertanggung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jawabkan</a:t>
            </a:r>
            <a:endParaRPr lang="en-US" dirty="0">
              <a:latin typeface="+mn-lt"/>
            </a:endParaRPr>
          </a:p>
          <a:p>
            <a:pPr>
              <a:lnSpc>
                <a:spcPct val="150000"/>
              </a:lnSpc>
              <a:buFontTx/>
              <a:buChar char="-"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94200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EBM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Masa</a:t>
            </a:r>
            <a:r>
              <a:rPr lang="en-US" dirty="0" smtClean="0"/>
              <a:t> </a:t>
            </a:r>
            <a:r>
              <a:rPr lang="en-US" dirty="0" err="1" smtClean="0"/>
              <a:t>Nifas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en-US" dirty="0" err="1" smtClean="0">
                <a:latin typeface="+mn-lt"/>
              </a:rPr>
              <a:t>Pijat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Oksitosin</a:t>
            </a:r>
            <a:endParaRPr lang="en-US" dirty="0" smtClean="0">
              <a:latin typeface="+mn-lt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dirty="0" err="1">
                <a:latin typeface="+mn-lt"/>
              </a:rPr>
              <a:t>Pijat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oksitosin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merupakan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suatu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tindakan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pemijatan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tulang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belakang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mulai</a:t>
            </a:r>
            <a:r>
              <a:rPr lang="en-US" dirty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sampai</a:t>
            </a:r>
            <a:r>
              <a:rPr lang="en-US" dirty="0" smtClean="0">
                <a:latin typeface="+mn-lt"/>
              </a:rPr>
              <a:t> </a:t>
            </a:r>
            <a:r>
              <a:rPr lang="en-US" dirty="0">
                <a:latin typeface="+mn-lt"/>
              </a:rPr>
              <a:t>costa </a:t>
            </a:r>
            <a:r>
              <a:rPr lang="en-US" dirty="0" err="1">
                <a:latin typeface="+mn-lt"/>
              </a:rPr>
              <a:t>ke</a:t>
            </a:r>
            <a:r>
              <a:rPr lang="en-US" dirty="0">
                <a:latin typeface="+mn-lt"/>
              </a:rPr>
              <a:t> </a:t>
            </a:r>
            <a:r>
              <a:rPr lang="en-US" dirty="0" smtClean="0">
                <a:latin typeface="+mn-lt"/>
              </a:rPr>
              <a:t>5-6 </a:t>
            </a:r>
            <a:r>
              <a:rPr lang="en-US" dirty="0" err="1">
                <a:latin typeface="+mn-lt"/>
              </a:rPr>
              <a:t>sampai</a:t>
            </a:r>
            <a:r>
              <a:rPr lang="en-US" dirty="0">
                <a:latin typeface="+mn-lt"/>
              </a:rPr>
              <a:t> scapula </a:t>
            </a:r>
            <a:r>
              <a:rPr lang="en-US" dirty="0" err="1">
                <a:latin typeface="+mn-lt"/>
              </a:rPr>
              <a:t>akan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mempercepat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kerja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saraf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parasimpatis</a:t>
            </a:r>
            <a:r>
              <a:rPr lang="en-US" dirty="0">
                <a:latin typeface="+mn-lt"/>
              </a:rPr>
              <a:t> 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untuk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>
                <a:latin typeface="+mn-lt"/>
              </a:rPr>
              <a:t>menyampaikan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perintah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ke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otak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bagian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belakang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sehingga</a:t>
            </a:r>
            <a:r>
              <a:rPr lang="en-US" dirty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oksitosin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keluar</a:t>
            </a:r>
            <a:r>
              <a:rPr lang="en-US" dirty="0" smtClean="0">
                <a:latin typeface="+mn-lt"/>
              </a:rPr>
              <a:t>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fi-FI" dirty="0" smtClean="0">
                <a:latin typeface="+mn-lt"/>
              </a:rPr>
              <a:t>Pijat oksitosin </a:t>
            </a:r>
            <a:r>
              <a:rPr lang="fi-FI" dirty="0">
                <a:latin typeface="+mn-lt"/>
              </a:rPr>
              <a:t>yang dilakukan bertujuan untuk merangsang </a:t>
            </a:r>
            <a:r>
              <a:rPr lang="fi-FI" dirty="0" smtClean="0">
                <a:latin typeface="+mn-lt"/>
              </a:rPr>
              <a:t>oksitosin</a:t>
            </a:r>
            <a:endParaRPr lang="fi-FI" dirty="0">
              <a:latin typeface="+mn-lt"/>
            </a:endParaRP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14910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smtClean="0"/>
              <a:t>2. </a:t>
            </a:r>
            <a:r>
              <a:rPr lang="en-US" dirty="0" err="1" smtClean="0">
                <a:latin typeface="+mn-lt"/>
              </a:rPr>
              <a:t>Kunjungan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Nifas</a:t>
            </a:r>
            <a:endParaRPr lang="en-US" dirty="0" smtClean="0">
              <a:latin typeface="+mn-lt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dirty="0" err="1">
                <a:latin typeface="+mn-lt"/>
              </a:rPr>
              <a:t>Kunjungan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masa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nifas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dilakukan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sedikitnya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empat</a:t>
            </a:r>
            <a:r>
              <a:rPr lang="en-US" dirty="0">
                <a:latin typeface="+mn-lt"/>
              </a:rPr>
              <a:t> kali </a:t>
            </a:r>
            <a:r>
              <a:rPr lang="en-US" dirty="0" err="1">
                <a:latin typeface="+mn-lt"/>
              </a:rPr>
              <a:t>untuk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menilai</a:t>
            </a:r>
            <a:r>
              <a:rPr lang="en-US" dirty="0">
                <a:latin typeface="+mn-lt"/>
              </a:rPr>
              <a:t> status </a:t>
            </a:r>
            <a:r>
              <a:rPr lang="en-US" dirty="0" err="1">
                <a:latin typeface="+mn-lt"/>
              </a:rPr>
              <a:t>ibu</a:t>
            </a:r>
            <a:r>
              <a:rPr lang="en-US" dirty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dan</a:t>
            </a:r>
            <a:r>
              <a:rPr lang="en-US" dirty="0" smtClean="0">
                <a:latin typeface="+mn-lt"/>
              </a:rPr>
              <a:t> </a:t>
            </a:r>
            <a:r>
              <a:rPr lang="en-US" dirty="0">
                <a:latin typeface="+mn-lt"/>
              </a:rPr>
              <a:t>status </a:t>
            </a:r>
            <a:r>
              <a:rPr lang="en-US" dirty="0" err="1">
                <a:latin typeface="+mn-lt"/>
              </a:rPr>
              <a:t>bayi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baru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lahir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juga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mencegah</a:t>
            </a:r>
            <a:r>
              <a:rPr lang="en-US" dirty="0">
                <a:latin typeface="+mn-lt"/>
              </a:rPr>
              <a:t>, </a:t>
            </a:r>
            <a:r>
              <a:rPr lang="en-US" dirty="0" err="1">
                <a:latin typeface="+mn-lt"/>
              </a:rPr>
              <a:t>mendeteksi</a:t>
            </a:r>
            <a:r>
              <a:rPr lang="en-US" dirty="0">
                <a:latin typeface="+mn-lt"/>
              </a:rPr>
              <a:t>, </a:t>
            </a:r>
            <a:r>
              <a:rPr lang="en-US" dirty="0" err="1">
                <a:latin typeface="+mn-lt"/>
              </a:rPr>
              <a:t>dan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menangani</a:t>
            </a:r>
            <a:r>
              <a:rPr lang="en-US" dirty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masalah</a:t>
            </a:r>
            <a:r>
              <a:rPr lang="en-US" dirty="0" err="1">
                <a:latin typeface="+mn-lt"/>
              </a:rPr>
              <a:t>-</a:t>
            </a:r>
            <a:r>
              <a:rPr lang="en-US" dirty="0" err="1" smtClean="0">
                <a:latin typeface="+mn-lt"/>
              </a:rPr>
              <a:t>masalah</a:t>
            </a:r>
            <a:r>
              <a:rPr lang="en-US" dirty="0" smtClean="0">
                <a:latin typeface="+mn-lt"/>
              </a:rPr>
              <a:t> </a:t>
            </a:r>
            <a:r>
              <a:rPr lang="en-US" dirty="0">
                <a:latin typeface="+mn-lt"/>
              </a:rPr>
              <a:t>yang </a:t>
            </a:r>
            <a:r>
              <a:rPr lang="en-US" dirty="0" err="1">
                <a:latin typeface="+mn-lt"/>
              </a:rPr>
              <a:t>terjadi</a:t>
            </a:r>
            <a:r>
              <a:rPr lang="en-US" dirty="0">
                <a:latin typeface="+mn-lt"/>
              </a:rPr>
              <a:t>. </a:t>
            </a:r>
            <a:r>
              <a:rPr lang="en-US" dirty="0" err="1">
                <a:latin typeface="+mn-lt"/>
              </a:rPr>
              <a:t>Berdasarkan</a:t>
            </a:r>
            <a:r>
              <a:rPr lang="en-US" dirty="0">
                <a:latin typeface="+mn-lt"/>
              </a:rPr>
              <a:t> program </a:t>
            </a:r>
            <a:r>
              <a:rPr lang="en-US" dirty="0" err="1">
                <a:latin typeface="+mn-lt"/>
              </a:rPr>
              <a:t>dan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kebijakan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teknis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kunjungan</a:t>
            </a:r>
            <a:r>
              <a:rPr lang="en-US" dirty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nifas</a:t>
            </a:r>
            <a:r>
              <a:rPr lang="en-US" dirty="0" smtClean="0">
                <a:latin typeface="+mn-lt"/>
              </a:rPr>
              <a:t> minimal </a:t>
            </a:r>
            <a:r>
              <a:rPr lang="en-US" dirty="0" err="1">
                <a:latin typeface="+mn-lt"/>
              </a:rPr>
              <a:t>dilakukan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sebanyak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empat</a:t>
            </a:r>
            <a:r>
              <a:rPr lang="en-US" dirty="0">
                <a:latin typeface="+mn-lt"/>
              </a:rPr>
              <a:t> kali </a:t>
            </a:r>
            <a:r>
              <a:rPr lang="en-US" dirty="0" err="1">
                <a:latin typeface="+mn-lt"/>
              </a:rPr>
              <a:t>untuk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menilai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keadaan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ibu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dan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bayi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baru</a:t>
            </a:r>
            <a:r>
              <a:rPr lang="en-US" dirty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lahir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>
                <a:latin typeface="+mn-lt"/>
              </a:rPr>
              <a:t>dan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untuk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mencegah</a:t>
            </a:r>
            <a:r>
              <a:rPr lang="en-US" dirty="0">
                <a:latin typeface="+mn-lt"/>
              </a:rPr>
              <a:t>, </a:t>
            </a:r>
            <a:r>
              <a:rPr lang="en-US" dirty="0" err="1">
                <a:latin typeface="+mn-lt"/>
              </a:rPr>
              <a:t>mendeteksi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dan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menangani</a:t>
            </a:r>
            <a:r>
              <a:rPr lang="en-US" dirty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masalah</a:t>
            </a:r>
            <a:r>
              <a:rPr lang="en-US" dirty="0" err="1">
                <a:latin typeface="+mn-lt"/>
              </a:rPr>
              <a:t>-</a:t>
            </a:r>
            <a:r>
              <a:rPr lang="en-US" dirty="0" err="1" smtClean="0">
                <a:latin typeface="+mn-lt"/>
              </a:rPr>
              <a:t>masalah</a:t>
            </a:r>
            <a:r>
              <a:rPr lang="en-US" dirty="0" smtClean="0">
                <a:latin typeface="+mn-lt"/>
              </a:rPr>
              <a:t> </a:t>
            </a:r>
            <a:r>
              <a:rPr lang="en-US" dirty="0">
                <a:latin typeface="+mn-lt"/>
              </a:rPr>
              <a:t>yang </a:t>
            </a:r>
            <a:r>
              <a:rPr lang="en-US" dirty="0" err="1" smtClean="0">
                <a:latin typeface="+mn-lt"/>
              </a:rPr>
              <a:t>terjadi</a:t>
            </a:r>
            <a:r>
              <a:rPr lang="en-US" dirty="0">
                <a:latin typeface="+mn-lt"/>
              </a:rPr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11702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3. </a:t>
            </a:r>
            <a:r>
              <a:rPr lang="en-US" dirty="0" smtClean="0">
                <a:latin typeface="+mn-lt"/>
              </a:rPr>
              <a:t>Bounding </a:t>
            </a:r>
            <a:r>
              <a:rPr lang="en-US" dirty="0" err="1" smtClean="0">
                <a:latin typeface="+mn-lt"/>
              </a:rPr>
              <a:t>Attacment</a:t>
            </a:r>
            <a:endParaRPr lang="en-US" dirty="0" smtClean="0">
              <a:latin typeface="+mn-lt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dirty="0" smtClean="0">
                <a:latin typeface="+mn-lt"/>
              </a:rPr>
              <a:t>Bounding </a:t>
            </a:r>
            <a:r>
              <a:rPr lang="en-US" dirty="0" err="1" smtClean="0">
                <a:latin typeface="+mn-lt"/>
              </a:rPr>
              <a:t>attacment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adalah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sentuhan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awal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atau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kontak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kulit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antara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ibu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dan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bayi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pada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menit-menit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pertama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sampai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beberapa</a:t>
            </a:r>
            <a:r>
              <a:rPr lang="en-US" dirty="0" smtClean="0">
                <a:latin typeface="+mn-lt"/>
              </a:rPr>
              <a:t> jam </a:t>
            </a:r>
            <a:r>
              <a:rPr lang="en-US" dirty="0" err="1" smtClean="0">
                <a:latin typeface="+mn-lt"/>
              </a:rPr>
              <a:t>setelah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kelahiran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bayi</a:t>
            </a:r>
            <a:r>
              <a:rPr lang="en-US" dirty="0" smtClean="0">
                <a:latin typeface="+mn-lt"/>
              </a:rPr>
              <a:t>, </a:t>
            </a:r>
            <a:r>
              <a:rPr lang="en-US" dirty="0" err="1" smtClean="0">
                <a:latin typeface="+mn-lt"/>
              </a:rPr>
              <a:t>dalam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hal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ini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kontak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ibu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dan</a:t>
            </a:r>
            <a:r>
              <a:rPr lang="en-US" dirty="0" smtClean="0">
                <a:latin typeface="+mn-lt"/>
              </a:rPr>
              <a:t> ayah </a:t>
            </a:r>
            <a:r>
              <a:rPr lang="en-US" dirty="0" err="1" smtClean="0">
                <a:latin typeface="+mn-lt"/>
              </a:rPr>
              <a:t>akan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menentukan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tumbuh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kembang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anak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menjadi</a:t>
            </a:r>
            <a:r>
              <a:rPr lang="en-US" dirty="0" smtClean="0">
                <a:latin typeface="+mn-lt"/>
              </a:rPr>
              <a:t> optimal</a:t>
            </a:r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583840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348880"/>
            <a:ext cx="8229600" cy="1600200"/>
          </a:xfrm>
        </p:spPr>
        <p:txBody>
          <a:bodyPr/>
          <a:lstStyle/>
          <a:p>
            <a:r>
              <a:rPr lang="en-US" dirty="0" smtClean="0"/>
              <a:t>TERIMA KASIH </a:t>
            </a:r>
            <a:r>
              <a:rPr lang="en-US" dirty="0" smtClean="0">
                <a:sym typeface="Wingdings" pitchFamily="2" charset="2"/>
              </a:rPr>
              <a:t>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801087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</TotalTime>
  <Words>294</Words>
  <Application>Microsoft Office PowerPoint</Application>
  <PresentationFormat>On-screen Show (4:3)</PresentationFormat>
  <Paragraphs>19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Executive</vt:lpstr>
      <vt:lpstr>EBM Asuhan Masa Nifas</vt:lpstr>
      <vt:lpstr>Pengertian Evidance Based</vt:lpstr>
      <vt:lpstr>PowerPoint Presentation</vt:lpstr>
      <vt:lpstr>Tujuan EBM</vt:lpstr>
      <vt:lpstr>EBM Dalam Masa Nifas</vt:lpstr>
      <vt:lpstr>PowerPoint Presentation</vt:lpstr>
      <vt:lpstr>PowerPoint Presentation</vt:lpstr>
      <vt:lpstr>TERIMA KASIH 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EBM Asuhan Masa Nifas</dc:title>
  <dc:creator>ghina kamila</dc:creator>
  <cp:lastModifiedBy>ghina kamila</cp:lastModifiedBy>
  <cp:revision>3</cp:revision>
  <dcterms:created xsi:type="dcterms:W3CDTF">2022-06-03T08:15:06Z</dcterms:created>
  <dcterms:modified xsi:type="dcterms:W3CDTF">2022-06-03T08:37:52Z</dcterms:modified>
</cp:coreProperties>
</file>