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4"/>
  </p:sldMasterIdLst>
  <p:notesMasterIdLst>
    <p:notesMasterId r:id="rId23"/>
  </p:notesMasterIdLst>
  <p:handoutMasterIdLst>
    <p:handoutMasterId r:id="rId24"/>
  </p:handoutMasterIdLst>
  <p:sldIdLst>
    <p:sldId id="256" r:id="rId5"/>
    <p:sldId id="257" r:id="rId6"/>
    <p:sldId id="258" r:id="rId7"/>
    <p:sldId id="259" r:id="rId8"/>
    <p:sldId id="261" r:id="rId9"/>
    <p:sldId id="262" r:id="rId10"/>
    <p:sldId id="269" r:id="rId11"/>
    <p:sldId id="270" r:id="rId12"/>
    <p:sldId id="271" r:id="rId13"/>
    <p:sldId id="263" r:id="rId14"/>
    <p:sldId id="264" r:id="rId15"/>
    <p:sldId id="268" r:id="rId16"/>
    <p:sldId id="265" r:id="rId17"/>
    <p:sldId id="266" r:id="rId18"/>
    <p:sldId id="267" r:id="rId19"/>
    <p:sldId id="260" r:id="rId20"/>
    <p:sldId id="273" r:id="rId21"/>
    <p:sldId id="274" r:id="rId22"/>
  </p:sldIdLst>
  <p:sldSz cx="12192000" cy="6858000"/>
  <p:notesSz cx="6858000" cy="9144000"/>
  <p:defaultTextStyle>
    <a:defPPr rtl="0">
      <a:defRPr lang="id-ID"/>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103A74-2547-4913-9784-F2172547223E}" v="384" dt="2022-07-18T13:26:59.343"/>
    <p1510:client id="{64B951FE-CCD9-48D4-972E-C6E4971E083A}" v="217" dt="2022-07-18T12:15:00.3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autoAdjust="0"/>
  </p:normalViewPr>
  <p:slideViewPr>
    <p:cSldViewPr snapToGrid="0">
      <p:cViewPr>
        <p:scale>
          <a:sx n="81" d="100"/>
          <a:sy n="81" d="100"/>
        </p:scale>
        <p:origin x="-300" y="21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9" d="100"/>
          <a:sy n="99" d="100"/>
        </p:scale>
        <p:origin x="28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ampungan Header 1">
            <a:extLst>
              <a:ext uri="{FF2B5EF4-FFF2-40B4-BE49-F238E27FC236}">
                <a16:creationId xmlns="" xmlns:a16="http://schemas.microsoft.com/office/drawing/2014/main" id="{EE18FA9B-3E06-41AF-BDF7-6710797097D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ampungan Tanggal 2">
            <a:extLst>
              <a:ext uri="{FF2B5EF4-FFF2-40B4-BE49-F238E27FC236}">
                <a16:creationId xmlns="" xmlns:a16="http://schemas.microsoft.com/office/drawing/2014/main" id="{40F9B942-99CF-4AC4-9F77-E625D2C71C6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37E2813-601B-4697-B14D-165027600992}" type="datetimeFigureOut">
              <a:rPr lang="en-US" smtClean="0"/>
              <a:t>7/19/2022</a:t>
            </a:fld>
            <a:endParaRPr lang="en-US"/>
          </a:p>
        </p:txBody>
      </p:sp>
      <p:sp>
        <p:nvSpPr>
          <p:cNvPr id="4" name="Tampungan Kaki 3">
            <a:extLst>
              <a:ext uri="{FF2B5EF4-FFF2-40B4-BE49-F238E27FC236}">
                <a16:creationId xmlns="" xmlns:a16="http://schemas.microsoft.com/office/drawing/2014/main" id="{3CAD4C1D-64AA-4DA1-8A75-FCF5ECA4501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Tampungan Nomor Slide 4">
            <a:extLst>
              <a:ext uri="{FF2B5EF4-FFF2-40B4-BE49-F238E27FC236}">
                <a16:creationId xmlns="" xmlns:a16="http://schemas.microsoft.com/office/drawing/2014/main" id="{8D886DA9-2A38-4F39-B33B-4F7B5E44448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775EF03-110B-4710-A708-FEF1927612B9}" type="slidenum">
              <a:rPr lang="en-US" smtClean="0"/>
              <a:t>‹#›</a:t>
            </a:fld>
            <a:endParaRPr lang="en-US"/>
          </a:p>
        </p:txBody>
      </p:sp>
    </p:spTree>
    <p:extLst>
      <p:ext uri="{BB962C8B-B14F-4D97-AF65-F5344CB8AC3E}">
        <p14:creationId xmlns:p14="http://schemas.microsoft.com/office/powerpoint/2010/main" val="1632321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ampungan Hea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noProof="0"/>
          </a:p>
        </p:txBody>
      </p:sp>
      <p:sp>
        <p:nvSpPr>
          <p:cNvPr id="3" name="Tampungan Tanggal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13F8F91-4F38-4A01-947F-C76C21BA8A7A}" type="datetimeFigureOut">
              <a:rPr lang="en-US" noProof="0" smtClean="0"/>
              <a:t>7/19/2022</a:t>
            </a:fld>
            <a:endParaRPr lang="en-US" noProof="0"/>
          </a:p>
        </p:txBody>
      </p:sp>
      <p:sp>
        <p:nvSpPr>
          <p:cNvPr id="4" name="Tampungan Gambar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noProof="0"/>
          </a:p>
        </p:txBody>
      </p:sp>
      <p:sp>
        <p:nvSpPr>
          <p:cNvPr id="5" name="Tampungan Catatan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6" name="Tampungan Ka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noProof="0"/>
          </a:p>
        </p:txBody>
      </p:sp>
      <p:sp>
        <p:nvSpPr>
          <p:cNvPr id="7" name="Tampungan Nomor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18CCA95-4F40-4CDD-BF1E-B8C9EB86EE73}" type="slidenum">
              <a:rPr lang="en-US" noProof="0" smtClean="0"/>
              <a:t>‹#›</a:t>
            </a:fld>
            <a:endParaRPr lang="en-US" noProof="0"/>
          </a:p>
        </p:txBody>
      </p:sp>
    </p:spTree>
    <p:extLst>
      <p:ext uri="{BB962C8B-B14F-4D97-AF65-F5344CB8AC3E}">
        <p14:creationId xmlns:p14="http://schemas.microsoft.com/office/powerpoint/2010/main" val="256629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en-US" dirty="0"/>
          </a:p>
        </p:txBody>
      </p:sp>
      <p:sp>
        <p:nvSpPr>
          <p:cNvPr id="4" name="Tampungan Nomor Slide 3"/>
          <p:cNvSpPr>
            <a:spLocks noGrp="1"/>
          </p:cNvSpPr>
          <p:nvPr>
            <p:ph type="sldNum" sz="quarter" idx="5"/>
          </p:nvPr>
        </p:nvSpPr>
        <p:spPr/>
        <p:txBody>
          <a:bodyPr rtlCol="0"/>
          <a:lstStyle/>
          <a:p>
            <a:pPr rtl="0"/>
            <a:fld id="{918CCA95-4F40-4CDD-BF1E-B8C9EB86EE73}" type="slidenum">
              <a:rPr lang="en-US" smtClean="0"/>
              <a:t>1</a:t>
            </a:fld>
            <a:endParaRPr lang="en-US"/>
          </a:p>
        </p:txBody>
      </p:sp>
    </p:spTree>
    <p:extLst>
      <p:ext uri="{BB962C8B-B14F-4D97-AF65-F5344CB8AC3E}">
        <p14:creationId xmlns:p14="http://schemas.microsoft.com/office/powerpoint/2010/main" val="303180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lstStyle>
            <a:lvl1pPr algn="ctr">
              <a:defRPr sz="5600" cap="all"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Tuesday, July 19,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92336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Tuesday, July 19,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81091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Tuesday, July 19,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31813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Tuesday, July 19,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896771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Tuesday, July 19,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08734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Tuesday, July 19,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053008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Tuesday, July 19,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743648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Tuesday, July 19,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28744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Tuesday, July 19,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968682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Tuesday, July 19,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8378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Tuesday, July 19,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552737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lIns="109728" tIns="109728" rIns="109728" bIns="91440" anchor="t"/>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lIns="109728" tIns="109728" rIns="109728"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lIns="109728" tIns="109728" rIns="109728" bIns="91440" anchor="ctr"/>
          <a:lstStyle>
            <a:lvl1pPr algn="l">
              <a:lnSpc>
                <a:spcPct val="120000"/>
              </a:lnSpc>
              <a:defRPr sz="1200" spc="80" baseline="0">
                <a:solidFill>
                  <a:schemeClr val="tx1"/>
                </a:solidFill>
                <a:latin typeface="+mn-lt"/>
              </a:defRPr>
            </a:lvl1pPr>
          </a:lstStyle>
          <a:p>
            <a:fld id="{8DEA2CF1-0EB2-4673-802D-3371233E4A77}" type="datetime2">
              <a:rPr lang="en-US" smtClean="0"/>
              <a:t>Tuesday, July 19,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lIns="109728" tIns="109728" rIns="109728" bIns="91440" anchor="ctr"/>
          <a:lstStyle>
            <a:lvl1pPr algn="ctr">
              <a:lnSpc>
                <a:spcPct val="120000"/>
              </a:lnSpc>
              <a:defRPr sz="1200" spc="8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lIns="109728" tIns="109728" rIns="109728" bIns="9144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747162819"/>
      </p:ext>
    </p:extLst>
  </p:cSld>
  <p:clrMap bg1="dk1" tx1="lt1" bg2="dk2" tx2="lt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17" r:id="rId6"/>
    <p:sldLayoutId id="2147483713" r:id="rId7"/>
    <p:sldLayoutId id="2147483714" r:id="rId8"/>
    <p:sldLayoutId id="2147483715" r:id="rId9"/>
    <p:sldLayoutId id="2147483716" r:id="rId10"/>
    <p:sldLayoutId id="2147483718" r:id="rId11"/>
  </p:sldLayoutIdLst>
  <p:hf sldNum="0" hdr="0" ftr="0" dt="0"/>
  <p:txStyles>
    <p:titleStyle>
      <a:lvl1pPr algn="l" defTabSz="914400" rtl="0" eaLnBrk="1" latinLnBrk="0" hangingPunct="1">
        <a:lnSpc>
          <a:spcPct val="88000"/>
        </a:lnSpc>
        <a:spcBef>
          <a:spcPct val="0"/>
        </a:spcBef>
        <a:buNone/>
        <a:defRPr sz="4400" kern="1200" cap="none" spc="4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6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6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6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6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6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hamil.co.id/bayi/perkembangan-bay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rasindonews.wordpress.com/2022/06/24/pengertian-orang-tu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d.wikipedia.org/wiki/Ibu" TargetMode="External"/><Relationship Id="rId2" Type="http://schemas.openxmlformats.org/officeDocument/2006/relationships/hyperlink" Target="https://id.wikipedia.org/wiki/Ayah" TargetMode="External"/><Relationship Id="rId1" Type="http://schemas.openxmlformats.org/officeDocument/2006/relationships/slideLayout" Target="../slideLayouts/slideLayout2.xml"/><Relationship Id="rId4" Type="http://schemas.openxmlformats.org/officeDocument/2006/relationships/hyperlink" Target="https://id.wikipedia.org/wiki/Muhamma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 xmlns:a16="http://schemas.microsoft.com/office/drawing/2014/main" id="{54F3A7E8-6DA9-4C2B-ACC8-475F34DAEA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 xmlns:a16="http://schemas.microsoft.com/office/drawing/2014/main" id="{5B21CDF0-4D24-4190-9285-9016C19C164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Judul 1">
            <a:extLst>
              <a:ext uri="{FF2B5EF4-FFF2-40B4-BE49-F238E27FC236}">
                <a16:creationId xmlns="" xmlns:a16="http://schemas.microsoft.com/office/drawing/2014/main" id="{9FB28281-3783-403A-B1AB-0182A003DFE3}"/>
              </a:ext>
            </a:extLst>
          </p:cNvPr>
          <p:cNvSpPr>
            <a:spLocks noGrp="1"/>
          </p:cNvSpPr>
          <p:nvPr>
            <p:ph type="ctrTitle"/>
          </p:nvPr>
        </p:nvSpPr>
        <p:spPr>
          <a:xfrm>
            <a:off x="6480000" y="1449388"/>
            <a:ext cx="5015638" cy="2075012"/>
          </a:xfrm>
        </p:spPr>
        <p:txBody>
          <a:bodyPr rtlCol="0">
            <a:noAutofit/>
          </a:bodyPr>
          <a:lstStyle/>
          <a:p>
            <a:r>
              <a:rPr lang="en-US" sz="4400" dirty="0" err="1"/>
              <a:t>Kesiapan</a:t>
            </a:r>
            <a:r>
              <a:rPr lang="en-US" sz="4400" dirty="0"/>
              <a:t> </a:t>
            </a:r>
            <a:r>
              <a:rPr lang="en-US" sz="4400" dirty="0" err="1"/>
              <a:t>menjadi</a:t>
            </a:r>
            <a:r>
              <a:rPr lang="en-US" sz="4400" dirty="0"/>
              <a:t> orang </a:t>
            </a:r>
            <a:r>
              <a:rPr lang="en-US" sz="4400" dirty="0" err="1"/>
              <a:t>tua</a:t>
            </a:r>
            <a:r>
              <a:rPr lang="en-US" sz="4400" dirty="0"/>
              <a:t> dan </a:t>
            </a:r>
            <a:r>
              <a:rPr lang="en-US" sz="4400" dirty="0" err="1"/>
              <a:t>dukungan</a:t>
            </a:r>
            <a:r>
              <a:rPr lang="en-US" sz="4400" dirty="0"/>
              <a:t> masa </a:t>
            </a:r>
            <a:r>
              <a:rPr lang="en-US" sz="4400" dirty="0" err="1"/>
              <a:t>nifas</a:t>
            </a:r>
          </a:p>
        </p:txBody>
      </p:sp>
      <p:sp>
        <p:nvSpPr>
          <p:cNvPr id="3" name="Subjudul 2">
            <a:extLst>
              <a:ext uri="{FF2B5EF4-FFF2-40B4-BE49-F238E27FC236}">
                <a16:creationId xmlns="" xmlns:a16="http://schemas.microsoft.com/office/drawing/2014/main" id="{C4542EAC-8BF3-4BFD-9891-145BC49409C2}"/>
              </a:ext>
            </a:extLst>
          </p:cNvPr>
          <p:cNvSpPr>
            <a:spLocks noGrp="1"/>
          </p:cNvSpPr>
          <p:nvPr>
            <p:ph type="subTitle" idx="1"/>
          </p:nvPr>
        </p:nvSpPr>
        <p:spPr>
          <a:xfrm>
            <a:off x="6480000" y="3830398"/>
            <a:ext cx="5015638" cy="1219439"/>
          </a:xfrm>
        </p:spPr>
        <p:txBody>
          <a:bodyPr lIns="109728" tIns="109728" rIns="109728" bIns="91440" rtlCol="0" anchor="t">
            <a:normAutofit fontScale="77500" lnSpcReduction="20000"/>
          </a:bodyPr>
          <a:lstStyle/>
          <a:p>
            <a:r>
              <a:rPr lang="en-US" dirty="0" err="1">
                <a:solidFill>
                  <a:srgbClr val="FFFFFF">
                    <a:alpha val="58000"/>
                  </a:srgbClr>
                </a:solidFill>
              </a:rPr>
              <a:t>Rinanda</a:t>
            </a:r>
            <a:r>
              <a:rPr lang="en-US" dirty="0">
                <a:solidFill>
                  <a:srgbClr val="FFFFFF">
                    <a:alpha val="58000"/>
                  </a:srgbClr>
                </a:solidFill>
              </a:rPr>
              <a:t> Eka Pramita / 1910016079</a:t>
            </a:r>
          </a:p>
          <a:p>
            <a:r>
              <a:rPr lang="en-US" dirty="0">
                <a:solidFill>
                  <a:srgbClr val="FFFFFF">
                    <a:alpha val="58000"/>
                  </a:srgbClr>
                </a:solidFill>
              </a:rPr>
              <a:t>Tri Wahyuni / 1910106080</a:t>
            </a:r>
          </a:p>
        </p:txBody>
      </p:sp>
      <p:pic>
        <p:nvPicPr>
          <p:cNvPr id="34" name="Picture 3" descr="Raksasa tinggi bamboos">
            <a:extLst>
              <a:ext uri="{FF2B5EF4-FFF2-40B4-BE49-F238E27FC236}">
                <a16:creationId xmlns="" xmlns:a16="http://schemas.microsoft.com/office/drawing/2014/main" id="{5C120940-A1AD-4EBD-5860-4DD029881205}"/>
              </a:ext>
            </a:extLst>
          </p:cNvPr>
          <p:cNvPicPr>
            <a:picLocks noChangeAspect="1"/>
          </p:cNvPicPr>
          <p:nvPr/>
        </p:nvPicPr>
        <p:blipFill rotWithShape="1">
          <a:blip r:embed="rId3"/>
          <a:srcRect l="20611" r="21926" b="-1"/>
          <a:stretch/>
        </p:blipFill>
        <p:spPr>
          <a:xfrm>
            <a:off x="1" y="10"/>
            <a:ext cx="5662934" cy="6857990"/>
          </a:xfrm>
          <a:custGeom>
            <a:avLst/>
            <a:gdLst/>
            <a:ahLst/>
            <a:cxnLst/>
            <a:rect l="l" t="t" r="r" b="b"/>
            <a:pathLst>
              <a:path w="5903724" h="6858000">
                <a:moveTo>
                  <a:pt x="0" y="0"/>
                </a:moveTo>
                <a:lnTo>
                  <a:pt x="5886178" y="0"/>
                </a:lnTo>
                <a:lnTo>
                  <a:pt x="5890522" y="42009"/>
                </a:lnTo>
                <a:cubicBezTo>
                  <a:pt x="5948302" y="788432"/>
                  <a:pt x="5795211" y="5194623"/>
                  <a:pt x="5836720" y="6279216"/>
                </a:cubicBezTo>
                <a:cubicBezTo>
                  <a:pt x="5842686" y="6384211"/>
                  <a:pt x="5845802" y="6526851"/>
                  <a:pt x="5846540" y="6699667"/>
                </a:cubicBezTo>
                <a:lnTo>
                  <a:pt x="5846508" y="6858000"/>
                </a:lnTo>
                <a:lnTo>
                  <a:pt x="0" y="6858000"/>
                </a:lnTo>
                <a:close/>
              </a:path>
            </a:pathLst>
          </a:custGeom>
        </p:spPr>
      </p:pic>
      <p:grpSp>
        <p:nvGrpSpPr>
          <p:cNvPr id="44" name="Group 43">
            <a:extLst>
              <a:ext uri="{FF2B5EF4-FFF2-40B4-BE49-F238E27FC236}">
                <a16:creationId xmlns="" xmlns:a16="http://schemas.microsoft.com/office/drawing/2014/main" id="{3C9AA14C-80A4-427C-A911-28CD20C56E5E}"/>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rot="10800000">
            <a:off x="7909203" y="317452"/>
            <a:ext cx="2117174" cy="588806"/>
            <a:chOff x="4549904" y="5078157"/>
            <a:chExt cx="3023338" cy="840818"/>
          </a:xfrm>
        </p:grpSpPr>
        <p:sp>
          <p:nvSpPr>
            <p:cNvPr id="45" name="Freeform 80">
              <a:extLst>
                <a:ext uri="{FF2B5EF4-FFF2-40B4-BE49-F238E27FC236}">
                  <a16:creationId xmlns="" xmlns:a16="http://schemas.microsoft.com/office/drawing/2014/main" id="{EF32CDAF-4619-4949-9516-1E042181EBF3}"/>
                </a:ext>
                <a:ext uri="{C183D7F6-B498-43B3-948B-1728B52AA6E4}">
                  <adec:decorative xmlns="" xmlns:adec="http://schemas.microsoft.com/office/drawing/2017/decorative" val="1"/>
                </a:ext>
              </a:extLst>
            </p:cNvPr>
            <p:cNvSpPr>
              <a:spLocks/>
            </p:cNvSpPr>
            <p:nvPr>
              <p:extLst>
                <p:ext uri="{386F3935-93C4-4BCD-93E2-E3B085C9AB24}">
                  <p16:designElem xmlns="" xmlns:p16="http://schemas.microsoft.com/office/powerpoint/2015/main" val="1"/>
                </p:ext>
              </p:extLst>
            </p:nvPr>
          </p:nvSpPr>
          <p:spPr bwMode="auto">
            <a:xfrm rot="5400000">
              <a:off x="5690691" y="5352589"/>
              <a:ext cx="749228" cy="383544"/>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6" name="Freeform 84">
              <a:extLst>
                <a:ext uri="{FF2B5EF4-FFF2-40B4-BE49-F238E27FC236}">
                  <a16:creationId xmlns="" xmlns:a16="http://schemas.microsoft.com/office/drawing/2014/main" id="{270C485D-6BA8-4BF7-B72C-2B14A43A6648}"/>
                </a:ext>
                <a:ext uri="{C183D7F6-B498-43B3-948B-1728B52AA6E4}">
                  <adec:decorative xmlns="" xmlns:adec="http://schemas.microsoft.com/office/drawing/2017/decorative" val="1"/>
                </a:ext>
              </a:extLst>
            </p:cNvPr>
            <p:cNvSpPr>
              <a:spLocks/>
            </p:cNvSpPr>
            <p:nvPr>
              <p:extLst>
                <p:ext uri="{386F3935-93C4-4BCD-93E2-E3B085C9AB24}">
                  <p16:designElem xmlns="" xmlns:p16="http://schemas.microsoft.com/office/powerpoint/2015/main" val="1"/>
                </p:ext>
              </p:extLst>
            </p:nvPr>
          </p:nvSpPr>
          <p:spPr bwMode="auto">
            <a:xfrm rot="6274527">
              <a:off x="6910134" y="5062687"/>
              <a:ext cx="647637" cy="678578"/>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7" name="Freeform 87">
              <a:extLst>
                <a:ext uri="{FF2B5EF4-FFF2-40B4-BE49-F238E27FC236}">
                  <a16:creationId xmlns="" xmlns:a16="http://schemas.microsoft.com/office/drawing/2014/main" id="{79239B91-4327-43B3-AED5-CB9EC1653B47}"/>
                </a:ext>
                <a:ext uri="{C183D7F6-B498-43B3-948B-1728B52AA6E4}">
                  <adec:decorative xmlns="" xmlns:adec="http://schemas.microsoft.com/office/drawing/2017/decorative" val="1"/>
                </a:ext>
              </a:extLst>
            </p:cNvPr>
            <p:cNvSpPr>
              <a:spLocks/>
            </p:cNvSpPr>
            <p:nvPr>
              <p:extLst>
                <p:ext uri="{386F3935-93C4-4BCD-93E2-E3B085C9AB24}">
                  <p16:designElem xmlns="" xmlns:p16="http://schemas.microsoft.com/office/powerpoint/2015/main" val="1"/>
                </p:ext>
              </p:extLst>
            </p:nvPr>
          </p:nvSpPr>
          <p:spPr bwMode="auto">
            <a:xfrm rot="4430858">
              <a:off x="4571743" y="5071596"/>
              <a:ext cx="626472" cy="670149"/>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grpSp>
        <p:nvGrpSpPr>
          <p:cNvPr id="49" name="Group 48">
            <a:extLst>
              <a:ext uri="{FF2B5EF4-FFF2-40B4-BE49-F238E27FC236}">
                <a16:creationId xmlns="" xmlns:a16="http://schemas.microsoft.com/office/drawing/2014/main" id="{F2FD01A0-E6FF-41CD-AEBD-279232B90D43}"/>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rot="10800000">
            <a:off x="7990093" y="5372723"/>
            <a:ext cx="2088038" cy="719230"/>
            <a:chOff x="4532666" y="505937"/>
            <a:chExt cx="2981730" cy="1027064"/>
          </a:xfrm>
        </p:grpSpPr>
        <p:sp>
          <p:nvSpPr>
            <p:cNvPr id="50" name="Freeform 78">
              <a:extLst>
                <a:ext uri="{FF2B5EF4-FFF2-40B4-BE49-F238E27FC236}">
                  <a16:creationId xmlns="" xmlns:a16="http://schemas.microsoft.com/office/drawing/2014/main" id="{811C6308-5554-4129-8881-A95AF512C52C}"/>
                </a:ext>
                <a:ext uri="{C183D7F6-B498-43B3-948B-1728B52AA6E4}">
                  <adec:decorative xmlns="" xmlns:adec="http://schemas.microsoft.com/office/drawing/2017/decorative" val="1"/>
                </a:ext>
              </a:extLst>
            </p:cNvPr>
            <p:cNvSpPr>
              <a:spLocks/>
            </p:cNvSpPr>
            <p:nvPr>
              <p:extLst>
                <p:ext uri="{386F3935-93C4-4BCD-93E2-E3B085C9AB24}">
                  <p16:designElem xmlns="" xmlns:p16="http://schemas.microsoft.com/office/powerpoint/2015/main" val="1"/>
                </p:ext>
              </p:extLst>
            </p:nvPr>
          </p:nvSpPr>
          <p:spPr bwMode="auto">
            <a:xfrm rot="600114">
              <a:off x="4532666" y="754398"/>
              <a:ext cx="694205" cy="713383"/>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51" name="Freeform 79">
              <a:extLst>
                <a:ext uri="{FF2B5EF4-FFF2-40B4-BE49-F238E27FC236}">
                  <a16:creationId xmlns="" xmlns:a16="http://schemas.microsoft.com/office/drawing/2014/main" id="{C28F3A03-B53B-433E-8DF7-6B13336D0A53}"/>
                </a:ext>
                <a:ext uri="{C183D7F6-B498-43B3-948B-1728B52AA6E4}">
                  <adec:decorative xmlns="" xmlns:adec="http://schemas.microsoft.com/office/drawing/2017/decorative" val="1"/>
                </a:ext>
              </a:extLst>
            </p:cNvPr>
            <p:cNvSpPr>
              <a:spLocks/>
            </p:cNvSpPr>
            <p:nvPr>
              <p:extLst>
                <p:ext uri="{386F3935-93C4-4BCD-93E2-E3B085C9AB24}">
                  <p16:designElem xmlns="" xmlns:p16="http://schemas.microsoft.com/office/powerpoint/2015/main" val="1"/>
                </p:ext>
              </p:extLst>
            </p:nvPr>
          </p:nvSpPr>
          <p:spPr bwMode="auto">
            <a:xfrm rot="600114">
              <a:off x="5791465" y="505937"/>
              <a:ext cx="587404" cy="943792"/>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52" name="Freeform 85">
              <a:extLst>
                <a:ext uri="{FF2B5EF4-FFF2-40B4-BE49-F238E27FC236}">
                  <a16:creationId xmlns="" xmlns:a16="http://schemas.microsoft.com/office/drawing/2014/main" id="{E990BBBC-E616-4D0E-9917-A6CA72AAEA42}"/>
                </a:ext>
                <a:ext uri="{C183D7F6-B498-43B3-948B-1728B52AA6E4}">
                  <adec:decorative xmlns="" xmlns:adec="http://schemas.microsoft.com/office/drawing/2017/decorative" val="1"/>
                </a:ext>
              </a:extLst>
            </p:cNvPr>
            <p:cNvSpPr>
              <a:spLocks/>
            </p:cNvSpPr>
            <p:nvPr>
              <p:extLst>
                <p:ext uri="{386F3935-93C4-4BCD-93E2-E3B085C9AB24}">
                  <p16:designElem xmlns="" xmlns:p16="http://schemas.microsoft.com/office/powerpoint/2015/main" val="1"/>
                </p:ext>
              </p:extLst>
            </p:nvPr>
          </p:nvSpPr>
          <p:spPr bwMode="auto">
            <a:xfrm rot="600114">
              <a:off x="7087193" y="757585"/>
              <a:ext cx="427203" cy="775416"/>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spTree>
    <p:extLst>
      <p:ext uri="{BB962C8B-B14F-4D97-AF65-F5344CB8AC3E}">
        <p14:creationId xmlns:p14="http://schemas.microsoft.com/office/powerpoint/2010/main" val="553726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BD061A15-7BB7-9114-9B94-43CDAA02B4A9}"/>
              </a:ext>
            </a:extLst>
          </p:cNvPr>
          <p:cNvSpPr>
            <a:spLocks noGrp="1"/>
          </p:cNvSpPr>
          <p:nvPr>
            <p:ph type="title"/>
          </p:nvPr>
        </p:nvSpPr>
        <p:spPr/>
        <p:txBody>
          <a:bodyPr/>
          <a:lstStyle/>
          <a:p>
            <a:r>
              <a:rPr lang="id-ID" dirty="0"/>
              <a:t>Dukungan Masa Nifas</a:t>
            </a:r>
          </a:p>
        </p:txBody>
      </p:sp>
      <p:sp>
        <p:nvSpPr>
          <p:cNvPr id="3" name="Tampungan Konten 2">
            <a:extLst>
              <a:ext uri="{FF2B5EF4-FFF2-40B4-BE49-F238E27FC236}">
                <a16:creationId xmlns="" xmlns:a16="http://schemas.microsoft.com/office/drawing/2014/main" id="{17C06191-4E74-032B-8AE4-02F4EEA8732A}"/>
              </a:ext>
            </a:extLst>
          </p:cNvPr>
          <p:cNvSpPr>
            <a:spLocks noGrp="1"/>
          </p:cNvSpPr>
          <p:nvPr>
            <p:ph idx="1"/>
          </p:nvPr>
        </p:nvSpPr>
        <p:spPr>
          <a:xfrm>
            <a:off x="720000" y="1290770"/>
            <a:ext cx="10728325" cy="4478205"/>
          </a:xfrm>
        </p:spPr>
        <p:txBody>
          <a:bodyPr lIns="109728" tIns="109728" rIns="109728" bIns="91440" anchor="t"/>
          <a:lstStyle/>
          <a:p>
            <a:pPr marL="0" indent="0" algn="just">
              <a:buNone/>
            </a:pPr>
            <a:r>
              <a:rPr lang="id-ID" dirty="0">
                <a:latin typeface="Times New Roman"/>
                <a:ea typeface="+mn-lt"/>
                <a:cs typeface="+mn-lt"/>
              </a:rPr>
              <a:t>Ibu nifas sangat membutuhkan adanya dukungan dari orang di sekitarnya. Orang yang memotivasi, membesarkan hati dan orang yang selalu bersamanya serta membantu dalam menghadapi perubahan akibat adanya persalinan, untuk semua ini yang penting berpengaruh bagi ibu nifas adalah kehadiran seorang suami (</a:t>
            </a:r>
            <a:r>
              <a:rPr lang="id-ID" dirty="0" err="1">
                <a:latin typeface="Times New Roman"/>
                <a:ea typeface="+mn-lt"/>
                <a:cs typeface="+mn-lt"/>
              </a:rPr>
              <a:t>Kitzinger</a:t>
            </a:r>
            <a:r>
              <a:rPr lang="id-ID" dirty="0">
                <a:latin typeface="Times New Roman"/>
                <a:ea typeface="+mn-lt"/>
                <a:cs typeface="+mn-lt"/>
              </a:rPr>
              <a:t> 2015).</a:t>
            </a:r>
            <a:br>
              <a:rPr lang="id-ID" dirty="0">
                <a:latin typeface="Times New Roman"/>
                <a:ea typeface="+mn-lt"/>
                <a:cs typeface="+mn-lt"/>
              </a:rPr>
            </a:br>
            <a:r>
              <a:rPr lang="id-ID" dirty="0">
                <a:latin typeface="Times New Roman"/>
                <a:ea typeface="+mn-lt"/>
                <a:cs typeface="+mn-lt"/>
              </a:rPr>
              <a:t>Dalam hal ini dukungan yang terpenting adalah peran suami, suami merupakan kepala keluarga sekaligus </a:t>
            </a:r>
            <a:r>
              <a:rPr lang="id-ID" dirty="0" err="1">
                <a:latin typeface="Times New Roman"/>
                <a:ea typeface="+mn-lt"/>
                <a:cs typeface="+mn-lt"/>
              </a:rPr>
              <a:t>patner</a:t>
            </a:r>
            <a:r>
              <a:rPr lang="id-ID" dirty="0">
                <a:latin typeface="Times New Roman"/>
                <a:ea typeface="+mn-lt"/>
                <a:cs typeface="+mn-lt"/>
              </a:rPr>
              <a:t> istri dalam mengarungi bahtera rumah tangga mereka. Seorang laki-laki yang menjadi ayah baru dituntut dapat membantu istrinya yang baru saja melewati pengalaman persalinan. Karena salah satu peran suami dalam keluarga adalah menjaga kesehatan istri setelah melahirkan yaitu dengan cara memberikan dukungan dan cinta kasih kepada istrinya agar sang istri merasa </a:t>
            </a:r>
            <a:r>
              <a:rPr lang="id-ID" dirty="0" err="1">
                <a:latin typeface="Times New Roman"/>
                <a:ea typeface="+mn-lt"/>
                <a:cs typeface="+mn-lt"/>
              </a:rPr>
              <a:t>diperhatikan,mengantarkan</a:t>
            </a:r>
            <a:r>
              <a:rPr lang="id-ID" dirty="0">
                <a:latin typeface="Times New Roman"/>
                <a:ea typeface="+mn-lt"/>
                <a:cs typeface="+mn-lt"/>
              </a:rPr>
              <a:t> untuk </a:t>
            </a:r>
            <a:r>
              <a:rPr lang="id-ID" dirty="0" err="1">
                <a:latin typeface="Times New Roman"/>
                <a:ea typeface="+mn-lt"/>
                <a:cs typeface="+mn-lt"/>
              </a:rPr>
              <a:t>kontrol,menganjurkan</a:t>
            </a:r>
            <a:r>
              <a:rPr lang="id-ID" dirty="0">
                <a:latin typeface="Times New Roman"/>
                <a:ea typeface="+mn-lt"/>
                <a:cs typeface="+mn-lt"/>
              </a:rPr>
              <a:t> untuk makan bergizi, istirahat </a:t>
            </a:r>
            <a:r>
              <a:rPr lang="id-ID" dirty="0" err="1">
                <a:latin typeface="Times New Roman"/>
                <a:ea typeface="+mn-lt"/>
                <a:cs typeface="+mn-lt"/>
              </a:rPr>
              <a:t>cukup,menjaga</a:t>
            </a:r>
            <a:r>
              <a:rPr lang="id-ID" dirty="0">
                <a:latin typeface="Times New Roman"/>
                <a:ea typeface="+mn-lt"/>
                <a:cs typeface="+mn-lt"/>
              </a:rPr>
              <a:t> personal </a:t>
            </a:r>
            <a:r>
              <a:rPr lang="id-ID" dirty="0" err="1">
                <a:latin typeface="Times New Roman"/>
                <a:ea typeface="+mn-lt"/>
                <a:cs typeface="+mn-lt"/>
              </a:rPr>
              <a:t>hygine</a:t>
            </a:r>
            <a:r>
              <a:rPr lang="id-ID" dirty="0">
                <a:latin typeface="Times New Roman"/>
                <a:ea typeface="+mn-lt"/>
                <a:cs typeface="+mn-lt"/>
              </a:rPr>
              <a:t> (BKKBN, 2014).</a:t>
            </a:r>
            <a:endParaRPr lang="id-ID" dirty="0">
              <a:solidFill>
                <a:srgbClr val="FFFFFF">
                  <a:alpha val="58000"/>
                </a:srgbClr>
              </a:solidFill>
              <a:latin typeface="Times New Roman"/>
              <a:cs typeface="Times New Roman"/>
            </a:endParaRPr>
          </a:p>
        </p:txBody>
      </p:sp>
    </p:spTree>
    <p:extLst>
      <p:ext uri="{BB962C8B-B14F-4D97-AF65-F5344CB8AC3E}">
        <p14:creationId xmlns:p14="http://schemas.microsoft.com/office/powerpoint/2010/main" val="718819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55F447F0-6E19-FCBA-A998-684417B840EA}"/>
              </a:ext>
            </a:extLst>
          </p:cNvPr>
          <p:cNvSpPr>
            <a:spLocks noGrp="1"/>
          </p:cNvSpPr>
          <p:nvPr>
            <p:ph type="title"/>
          </p:nvPr>
        </p:nvSpPr>
        <p:spPr>
          <a:xfrm>
            <a:off x="662491" y="231011"/>
            <a:ext cx="10728322" cy="1477328"/>
          </a:xfrm>
        </p:spPr>
        <p:txBody>
          <a:bodyPr/>
          <a:lstStyle/>
          <a:p>
            <a:r>
              <a:rPr lang="id-ID" dirty="0"/>
              <a:t>Lanjutan.....</a:t>
            </a:r>
          </a:p>
        </p:txBody>
      </p:sp>
      <p:sp>
        <p:nvSpPr>
          <p:cNvPr id="3" name="Tampungan Konten 2">
            <a:extLst>
              <a:ext uri="{FF2B5EF4-FFF2-40B4-BE49-F238E27FC236}">
                <a16:creationId xmlns="" xmlns:a16="http://schemas.microsoft.com/office/drawing/2014/main" id="{AEFE4D76-4F65-2078-4118-63DDDE58A9E1}"/>
              </a:ext>
            </a:extLst>
          </p:cNvPr>
          <p:cNvSpPr>
            <a:spLocks noGrp="1"/>
          </p:cNvSpPr>
          <p:nvPr>
            <p:ph idx="1"/>
          </p:nvPr>
        </p:nvSpPr>
        <p:spPr>
          <a:xfrm>
            <a:off x="576226" y="816317"/>
            <a:ext cx="10728325" cy="3227375"/>
          </a:xfrm>
        </p:spPr>
        <p:txBody>
          <a:bodyPr lIns="109728" tIns="109728" rIns="109728" bIns="91440" anchor="t"/>
          <a:lstStyle/>
          <a:p>
            <a:pPr marL="0" indent="0" algn="just">
              <a:buNone/>
            </a:pPr>
            <a:r>
              <a:rPr lang="id-ID" dirty="0">
                <a:latin typeface="Times New Roman"/>
                <a:ea typeface="+mn-lt"/>
                <a:cs typeface="+mn-lt"/>
              </a:rPr>
              <a:t>Dukungan sosial yang diberikan suami pada istrinya adalah dukungan emosional, berupa ungkapan kasih sayang dan perhatian seorang suami kepada istri ataupun bayinya, dukungan penghargaan, berupa ujian atau penilaian kepada ibu nifas, dukungan instrumental, berupa membantu merawat bayi seperti mengendong, menggantikan popok bayi sampai melakukan pekerjaan rumah tangga. Dan dukungan </a:t>
            </a:r>
            <a:r>
              <a:rPr lang="id-ID" dirty="0" err="1">
                <a:latin typeface="Times New Roman"/>
                <a:ea typeface="+mn-lt"/>
                <a:cs typeface="+mn-lt"/>
              </a:rPr>
              <a:t>informative</a:t>
            </a:r>
            <a:r>
              <a:rPr lang="id-ID" dirty="0">
                <a:latin typeface="Times New Roman"/>
                <a:ea typeface="+mn-lt"/>
                <a:cs typeface="+mn-lt"/>
              </a:rPr>
              <a:t>, yaitu suami memberikan nasehat, petunjuk atau umpan balik kepada istrinya mengenai masalah nifas (Friedman,2018).</a:t>
            </a:r>
            <a:br>
              <a:rPr lang="id-ID" dirty="0">
                <a:latin typeface="Times New Roman"/>
                <a:ea typeface="+mn-lt"/>
                <a:cs typeface="+mn-lt"/>
              </a:rPr>
            </a:br>
            <a:r>
              <a:rPr lang="id-ID" dirty="0">
                <a:latin typeface="Times New Roman"/>
                <a:ea typeface="+mn-lt"/>
                <a:cs typeface="+mn-lt"/>
              </a:rPr>
              <a:t>Tidak adanya dukungan suami pada perawatan masa nifas akan menyebabkan ibu merasa tidak diperhatikan dan tertekan misalnya suami lebih perhatian pada bayi daripada istrinya, suami tidak </a:t>
            </a:r>
            <a:r>
              <a:rPr lang="id-ID" dirty="0" err="1">
                <a:latin typeface="Times New Roman"/>
                <a:ea typeface="+mn-lt"/>
                <a:cs typeface="+mn-lt"/>
              </a:rPr>
              <a:t>perduli</a:t>
            </a:r>
            <a:r>
              <a:rPr lang="id-ID" dirty="0">
                <a:latin typeface="Times New Roman"/>
                <a:ea typeface="+mn-lt"/>
                <a:cs typeface="+mn-lt"/>
              </a:rPr>
              <a:t> jika istri capek atau </a:t>
            </a:r>
            <a:r>
              <a:rPr lang="id-ID" dirty="0" err="1">
                <a:latin typeface="Times New Roman"/>
                <a:ea typeface="+mn-lt"/>
                <a:cs typeface="+mn-lt"/>
              </a:rPr>
              <a:t>setres</a:t>
            </a:r>
            <a:r>
              <a:rPr lang="id-ID" dirty="0">
                <a:latin typeface="Times New Roman"/>
                <a:ea typeface="+mn-lt"/>
                <a:cs typeface="+mn-lt"/>
              </a:rPr>
              <a:t> saat merawat bayinya, suami tidak berpartisipasi menemani istri untuk </a:t>
            </a:r>
            <a:r>
              <a:rPr lang="id-ID" dirty="0" err="1">
                <a:latin typeface="Times New Roman"/>
                <a:ea typeface="+mn-lt"/>
                <a:cs typeface="+mn-lt"/>
              </a:rPr>
              <a:t>control</a:t>
            </a:r>
            <a:r>
              <a:rPr lang="id-ID" dirty="0">
                <a:latin typeface="Times New Roman"/>
                <a:ea typeface="+mn-lt"/>
                <a:cs typeface="+mn-lt"/>
              </a:rPr>
              <a:t>, suami protes terhadap perubahan bentuk tubuh istrinya, suami tidak mengingatkan istri untuk makan-makanan yang bergizi dan istirahat cukup. Tekanan yang dirasakan ibu nifas tersebut jika dibiarkan berlarut-larut dapat menyebabkan ibu terjadinya stres dalam masa </a:t>
            </a:r>
            <a:r>
              <a:rPr lang="id-ID" dirty="0" err="1">
                <a:latin typeface="Times New Roman"/>
                <a:ea typeface="+mn-lt"/>
                <a:cs typeface="+mn-lt"/>
              </a:rPr>
              <a:t>nifas,sehingga</a:t>
            </a:r>
            <a:r>
              <a:rPr lang="id-ID" dirty="0">
                <a:latin typeface="Times New Roman"/>
                <a:ea typeface="+mn-lt"/>
                <a:cs typeface="+mn-lt"/>
              </a:rPr>
              <a:t> bisa memunculkan sikap </a:t>
            </a:r>
            <a:r>
              <a:rPr lang="id-ID" dirty="0" err="1">
                <a:latin typeface="Times New Roman"/>
                <a:ea typeface="+mn-lt"/>
                <a:cs typeface="+mn-lt"/>
              </a:rPr>
              <a:t>negative</a:t>
            </a:r>
            <a:r>
              <a:rPr lang="id-ID" dirty="0">
                <a:latin typeface="Times New Roman"/>
                <a:ea typeface="+mn-lt"/>
                <a:cs typeface="+mn-lt"/>
              </a:rPr>
              <a:t> dalam masa nifas dan menimbulkan perilaku yang kurang baik dalam menjalani masa nifas seperti tidak mau makan, tidak mau memeriksakan </a:t>
            </a:r>
            <a:r>
              <a:rPr lang="id-ID" dirty="0" err="1">
                <a:latin typeface="Times New Roman"/>
                <a:ea typeface="+mn-lt"/>
                <a:cs typeface="+mn-lt"/>
              </a:rPr>
              <a:t>ketenaga</a:t>
            </a:r>
            <a:r>
              <a:rPr lang="id-ID" dirty="0">
                <a:latin typeface="Times New Roman"/>
                <a:ea typeface="+mn-lt"/>
                <a:cs typeface="+mn-lt"/>
              </a:rPr>
              <a:t> </a:t>
            </a:r>
            <a:r>
              <a:rPr lang="id-ID" dirty="0" err="1">
                <a:latin typeface="Times New Roman"/>
                <a:ea typeface="+mn-lt"/>
                <a:cs typeface="+mn-lt"/>
              </a:rPr>
              <a:t>kesehatan,dan</a:t>
            </a:r>
            <a:r>
              <a:rPr lang="id-ID" dirty="0">
                <a:latin typeface="Times New Roman"/>
                <a:ea typeface="+mn-lt"/>
                <a:cs typeface="+mn-lt"/>
              </a:rPr>
              <a:t> akan berdampak buruk terhadap kesehatan dirinya (</a:t>
            </a:r>
            <a:r>
              <a:rPr lang="id-ID" dirty="0" err="1">
                <a:latin typeface="Times New Roman"/>
                <a:ea typeface="+mn-lt"/>
                <a:cs typeface="+mn-lt"/>
              </a:rPr>
              <a:t>saleha</a:t>
            </a:r>
            <a:r>
              <a:rPr lang="id-ID" dirty="0">
                <a:latin typeface="Times New Roman"/>
                <a:ea typeface="+mn-lt"/>
                <a:cs typeface="+mn-lt"/>
              </a:rPr>
              <a:t> 2019).</a:t>
            </a:r>
            <a:endParaRPr lang="id-ID" dirty="0">
              <a:solidFill>
                <a:srgbClr val="FFFFFF">
                  <a:alpha val="58000"/>
                </a:srgbClr>
              </a:solidFill>
              <a:latin typeface="Times New Roman"/>
              <a:ea typeface="+mn-lt"/>
              <a:cs typeface="+mn-lt"/>
            </a:endParaRPr>
          </a:p>
        </p:txBody>
      </p:sp>
    </p:spTree>
    <p:extLst>
      <p:ext uri="{BB962C8B-B14F-4D97-AF65-F5344CB8AC3E}">
        <p14:creationId xmlns:p14="http://schemas.microsoft.com/office/powerpoint/2010/main" val="723120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76A10F56-4600-4E72-882F-DF9A3D7054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44E7C649-57E0-4A93-B134-67101C0725A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 xmlns:a16="http://schemas.microsoft.com/office/drawing/2014/main" id="{AA35AF4F-B82E-435B-8949-29173A0559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0" y="0"/>
            <a:ext cx="5412222" cy="3734405"/>
          </a:xfrm>
          <a:custGeom>
            <a:avLst/>
            <a:gdLst>
              <a:gd name="connsiteX0" fmla="*/ 1441992 w 5412222"/>
              <a:gd name="connsiteY0" fmla="*/ 2504513 h 3734405"/>
              <a:gd name="connsiteX1" fmla="*/ 1566499 w 5412222"/>
              <a:gd name="connsiteY1" fmla="*/ 2518404 h 3734405"/>
              <a:gd name="connsiteX2" fmla="*/ 1750954 w 5412222"/>
              <a:gd name="connsiteY2" fmla="*/ 2629527 h 3734405"/>
              <a:gd name="connsiteX3" fmla="*/ 1714063 w 5412222"/>
              <a:gd name="connsiteY3" fmla="*/ 3370350 h 3734405"/>
              <a:gd name="connsiteX4" fmla="*/ 1548053 w 5412222"/>
              <a:gd name="connsiteY4" fmla="*/ 3703720 h 3734405"/>
              <a:gd name="connsiteX5" fmla="*/ 1345153 w 5412222"/>
              <a:gd name="connsiteY5" fmla="*/ 3722241 h 3734405"/>
              <a:gd name="connsiteX6" fmla="*/ 1142252 w 5412222"/>
              <a:gd name="connsiteY6" fmla="*/ 3611117 h 3734405"/>
              <a:gd name="connsiteX7" fmla="*/ 1123807 w 5412222"/>
              <a:gd name="connsiteY7" fmla="*/ 3388870 h 3734405"/>
              <a:gd name="connsiteX8" fmla="*/ 1160697 w 5412222"/>
              <a:gd name="connsiteY8" fmla="*/ 3018459 h 3734405"/>
              <a:gd name="connsiteX9" fmla="*/ 1179143 w 5412222"/>
              <a:gd name="connsiteY9" fmla="*/ 2851774 h 3734405"/>
              <a:gd name="connsiteX10" fmla="*/ 1197589 w 5412222"/>
              <a:gd name="connsiteY10" fmla="*/ 2722130 h 3734405"/>
              <a:gd name="connsiteX11" fmla="*/ 1345153 w 5412222"/>
              <a:gd name="connsiteY11" fmla="*/ 2518404 h 3734405"/>
              <a:gd name="connsiteX12" fmla="*/ 1441992 w 5412222"/>
              <a:gd name="connsiteY12" fmla="*/ 2504513 h 3734405"/>
              <a:gd name="connsiteX13" fmla="*/ 2975080 w 5412222"/>
              <a:gd name="connsiteY13" fmla="*/ 2484443 h 3734405"/>
              <a:gd name="connsiteX14" fmla="*/ 3097382 w 5412222"/>
              <a:gd name="connsiteY14" fmla="*/ 2507883 h 3734405"/>
              <a:gd name="connsiteX15" fmla="*/ 3189904 w 5412222"/>
              <a:gd name="connsiteY15" fmla="*/ 2581966 h 3734405"/>
              <a:gd name="connsiteX16" fmla="*/ 3263922 w 5412222"/>
              <a:gd name="connsiteY16" fmla="*/ 2730130 h 3734405"/>
              <a:gd name="connsiteX17" fmla="*/ 3356443 w 5412222"/>
              <a:gd name="connsiteY17" fmla="*/ 3322788 h 3734405"/>
              <a:gd name="connsiteX18" fmla="*/ 3337939 w 5412222"/>
              <a:gd name="connsiteY18" fmla="*/ 3545035 h 3734405"/>
              <a:gd name="connsiteX19" fmla="*/ 3282426 w 5412222"/>
              <a:gd name="connsiteY19" fmla="*/ 3637638 h 3734405"/>
              <a:gd name="connsiteX20" fmla="*/ 3171400 w 5412222"/>
              <a:gd name="connsiteY20" fmla="*/ 3674679 h 3734405"/>
              <a:gd name="connsiteX21" fmla="*/ 3115887 w 5412222"/>
              <a:gd name="connsiteY21" fmla="*/ 3693200 h 3734405"/>
              <a:gd name="connsiteX22" fmla="*/ 2967852 w 5412222"/>
              <a:gd name="connsiteY22" fmla="*/ 3674679 h 3734405"/>
              <a:gd name="connsiteX23" fmla="*/ 2838321 w 5412222"/>
              <a:gd name="connsiteY23" fmla="*/ 3563556 h 3734405"/>
              <a:gd name="connsiteX24" fmla="*/ 2782808 w 5412222"/>
              <a:gd name="connsiteY24" fmla="*/ 3359829 h 3734405"/>
              <a:gd name="connsiteX25" fmla="*/ 2764304 w 5412222"/>
              <a:gd name="connsiteY25" fmla="*/ 3156103 h 3734405"/>
              <a:gd name="connsiteX26" fmla="*/ 2708791 w 5412222"/>
              <a:gd name="connsiteY26" fmla="*/ 2878295 h 3734405"/>
              <a:gd name="connsiteX27" fmla="*/ 2690286 w 5412222"/>
              <a:gd name="connsiteY27" fmla="*/ 2637527 h 3734405"/>
              <a:gd name="connsiteX28" fmla="*/ 2912339 w 5412222"/>
              <a:gd name="connsiteY28" fmla="*/ 2489363 h 3734405"/>
              <a:gd name="connsiteX29" fmla="*/ 2975080 w 5412222"/>
              <a:gd name="connsiteY29" fmla="*/ 2484443 h 3734405"/>
              <a:gd name="connsiteX30" fmla="*/ 4122198 w 5412222"/>
              <a:gd name="connsiteY30" fmla="*/ 1964873 h 3734405"/>
              <a:gd name="connsiteX31" fmla="*/ 4289154 w 5412222"/>
              <a:gd name="connsiteY31" fmla="*/ 2020607 h 3734405"/>
              <a:gd name="connsiteX32" fmla="*/ 4437557 w 5412222"/>
              <a:gd name="connsiteY32" fmla="*/ 2169233 h 3734405"/>
              <a:gd name="connsiteX33" fmla="*/ 4567411 w 5412222"/>
              <a:gd name="connsiteY33" fmla="*/ 2336436 h 3734405"/>
              <a:gd name="connsiteX34" fmla="*/ 4752916 w 5412222"/>
              <a:gd name="connsiteY34" fmla="*/ 2540795 h 3734405"/>
              <a:gd name="connsiteX35" fmla="*/ 4882769 w 5412222"/>
              <a:gd name="connsiteY35" fmla="*/ 2763733 h 3734405"/>
              <a:gd name="connsiteX36" fmla="*/ 4771467 w 5412222"/>
              <a:gd name="connsiteY36" fmla="*/ 2986671 h 3734405"/>
              <a:gd name="connsiteX37" fmla="*/ 4567411 w 5412222"/>
              <a:gd name="connsiteY37" fmla="*/ 3060983 h 3734405"/>
              <a:gd name="connsiteX38" fmla="*/ 4474659 w 5412222"/>
              <a:gd name="connsiteY38" fmla="*/ 3042405 h 3734405"/>
              <a:gd name="connsiteX39" fmla="*/ 4344804 w 5412222"/>
              <a:gd name="connsiteY39" fmla="*/ 2949514 h 3734405"/>
              <a:gd name="connsiteX40" fmla="*/ 3955244 w 5412222"/>
              <a:gd name="connsiteY40" fmla="*/ 2466483 h 3734405"/>
              <a:gd name="connsiteX41" fmla="*/ 3862491 w 5412222"/>
              <a:gd name="connsiteY41" fmla="*/ 2280701 h 3734405"/>
              <a:gd name="connsiteX42" fmla="*/ 3881042 w 5412222"/>
              <a:gd name="connsiteY42" fmla="*/ 2169233 h 3734405"/>
              <a:gd name="connsiteX43" fmla="*/ 3936693 w 5412222"/>
              <a:gd name="connsiteY43" fmla="*/ 2076342 h 3734405"/>
              <a:gd name="connsiteX44" fmla="*/ 3992345 w 5412222"/>
              <a:gd name="connsiteY44" fmla="*/ 2039186 h 3734405"/>
              <a:gd name="connsiteX45" fmla="*/ 4122198 w 5412222"/>
              <a:gd name="connsiteY45" fmla="*/ 1964873 h 3734405"/>
              <a:gd name="connsiteX46" fmla="*/ 146310 w 5412222"/>
              <a:gd name="connsiteY46" fmla="*/ 1953889 h 3734405"/>
              <a:gd name="connsiteX47" fmla="*/ 350366 w 5412222"/>
              <a:gd name="connsiteY47" fmla="*/ 2046733 h 3734405"/>
              <a:gd name="connsiteX48" fmla="*/ 443118 w 5412222"/>
              <a:gd name="connsiteY48" fmla="*/ 2232420 h 3734405"/>
              <a:gd name="connsiteX49" fmla="*/ 368916 w 5412222"/>
              <a:gd name="connsiteY49" fmla="*/ 2455245 h 3734405"/>
              <a:gd name="connsiteX50" fmla="*/ 55877 w 5412222"/>
              <a:gd name="connsiteY50" fmla="*/ 2823429 h 3734405"/>
              <a:gd name="connsiteX51" fmla="*/ 0 w 5412222"/>
              <a:gd name="connsiteY51" fmla="*/ 2890207 h 3734405"/>
              <a:gd name="connsiteX52" fmla="*/ 0 w 5412222"/>
              <a:gd name="connsiteY52" fmla="*/ 2010548 h 3734405"/>
              <a:gd name="connsiteX53" fmla="*/ 48920 w 5412222"/>
              <a:gd name="connsiteY53" fmla="*/ 1981743 h 3734405"/>
              <a:gd name="connsiteX54" fmla="*/ 146310 w 5412222"/>
              <a:gd name="connsiteY54" fmla="*/ 1953889 h 3734405"/>
              <a:gd name="connsiteX55" fmla="*/ 4987001 w 5412222"/>
              <a:gd name="connsiteY55" fmla="*/ 730996 h 3734405"/>
              <a:gd name="connsiteX56" fmla="*/ 5079441 w 5412222"/>
              <a:gd name="connsiteY56" fmla="*/ 730996 h 3734405"/>
              <a:gd name="connsiteX57" fmla="*/ 5338271 w 5412222"/>
              <a:gd name="connsiteY57" fmla="*/ 804801 h 3734405"/>
              <a:gd name="connsiteX58" fmla="*/ 5412222 w 5412222"/>
              <a:gd name="connsiteY58" fmla="*/ 970860 h 3734405"/>
              <a:gd name="connsiteX59" fmla="*/ 5412222 w 5412222"/>
              <a:gd name="connsiteY59" fmla="*/ 1100017 h 3734405"/>
              <a:gd name="connsiteX60" fmla="*/ 5338271 w 5412222"/>
              <a:gd name="connsiteY60" fmla="*/ 1266077 h 3734405"/>
              <a:gd name="connsiteX61" fmla="*/ 5171880 w 5412222"/>
              <a:gd name="connsiteY61" fmla="*/ 1339881 h 3734405"/>
              <a:gd name="connsiteX62" fmla="*/ 4913050 w 5412222"/>
              <a:gd name="connsiteY62" fmla="*/ 1339881 h 3734405"/>
              <a:gd name="connsiteX63" fmla="*/ 4580268 w 5412222"/>
              <a:gd name="connsiteY63" fmla="*/ 1339881 h 3734405"/>
              <a:gd name="connsiteX64" fmla="*/ 4413877 w 5412222"/>
              <a:gd name="connsiteY64" fmla="*/ 1321430 h 3734405"/>
              <a:gd name="connsiteX65" fmla="*/ 4247486 w 5412222"/>
              <a:gd name="connsiteY65" fmla="*/ 1247626 h 3734405"/>
              <a:gd name="connsiteX66" fmla="*/ 4192022 w 5412222"/>
              <a:gd name="connsiteY66" fmla="*/ 1118468 h 3734405"/>
              <a:gd name="connsiteX67" fmla="*/ 4192022 w 5412222"/>
              <a:gd name="connsiteY67" fmla="*/ 1026213 h 3734405"/>
              <a:gd name="connsiteX68" fmla="*/ 4247486 w 5412222"/>
              <a:gd name="connsiteY68" fmla="*/ 860154 h 3734405"/>
              <a:gd name="connsiteX69" fmla="*/ 4395389 w 5412222"/>
              <a:gd name="connsiteY69" fmla="*/ 786350 h 3734405"/>
              <a:gd name="connsiteX70" fmla="*/ 4617243 w 5412222"/>
              <a:gd name="connsiteY70" fmla="*/ 767899 h 3734405"/>
              <a:gd name="connsiteX71" fmla="*/ 4987001 w 5412222"/>
              <a:gd name="connsiteY71" fmla="*/ 730996 h 3734405"/>
              <a:gd name="connsiteX72" fmla="*/ 3807960 w 5412222"/>
              <a:gd name="connsiteY72" fmla="*/ 0 h 3734405"/>
              <a:gd name="connsiteX73" fmla="*/ 4404064 w 5412222"/>
              <a:gd name="connsiteY73" fmla="*/ 0 h 3734405"/>
              <a:gd name="connsiteX74" fmla="*/ 4368291 w 5412222"/>
              <a:gd name="connsiteY74" fmla="*/ 41360 h 3734405"/>
              <a:gd name="connsiteX75" fmla="*/ 4329548 w 5412222"/>
              <a:gd name="connsiteY75" fmla="*/ 87787 h 3734405"/>
              <a:gd name="connsiteX76" fmla="*/ 4107495 w 5412222"/>
              <a:gd name="connsiteY76" fmla="*/ 198776 h 3734405"/>
              <a:gd name="connsiteX77" fmla="*/ 3885443 w 5412222"/>
              <a:gd name="connsiteY77" fmla="*/ 106285 h 3734405"/>
              <a:gd name="connsiteX78" fmla="*/ 3818365 w 5412222"/>
              <a:gd name="connsiteY78" fmla="*/ 23043 h 3734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12222" h="3734405">
                <a:moveTo>
                  <a:pt x="1441992" y="2504513"/>
                </a:moveTo>
                <a:cubicBezTo>
                  <a:pt x="1478883" y="2504513"/>
                  <a:pt x="1520385" y="2509143"/>
                  <a:pt x="1566499" y="2518404"/>
                </a:cubicBezTo>
                <a:cubicBezTo>
                  <a:pt x="1658726" y="2536924"/>
                  <a:pt x="1732509" y="2573965"/>
                  <a:pt x="1750954" y="2629527"/>
                </a:cubicBezTo>
                <a:cubicBezTo>
                  <a:pt x="1787845" y="2703609"/>
                  <a:pt x="1714063" y="3296268"/>
                  <a:pt x="1714063" y="3370350"/>
                </a:cubicBezTo>
                <a:cubicBezTo>
                  <a:pt x="1695617" y="3555556"/>
                  <a:pt x="1658726" y="3666679"/>
                  <a:pt x="1548053" y="3703720"/>
                </a:cubicBezTo>
                <a:cubicBezTo>
                  <a:pt x="1492717" y="3740761"/>
                  <a:pt x="1418935" y="3740761"/>
                  <a:pt x="1345153" y="3722241"/>
                </a:cubicBezTo>
                <a:cubicBezTo>
                  <a:pt x="1252925" y="3722241"/>
                  <a:pt x="1179143" y="3685199"/>
                  <a:pt x="1142252" y="3611117"/>
                </a:cubicBezTo>
                <a:cubicBezTo>
                  <a:pt x="1123807" y="3555556"/>
                  <a:pt x="1105361" y="3481473"/>
                  <a:pt x="1123807" y="3388870"/>
                </a:cubicBezTo>
                <a:cubicBezTo>
                  <a:pt x="1123807" y="3388870"/>
                  <a:pt x="1160697" y="3055500"/>
                  <a:pt x="1160697" y="3018459"/>
                </a:cubicBezTo>
                <a:cubicBezTo>
                  <a:pt x="1160697" y="2962897"/>
                  <a:pt x="1179143" y="2870294"/>
                  <a:pt x="1179143" y="2851774"/>
                </a:cubicBezTo>
                <a:cubicBezTo>
                  <a:pt x="1197589" y="2722130"/>
                  <a:pt x="1197589" y="2722130"/>
                  <a:pt x="1197589" y="2722130"/>
                </a:cubicBezTo>
                <a:cubicBezTo>
                  <a:pt x="1234480" y="2611007"/>
                  <a:pt x="1289816" y="2555445"/>
                  <a:pt x="1345153" y="2518404"/>
                </a:cubicBezTo>
                <a:cubicBezTo>
                  <a:pt x="1372821" y="2509143"/>
                  <a:pt x="1405101" y="2504513"/>
                  <a:pt x="1441992" y="2504513"/>
                </a:cubicBezTo>
                <a:close/>
                <a:moveTo>
                  <a:pt x="2975080" y="2484443"/>
                </a:moveTo>
                <a:cubicBezTo>
                  <a:pt x="3031460" y="2487048"/>
                  <a:pt x="3069626" y="2507883"/>
                  <a:pt x="3097382" y="2507883"/>
                </a:cubicBezTo>
                <a:cubicBezTo>
                  <a:pt x="3134391" y="2526404"/>
                  <a:pt x="3152895" y="2544924"/>
                  <a:pt x="3189904" y="2581966"/>
                </a:cubicBezTo>
                <a:cubicBezTo>
                  <a:pt x="3208409" y="2619007"/>
                  <a:pt x="3226913" y="2656048"/>
                  <a:pt x="3263922" y="2730130"/>
                </a:cubicBezTo>
                <a:cubicBezTo>
                  <a:pt x="3282426" y="2804212"/>
                  <a:pt x="3356443" y="3322788"/>
                  <a:pt x="3356443" y="3322788"/>
                </a:cubicBezTo>
                <a:cubicBezTo>
                  <a:pt x="3374948" y="3433912"/>
                  <a:pt x="3356443" y="3507994"/>
                  <a:pt x="3337939" y="3545035"/>
                </a:cubicBezTo>
                <a:cubicBezTo>
                  <a:pt x="3319435" y="3582076"/>
                  <a:pt x="3300930" y="3619117"/>
                  <a:pt x="3282426" y="3637638"/>
                </a:cubicBezTo>
                <a:cubicBezTo>
                  <a:pt x="3245417" y="3656158"/>
                  <a:pt x="3208409" y="3656158"/>
                  <a:pt x="3171400" y="3674679"/>
                </a:cubicBezTo>
                <a:cubicBezTo>
                  <a:pt x="3152895" y="3674679"/>
                  <a:pt x="3134391" y="3693200"/>
                  <a:pt x="3115887" y="3693200"/>
                </a:cubicBezTo>
                <a:cubicBezTo>
                  <a:pt x="3060374" y="3711720"/>
                  <a:pt x="3004860" y="3711720"/>
                  <a:pt x="2967852" y="3674679"/>
                </a:cubicBezTo>
                <a:cubicBezTo>
                  <a:pt x="2912339" y="3656158"/>
                  <a:pt x="2875330" y="3619117"/>
                  <a:pt x="2838321" y="3563556"/>
                </a:cubicBezTo>
                <a:cubicBezTo>
                  <a:pt x="2801312" y="3507994"/>
                  <a:pt x="2782808" y="3433912"/>
                  <a:pt x="2782808" y="3359829"/>
                </a:cubicBezTo>
                <a:cubicBezTo>
                  <a:pt x="2764304" y="3156103"/>
                  <a:pt x="2764304" y="3156103"/>
                  <a:pt x="2764304" y="3156103"/>
                </a:cubicBezTo>
                <a:cubicBezTo>
                  <a:pt x="2708791" y="2878295"/>
                  <a:pt x="2708791" y="2878295"/>
                  <a:pt x="2708791" y="2878295"/>
                </a:cubicBezTo>
                <a:cubicBezTo>
                  <a:pt x="2671782" y="2767171"/>
                  <a:pt x="2671782" y="2693089"/>
                  <a:pt x="2690286" y="2637527"/>
                </a:cubicBezTo>
                <a:cubicBezTo>
                  <a:pt x="2727295" y="2563445"/>
                  <a:pt x="2801312" y="2489363"/>
                  <a:pt x="2912339" y="2489363"/>
                </a:cubicBezTo>
                <a:cubicBezTo>
                  <a:pt x="2935469" y="2484733"/>
                  <a:pt x="2956286" y="2483575"/>
                  <a:pt x="2975080" y="2484443"/>
                </a:cubicBezTo>
                <a:close/>
                <a:moveTo>
                  <a:pt x="4122198" y="1964873"/>
                </a:moveTo>
                <a:cubicBezTo>
                  <a:pt x="4177850" y="1964873"/>
                  <a:pt x="4233502" y="1983451"/>
                  <a:pt x="4289154" y="2020607"/>
                </a:cubicBezTo>
                <a:cubicBezTo>
                  <a:pt x="4344804" y="2039186"/>
                  <a:pt x="4400456" y="2094920"/>
                  <a:pt x="4437557" y="2169233"/>
                </a:cubicBezTo>
                <a:cubicBezTo>
                  <a:pt x="4567411" y="2336436"/>
                  <a:pt x="4567411" y="2336436"/>
                  <a:pt x="4567411" y="2336436"/>
                </a:cubicBezTo>
                <a:cubicBezTo>
                  <a:pt x="4752916" y="2540795"/>
                  <a:pt x="4752916" y="2540795"/>
                  <a:pt x="4752916" y="2540795"/>
                </a:cubicBezTo>
                <a:cubicBezTo>
                  <a:pt x="4827118" y="2633686"/>
                  <a:pt x="4864220" y="2707999"/>
                  <a:pt x="4882769" y="2763733"/>
                </a:cubicBezTo>
                <a:cubicBezTo>
                  <a:pt x="4882769" y="2838046"/>
                  <a:pt x="4864220" y="2930936"/>
                  <a:pt x="4771467" y="2986671"/>
                </a:cubicBezTo>
                <a:cubicBezTo>
                  <a:pt x="4697264" y="3042405"/>
                  <a:pt x="4623063" y="3060983"/>
                  <a:pt x="4567411" y="3060983"/>
                </a:cubicBezTo>
                <a:cubicBezTo>
                  <a:pt x="4548860" y="3060983"/>
                  <a:pt x="4511759" y="3060983"/>
                  <a:pt x="4474659" y="3042405"/>
                </a:cubicBezTo>
                <a:cubicBezTo>
                  <a:pt x="4437557" y="3023827"/>
                  <a:pt x="4400456" y="2986671"/>
                  <a:pt x="4344804" y="2949514"/>
                </a:cubicBezTo>
                <a:cubicBezTo>
                  <a:pt x="4289154" y="2893780"/>
                  <a:pt x="3955244" y="2466483"/>
                  <a:pt x="3955244" y="2466483"/>
                </a:cubicBezTo>
                <a:cubicBezTo>
                  <a:pt x="3899592" y="2392170"/>
                  <a:pt x="3862491" y="2317858"/>
                  <a:pt x="3862491" y="2280701"/>
                </a:cubicBezTo>
                <a:cubicBezTo>
                  <a:pt x="3862491" y="2224967"/>
                  <a:pt x="3862491" y="2187811"/>
                  <a:pt x="3881042" y="2169233"/>
                </a:cubicBezTo>
                <a:cubicBezTo>
                  <a:pt x="3899592" y="2132076"/>
                  <a:pt x="3918143" y="2113498"/>
                  <a:pt x="3936693" y="2076342"/>
                </a:cubicBezTo>
                <a:cubicBezTo>
                  <a:pt x="3973794" y="2057764"/>
                  <a:pt x="3992345" y="2039186"/>
                  <a:pt x="3992345" y="2039186"/>
                </a:cubicBezTo>
                <a:cubicBezTo>
                  <a:pt x="4029446" y="2002029"/>
                  <a:pt x="4085097" y="1983451"/>
                  <a:pt x="4122198" y="1964873"/>
                </a:cubicBezTo>
                <a:close/>
                <a:moveTo>
                  <a:pt x="146310" y="1953889"/>
                </a:moveTo>
                <a:cubicBezTo>
                  <a:pt x="201962" y="1953889"/>
                  <a:pt x="276164" y="1991027"/>
                  <a:pt x="350366" y="2046733"/>
                </a:cubicBezTo>
                <a:cubicBezTo>
                  <a:pt x="424568" y="2102439"/>
                  <a:pt x="443118" y="2176714"/>
                  <a:pt x="443118" y="2232420"/>
                </a:cubicBezTo>
                <a:cubicBezTo>
                  <a:pt x="443118" y="2288126"/>
                  <a:pt x="424568" y="2362401"/>
                  <a:pt x="368916" y="2455245"/>
                </a:cubicBezTo>
                <a:cubicBezTo>
                  <a:pt x="368916" y="2455245"/>
                  <a:pt x="181092" y="2674589"/>
                  <a:pt x="55877" y="2823429"/>
                </a:cubicBezTo>
                <a:lnTo>
                  <a:pt x="0" y="2890207"/>
                </a:lnTo>
                <a:lnTo>
                  <a:pt x="0" y="2010548"/>
                </a:lnTo>
                <a:lnTo>
                  <a:pt x="48920" y="1981743"/>
                </a:lnTo>
                <a:cubicBezTo>
                  <a:pt x="86021" y="1963174"/>
                  <a:pt x="118485" y="1953889"/>
                  <a:pt x="146310" y="1953889"/>
                </a:cubicBezTo>
                <a:close/>
                <a:moveTo>
                  <a:pt x="4987001" y="730996"/>
                </a:moveTo>
                <a:cubicBezTo>
                  <a:pt x="5079441" y="730996"/>
                  <a:pt x="5079441" y="730996"/>
                  <a:pt x="5079441" y="730996"/>
                </a:cubicBezTo>
                <a:cubicBezTo>
                  <a:pt x="5190368" y="749448"/>
                  <a:pt x="5282808" y="786350"/>
                  <a:pt x="5338271" y="804801"/>
                </a:cubicBezTo>
                <a:cubicBezTo>
                  <a:pt x="5393734" y="841703"/>
                  <a:pt x="5412222" y="897056"/>
                  <a:pt x="5412222" y="970860"/>
                </a:cubicBezTo>
                <a:cubicBezTo>
                  <a:pt x="5412222" y="1007762"/>
                  <a:pt x="5412222" y="1044664"/>
                  <a:pt x="5412222" y="1100017"/>
                </a:cubicBezTo>
                <a:cubicBezTo>
                  <a:pt x="5393734" y="1155371"/>
                  <a:pt x="5375246" y="1210724"/>
                  <a:pt x="5338271" y="1266077"/>
                </a:cubicBezTo>
                <a:cubicBezTo>
                  <a:pt x="5301295" y="1302979"/>
                  <a:pt x="5245832" y="1321430"/>
                  <a:pt x="5171880" y="1339881"/>
                </a:cubicBezTo>
                <a:cubicBezTo>
                  <a:pt x="5060954" y="1339881"/>
                  <a:pt x="5171880" y="1358332"/>
                  <a:pt x="4913050" y="1339881"/>
                </a:cubicBezTo>
                <a:cubicBezTo>
                  <a:pt x="4635731" y="1339881"/>
                  <a:pt x="4580268" y="1339881"/>
                  <a:pt x="4580268" y="1339881"/>
                </a:cubicBezTo>
                <a:cubicBezTo>
                  <a:pt x="4413877" y="1321430"/>
                  <a:pt x="4413877" y="1321430"/>
                  <a:pt x="4413877" y="1321430"/>
                </a:cubicBezTo>
                <a:cubicBezTo>
                  <a:pt x="4321437" y="1302979"/>
                  <a:pt x="4265974" y="1284528"/>
                  <a:pt x="4247486" y="1247626"/>
                </a:cubicBezTo>
                <a:cubicBezTo>
                  <a:pt x="4210510" y="1210724"/>
                  <a:pt x="4192022" y="1173821"/>
                  <a:pt x="4192022" y="1118468"/>
                </a:cubicBezTo>
                <a:cubicBezTo>
                  <a:pt x="4192022" y="1118468"/>
                  <a:pt x="4192022" y="1081566"/>
                  <a:pt x="4192022" y="1026213"/>
                </a:cubicBezTo>
                <a:cubicBezTo>
                  <a:pt x="4192022" y="970860"/>
                  <a:pt x="4210510" y="915507"/>
                  <a:pt x="4247486" y="860154"/>
                </a:cubicBezTo>
                <a:cubicBezTo>
                  <a:pt x="4265974" y="823252"/>
                  <a:pt x="4321437" y="786350"/>
                  <a:pt x="4395389" y="786350"/>
                </a:cubicBezTo>
                <a:cubicBezTo>
                  <a:pt x="4487828" y="767899"/>
                  <a:pt x="4561780" y="767899"/>
                  <a:pt x="4617243" y="767899"/>
                </a:cubicBezTo>
                <a:cubicBezTo>
                  <a:pt x="4783634" y="749448"/>
                  <a:pt x="4876074" y="730996"/>
                  <a:pt x="4987001" y="730996"/>
                </a:cubicBezTo>
                <a:close/>
                <a:moveTo>
                  <a:pt x="3807960" y="0"/>
                </a:moveTo>
                <a:lnTo>
                  <a:pt x="4404064" y="0"/>
                </a:lnTo>
                <a:lnTo>
                  <a:pt x="4368291" y="41360"/>
                </a:lnTo>
                <a:cubicBezTo>
                  <a:pt x="4352100" y="60329"/>
                  <a:pt x="4338800" y="76226"/>
                  <a:pt x="4329548" y="87787"/>
                </a:cubicBezTo>
                <a:cubicBezTo>
                  <a:pt x="4255530" y="161780"/>
                  <a:pt x="4181513" y="198776"/>
                  <a:pt x="4107495" y="198776"/>
                </a:cubicBezTo>
                <a:cubicBezTo>
                  <a:pt x="4033478" y="217275"/>
                  <a:pt x="3959460" y="180278"/>
                  <a:pt x="3885443" y="106285"/>
                </a:cubicBezTo>
                <a:cubicBezTo>
                  <a:pt x="3857687" y="78538"/>
                  <a:pt x="3834556" y="50790"/>
                  <a:pt x="3818365" y="23043"/>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3"/>
              </a:solidFill>
            </a:endParaRPr>
          </a:p>
        </p:txBody>
      </p:sp>
      <p:sp>
        <p:nvSpPr>
          <p:cNvPr id="2" name="Judul 1">
            <a:extLst>
              <a:ext uri="{FF2B5EF4-FFF2-40B4-BE49-F238E27FC236}">
                <a16:creationId xmlns="" xmlns:a16="http://schemas.microsoft.com/office/drawing/2014/main" id="{0745740A-C41B-0326-C4B3-79F26ACAF2CB}"/>
              </a:ext>
            </a:extLst>
          </p:cNvPr>
          <p:cNvSpPr>
            <a:spLocks noGrp="1"/>
          </p:cNvSpPr>
          <p:nvPr>
            <p:ph type="title"/>
          </p:nvPr>
        </p:nvSpPr>
        <p:spPr>
          <a:xfrm>
            <a:off x="720000" y="619201"/>
            <a:ext cx="3095626" cy="1477328"/>
          </a:xfrm>
        </p:spPr>
        <p:txBody>
          <a:bodyPr>
            <a:normAutofit/>
          </a:bodyPr>
          <a:lstStyle/>
          <a:p>
            <a:r>
              <a:rPr lang="id-ID" sz="3200"/>
              <a:t>Peran Pemerintah</a:t>
            </a:r>
          </a:p>
        </p:txBody>
      </p:sp>
      <p:sp>
        <p:nvSpPr>
          <p:cNvPr id="3" name="Tampungan Konten 2">
            <a:extLst>
              <a:ext uri="{FF2B5EF4-FFF2-40B4-BE49-F238E27FC236}">
                <a16:creationId xmlns="" xmlns:a16="http://schemas.microsoft.com/office/drawing/2014/main" id="{082BA2E4-EF51-1238-3125-FC06BE7BA07F}"/>
              </a:ext>
            </a:extLst>
          </p:cNvPr>
          <p:cNvSpPr>
            <a:spLocks noGrp="1"/>
          </p:cNvSpPr>
          <p:nvPr>
            <p:ph idx="1"/>
          </p:nvPr>
        </p:nvSpPr>
        <p:spPr>
          <a:xfrm>
            <a:off x="6444000" y="633600"/>
            <a:ext cx="4991962" cy="5135374"/>
          </a:xfrm>
        </p:spPr>
        <p:txBody>
          <a:bodyPr lIns="109728" tIns="109728" rIns="109728" bIns="91440" anchor="t">
            <a:normAutofit/>
          </a:bodyPr>
          <a:lstStyle/>
          <a:p>
            <a:pPr marL="0" indent="0" algn="just">
              <a:lnSpc>
                <a:spcPct val="110000"/>
              </a:lnSpc>
              <a:buNone/>
            </a:pPr>
            <a:r>
              <a:rPr lang="en-ID" sz="1900" dirty="0">
                <a:latin typeface="Times New Roman"/>
                <a:ea typeface="+mn-lt"/>
                <a:cs typeface="+mn-lt"/>
              </a:rPr>
              <a:t>Upaya yang </a:t>
            </a:r>
            <a:r>
              <a:rPr lang="en-ID" sz="1900" dirty="0" err="1">
                <a:latin typeface="Times New Roman"/>
                <a:ea typeface="+mn-lt"/>
                <a:cs typeface="+mn-lt"/>
              </a:rPr>
              <a:t>dilakukan</a:t>
            </a:r>
            <a:r>
              <a:rPr lang="en-ID" sz="1900" dirty="0">
                <a:latin typeface="Times New Roman"/>
                <a:ea typeface="+mn-lt"/>
                <a:cs typeface="+mn-lt"/>
              </a:rPr>
              <a:t> </a:t>
            </a:r>
            <a:r>
              <a:rPr lang="en-ID" sz="1900" dirty="0" err="1">
                <a:latin typeface="Times New Roman"/>
                <a:ea typeface="+mn-lt"/>
                <a:cs typeface="+mn-lt"/>
              </a:rPr>
              <a:t>pemerintah</a:t>
            </a:r>
            <a:r>
              <a:rPr lang="en-ID" sz="1900" dirty="0">
                <a:latin typeface="Times New Roman"/>
                <a:ea typeface="+mn-lt"/>
                <a:cs typeface="+mn-lt"/>
              </a:rPr>
              <a:t> </a:t>
            </a:r>
            <a:r>
              <a:rPr lang="en-ID" sz="1900" dirty="0" err="1">
                <a:latin typeface="Times New Roman"/>
                <a:ea typeface="+mn-lt"/>
                <a:cs typeface="+mn-lt"/>
              </a:rPr>
              <a:t>dalam</a:t>
            </a:r>
            <a:r>
              <a:rPr lang="en-ID" sz="1900" dirty="0">
                <a:latin typeface="Times New Roman"/>
                <a:ea typeface="+mn-lt"/>
                <a:cs typeface="+mn-lt"/>
              </a:rPr>
              <a:t> </a:t>
            </a:r>
            <a:r>
              <a:rPr lang="en-ID" sz="1900" dirty="0" err="1">
                <a:latin typeface="Times New Roman"/>
                <a:ea typeface="+mn-lt"/>
                <a:cs typeface="+mn-lt"/>
              </a:rPr>
              <a:t>menekan</a:t>
            </a:r>
            <a:r>
              <a:rPr lang="en-ID" sz="1900" dirty="0">
                <a:latin typeface="Times New Roman"/>
                <a:ea typeface="+mn-lt"/>
                <a:cs typeface="+mn-lt"/>
              </a:rPr>
              <a:t> </a:t>
            </a:r>
            <a:r>
              <a:rPr lang="en-ID" sz="1900" dirty="0" err="1">
                <a:latin typeface="Times New Roman"/>
                <a:ea typeface="+mn-lt"/>
                <a:cs typeface="+mn-lt"/>
              </a:rPr>
              <a:t>angka</a:t>
            </a:r>
            <a:r>
              <a:rPr lang="en-ID" sz="1900" dirty="0">
                <a:latin typeface="Times New Roman"/>
                <a:ea typeface="+mn-lt"/>
                <a:cs typeface="+mn-lt"/>
              </a:rPr>
              <a:t> </a:t>
            </a:r>
            <a:r>
              <a:rPr lang="en-ID" sz="1900" dirty="0" err="1">
                <a:latin typeface="Times New Roman"/>
                <a:ea typeface="+mn-lt"/>
                <a:cs typeface="+mn-lt"/>
              </a:rPr>
              <a:t>pernikahan</a:t>
            </a:r>
            <a:r>
              <a:rPr lang="en-ID" sz="1900" dirty="0">
                <a:latin typeface="Times New Roman"/>
                <a:ea typeface="+mn-lt"/>
                <a:cs typeface="+mn-lt"/>
              </a:rPr>
              <a:t> </a:t>
            </a:r>
            <a:r>
              <a:rPr lang="en-ID" sz="1900" dirty="0" err="1">
                <a:latin typeface="Times New Roman"/>
                <a:ea typeface="+mn-lt"/>
                <a:cs typeface="+mn-lt"/>
              </a:rPr>
              <a:t>dini</a:t>
            </a:r>
            <a:r>
              <a:rPr lang="en-ID" sz="1900" dirty="0">
                <a:latin typeface="Times New Roman"/>
                <a:ea typeface="+mn-lt"/>
                <a:cs typeface="+mn-lt"/>
              </a:rPr>
              <a:t> </a:t>
            </a:r>
            <a:r>
              <a:rPr lang="en-ID" sz="1900" dirty="0" err="1">
                <a:latin typeface="Times New Roman"/>
                <a:ea typeface="+mn-lt"/>
                <a:cs typeface="+mn-lt"/>
              </a:rPr>
              <a:t>yaitu</a:t>
            </a:r>
            <a:r>
              <a:rPr lang="en-ID" sz="1900" b="1" dirty="0">
                <a:latin typeface="Times New Roman"/>
                <a:ea typeface="+mn-lt"/>
                <a:cs typeface="+mn-lt"/>
              </a:rPr>
              <a:t> </a:t>
            </a:r>
            <a:r>
              <a:rPr lang="en-ID" sz="1900" dirty="0" err="1">
                <a:latin typeface="Times New Roman"/>
                <a:ea typeface="+mn-lt"/>
                <a:cs typeface="+mn-lt"/>
              </a:rPr>
              <a:t>asosiasi</a:t>
            </a:r>
            <a:r>
              <a:rPr lang="en-ID" sz="1900" dirty="0">
                <a:latin typeface="Times New Roman"/>
                <a:ea typeface="+mn-lt"/>
                <a:cs typeface="+mn-lt"/>
              </a:rPr>
              <a:t> UU </a:t>
            </a:r>
            <a:r>
              <a:rPr lang="en-ID" sz="1900" dirty="0" err="1">
                <a:latin typeface="Times New Roman"/>
                <a:ea typeface="+mn-lt"/>
                <a:cs typeface="+mn-lt"/>
              </a:rPr>
              <a:t>perkawinan</a:t>
            </a:r>
            <a:r>
              <a:rPr lang="en-ID" sz="1900" dirty="0">
                <a:latin typeface="Times New Roman"/>
                <a:ea typeface="+mn-lt"/>
                <a:cs typeface="+mn-lt"/>
              </a:rPr>
              <a:t> dan </a:t>
            </a:r>
            <a:r>
              <a:rPr lang="en-ID" sz="1900" dirty="0" err="1">
                <a:latin typeface="Times New Roman"/>
                <a:ea typeface="+mn-lt"/>
                <a:cs typeface="+mn-lt"/>
              </a:rPr>
              <a:t>penyuluhan</a:t>
            </a:r>
            <a:r>
              <a:rPr lang="en-ID" sz="1900" dirty="0">
                <a:latin typeface="Times New Roman"/>
                <a:ea typeface="+mn-lt"/>
                <a:cs typeface="+mn-lt"/>
              </a:rPr>
              <a:t>- </a:t>
            </a:r>
            <a:r>
              <a:rPr lang="en-ID" sz="1900" dirty="0" err="1">
                <a:latin typeface="Times New Roman"/>
                <a:ea typeface="+mn-lt"/>
                <a:cs typeface="+mn-lt"/>
              </a:rPr>
              <a:t>penyuluhan</a:t>
            </a:r>
            <a:r>
              <a:rPr lang="en-ID" sz="1900" dirty="0">
                <a:latin typeface="Times New Roman"/>
                <a:ea typeface="+mn-lt"/>
                <a:cs typeface="+mn-lt"/>
              </a:rPr>
              <a:t> di </a:t>
            </a:r>
            <a:r>
              <a:rPr lang="en-ID" sz="1900" dirty="0" err="1">
                <a:latin typeface="Times New Roman"/>
                <a:ea typeface="+mn-lt"/>
                <a:cs typeface="+mn-lt"/>
              </a:rPr>
              <a:t>sekolah</a:t>
            </a:r>
            <a:r>
              <a:rPr lang="en-ID" sz="1900" dirty="0">
                <a:latin typeface="Times New Roman"/>
                <a:ea typeface="+mn-lt"/>
                <a:cs typeface="+mn-lt"/>
              </a:rPr>
              <a:t> </a:t>
            </a:r>
            <a:r>
              <a:rPr lang="en-ID" sz="1900" dirty="0" err="1">
                <a:latin typeface="Times New Roman"/>
                <a:ea typeface="+mn-lt"/>
                <a:cs typeface="+mn-lt"/>
              </a:rPr>
              <a:t>maupun</a:t>
            </a:r>
            <a:r>
              <a:rPr lang="en-ID" sz="1900" dirty="0">
                <a:latin typeface="Times New Roman"/>
                <a:ea typeface="+mn-lt"/>
                <a:cs typeface="+mn-lt"/>
              </a:rPr>
              <a:t> di</a:t>
            </a:r>
            <a:r>
              <a:rPr lang="en-ID" sz="1900" b="1" dirty="0">
                <a:latin typeface="Times New Roman"/>
                <a:ea typeface="+mn-lt"/>
                <a:cs typeface="+mn-lt"/>
              </a:rPr>
              <a:t> </a:t>
            </a:r>
            <a:r>
              <a:rPr lang="en-ID" sz="1900" dirty="0" err="1">
                <a:latin typeface="Times New Roman"/>
                <a:ea typeface="+mn-lt"/>
                <a:cs typeface="+mn-lt"/>
              </a:rPr>
              <a:t>perkumpulan</a:t>
            </a:r>
            <a:r>
              <a:rPr lang="en-ID" sz="1900" dirty="0">
                <a:latin typeface="Times New Roman"/>
                <a:ea typeface="+mn-lt"/>
                <a:cs typeface="+mn-lt"/>
              </a:rPr>
              <a:t>. </a:t>
            </a:r>
            <a:r>
              <a:rPr lang="en-ID" sz="1900" dirty="0" err="1">
                <a:latin typeface="Times New Roman"/>
                <a:ea typeface="+mn-lt"/>
                <a:cs typeface="+mn-lt"/>
              </a:rPr>
              <a:t>Namun</a:t>
            </a:r>
            <a:r>
              <a:rPr lang="en-ID" sz="1900" dirty="0">
                <a:latin typeface="Times New Roman"/>
                <a:ea typeface="+mn-lt"/>
                <a:cs typeface="+mn-lt"/>
              </a:rPr>
              <a:t> </a:t>
            </a:r>
            <a:r>
              <a:rPr lang="en-ID" sz="1900" dirty="0" err="1">
                <a:latin typeface="Times New Roman"/>
                <a:ea typeface="+mn-lt"/>
                <a:cs typeface="+mn-lt"/>
              </a:rPr>
              <a:t>kemajuan</a:t>
            </a:r>
            <a:r>
              <a:rPr lang="en-ID" sz="1900" dirty="0">
                <a:latin typeface="Times New Roman"/>
                <a:ea typeface="+mn-lt"/>
                <a:cs typeface="+mn-lt"/>
              </a:rPr>
              <a:t> </a:t>
            </a:r>
            <a:r>
              <a:rPr lang="en-ID" sz="1900" dirty="0" err="1">
                <a:latin typeface="Times New Roman"/>
                <a:ea typeface="+mn-lt"/>
                <a:cs typeface="+mn-lt"/>
              </a:rPr>
              <a:t>teknologi</a:t>
            </a:r>
            <a:r>
              <a:rPr lang="en-ID" sz="1900" dirty="0">
                <a:latin typeface="Times New Roman"/>
                <a:ea typeface="+mn-lt"/>
                <a:cs typeface="+mn-lt"/>
              </a:rPr>
              <a:t> dan </a:t>
            </a:r>
            <a:r>
              <a:rPr lang="en-ID" sz="1900" dirty="0" err="1">
                <a:latin typeface="Times New Roman"/>
                <a:ea typeface="+mn-lt"/>
                <a:cs typeface="+mn-lt"/>
              </a:rPr>
              <a:t>pergaulan</a:t>
            </a:r>
            <a:r>
              <a:rPr lang="en-ID" sz="1900" dirty="0">
                <a:latin typeface="Times New Roman"/>
                <a:ea typeface="+mn-lt"/>
                <a:cs typeface="+mn-lt"/>
              </a:rPr>
              <a:t> </a:t>
            </a:r>
            <a:r>
              <a:rPr lang="en-ID" sz="1900" dirty="0" err="1">
                <a:latin typeface="Times New Roman"/>
                <a:ea typeface="+mn-lt"/>
                <a:cs typeface="+mn-lt"/>
              </a:rPr>
              <a:t>remaja</a:t>
            </a:r>
            <a:r>
              <a:rPr lang="en-ID" sz="1900" dirty="0">
                <a:latin typeface="Times New Roman"/>
                <a:ea typeface="+mn-lt"/>
                <a:cs typeface="+mn-lt"/>
              </a:rPr>
              <a:t> </a:t>
            </a:r>
            <a:r>
              <a:rPr lang="en-ID" sz="1900" dirty="0" err="1">
                <a:latin typeface="Times New Roman"/>
                <a:ea typeface="+mn-lt"/>
                <a:cs typeface="+mn-lt"/>
              </a:rPr>
              <a:t>saat</a:t>
            </a:r>
            <a:r>
              <a:rPr lang="en-ID" sz="1900" dirty="0">
                <a:latin typeface="Times New Roman"/>
                <a:ea typeface="+mn-lt"/>
                <a:cs typeface="+mn-lt"/>
              </a:rPr>
              <a:t> </a:t>
            </a:r>
            <a:r>
              <a:rPr lang="en-ID" sz="1900" dirty="0" err="1">
                <a:latin typeface="Times New Roman"/>
                <a:ea typeface="+mn-lt"/>
                <a:cs typeface="+mn-lt"/>
              </a:rPr>
              <a:t>ini</a:t>
            </a:r>
            <a:r>
              <a:rPr lang="en-ID" sz="1900" b="1" dirty="0">
                <a:latin typeface="Times New Roman"/>
                <a:ea typeface="+mn-lt"/>
                <a:cs typeface="+mn-lt"/>
              </a:rPr>
              <a:t> </a:t>
            </a:r>
            <a:r>
              <a:rPr lang="en-ID" sz="1900" dirty="0" err="1">
                <a:latin typeface="Times New Roman"/>
                <a:ea typeface="+mn-lt"/>
                <a:cs typeface="+mn-lt"/>
              </a:rPr>
              <a:t>hingga</a:t>
            </a:r>
            <a:r>
              <a:rPr lang="en-ID" sz="1900" dirty="0">
                <a:latin typeface="Times New Roman"/>
                <a:ea typeface="+mn-lt"/>
                <a:cs typeface="+mn-lt"/>
              </a:rPr>
              <a:t> </a:t>
            </a:r>
            <a:r>
              <a:rPr lang="en-ID" sz="1900" dirty="0" err="1">
                <a:latin typeface="Times New Roman"/>
                <a:ea typeface="+mn-lt"/>
                <a:cs typeface="+mn-lt"/>
              </a:rPr>
              <a:t>mereka</a:t>
            </a:r>
            <a:r>
              <a:rPr lang="en-ID" sz="1900" dirty="0">
                <a:latin typeface="Times New Roman"/>
                <a:ea typeface="+mn-lt"/>
                <a:cs typeface="+mn-lt"/>
              </a:rPr>
              <a:t> </a:t>
            </a:r>
            <a:r>
              <a:rPr lang="en-ID" sz="1900" dirty="0" err="1">
                <a:latin typeface="Times New Roman"/>
                <a:ea typeface="+mn-lt"/>
                <a:cs typeface="+mn-lt"/>
              </a:rPr>
              <a:t>tidak</a:t>
            </a:r>
            <a:r>
              <a:rPr lang="en-ID" sz="1900" dirty="0">
                <a:latin typeface="Times New Roman"/>
                <a:ea typeface="+mn-lt"/>
                <a:cs typeface="+mn-lt"/>
              </a:rPr>
              <a:t> </a:t>
            </a:r>
            <a:r>
              <a:rPr lang="en-ID" sz="1900" dirty="0" err="1">
                <a:latin typeface="Times New Roman"/>
                <a:ea typeface="+mn-lt"/>
                <a:cs typeface="+mn-lt"/>
              </a:rPr>
              <a:t>dapat</a:t>
            </a:r>
            <a:r>
              <a:rPr lang="en-ID" sz="1900" dirty="0">
                <a:latin typeface="Times New Roman"/>
                <a:ea typeface="+mn-lt"/>
                <a:cs typeface="+mn-lt"/>
              </a:rPr>
              <a:t> </a:t>
            </a:r>
            <a:r>
              <a:rPr lang="en-ID" sz="1900" dirty="0" err="1">
                <a:latin typeface="Times New Roman"/>
                <a:ea typeface="+mn-lt"/>
                <a:cs typeface="+mn-lt"/>
              </a:rPr>
              <a:t>mengendalikan</a:t>
            </a:r>
            <a:r>
              <a:rPr lang="en-ID" sz="1900" dirty="0">
                <a:latin typeface="Times New Roman"/>
                <a:ea typeface="+mn-lt"/>
                <a:cs typeface="+mn-lt"/>
              </a:rPr>
              <a:t> </a:t>
            </a:r>
            <a:r>
              <a:rPr lang="en-ID" sz="1900" dirty="0" err="1">
                <a:latin typeface="Times New Roman"/>
                <a:ea typeface="+mn-lt"/>
                <a:cs typeface="+mn-lt"/>
              </a:rPr>
              <a:t>jiwa</a:t>
            </a:r>
            <a:r>
              <a:rPr lang="en-ID" sz="1900" dirty="0">
                <a:latin typeface="Times New Roman"/>
                <a:ea typeface="+mn-lt"/>
                <a:cs typeface="+mn-lt"/>
              </a:rPr>
              <a:t> </a:t>
            </a:r>
            <a:r>
              <a:rPr lang="en-ID" sz="1900" dirty="0" err="1">
                <a:latin typeface="Times New Roman"/>
                <a:ea typeface="+mn-lt"/>
                <a:cs typeface="+mn-lt"/>
              </a:rPr>
              <a:t>mudanya</a:t>
            </a:r>
            <a:r>
              <a:rPr lang="en-ID" sz="1900" dirty="0">
                <a:latin typeface="Times New Roman"/>
                <a:ea typeface="+mn-lt"/>
                <a:cs typeface="+mn-lt"/>
              </a:rPr>
              <a:t>. Dan </a:t>
            </a:r>
            <a:r>
              <a:rPr lang="en-ID" sz="1900" dirty="0" err="1">
                <a:latin typeface="Times New Roman"/>
                <a:ea typeface="+mn-lt"/>
                <a:cs typeface="+mn-lt"/>
              </a:rPr>
              <a:t>kurangnya</a:t>
            </a:r>
            <a:r>
              <a:rPr lang="en-ID" sz="1900" b="1" dirty="0">
                <a:latin typeface="Times New Roman"/>
                <a:ea typeface="+mn-lt"/>
                <a:cs typeface="+mn-lt"/>
              </a:rPr>
              <a:t> </a:t>
            </a:r>
            <a:r>
              <a:rPr lang="en-ID" sz="1900" dirty="0" err="1">
                <a:latin typeface="Times New Roman"/>
                <a:ea typeface="+mn-lt"/>
                <a:cs typeface="+mn-lt"/>
              </a:rPr>
              <a:t>pengetahuan</a:t>
            </a:r>
            <a:r>
              <a:rPr lang="en-ID" sz="1900" dirty="0">
                <a:latin typeface="Times New Roman"/>
                <a:ea typeface="+mn-lt"/>
                <a:cs typeface="+mn-lt"/>
              </a:rPr>
              <a:t> </a:t>
            </a:r>
            <a:r>
              <a:rPr lang="en-ID" sz="1900" dirty="0" err="1">
                <a:latin typeface="Times New Roman"/>
                <a:ea typeface="+mn-lt"/>
                <a:cs typeface="+mn-lt"/>
              </a:rPr>
              <a:t>remaja</a:t>
            </a:r>
            <a:r>
              <a:rPr lang="en-ID" sz="1900" dirty="0">
                <a:latin typeface="Times New Roman"/>
                <a:ea typeface="+mn-lt"/>
                <a:cs typeface="+mn-lt"/>
              </a:rPr>
              <a:t> </a:t>
            </a:r>
            <a:r>
              <a:rPr lang="en-ID" sz="1900" dirty="0" err="1">
                <a:latin typeface="Times New Roman"/>
                <a:ea typeface="+mn-lt"/>
                <a:cs typeface="+mn-lt"/>
              </a:rPr>
              <a:t>tentang</a:t>
            </a:r>
            <a:r>
              <a:rPr lang="en-ID" sz="1900" dirty="0">
                <a:latin typeface="Times New Roman"/>
                <a:ea typeface="+mn-lt"/>
                <a:cs typeface="+mn-lt"/>
              </a:rPr>
              <a:t> </a:t>
            </a:r>
            <a:r>
              <a:rPr lang="en-ID" sz="1900" dirty="0" err="1">
                <a:latin typeface="Times New Roman"/>
                <a:ea typeface="+mn-lt"/>
                <a:cs typeface="+mn-lt"/>
              </a:rPr>
              <a:t>kesehatan</a:t>
            </a:r>
            <a:r>
              <a:rPr lang="en-ID" sz="1900" dirty="0">
                <a:latin typeface="Times New Roman"/>
                <a:ea typeface="+mn-lt"/>
                <a:cs typeface="+mn-lt"/>
              </a:rPr>
              <a:t> </a:t>
            </a:r>
            <a:r>
              <a:rPr lang="en-ID" sz="1900" dirty="0" err="1">
                <a:latin typeface="Times New Roman"/>
                <a:ea typeface="+mn-lt"/>
                <a:cs typeface="+mn-lt"/>
              </a:rPr>
              <a:t>reproduksi</a:t>
            </a:r>
            <a:r>
              <a:rPr lang="en-ID" sz="1900" dirty="0">
                <a:latin typeface="Times New Roman"/>
                <a:ea typeface="+mn-lt"/>
                <a:cs typeface="+mn-lt"/>
              </a:rPr>
              <a:t> dan </a:t>
            </a:r>
            <a:r>
              <a:rPr lang="en-ID" sz="1900" dirty="0" err="1">
                <a:latin typeface="Times New Roman"/>
                <a:ea typeface="+mn-lt"/>
                <a:cs typeface="+mn-lt"/>
              </a:rPr>
              <a:t>pernikahan</a:t>
            </a:r>
            <a:r>
              <a:rPr lang="en-ID" sz="1900" dirty="0">
                <a:latin typeface="Times New Roman"/>
                <a:ea typeface="+mn-lt"/>
                <a:cs typeface="+mn-lt"/>
              </a:rPr>
              <a:t> </a:t>
            </a:r>
            <a:r>
              <a:rPr lang="en-ID" sz="1900" dirty="0" err="1">
                <a:latin typeface="Times New Roman"/>
                <a:ea typeface="+mn-lt"/>
                <a:cs typeface="+mn-lt"/>
              </a:rPr>
              <a:t>dini</a:t>
            </a:r>
            <a:r>
              <a:rPr lang="en-ID" sz="1900" b="1" dirty="0">
                <a:latin typeface="Times New Roman"/>
                <a:ea typeface="+mn-lt"/>
                <a:cs typeface="+mn-lt"/>
              </a:rPr>
              <a:t> </a:t>
            </a:r>
            <a:r>
              <a:rPr lang="en-ID" sz="1900" dirty="0" err="1">
                <a:latin typeface="Times New Roman"/>
                <a:ea typeface="+mn-lt"/>
                <a:cs typeface="+mn-lt"/>
              </a:rPr>
              <a:t>memicu</a:t>
            </a:r>
            <a:r>
              <a:rPr lang="en-ID" sz="1900" dirty="0">
                <a:latin typeface="Times New Roman"/>
                <a:ea typeface="+mn-lt"/>
                <a:cs typeface="+mn-lt"/>
              </a:rPr>
              <a:t> </a:t>
            </a:r>
            <a:r>
              <a:rPr lang="en-ID" sz="1900" dirty="0" err="1">
                <a:latin typeface="Times New Roman"/>
                <a:ea typeface="+mn-lt"/>
                <a:cs typeface="+mn-lt"/>
              </a:rPr>
              <a:t>timbulnya</a:t>
            </a:r>
            <a:r>
              <a:rPr lang="en-ID" sz="1900" dirty="0">
                <a:latin typeface="Times New Roman"/>
                <a:ea typeface="+mn-lt"/>
                <a:cs typeface="+mn-lt"/>
              </a:rPr>
              <a:t> </a:t>
            </a:r>
            <a:r>
              <a:rPr lang="en-ID" sz="1900" dirty="0" err="1">
                <a:latin typeface="Times New Roman"/>
                <a:ea typeface="+mn-lt"/>
                <a:cs typeface="+mn-lt"/>
              </a:rPr>
              <a:t>tindakan</a:t>
            </a:r>
            <a:r>
              <a:rPr lang="en-ID" sz="1900" dirty="0">
                <a:latin typeface="Times New Roman"/>
                <a:ea typeface="+mn-lt"/>
                <a:cs typeface="+mn-lt"/>
              </a:rPr>
              <a:t> </a:t>
            </a:r>
            <a:r>
              <a:rPr lang="en-ID" sz="1900" dirty="0" err="1">
                <a:latin typeface="Times New Roman"/>
                <a:ea typeface="+mn-lt"/>
                <a:cs typeface="+mn-lt"/>
              </a:rPr>
              <a:t>pernikahan</a:t>
            </a:r>
            <a:r>
              <a:rPr lang="en-ID" sz="1900" dirty="0">
                <a:latin typeface="Times New Roman"/>
                <a:ea typeface="+mn-lt"/>
                <a:cs typeface="+mn-lt"/>
              </a:rPr>
              <a:t> </a:t>
            </a:r>
            <a:r>
              <a:rPr lang="en-ID" sz="1900" dirty="0" err="1">
                <a:latin typeface="Times New Roman"/>
                <a:ea typeface="+mn-lt"/>
                <a:cs typeface="+mn-lt"/>
              </a:rPr>
              <a:t>dini</a:t>
            </a:r>
            <a:r>
              <a:rPr lang="en-ID" sz="1900" dirty="0">
                <a:latin typeface="Times New Roman"/>
                <a:ea typeface="+mn-lt"/>
                <a:cs typeface="+mn-lt"/>
              </a:rPr>
              <a:t> </a:t>
            </a:r>
            <a:r>
              <a:rPr lang="en-ID" sz="1900" dirty="0" err="1">
                <a:latin typeface="Times New Roman"/>
                <a:ea typeface="+mn-lt"/>
                <a:cs typeface="+mn-lt"/>
              </a:rPr>
              <a:t>dengan</a:t>
            </a:r>
            <a:r>
              <a:rPr lang="en-ID" sz="1900" dirty="0">
                <a:latin typeface="Times New Roman"/>
                <a:ea typeface="+mn-lt"/>
                <a:cs typeface="+mn-lt"/>
              </a:rPr>
              <a:t> </a:t>
            </a:r>
            <a:r>
              <a:rPr lang="en-ID" sz="1900" dirty="0" err="1">
                <a:latin typeface="Times New Roman"/>
                <a:ea typeface="+mn-lt"/>
                <a:cs typeface="+mn-lt"/>
              </a:rPr>
              <a:t>dilakukannya</a:t>
            </a:r>
            <a:r>
              <a:rPr lang="en-ID" sz="1900" dirty="0">
                <a:latin typeface="Times New Roman"/>
                <a:ea typeface="+mn-lt"/>
                <a:cs typeface="+mn-lt"/>
              </a:rPr>
              <a:t> </a:t>
            </a:r>
            <a:r>
              <a:rPr lang="en-ID" sz="1900" dirty="0" err="1">
                <a:latin typeface="Times New Roman"/>
                <a:ea typeface="+mn-lt"/>
                <a:cs typeface="+mn-lt"/>
              </a:rPr>
              <a:t>sosialisasi</a:t>
            </a:r>
            <a:r>
              <a:rPr lang="en-ID" sz="1900" b="1" dirty="0">
                <a:latin typeface="Times New Roman"/>
                <a:ea typeface="+mn-lt"/>
                <a:cs typeface="+mn-lt"/>
              </a:rPr>
              <a:t> </a:t>
            </a:r>
            <a:r>
              <a:rPr lang="en-ID" sz="1900" dirty="0">
                <a:latin typeface="Times New Roman"/>
                <a:ea typeface="+mn-lt"/>
                <a:cs typeface="+mn-lt"/>
              </a:rPr>
              <a:t>dan </a:t>
            </a:r>
            <a:r>
              <a:rPr lang="en-ID" sz="1900" dirty="0" err="1">
                <a:latin typeface="Times New Roman"/>
                <a:ea typeface="+mn-lt"/>
                <a:cs typeface="+mn-lt"/>
              </a:rPr>
              <a:t>penyuluhan-penyuluhan</a:t>
            </a:r>
            <a:r>
              <a:rPr lang="en-ID" sz="1900" dirty="0">
                <a:latin typeface="Times New Roman"/>
                <a:ea typeface="+mn-lt"/>
                <a:cs typeface="+mn-lt"/>
              </a:rPr>
              <a:t> </a:t>
            </a:r>
            <a:r>
              <a:rPr lang="en-ID" sz="1900" dirty="0" err="1">
                <a:latin typeface="Times New Roman"/>
                <a:ea typeface="+mn-lt"/>
                <a:cs typeface="+mn-lt"/>
              </a:rPr>
              <a:t>kesehatan</a:t>
            </a:r>
            <a:r>
              <a:rPr lang="en-ID" sz="1900" dirty="0">
                <a:latin typeface="Times New Roman"/>
                <a:ea typeface="+mn-lt"/>
                <a:cs typeface="+mn-lt"/>
              </a:rPr>
              <a:t> </a:t>
            </a:r>
            <a:r>
              <a:rPr lang="en-ID" sz="1900" dirty="0" err="1">
                <a:latin typeface="Times New Roman"/>
                <a:ea typeface="+mn-lt"/>
                <a:cs typeface="+mn-lt"/>
              </a:rPr>
              <a:t>reproduksi</a:t>
            </a:r>
            <a:r>
              <a:rPr lang="en-ID" sz="1900" dirty="0">
                <a:latin typeface="Times New Roman"/>
                <a:ea typeface="+mn-lt"/>
                <a:cs typeface="+mn-lt"/>
              </a:rPr>
              <a:t> dan </a:t>
            </a:r>
            <a:r>
              <a:rPr lang="en-ID" sz="1900" dirty="0" err="1">
                <a:latin typeface="Times New Roman"/>
                <a:ea typeface="+mn-lt"/>
                <a:cs typeface="+mn-lt"/>
              </a:rPr>
              <a:t>pernikahan</a:t>
            </a:r>
            <a:r>
              <a:rPr lang="en-ID" sz="1900" dirty="0">
                <a:latin typeface="Times New Roman"/>
                <a:ea typeface="+mn-lt"/>
                <a:cs typeface="+mn-lt"/>
              </a:rPr>
              <a:t> </a:t>
            </a:r>
            <a:r>
              <a:rPr lang="en-ID" sz="1900" dirty="0" err="1">
                <a:latin typeface="Times New Roman"/>
                <a:ea typeface="+mn-lt"/>
                <a:cs typeface="+mn-lt"/>
              </a:rPr>
              <a:t>dini</a:t>
            </a:r>
            <a:r>
              <a:rPr lang="en-ID" sz="1900" b="1" dirty="0">
                <a:latin typeface="Times New Roman"/>
                <a:ea typeface="+mn-lt"/>
                <a:cs typeface="+mn-lt"/>
              </a:rPr>
              <a:t> </a:t>
            </a:r>
            <a:r>
              <a:rPr lang="en-ID" sz="1900" dirty="0" err="1">
                <a:latin typeface="Times New Roman"/>
                <a:ea typeface="+mn-lt"/>
                <a:cs typeface="+mn-lt"/>
              </a:rPr>
              <a:t>diharapkan</a:t>
            </a:r>
            <a:r>
              <a:rPr lang="en-ID" sz="1900" dirty="0">
                <a:latin typeface="Times New Roman"/>
                <a:ea typeface="+mn-lt"/>
                <a:cs typeface="+mn-lt"/>
              </a:rPr>
              <a:t> </a:t>
            </a:r>
            <a:r>
              <a:rPr lang="en-ID" sz="1900" dirty="0" err="1">
                <a:latin typeface="Times New Roman"/>
                <a:ea typeface="+mn-lt"/>
                <a:cs typeface="+mn-lt"/>
              </a:rPr>
              <a:t>dapat</a:t>
            </a:r>
            <a:r>
              <a:rPr lang="en-ID" sz="1900" dirty="0">
                <a:latin typeface="Times New Roman"/>
                <a:ea typeface="+mn-lt"/>
                <a:cs typeface="+mn-lt"/>
              </a:rPr>
              <a:t> </a:t>
            </a:r>
            <a:r>
              <a:rPr lang="en-ID" sz="1900" dirty="0" err="1">
                <a:latin typeface="Times New Roman"/>
                <a:ea typeface="+mn-lt"/>
                <a:cs typeface="+mn-lt"/>
              </a:rPr>
              <a:t>menekan</a:t>
            </a:r>
            <a:r>
              <a:rPr lang="en-ID" sz="1900" dirty="0">
                <a:latin typeface="Times New Roman"/>
                <a:ea typeface="+mn-lt"/>
                <a:cs typeface="+mn-lt"/>
              </a:rPr>
              <a:t> </a:t>
            </a:r>
            <a:r>
              <a:rPr lang="en-ID" sz="1900" dirty="0" err="1">
                <a:latin typeface="Times New Roman"/>
                <a:ea typeface="+mn-lt"/>
                <a:cs typeface="+mn-lt"/>
              </a:rPr>
              <a:t>angka</a:t>
            </a:r>
            <a:r>
              <a:rPr lang="en-ID" sz="1900" dirty="0">
                <a:latin typeface="Times New Roman"/>
                <a:ea typeface="+mn-lt"/>
                <a:cs typeface="+mn-lt"/>
              </a:rPr>
              <a:t> </a:t>
            </a:r>
            <a:r>
              <a:rPr lang="en-ID" sz="1900" dirty="0" err="1">
                <a:latin typeface="Times New Roman"/>
                <a:ea typeface="+mn-lt"/>
                <a:cs typeface="+mn-lt"/>
              </a:rPr>
              <a:t>pernikahan</a:t>
            </a:r>
            <a:r>
              <a:rPr lang="en-ID" sz="1900" dirty="0">
                <a:latin typeface="Times New Roman"/>
                <a:ea typeface="+mn-lt"/>
                <a:cs typeface="+mn-lt"/>
              </a:rPr>
              <a:t> </a:t>
            </a:r>
            <a:r>
              <a:rPr lang="en-ID" sz="1900" dirty="0" err="1">
                <a:latin typeface="Times New Roman"/>
                <a:ea typeface="+mn-lt"/>
                <a:cs typeface="+mn-lt"/>
              </a:rPr>
              <a:t>dini</a:t>
            </a:r>
            <a:r>
              <a:rPr lang="en-ID" sz="1900" dirty="0">
                <a:latin typeface="Times New Roman"/>
                <a:ea typeface="+mn-lt"/>
                <a:cs typeface="+mn-lt"/>
              </a:rPr>
              <a:t> </a:t>
            </a:r>
            <a:r>
              <a:rPr lang="en-ID" sz="1900" dirty="0" err="1">
                <a:latin typeface="Times New Roman"/>
                <a:ea typeface="+mn-lt"/>
                <a:cs typeface="+mn-lt"/>
              </a:rPr>
              <a:t>dengan</a:t>
            </a:r>
            <a:r>
              <a:rPr lang="en-ID" sz="1900" dirty="0">
                <a:latin typeface="Times New Roman"/>
                <a:ea typeface="+mn-lt"/>
                <a:cs typeface="+mn-lt"/>
              </a:rPr>
              <a:t> </a:t>
            </a:r>
            <a:r>
              <a:rPr lang="en-ID" sz="1900" dirty="0" err="1">
                <a:latin typeface="Times New Roman"/>
                <a:ea typeface="+mn-lt"/>
                <a:cs typeface="+mn-lt"/>
              </a:rPr>
              <a:t>menumbuhkan</a:t>
            </a:r>
            <a:r>
              <a:rPr lang="en-ID" sz="1900" b="1" dirty="0">
                <a:latin typeface="Times New Roman"/>
                <a:ea typeface="+mn-lt"/>
                <a:cs typeface="+mn-lt"/>
              </a:rPr>
              <a:t> </a:t>
            </a:r>
            <a:r>
              <a:rPr lang="en-ID" sz="1900" dirty="0" err="1">
                <a:latin typeface="Times New Roman"/>
                <a:ea typeface="+mn-lt"/>
                <a:cs typeface="+mn-lt"/>
              </a:rPr>
              <a:t>kesadaran</a:t>
            </a:r>
            <a:r>
              <a:rPr lang="en-ID" sz="1900" dirty="0">
                <a:latin typeface="Times New Roman"/>
                <a:ea typeface="+mn-lt"/>
                <a:cs typeface="+mn-lt"/>
              </a:rPr>
              <a:t> </a:t>
            </a:r>
            <a:r>
              <a:rPr lang="en-ID" sz="1900" dirty="0" err="1">
                <a:latin typeface="Times New Roman"/>
                <a:ea typeface="+mn-lt"/>
                <a:cs typeface="+mn-lt"/>
              </a:rPr>
              <a:t>remaja</a:t>
            </a:r>
            <a:r>
              <a:rPr lang="en-ID" sz="1900" dirty="0">
                <a:latin typeface="Times New Roman"/>
                <a:ea typeface="+mn-lt"/>
                <a:cs typeface="+mn-lt"/>
              </a:rPr>
              <a:t>.</a:t>
            </a:r>
            <a:r>
              <a:rPr lang="id-ID" sz="1900" dirty="0">
                <a:latin typeface="Times New Roman"/>
                <a:ea typeface="+mn-lt"/>
                <a:cs typeface="+mn-lt"/>
              </a:rPr>
              <a:t> </a:t>
            </a:r>
            <a:endParaRPr lang="id-ID" sz="1900" dirty="0">
              <a:solidFill>
                <a:srgbClr val="FFFFFF">
                  <a:alpha val="58000"/>
                </a:srgbClr>
              </a:solidFill>
              <a:latin typeface="Times New Roman"/>
              <a:cs typeface="Times New Roman"/>
            </a:endParaRPr>
          </a:p>
        </p:txBody>
      </p:sp>
    </p:spTree>
    <p:extLst>
      <p:ext uri="{BB962C8B-B14F-4D97-AF65-F5344CB8AC3E}">
        <p14:creationId xmlns:p14="http://schemas.microsoft.com/office/powerpoint/2010/main" val="2810240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B71AA0F6-9F51-4FAB-DD44-43102DDB8EF3}"/>
              </a:ext>
            </a:extLst>
          </p:cNvPr>
          <p:cNvSpPr>
            <a:spLocks noGrp="1"/>
          </p:cNvSpPr>
          <p:nvPr>
            <p:ph type="title"/>
          </p:nvPr>
        </p:nvSpPr>
        <p:spPr/>
        <p:txBody>
          <a:bodyPr/>
          <a:lstStyle/>
          <a:p>
            <a:r>
              <a:rPr lang="id-ID" dirty="0"/>
              <a:t>Peran Bidan dalam Masa Nifas</a:t>
            </a:r>
          </a:p>
        </p:txBody>
      </p:sp>
      <p:sp>
        <p:nvSpPr>
          <p:cNvPr id="3" name="Tampungan Konten 2">
            <a:extLst>
              <a:ext uri="{FF2B5EF4-FFF2-40B4-BE49-F238E27FC236}">
                <a16:creationId xmlns="" xmlns:a16="http://schemas.microsoft.com/office/drawing/2014/main" id="{64AF03F7-C4F1-DF50-8F93-4E4F7FF569A4}"/>
              </a:ext>
            </a:extLst>
          </p:cNvPr>
          <p:cNvSpPr>
            <a:spLocks noGrp="1"/>
          </p:cNvSpPr>
          <p:nvPr>
            <p:ph idx="1"/>
          </p:nvPr>
        </p:nvSpPr>
        <p:spPr>
          <a:xfrm>
            <a:off x="619358" y="1233260"/>
            <a:ext cx="10728325" cy="5484620"/>
          </a:xfrm>
        </p:spPr>
        <p:txBody>
          <a:bodyPr lIns="109728" tIns="109728" rIns="109728" bIns="91440" anchor="t"/>
          <a:lstStyle/>
          <a:p>
            <a:pPr algn="just">
              <a:buFont typeface="The Hand Extrablack"/>
              <a:buChar char="•"/>
            </a:pPr>
            <a:r>
              <a:rPr lang="id-ID" sz="1800" b="1" dirty="0">
                <a:latin typeface="Times New Roman"/>
                <a:ea typeface="+mn-lt"/>
                <a:cs typeface="+mn-lt"/>
              </a:rPr>
              <a:t>Memberikan dukungan kepada ibu untuk mengurangi ketegangan fisik dan ketegangan psikologis yang terjadi selama masa ini berlangsung</a:t>
            </a:r>
            <a:endParaRPr lang="id-ID" sz="1800">
              <a:solidFill>
                <a:srgbClr val="FFFFFF">
                  <a:alpha val="58000"/>
                </a:srgbClr>
              </a:solidFill>
              <a:latin typeface="Times New Roman"/>
              <a:cs typeface="Times New Roman"/>
            </a:endParaRPr>
          </a:p>
          <a:p>
            <a:pPr indent="0" algn="just">
              <a:buNone/>
            </a:pPr>
            <a:r>
              <a:rPr lang="id-ID" sz="1800" dirty="0">
                <a:latin typeface="Times New Roman"/>
                <a:ea typeface="+mn-lt"/>
                <a:cs typeface="+mn-lt"/>
              </a:rPr>
              <a:t>Tugas dan juga tanggung jawab dari bidan pada masa nifas yang pertama adalah untuk memberikan dukungan kepada sang ibu untuk mengurangi ketegangan fisik dan juga psikologis. Selama masa nifas, ibu yang baru menjalani persalinan biasanya sering mengalami rasa sakit berupa ketegangan fisik dan pikiran yang membebani.</a:t>
            </a:r>
            <a:endParaRPr lang="id-ID" sz="1800">
              <a:solidFill>
                <a:srgbClr val="FFFFFF">
                  <a:alpha val="58000"/>
                </a:srgbClr>
              </a:solidFill>
              <a:latin typeface="Times New Roman"/>
              <a:cs typeface="Times New Roman"/>
            </a:endParaRPr>
          </a:p>
          <a:p>
            <a:pPr algn="just">
              <a:buNone/>
            </a:pPr>
            <a:r>
              <a:rPr lang="id-ID" sz="1800" dirty="0">
                <a:latin typeface="Times New Roman"/>
                <a:ea typeface="+mn-lt"/>
                <a:cs typeface="+mn-lt"/>
              </a:rPr>
              <a:t>Tugas dari bidan adalah untuk selalu mendukung dan memberikan motivasi kepada sang ibu, agar bisa melewati masa tersebut dengan baik. Membantu ibu agar mampu mengurangi ketegangan-ketegangan yang dirasakan selama masa nifas itu berlangsung.</a:t>
            </a:r>
            <a:endParaRPr lang="id-ID" sz="1800">
              <a:solidFill>
                <a:srgbClr val="FFFFFF">
                  <a:alpha val="58000"/>
                </a:srgbClr>
              </a:solidFill>
              <a:latin typeface="Times New Roman"/>
              <a:cs typeface="Times New Roman"/>
            </a:endParaRPr>
          </a:p>
          <a:p>
            <a:pPr algn="just">
              <a:buFont typeface="The Hand Extrablack"/>
              <a:buChar char="•"/>
            </a:pPr>
            <a:r>
              <a:rPr lang="id-ID" sz="1800" b="1" dirty="0">
                <a:latin typeface="Times New Roman"/>
                <a:ea typeface="+mn-lt"/>
                <a:cs typeface="+mn-lt"/>
              </a:rPr>
              <a:t>Menjadi promotor atau penghubung antara bayi dengan ibunya dan keluarganya</a:t>
            </a:r>
            <a:endParaRPr lang="id-ID" sz="1800">
              <a:solidFill>
                <a:srgbClr val="FFFFFF">
                  <a:alpha val="58000"/>
                </a:srgbClr>
              </a:solidFill>
              <a:latin typeface="Times New Roman"/>
              <a:cs typeface="Times New Roman"/>
            </a:endParaRPr>
          </a:p>
          <a:p>
            <a:pPr indent="0" algn="just">
              <a:buNone/>
            </a:pPr>
            <a:r>
              <a:rPr lang="id-ID" sz="1800" dirty="0">
                <a:latin typeface="Times New Roman"/>
                <a:ea typeface="+mn-lt"/>
                <a:cs typeface="+mn-lt"/>
              </a:rPr>
              <a:t>Bidan juga memiliki tugas yang penting untuk menjadi seorang promotor. Ini berarti bidan juga memiliki tugas dan juga tanggung jawab yang berperan sangat penting untuk mendekatkan hubungan antara bayi dengan ibunya dan dengan keluarganya. Hal ini nantinya akan sangat bermanfaat untuk meningkatkan komunikasi sosial dan </a:t>
            </a:r>
            <a:r>
              <a:rPr lang="id-ID" sz="1800" dirty="0" err="1">
                <a:latin typeface="Times New Roman"/>
                <a:ea typeface="+mn-lt"/>
                <a:cs typeface="+mn-lt"/>
              </a:rPr>
              <a:t>interpersonal</a:t>
            </a:r>
            <a:r>
              <a:rPr lang="id-ID" sz="1800" dirty="0">
                <a:latin typeface="Times New Roman"/>
                <a:ea typeface="+mn-lt"/>
                <a:cs typeface="+mn-lt"/>
              </a:rPr>
              <a:t> antara bayi, dengan lingkungan sekitarnya, termasuk meningkatkan hubungan ibu dan anak.</a:t>
            </a:r>
            <a:endParaRPr lang="id-ID" sz="1800">
              <a:solidFill>
                <a:srgbClr val="FFFFFF">
                  <a:alpha val="58000"/>
                </a:srgbClr>
              </a:solidFill>
              <a:latin typeface="Times New Roman"/>
              <a:cs typeface="Times New Roman"/>
            </a:endParaRPr>
          </a:p>
          <a:p>
            <a:pPr marL="0" indent="0">
              <a:buNone/>
            </a:pPr>
            <a:endParaRPr lang="id-ID" dirty="0">
              <a:solidFill>
                <a:srgbClr val="FFFFFF">
                  <a:alpha val="58000"/>
                </a:srgbClr>
              </a:solidFill>
            </a:endParaRPr>
          </a:p>
        </p:txBody>
      </p:sp>
    </p:spTree>
    <p:extLst>
      <p:ext uri="{BB962C8B-B14F-4D97-AF65-F5344CB8AC3E}">
        <p14:creationId xmlns:p14="http://schemas.microsoft.com/office/powerpoint/2010/main" val="1186792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3680EA35-55E9-190D-A526-19D8EB193370}"/>
              </a:ext>
            </a:extLst>
          </p:cNvPr>
          <p:cNvSpPr>
            <a:spLocks noGrp="1"/>
          </p:cNvSpPr>
          <p:nvPr>
            <p:ph type="title"/>
          </p:nvPr>
        </p:nvSpPr>
        <p:spPr/>
        <p:txBody>
          <a:bodyPr/>
          <a:lstStyle/>
          <a:p>
            <a:r>
              <a:rPr lang="id-ID" dirty="0"/>
              <a:t>Lanjutan......</a:t>
            </a:r>
          </a:p>
        </p:txBody>
      </p:sp>
      <p:sp>
        <p:nvSpPr>
          <p:cNvPr id="3" name="Tampungan Konten 2">
            <a:extLst>
              <a:ext uri="{FF2B5EF4-FFF2-40B4-BE49-F238E27FC236}">
                <a16:creationId xmlns="" xmlns:a16="http://schemas.microsoft.com/office/drawing/2014/main" id="{5C19310B-F242-9B07-B322-CE0187C294EE}"/>
              </a:ext>
            </a:extLst>
          </p:cNvPr>
          <p:cNvSpPr>
            <a:spLocks noGrp="1"/>
          </p:cNvSpPr>
          <p:nvPr>
            <p:ph idx="1"/>
          </p:nvPr>
        </p:nvSpPr>
        <p:spPr>
          <a:xfrm>
            <a:off x="720000" y="1305148"/>
            <a:ext cx="10728325" cy="4463827"/>
          </a:xfrm>
        </p:spPr>
        <p:txBody>
          <a:bodyPr lIns="109728" tIns="109728" rIns="109728" bIns="91440" anchor="t"/>
          <a:lstStyle/>
          <a:p>
            <a:pPr>
              <a:buFont typeface="The Hand Extrablack,Sans-Serif"/>
              <a:buChar char="•"/>
            </a:pPr>
            <a:r>
              <a:rPr lang="id-ID" b="1" dirty="0">
                <a:latin typeface="Times New Roman"/>
                <a:cs typeface="Times New Roman"/>
              </a:rPr>
              <a:t>Mendorong dan juga memotivasi sang ibu untuk menyusui bayinya</a:t>
            </a:r>
            <a:endParaRPr lang="id-ID" dirty="0">
              <a:ea typeface="+mn-lt"/>
              <a:cs typeface="+mn-lt"/>
            </a:endParaRPr>
          </a:p>
          <a:p>
            <a:pPr indent="0">
              <a:buNone/>
            </a:pPr>
            <a:r>
              <a:rPr lang="id-ID" dirty="0">
                <a:latin typeface="Times New Roman"/>
                <a:cs typeface="Times New Roman"/>
              </a:rPr>
              <a:t>Saat ini, masih ada ibu yang mungkin merasa takut untuk menyusui anaknya, karena bayak hal. Maka dari itu, bidan sangat berperan penting dalam hal ini. Bidan dituntut untuk mampu mendorong dan memotivasi sang ibu agar dapat memberikan ASI kepada anaknya yang baru lahir, sekaligus memberikan informasi kepada sang ibu mengenai fakta dan juga mitos yang sering muncul di kalangan masyarakat mengenai program ASI yang diberikan kepada anak.</a:t>
            </a:r>
            <a:endParaRPr lang="id-ID" dirty="0">
              <a:ea typeface="+mn-lt"/>
              <a:cs typeface="+mn-lt"/>
            </a:endParaRPr>
          </a:p>
          <a:p>
            <a:pPr>
              <a:buFont typeface="The Hand Extrablack"/>
              <a:buChar char="•"/>
            </a:pPr>
            <a:r>
              <a:rPr lang="id-ID" sz="1800" b="1" dirty="0">
                <a:latin typeface="Times New Roman"/>
                <a:ea typeface="+mn-lt"/>
                <a:cs typeface="+mn-lt"/>
              </a:rPr>
              <a:t>Mampu menyusun sebuah program perencanaan kesehatan yang berkaitan dengan kondisi kesehatan ibu dan anaknya</a:t>
            </a:r>
            <a:endParaRPr lang="id-ID" sz="1800">
              <a:solidFill>
                <a:srgbClr val="FFFFFF">
                  <a:alpha val="58000"/>
                </a:srgbClr>
              </a:solidFill>
              <a:latin typeface="Times New Roman"/>
              <a:cs typeface="Times New Roman"/>
            </a:endParaRPr>
          </a:p>
          <a:p>
            <a:pPr indent="0">
              <a:buNone/>
            </a:pPr>
            <a:r>
              <a:rPr lang="id-ID" sz="1800" dirty="0">
                <a:latin typeface="Times New Roman"/>
                <a:ea typeface="+mn-lt"/>
                <a:cs typeface="+mn-lt"/>
              </a:rPr>
              <a:t>Bidan dituntut untuk mampu bertanggung jawab dan juga berperan dalam menyusun rencana dan juga rancangan program kesehatan bagi ibu dan juga bayinya, terutama selama masa nifas. Hal ini dilakukan untuk membantu menghindari terjadinya berbagai macam komplikasi, yang dapat menyebabkan kondisi kesehatan si ibu menjadi menurun. Karena itu, bidan harus mampu untuk menyusun rancangan program kesehatan, mulai dari asupan gizi yang baik dan optimal, hingga kegiatan fisik, seperti olahraga yang mampu meningkatkan daya tahan tubuh sang ibu.</a:t>
            </a:r>
            <a:endParaRPr lang="id-ID" sz="1800">
              <a:solidFill>
                <a:srgbClr val="FFFFFF">
                  <a:alpha val="58000"/>
                </a:srgbClr>
              </a:solidFill>
              <a:latin typeface="Times New Roman"/>
              <a:cs typeface="Times New Roman"/>
            </a:endParaRPr>
          </a:p>
          <a:p>
            <a:pPr indent="0">
              <a:buNone/>
            </a:pPr>
            <a:endParaRPr lang="id-ID" dirty="0">
              <a:solidFill>
                <a:srgbClr val="FFFFFF">
                  <a:alpha val="58000"/>
                </a:srgbClr>
              </a:solidFill>
              <a:latin typeface="Times New Roman"/>
              <a:cs typeface="Times New Roman"/>
            </a:endParaRPr>
          </a:p>
          <a:p>
            <a:pPr marL="0" indent="0">
              <a:buNone/>
            </a:pPr>
            <a:endParaRPr lang="id-ID" dirty="0">
              <a:solidFill>
                <a:srgbClr val="FFFFFF">
                  <a:alpha val="58000"/>
                </a:srgbClr>
              </a:solidFill>
            </a:endParaRPr>
          </a:p>
        </p:txBody>
      </p:sp>
    </p:spTree>
    <p:extLst>
      <p:ext uri="{BB962C8B-B14F-4D97-AF65-F5344CB8AC3E}">
        <p14:creationId xmlns:p14="http://schemas.microsoft.com/office/powerpoint/2010/main" val="3669971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ED2D5431-C83A-EED1-0CA5-EE51FFA68C94}"/>
              </a:ext>
            </a:extLst>
          </p:cNvPr>
          <p:cNvSpPr>
            <a:spLocks noGrp="1"/>
          </p:cNvSpPr>
          <p:nvPr>
            <p:ph type="title"/>
          </p:nvPr>
        </p:nvSpPr>
        <p:spPr/>
        <p:txBody>
          <a:bodyPr/>
          <a:lstStyle/>
          <a:p>
            <a:r>
              <a:rPr lang="id-ID" dirty="0"/>
              <a:t>Lanjutan....</a:t>
            </a:r>
          </a:p>
        </p:txBody>
      </p:sp>
      <p:sp>
        <p:nvSpPr>
          <p:cNvPr id="3" name="Tampungan Konten 2">
            <a:extLst>
              <a:ext uri="{FF2B5EF4-FFF2-40B4-BE49-F238E27FC236}">
                <a16:creationId xmlns="" xmlns:a16="http://schemas.microsoft.com/office/drawing/2014/main" id="{0F66970E-59CD-E19B-BC59-E344B50573CF}"/>
              </a:ext>
            </a:extLst>
          </p:cNvPr>
          <p:cNvSpPr>
            <a:spLocks noGrp="1"/>
          </p:cNvSpPr>
          <p:nvPr>
            <p:ph idx="1"/>
          </p:nvPr>
        </p:nvSpPr>
        <p:spPr>
          <a:xfrm>
            <a:off x="720000" y="1233260"/>
            <a:ext cx="10728325" cy="3227375"/>
          </a:xfrm>
        </p:spPr>
        <p:txBody>
          <a:bodyPr lIns="109728" tIns="109728" rIns="109728" bIns="91440" anchor="t"/>
          <a:lstStyle/>
          <a:p>
            <a:pPr>
              <a:buFont typeface="The Hand Extrablack,Sans-Serif" panose="03070A02030502020204" pitchFamily="66" charset="0"/>
            </a:pPr>
            <a:r>
              <a:rPr lang="id-ID" b="1" dirty="0">
                <a:latin typeface="Times New Roman"/>
                <a:cs typeface="Times New Roman"/>
              </a:rPr>
              <a:t>Mendeteksi adanya komplikasi dan gangguan kesehatan lain dan memberikan rujukan</a:t>
            </a:r>
            <a:endParaRPr lang="id-ID" dirty="0">
              <a:ea typeface="+mn-lt"/>
              <a:cs typeface="+mn-lt"/>
            </a:endParaRPr>
          </a:p>
          <a:p>
            <a:pPr marL="0" indent="0">
              <a:buNone/>
            </a:pPr>
            <a:r>
              <a:rPr lang="id-ID" dirty="0">
                <a:latin typeface="Times New Roman"/>
                <a:cs typeface="Times New Roman"/>
              </a:rPr>
              <a:t>Bidan pada masa nifas juga memiliki peran yang sangat penting dalam memberikan rujukan kesehatan kepada ibu. Bidan dituntut mampu untuk mendeteksi gangguan kesehatan yang mungkin muncul pada ibu dan membantu untuk mencarikan solusinya. Salah satunya adalah dengan cara memberikan rujukan ke dokter atau tenaga medis lainnya yang lebih berpengalaman dan juga lebih paham akan kondisi kesehatan yang dialami selama masa nifas setelah melahirkan.</a:t>
            </a:r>
            <a:endParaRPr lang="id-ID" dirty="0">
              <a:solidFill>
                <a:srgbClr val="000000"/>
              </a:solidFill>
              <a:latin typeface="Times New Roman"/>
              <a:cs typeface="Times New Roman"/>
            </a:endParaRPr>
          </a:p>
          <a:p>
            <a:r>
              <a:rPr lang="id-ID" sz="1800" b="1" dirty="0">
                <a:latin typeface="Times New Roman"/>
                <a:ea typeface="+mn-lt"/>
                <a:cs typeface="+mn-lt"/>
              </a:rPr>
              <a:t>Memberikan edukasi mengenai kesehatan, serta cara hidup sehat yang mendukung pertumbuhan sang bayi</a:t>
            </a:r>
            <a:endParaRPr lang="id-ID" sz="1800">
              <a:solidFill>
                <a:srgbClr val="FFFFFF">
                  <a:alpha val="58000"/>
                </a:srgbClr>
              </a:solidFill>
              <a:latin typeface="Times New Roman"/>
              <a:ea typeface="+mn-lt"/>
              <a:cs typeface="Times New Roman"/>
            </a:endParaRPr>
          </a:p>
          <a:p>
            <a:pPr marL="0" indent="0">
              <a:buNone/>
            </a:pPr>
            <a:r>
              <a:rPr lang="id-ID" sz="1800" dirty="0">
                <a:latin typeface="Times New Roman"/>
                <a:ea typeface="+mn-lt"/>
                <a:cs typeface="+mn-lt"/>
              </a:rPr>
              <a:t>Penting bagi bidan, terutama dalam masa nifas untuk memberikan edukasi kepada ibu, dan juga keluarga mengenai kesehatan, gaya hidup sehat, yang tentu saja dapat mendukung </a:t>
            </a:r>
            <a:r>
              <a:rPr lang="id-ID" sz="1800" dirty="0">
                <a:latin typeface="Times New Roman"/>
                <a:ea typeface="+mn-lt"/>
                <a:cs typeface="+mn-lt"/>
                <a:hlinkClick r:id="rId2"/>
              </a:rPr>
              <a:t>perkembangan bayi</a:t>
            </a:r>
            <a:r>
              <a:rPr lang="id-ID" sz="1800" dirty="0">
                <a:latin typeface="Times New Roman"/>
                <a:ea typeface="+mn-lt"/>
                <a:cs typeface="+mn-lt"/>
              </a:rPr>
              <a:t>. Bidan harus memahami bagaimana cara hidup sehat yang baik dan benar dan harus mampu untuk memberikan edukasi kepada ibu  dan ayah, agar dapat mendukung kebutuhan dari sang bayi.</a:t>
            </a:r>
            <a:endParaRPr lang="id-ID" sz="1800">
              <a:solidFill>
                <a:srgbClr val="FFFFFF">
                  <a:alpha val="58000"/>
                </a:srgbClr>
              </a:solidFill>
              <a:latin typeface="Times New Roman"/>
              <a:cs typeface="Times New Roman"/>
            </a:endParaRPr>
          </a:p>
          <a:p>
            <a:endParaRPr lang="id-ID" dirty="0">
              <a:solidFill>
                <a:srgbClr val="FFFFFF">
                  <a:alpha val="58000"/>
                </a:srgbClr>
              </a:solidFill>
              <a:latin typeface="Times New Roman"/>
              <a:ea typeface="+mn-lt"/>
              <a:cs typeface="Times New Roman"/>
            </a:endParaRPr>
          </a:p>
          <a:p>
            <a:endParaRPr lang="id-ID" dirty="0">
              <a:solidFill>
                <a:srgbClr val="FFFFFF">
                  <a:alpha val="58000"/>
                </a:srgbClr>
              </a:solidFill>
            </a:endParaRPr>
          </a:p>
        </p:txBody>
      </p:sp>
    </p:spTree>
    <p:extLst>
      <p:ext uri="{BB962C8B-B14F-4D97-AF65-F5344CB8AC3E}">
        <p14:creationId xmlns:p14="http://schemas.microsoft.com/office/powerpoint/2010/main" val="2985555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5173AA7E-FB13-4C7C-BE86-ECAD9E5904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1B6EC153-DED3-475F-9AE0-D69887DFC7D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 xmlns:a16="http://schemas.microsoft.com/office/drawing/2014/main" id="{A8756A1B-6950-48DF-9439-2314515C37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1" y="0"/>
            <a:ext cx="4789061" cy="6858000"/>
          </a:xfrm>
          <a:custGeom>
            <a:avLst/>
            <a:gdLst>
              <a:gd name="connsiteX0" fmla="*/ 0 w 4789061"/>
              <a:gd name="connsiteY0" fmla="*/ 0 h 6858000"/>
              <a:gd name="connsiteX1" fmla="*/ 4248416 w 4789061"/>
              <a:gd name="connsiteY1" fmla="*/ 0 h 6858000"/>
              <a:gd name="connsiteX2" fmla="*/ 4442571 w 4789061"/>
              <a:gd name="connsiteY2" fmla="*/ 413260 h 6858000"/>
              <a:gd name="connsiteX3" fmla="*/ 4652176 w 4789061"/>
              <a:gd name="connsiteY3" fmla="*/ 4153439 h 6858000"/>
              <a:gd name="connsiteX4" fmla="*/ 3478386 w 4789061"/>
              <a:gd name="connsiteY4" fmla="*/ 6758958 h 6858000"/>
              <a:gd name="connsiteX5" fmla="*/ 3423920 w 4789061"/>
              <a:gd name="connsiteY5" fmla="*/ 6858000 h 6858000"/>
              <a:gd name="connsiteX6" fmla="*/ 0 w 478906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89061" h="6858000">
                <a:moveTo>
                  <a:pt x="0" y="0"/>
                </a:moveTo>
                <a:lnTo>
                  <a:pt x="4248416" y="0"/>
                </a:lnTo>
                <a:lnTo>
                  <a:pt x="4442571" y="413260"/>
                </a:lnTo>
                <a:cubicBezTo>
                  <a:pt x="5071387" y="1505896"/>
                  <a:pt x="4652176" y="3775219"/>
                  <a:pt x="4652176" y="4153439"/>
                </a:cubicBezTo>
                <a:cubicBezTo>
                  <a:pt x="4652176" y="5624297"/>
                  <a:pt x="3855675" y="6170615"/>
                  <a:pt x="3478386" y="6758958"/>
                </a:cubicBezTo>
                <a:lnTo>
                  <a:pt x="342392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Judul 1">
            <a:extLst>
              <a:ext uri="{FF2B5EF4-FFF2-40B4-BE49-F238E27FC236}">
                <a16:creationId xmlns="" xmlns:a16="http://schemas.microsoft.com/office/drawing/2014/main" id="{DA1C091E-6C92-B3B1-BD1A-FAD469D5A74D}"/>
              </a:ext>
            </a:extLst>
          </p:cNvPr>
          <p:cNvSpPr>
            <a:spLocks noGrp="1"/>
          </p:cNvSpPr>
          <p:nvPr>
            <p:ph type="title"/>
          </p:nvPr>
        </p:nvSpPr>
        <p:spPr>
          <a:xfrm>
            <a:off x="720000" y="619200"/>
            <a:ext cx="3095626" cy="3241599"/>
          </a:xfrm>
        </p:spPr>
        <p:txBody>
          <a:bodyPr>
            <a:normAutofit/>
          </a:bodyPr>
          <a:lstStyle/>
          <a:p>
            <a:r>
              <a:rPr lang="id-ID" sz="3200"/>
              <a:t>DAFTAR PUSTAKA</a:t>
            </a:r>
          </a:p>
        </p:txBody>
      </p:sp>
      <p:sp>
        <p:nvSpPr>
          <p:cNvPr id="14" name="Freeform 10">
            <a:extLst>
              <a:ext uri="{FF2B5EF4-FFF2-40B4-BE49-F238E27FC236}">
                <a16:creationId xmlns="" xmlns:a16="http://schemas.microsoft.com/office/drawing/2014/main" id="{F85A6BBD-7399-450C-8FA5-F8AE24156BE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rot="4394617">
            <a:off x="2970833" y="4308884"/>
            <a:ext cx="2069886" cy="1937439"/>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Tampungan Konten 2">
            <a:extLst>
              <a:ext uri="{FF2B5EF4-FFF2-40B4-BE49-F238E27FC236}">
                <a16:creationId xmlns="" xmlns:a16="http://schemas.microsoft.com/office/drawing/2014/main" id="{89AE2E93-3CE0-B218-5E00-629CDA99B893}"/>
              </a:ext>
            </a:extLst>
          </p:cNvPr>
          <p:cNvSpPr>
            <a:spLocks noGrp="1"/>
          </p:cNvSpPr>
          <p:nvPr>
            <p:ph idx="1"/>
          </p:nvPr>
        </p:nvSpPr>
        <p:spPr>
          <a:xfrm>
            <a:off x="6444000" y="633600"/>
            <a:ext cx="4991962" cy="5135374"/>
          </a:xfrm>
        </p:spPr>
        <p:txBody>
          <a:bodyPr lIns="109728" tIns="109728" rIns="109728" bIns="91440" anchor="t">
            <a:normAutofit/>
          </a:bodyPr>
          <a:lstStyle/>
          <a:p>
            <a:pPr marL="457200" indent="-457200">
              <a:lnSpc>
                <a:spcPct val="110000"/>
              </a:lnSpc>
              <a:buAutoNum type="arabicPeriod"/>
            </a:pPr>
            <a:r>
              <a:rPr lang="id-ID" dirty="0">
                <a:hlinkClick r:id="rId2"/>
              </a:rPr>
              <a:t>https</a:t>
            </a:r>
            <a:r>
              <a:rPr lang="id-ID" dirty="0">
                <a:ea typeface="+mn-lt"/>
                <a:cs typeface="+mn-lt"/>
                <a:hlinkClick r:id="rId2"/>
              </a:rPr>
              <a:t>://rasindonews.wordpress.com/2022/06/24/pengertian-orang-tua/</a:t>
            </a:r>
            <a:endParaRPr lang="id-ID" dirty="0">
              <a:solidFill>
                <a:srgbClr val="FFFFFF">
                  <a:alpha val="58000"/>
                </a:srgbClr>
              </a:solidFill>
            </a:endParaRPr>
          </a:p>
          <a:p>
            <a:pPr marL="457200" indent="-457200">
              <a:lnSpc>
                <a:spcPct val="110000"/>
              </a:lnSpc>
              <a:buAutoNum type="arabicPeriod"/>
            </a:pPr>
            <a:r>
              <a:rPr lang="id-ID" dirty="0">
                <a:latin typeface="Times New Roman"/>
                <a:cs typeface="Times New Roman"/>
              </a:rPr>
              <a:t>Dewi &amp; Sunarsih.  2012. </a:t>
            </a:r>
            <a:r>
              <a:rPr lang="id-ID" i="1" dirty="0">
                <a:latin typeface="Times New Roman"/>
                <a:cs typeface="Times New Roman"/>
              </a:rPr>
              <a:t>Masa Nifas</a:t>
            </a:r>
            <a:r>
              <a:rPr lang="id-ID" dirty="0">
                <a:latin typeface="Times New Roman"/>
                <a:cs typeface="Times New Roman"/>
              </a:rPr>
              <a:t>. Jakarta Selatan.</a:t>
            </a:r>
            <a:endParaRPr lang="id-ID" dirty="0">
              <a:solidFill>
                <a:srgbClr val="FFFFFF">
                  <a:alpha val="58000"/>
                </a:srgbClr>
              </a:solidFill>
              <a:latin typeface="Times New Roman"/>
              <a:cs typeface="Times New Roman"/>
            </a:endParaRPr>
          </a:p>
          <a:p>
            <a:pPr marL="457200" indent="-457200">
              <a:lnSpc>
                <a:spcPct val="110000"/>
              </a:lnSpc>
              <a:buAutoNum type="arabicPeriod"/>
            </a:pPr>
            <a:r>
              <a:rPr lang="id-ID" dirty="0">
                <a:latin typeface="Times New Roman"/>
                <a:cs typeface="Times New Roman"/>
              </a:rPr>
              <a:t>Nurlaili, dian Husada. 2014. </a:t>
            </a:r>
            <a:r>
              <a:rPr lang="id-ID" i="1" dirty="0">
                <a:latin typeface="Times New Roman"/>
                <a:cs typeface="Times New Roman"/>
              </a:rPr>
              <a:t>Persiapan Menjadi Orang Tua</a:t>
            </a:r>
            <a:r>
              <a:rPr lang="id-ID" dirty="0">
                <a:latin typeface="Times New Roman"/>
                <a:cs typeface="Times New Roman"/>
              </a:rPr>
              <a:t>. Jakarta</a:t>
            </a:r>
            <a:endParaRPr lang="id-ID" dirty="0">
              <a:solidFill>
                <a:srgbClr val="FFFFFF">
                  <a:alpha val="58000"/>
                </a:srgbClr>
              </a:solidFill>
              <a:latin typeface="Times New Roman"/>
              <a:cs typeface="Times New Roman"/>
            </a:endParaRPr>
          </a:p>
          <a:p>
            <a:pPr marL="457200" indent="-457200">
              <a:lnSpc>
                <a:spcPct val="110000"/>
              </a:lnSpc>
              <a:buAutoNum type="arabicPeriod"/>
            </a:pPr>
            <a:r>
              <a:rPr lang="id-ID" dirty="0">
                <a:latin typeface="Times New Roman"/>
                <a:cs typeface="Times New Roman"/>
              </a:rPr>
              <a:t>Sulistyawati. 2015. </a:t>
            </a:r>
            <a:r>
              <a:rPr lang="id-ID" i="1" dirty="0">
                <a:latin typeface="Times New Roman"/>
                <a:cs typeface="Times New Roman"/>
              </a:rPr>
              <a:t>Masa </a:t>
            </a:r>
            <a:r>
              <a:rPr lang="id-ID" i="1" dirty="0" err="1">
                <a:latin typeface="Times New Roman"/>
                <a:cs typeface="Times New Roman"/>
              </a:rPr>
              <a:t>NIfas</a:t>
            </a:r>
            <a:r>
              <a:rPr lang="id-ID" dirty="0">
                <a:latin typeface="Times New Roman"/>
                <a:cs typeface="Times New Roman"/>
              </a:rPr>
              <a:t>. Surabaya</a:t>
            </a:r>
            <a:endParaRPr lang="id-ID" dirty="0">
              <a:solidFill>
                <a:srgbClr val="FFFFFF">
                  <a:alpha val="58000"/>
                </a:srgbClr>
              </a:solidFill>
              <a:latin typeface="Times New Roman"/>
              <a:cs typeface="Times New Roman"/>
            </a:endParaRPr>
          </a:p>
          <a:p>
            <a:pPr marL="457200" indent="-457200">
              <a:lnSpc>
                <a:spcPct val="110000"/>
              </a:lnSpc>
              <a:buAutoNum type="arabicPeriod"/>
            </a:pPr>
            <a:r>
              <a:rPr lang="en-ID" dirty="0" err="1">
                <a:latin typeface="Times New Roman"/>
                <a:ea typeface="+mn-lt"/>
                <a:cs typeface="+mn-lt"/>
              </a:rPr>
              <a:t>Setyowati</a:t>
            </a:r>
            <a:r>
              <a:rPr lang="en-ID" dirty="0">
                <a:latin typeface="Times New Roman"/>
                <a:ea typeface="+mn-lt"/>
                <a:cs typeface="+mn-lt"/>
              </a:rPr>
              <a:t>, at all (2017).</a:t>
            </a:r>
            <a:r>
              <a:rPr lang="en-ID" dirty="0" err="1">
                <a:latin typeface="Times New Roman"/>
                <a:ea typeface="+mn-lt"/>
                <a:cs typeface="+mn-lt"/>
              </a:rPr>
              <a:t>Kesiapan</a:t>
            </a:r>
            <a:r>
              <a:rPr lang="en-ID" dirty="0">
                <a:latin typeface="Times New Roman"/>
                <a:ea typeface="+mn-lt"/>
                <a:cs typeface="+mn-lt"/>
              </a:rPr>
              <a:t> </a:t>
            </a:r>
            <a:r>
              <a:rPr lang="en-ID" dirty="0" err="1">
                <a:latin typeface="Times New Roman"/>
                <a:ea typeface="+mn-lt"/>
                <a:cs typeface="+mn-lt"/>
              </a:rPr>
              <a:t>Menjadi</a:t>
            </a:r>
            <a:r>
              <a:rPr lang="en-ID" dirty="0">
                <a:latin typeface="Times New Roman"/>
                <a:ea typeface="+mn-lt"/>
                <a:cs typeface="+mn-lt"/>
              </a:rPr>
              <a:t> </a:t>
            </a:r>
            <a:r>
              <a:rPr lang="en-ID" dirty="0" err="1">
                <a:latin typeface="Times New Roman"/>
                <a:ea typeface="+mn-lt"/>
                <a:cs typeface="+mn-lt"/>
              </a:rPr>
              <a:t>Orangtua</a:t>
            </a:r>
            <a:r>
              <a:rPr lang="en-ID" dirty="0">
                <a:latin typeface="Times New Roman"/>
                <a:ea typeface="+mn-lt"/>
                <a:cs typeface="+mn-lt"/>
              </a:rPr>
              <a:t>, Pola </a:t>
            </a:r>
            <a:r>
              <a:rPr lang="en-ID" dirty="0" err="1">
                <a:latin typeface="Times New Roman"/>
                <a:ea typeface="+mn-lt"/>
                <a:cs typeface="+mn-lt"/>
              </a:rPr>
              <a:t>Asuh</a:t>
            </a:r>
            <a:r>
              <a:rPr lang="en-ID" dirty="0">
                <a:latin typeface="Times New Roman"/>
                <a:ea typeface="+mn-lt"/>
                <a:cs typeface="+mn-lt"/>
              </a:rPr>
              <a:t>, </a:t>
            </a:r>
            <a:r>
              <a:rPr lang="en-ID" dirty="0" err="1">
                <a:latin typeface="Times New Roman"/>
                <a:ea typeface="+mn-lt"/>
                <a:cs typeface="+mn-lt"/>
              </a:rPr>
              <a:t>Pertumbuhan</a:t>
            </a:r>
            <a:r>
              <a:rPr lang="en-ID" dirty="0">
                <a:latin typeface="Times New Roman"/>
                <a:ea typeface="+mn-lt"/>
                <a:cs typeface="+mn-lt"/>
              </a:rPr>
              <a:t> Dan </a:t>
            </a:r>
            <a:r>
              <a:rPr lang="en-ID" dirty="0" err="1">
                <a:latin typeface="Times New Roman"/>
                <a:ea typeface="+mn-lt"/>
                <a:cs typeface="+mn-lt"/>
              </a:rPr>
              <a:t>Perkembangan</a:t>
            </a:r>
            <a:r>
              <a:rPr lang="en-ID" dirty="0">
                <a:latin typeface="Times New Roman"/>
                <a:ea typeface="+mn-lt"/>
                <a:cs typeface="+mn-lt"/>
              </a:rPr>
              <a:t> Sosial Anak </a:t>
            </a:r>
            <a:r>
              <a:rPr lang="en-ID" dirty="0" err="1">
                <a:latin typeface="Times New Roman"/>
                <a:ea typeface="+mn-lt"/>
                <a:cs typeface="+mn-lt"/>
              </a:rPr>
              <a:t>Usia</a:t>
            </a:r>
            <a:r>
              <a:rPr lang="en-ID" dirty="0">
                <a:latin typeface="Times New Roman"/>
                <a:ea typeface="+mn-lt"/>
                <a:cs typeface="+mn-lt"/>
              </a:rPr>
              <a:t> 2-3 </a:t>
            </a:r>
            <a:r>
              <a:rPr lang="en-ID" dirty="0" err="1">
                <a:latin typeface="Times New Roman"/>
                <a:ea typeface="+mn-lt"/>
                <a:cs typeface="+mn-lt"/>
              </a:rPr>
              <a:t>Tahun</a:t>
            </a:r>
            <a:r>
              <a:rPr lang="en-ID" dirty="0">
                <a:latin typeface="Times New Roman"/>
                <a:ea typeface="+mn-lt"/>
                <a:cs typeface="+mn-lt"/>
              </a:rPr>
              <a:t> Di Kota M</a:t>
            </a:r>
            <a:r>
              <a:rPr lang="en-ID" dirty="0">
                <a:ea typeface="+mn-lt"/>
                <a:cs typeface="+mn-lt"/>
              </a:rPr>
              <a:t>edan.</a:t>
            </a:r>
            <a:r>
              <a:rPr lang="en-ID" sz="1900" dirty="0">
                <a:ea typeface="+mn-lt"/>
                <a:cs typeface="+mn-lt"/>
              </a:rPr>
              <a:t> </a:t>
            </a:r>
            <a:endParaRPr lang="id-ID" sz="1900" dirty="0">
              <a:latin typeface="Times New Roman"/>
              <a:cs typeface="Times New Roman"/>
            </a:endParaRPr>
          </a:p>
          <a:p>
            <a:pPr marL="457200" indent="-457200">
              <a:lnSpc>
                <a:spcPct val="110000"/>
              </a:lnSpc>
              <a:buAutoNum type="arabicPeriod"/>
            </a:pPr>
            <a:endParaRPr lang="id-ID" sz="1900">
              <a:latin typeface="Times New Roman"/>
              <a:cs typeface="Times New Roman"/>
            </a:endParaRPr>
          </a:p>
          <a:p>
            <a:pPr>
              <a:lnSpc>
                <a:spcPct val="110000"/>
              </a:lnSpc>
            </a:pPr>
            <a:endParaRPr lang="id-ID" sz="1900"/>
          </a:p>
          <a:p>
            <a:pPr marL="0" indent="0">
              <a:lnSpc>
                <a:spcPct val="110000"/>
              </a:lnSpc>
              <a:buNone/>
            </a:pPr>
            <a:endParaRPr lang="id-ID" sz="1900"/>
          </a:p>
        </p:txBody>
      </p:sp>
    </p:spTree>
    <p:extLst>
      <p:ext uri="{BB962C8B-B14F-4D97-AF65-F5344CB8AC3E}">
        <p14:creationId xmlns:p14="http://schemas.microsoft.com/office/powerpoint/2010/main" val="2575159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7">
            <a:extLst>
              <a:ext uri="{FF2B5EF4-FFF2-40B4-BE49-F238E27FC236}">
                <a16:creationId xmlns="" xmlns:a16="http://schemas.microsoft.com/office/drawing/2014/main" id="{B3E9F3C4-0623-4F2B-A4FE-187D7B73CDC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9">
            <a:extLst>
              <a:ext uri="{FF2B5EF4-FFF2-40B4-BE49-F238E27FC236}">
                <a16:creationId xmlns="" xmlns:a16="http://schemas.microsoft.com/office/drawing/2014/main" id="{9DD24FF2-0EF7-4840-85F9-E82A0C371B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Judul 1">
            <a:extLst>
              <a:ext uri="{FF2B5EF4-FFF2-40B4-BE49-F238E27FC236}">
                <a16:creationId xmlns="" xmlns:a16="http://schemas.microsoft.com/office/drawing/2014/main" id="{C5AD60C9-28EB-57DA-EF5D-5D2F13EBAC62}"/>
              </a:ext>
            </a:extLst>
          </p:cNvPr>
          <p:cNvSpPr>
            <a:spLocks noGrp="1"/>
          </p:cNvSpPr>
          <p:nvPr>
            <p:ph type="ctrTitle"/>
          </p:nvPr>
        </p:nvSpPr>
        <p:spPr>
          <a:xfrm>
            <a:off x="731838" y="1469364"/>
            <a:ext cx="10728324" cy="1969770"/>
          </a:xfrm>
        </p:spPr>
        <p:txBody>
          <a:bodyPr>
            <a:normAutofit/>
          </a:bodyPr>
          <a:lstStyle/>
          <a:p>
            <a:r>
              <a:rPr lang="id-ID" dirty="0" err="1"/>
              <a:t>Terimakasih</a:t>
            </a:r>
          </a:p>
        </p:txBody>
      </p:sp>
      <p:sp>
        <p:nvSpPr>
          <p:cNvPr id="25" name="Freeform 78">
            <a:extLst>
              <a:ext uri="{FF2B5EF4-FFF2-40B4-BE49-F238E27FC236}">
                <a16:creationId xmlns="" xmlns:a16="http://schemas.microsoft.com/office/drawing/2014/main" id="{703DF8EC-903F-4FF4-B443-3B8B5DEF5F4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rot="600114">
            <a:off x="4532666" y="457418"/>
            <a:ext cx="694205" cy="713383"/>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6" name="Freeform 79">
            <a:extLst>
              <a:ext uri="{FF2B5EF4-FFF2-40B4-BE49-F238E27FC236}">
                <a16:creationId xmlns="" xmlns:a16="http://schemas.microsoft.com/office/drawing/2014/main" id="{00B4453B-3251-479A-995C-568CE620367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rot="600114">
            <a:off x="5791465" y="208957"/>
            <a:ext cx="587404" cy="943792"/>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6" name="Freeform 85">
            <a:extLst>
              <a:ext uri="{FF2B5EF4-FFF2-40B4-BE49-F238E27FC236}">
                <a16:creationId xmlns="" xmlns:a16="http://schemas.microsoft.com/office/drawing/2014/main" id="{A4A5B20B-437F-4239-9753-30EB5AB90A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rot="600114">
            <a:off x="7087193" y="460605"/>
            <a:ext cx="427203" cy="775416"/>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8" name="Freeform 87">
            <a:extLst>
              <a:ext uri="{FF2B5EF4-FFF2-40B4-BE49-F238E27FC236}">
                <a16:creationId xmlns="" xmlns:a16="http://schemas.microsoft.com/office/drawing/2014/main" id="{14874823-A924-45C1-B19B-8468C071F7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rot="4430858">
            <a:off x="4571743" y="5281959"/>
            <a:ext cx="626472" cy="670149"/>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0" name="Freeform 80">
            <a:extLst>
              <a:ext uri="{FF2B5EF4-FFF2-40B4-BE49-F238E27FC236}">
                <a16:creationId xmlns="" xmlns:a16="http://schemas.microsoft.com/office/drawing/2014/main" id="{A9402C84-62F4-4868-AF08-B13A6194AC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rot="5400000">
            <a:off x="5690691" y="5562952"/>
            <a:ext cx="749228" cy="383544"/>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2" name="Freeform 84">
            <a:extLst>
              <a:ext uri="{FF2B5EF4-FFF2-40B4-BE49-F238E27FC236}">
                <a16:creationId xmlns="" xmlns:a16="http://schemas.microsoft.com/office/drawing/2014/main" id="{801ACD2F-9E03-4258-BB7D-5006BA0BDB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rot="6274527">
            <a:off x="6910134" y="5273050"/>
            <a:ext cx="647637" cy="678578"/>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Tree>
    <p:extLst>
      <p:ext uri="{BB962C8B-B14F-4D97-AF65-F5344CB8AC3E}">
        <p14:creationId xmlns:p14="http://schemas.microsoft.com/office/powerpoint/2010/main" val="3525690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52940" y="937847"/>
            <a:ext cx="8621488" cy="4842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9878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 xmlns:a16="http://schemas.microsoft.com/office/drawing/2014/main" id="{09646535-AEF6-4883-A4F9-EEC1F8B431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 xmlns:a16="http://schemas.microsoft.com/office/drawing/2014/main" id="{DB7EFF05-A8DA-4B3E-9C21-7A04283D485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3" name="Rectangle 32">
            <a:extLst>
              <a:ext uri="{FF2B5EF4-FFF2-40B4-BE49-F238E27FC236}">
                <a16:creationId xmlns="" xmlns:a16="http://schemas.microsoft.com/office/drawing/2014/main" id="{0B2BD9FB-6C4C-4948-A4F4-8E9FC90CFD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 xmlns:a16="http://schemas.microsoft.com/office/drawing/2014/main" id="{D79DB51C-B80E-4B27-9779-A1DE323254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7" name="Freeform: Shape 36">
            <a:extLst>
              <a:ext uri="{FF2B5EF4-FFF2-40B4-BE49-F238E27FC236}">
                <a16:creationId xmlns="" xmlns:a16="http://schemas.microsoft.com/office/drawing/2014/main" id="{657457C6-5104-4D63-9C05-84DA1B1A42B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0" y="0"/>
            <a:ext cx="7781925" cy="6858000"/>
          </a:xfrm>
          <a:custGeom>
            <a:avLst/>
            <a:gdLst>
              <a:gd name="connsiteX0" fmla="*/ 486147 w 7781925"/>
              <a:gd name="connsiteY0" fmla="*/ 0 h 6858000"/>
              <a:gd name="connsiteX1" fmla="*/ 6657920 w 7781925"/>
              <a:gd name="connsiteY1" fmla="*/ 0 h 6858000"/>
              <a:gd name="connsiteX2" fmla="*/ 6863617 w 7781925"/>
              <a:gd name="connsiteY2" fmla="*/ 207074 h 6858000"/>
              <a:gd name="connsiteX3" fmla="*/ 7060266 w 7781925"/>
              <a:gd name="connsiteY3" fmla="*/ 457558 h 6858000"/>
              <a:gd name="connsiteX4" fmla="*/ 7781925 w 7781925"/>
              <a:gd name="connsiteY4" fmla="*/ 3182818 h 6858000"/>
              <a:gd name="connsiteX5" fmla="*/ 7621556 w 7781925"/>
              <a:gd name="connsiteY5" fmla="*/ 4465293 h 6858000"/>
              <a:gd name="connsiteX6" fmla="*/ 7140451 w 7781925"/>
              <a:gd name="connsiteY6" fmla="*/ 5747768 h 6858000"/>
              <a:gd name="connsiteX7" fmla="*/ 6226371 w 7781925"/>
              <a:gd name="connsiteY7" fmla="*/ 6831631 h 6858000"/>
              <a:gd name="connsiteX8" fmla="*/ 6191557 w 7781925"/>
              <a:gd name="connsiteY8" fmla="*/ 6858000 h 6858000"/>
              <a:gd name="connsiteX9" fmla="*/ 940388 w 7781925"/>
              <a:gd name="connsiteY9" fmla="*/ 6858000 h 6858000"/>
              <a:gd name="connsiteX10" fmla="*/ 844312 w 7781925"/>
              <a:gd name="connsiteY10" fmla="*/ 6790615 h 6858000"/>
              <a:gd name="connsiteX11" fmla="*/ 2377 w 7781925"/>
              <a:gd name="connsiteY11" fmla="*/ 5930621 h 6858000"/>
              <a:gd name="connsiteX12" fmla="*/ 0 w 7781925"/>
              <a:gd name="connsiteY12" fmla="*/ 5927208 h 6858000"/>
              <a:gd name="connsiteX13" fmla="*/ 0 w 7781925"/>
              <a:gd name="connsiteY13" fmla="*/ 542232 h 6858000"/>
              <a:gd name="connsiteX14" fmla="*/ 17725 w 7781925"/>
              <a:gd name="connsiteY14" fmla="*/ 518509 h 6858000"/>
              <a:gd name="connsiteX15" fmla="*/ 385863 w 7781925"/>
              <a:gd name="connsiteY15" fmla="*/ 9769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781925" h="6858000">
                <a:moveTo>
                  <a:pt x="486147" y="0"/>
                </a:moveTo>
                <a:lnTo>
                  <a:pt x="6657920" y="0"/>
                </a:lnTo>
                <a:lnTo>
                  <a:pt x="6863617" y="207074"/>
                </a:lnTo>
                <a:cubicBezTo>
                  <a:pt x="6934561" y="287229"/>
                  <a:pt x="7000128" y="370723"/>
                  <a:pt x="7060266" y="457558"/>
                </a:cubicBezTo>
                <a:cubicBezTo>
                  <a:pt x="7541372" y="1152232"/>
                  <a:pt x="7781925" y="2060652"/>
                  <a:pt x="7781925" y="3182818"/>
                </a:cubicBezTo>
                <a:cubicBezTo>
                  <a:pt x="7781925" y="3583591"/>
                  <a:pt x="7728469" y="3984365"/>
                  <a:pt x="7621556" y="4465293"/>
                </a:cubicBezTo>
                <a:cubicBezTo>
                  <a:pt x="7487916" y="4919503"/>
                  <a:pt x="7354276" y="5346995"/>
                  <a:pt x="7140451" y="5747768"/>
                </a:cubicBezTo>
                <a:cubicBezTo>
                  <a:pt x="6873170" y="6198639"/>
                  <a:pt x="6564126" y="6555577"/>
                  <a:pt x="6226371" y="6831631"/>
                </a:cubicBezTo>
                <a:lnTo>
                  <a:pt x="6191557" y="6858000"/>
                </a:lnTo>
                <a:lnTo>
                  <a:pt x="940388" y="6858000"/>
                </a:lnTo>
                <a:lnTo>
                  <a:pt x="844312" y="6790615"/>
                </a:lnTo>
                <a:cubicBezTo>
                  <a:pt x="530257" y="6551820"/>
                  <a:pt x="249612" y="6262929"/>
                  <a:pt x="2377" y="5930621"/>
                </a:cubicBezTo>
                <a:lnTo>
                  <a:pt x="0" y="5927208"/>
                </a:lnTo>
                <a:lnTo>
                  <a:pt x="0" y="542232"/>
                </a:lnTo>
                <a:lnTo>
                  <a:pt x="17725" y="518509"/>
                </a:lnTo>
                <a:cubicBezTo>
                  <a:pt x="136122" y="368218"/>
                  <a:pt x="259113" y="227948"/>
                  <a:pt x="385863" y="97696"/>
                </a:cubicBez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Judul 1">
            <a:extLst>
              <a:ext uri="{FF2B5EF4-FFF2-40B4-BE49-F238E27FC236}">
                <a16:creationId xmlns="" xmlns:a16="http://schemas.microsoft.com/office/drawing/2014/main" id="{20CAB9C3-18C6-14DB-95F8-98597F14AE3B}"/>
              </a:ext>
            </a:extLst>
          </p:cNvPr>
          <p:cNvSpPr>
            <a:spLocks noGrp="1"/>
          </p:cNvSpPr>
          <p:nvPr>
            <p:ph type="title"/>
          </p:nvPr>
        </p:nvSpPr>
        <p:spPr>
          <a:xfrm>
            <a:off x="676868" y="648113"/>
            <a:ext cx="5015638" cy="4053901"/>
          </a:xfrm>
        </p:spPr>
        <p:txBody>
          <a:bodyPr vert="horz" wrap="square" lIns="0" tIns="0" rIns="0" bIns="0" rtlCol="0" anchor="b" anchorCtr="0">
            <a:normAutofit fontScale="90000"/>
          </a:bodyPr>
          <a:lstStyle/>
          <a:p>
            <a:pPr algn="just">
              <a:lnSpc>
                <a:spcPct val="100000"/>
              </a:lnSpc>
            </a:pPr>
            <a:r>
              <a:rPr lang="en-US" sz="3100" spc="-100" dirty="0">
                <a:latin typeface="Times New Roman"/>
                <a:cs typeface="Times New Roman"/>
              </a:rPr>
              <a:t>1. </a:t>
            </a:r>
            <a:r>
              <a:rPr lang="en-US" sz="3100" spc="-100" dirty="0" err="1">
                <a:latin typeface="Times New Roman"/>
                <a:cs typeface="Times New Roman"/>
              </a:rPr>
              <a:t>Pengertian</a:t>
            </a:r>
            <a:r>
              <a:rPr lang="en-US" sz="3100" spc="-100" dirty="0">
                <a:latin typeface="Times New Roman"/>
                <a:cs typeface="Times New Roman"/>
              </a:rPr>
              <a:t> Orang Tua</a:t>
            </a:r>
            <a:r>
              <a:rPr lang="en-US" sz="3100" spc="-100" dirty="0">
                <a:latin typeface="Times New Roman"/>
              </a:rPr>
              <a:t/>
            </a:r>
            <a:br>
              <a:rPr lang="en-US" sz="3100" spc="-100" dirty="0">
                <a:latin typeface="Times New Roman"/>
              </a:rPr>
            </a:br>
            <a:r>
              <a:rPr lang="en-US" sz="3100" spc="-100" dirty="0">
                <a:latin typeface="Times New Roman"/>
                <a:cs typeface="Times New Roman"/>
              </a:rPr>
              <a:t>2. </a:t>
            </a:r>
            <a:r>
              <a:rPr lang="en-US" sz="3100" spc="-100" dirty="0" err="1">
                <a:latin typeface="Times New Roman"/>
                <a:cs typeface="Times New Roman"/>
              </a:rPr>
              <a:t>Pengertian</a:t>
            </a:r>
            <a:r>
              <a:rPr lang="en-US" sz="3100" spc="-100" dirty="0">
                <a:latin typeface="Times New Roman"/>
                <a:cs typeface="Times New Roman"/>
              </a:rPr>
              <a:t> Masa </a:t>
            </a:r>
            <a:r>
              <a:rPr lang="en-US" sz="3100" spc="-100" dirty="0" err="1">
                <a:latin typeface="Times New Roman"/>
                <a:cs typeface="Times New Roman"/>
              </a:rPr>
              <a:t>Nifas</a:t>
            </a:r>
            <a:r>
              <a:rPr lang="en-US" sz="3100" spc="-100" dirty="0">
                <a:latin typeface="Times New Roman"/>
                <a:cs typeface="Times New Roman"/>
              </a:rPr>
              <a:t/>
            </a:r>
            <a:br>
              <a:rPr lang="en-US" sz="3100" spc="-100" dirty="0">
                <a:latin typeface="Times New Roman"/>
                <a:cs typeface="Times New Roman"/>
              </a:rPr>
            </a:br>
            <a:r>
              <a:rPr lang="en-US" sz="3100" spc="-100" dirty="0">
                <a:latin typeface="Times New Roman"/>
                <a:cs typeface="Times New Roman"/>
              </a:rPr>
              <a:t>3. </a:t>
            </a:r>
            <a:r>
              <a:rPr lang="en-US" sz="3100" spc="-100" dirty="0" err="1">
                <a:latin typeface="Times New Roman"/>
                <a:cs typeface="Times New Roman"/>
              </a:rPr>
              <a:t>Persiapan</a:t>
            </a:r>
            <a:r>
              <a:rPr lang="en-US" sz="3100" spc="-100" dirty="0">
                <a:latin typeface="Times New Roman"/>
                <a:cs typeface="Times New Roman"/>
              </a:rPr>
              <a:t> </a:t>
            </a:r>
            <a:r>
              <a:rPr lang="en-US" sz="3100" spc="-100" dirty="0" err="1">
                <a:latin typeface="Times New Roman"/>
                <a:cs typeface="Times New Roman"/>
              </a:rPr>
              <a:t>Menjadi</a:t>
            </a:r>
            <a:r>
              <a:rPr lang="en-US" sz="3100" spc="-100" dirty="0">
                <a:latin typeface="Times New Roman"/>
                <a:cs typeface="Times New Roman"/>
              </a:rPr>
              <a:t> Orang</a:t>
            </a:r>
            <a:r>
              <a:rPr lang="en-US" dirty="0"/>
              <a:t/>
            </a:r>
            <a:br>
              <a:rPr lang="en-US" dirty="0"/>
            </a:br>
            <a:r>
              <a:rPr lang="en-US" sz="3100" spc="-100" dirty="0">
                <a:latin typeface="Times New Roman"/>
                <a:cs typeface="Times New Roman"/>
              </a:rPr>
              <a:t>4. </a:t>
            </a:r>
            <a:r>
              <a:rPr lang="en-US" sz="3100" spc="-100" dirty="0" err="1">
                <a:latin typeface="Times New Roman"/>
                <a:cs typeface="Times New Roman"/>
              </a:rPr>
              <a:t>Dukungan</a:t>
            </a:r>
            <a:r>
              <a:rPr lang="en-US" sz="3100" spc="-100" dirty="0">
                <a:latin typeface="Times New Roman"/>
                <a:cs typeface="Times New Roman"/>
              </a:rPr>
              <a:t> Masa </a:t>
            </a:r>
            <a:r>
              <a:rPr lang="en-US" sz="3100" spc="-100" dirty="0" err="1">
                <a:latin typeface="Times New Roman"/>
                <a:cs typeface="Times New Roman"/>
              </a:rPr>
              <a:t>Nifas</a:t>
            </a:r>
            <a:r>
              <a:rPr lang="en-US" sz="3100" spc="-100" dirty="0">
                <a:latin typeface="Times New Roman"/>
                <a:cs typeface="Times New Roman"/>
              </a:rPr>
              <a:t/>
            </a:r>
            <a:br>
              <a:rPr lang="en-US" sz="3100" spc="-100" dirty="0">
                <a:latin typeface="Times New Roman"/>
                <a:cs typeface="Times New Roman"/>
              </a:rPr>
            </a:br>
            <a:r>
              <a:rPr lang="en-US" sz="3100" spc="-100" dirty="0">
                <a:latin typeface="Times New Roman"/>
                <a:cs typeface="Times New Roman"/>
              </a:rPr>
              <a:t>5. Peran </a:t>
            </a:r>
            <a:r>
              <a:rPr lang="en-US" sz="3100" spc="-100" dirty="0" err="1">
                <a:latin typeface="Times New Roman"/>
                <a:cs typeface="Times New Roman"/>
              </a:rPr>
              <a:t>Pemerintah</a:t>
            </a:r>
            <a:r>
              <a:rPr lang="en-US" sz="3100" spc="-100" dirty="0">
                <a:latin typeface="Times New Roman"/>
                <a:cs typeface="Times New Roman"/>
              </a:rPr>
              <a:t/>
            </a:r>
            <a:br>
              <a:rPr lang="en-US" sz="3100" spc="-100" dirty="0">
                <a:latin typeface="Times New Roman"/>
                <a:cs typeface="Times New Roman"/>
              </a:rPr>
            </a:br>
            <a:r>
              <a:rPr lang="en-US" sz="3100" spc="-100" dirty="0">
                <a:latin typeface="Times New Roman"/>
                <a:cs typeface="Times New Roman"/>
              </a:rPr>
              <a:t>6. Peran Bidan</a:t>
            </a:r>
            <a:br>
              <a:rPr lang="en-US" sz="3100" spc="-100" dirty="0">
                <a:latin typeface="Times New Roman"/>
                <a:cs typeface="Times New Roman"/>
              </a:rPr>
            </a:br>
            <a:r>
              <a:rPr lang="en-US" sz="5600" spc="-100" dirty="0"/>
              <a:t/>
            </a:r>
            <a:br>
              <a:rPr lang="en-US" sz="5600" spc="-100" dirty="0"/>
            </a:br>
            <a:endParaRPr lang="en-US" sz="5600" spc="-100"/>
          </a:p>
        </p:txBody>
      </p:sp>
      <p:sp>
        <p:nvSpPr>
          <p:cNvPr id="39" name="Freeform 10">
            <a:extLst>
              <a:ext uri="{FF2B5EF4-FFF2-40B4-BE49-F238E27FC236}">
                <a16:creationId xmlns="" xmlns:a16="http://schemas.microsoft.com/office/drawing/2014/main" id="{61516266-4AD2-4299-BC89-A3D3D18F8AF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rot="6300000">
            <a:off x="6273683" y="3123655"/>
            <a:ext cx="3362287" cy="3147142"/>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646492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C52E2836-9095-4D3C-85DB-A013CBD513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A92B8916-626C-4C83-B808-82B7DF02CA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 xmlns:a16="http://schemas.microsoft.com/office/drawing/2014/main" id="{14DAEE6D-D7E7-4E31-9E45-96B6E2F6E0C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4896809 h 6858000"/>
              <a:gd name="connsiteX3" fmla="*/ 12035397 w 12192000"/>
              <a:gd name="connsiteY3" fmla="*/ 5061653 h 6858000"/>
              <a:gd name="connsiteX4" fmla="*/ 9984875 w 12192000"/>
              <a:gd name="connsiteY4" fmla="*/ 6788992 h 6858000"/>
              <a:gd name="connsiteX5" fmla="*/ 9851219 w 12192000"/>
              <a:gd name="connsiteY5" fmla="*/ 6858000 h 6858000"/>
              <a:gd name="connsiteX6" fmla="*/ 3573504 w 12192000"/>
              <a:gd name="connsiteY6" fmla="*/ 6858000 h 6858000"/>
              <a:gd name="connsiteX7" fmla="*/ 3556746 w 12192000"/>
              <a:gd name="connsiteY7" fmla="*/ 6850756 h 6858000"/>
              <a:gd name="connsiteX8" fmla="*/ 3261231 w 12192000"/>
              <a:gd name="connsiteY8" fmla="*/ 6719645 h 6858000"/>
              <a:gd name="connsiteX9" fmla="*/ 956496 w 12192000"/>
              <a:gd name="connsiteY9" fmla="*/ 4131559 h 6858000"/>
              <a:gd name="connsiteX10" fmla="*/ 26515 w 12192000"/>
              <a:gd name="connsiteY10" fmla="*/ 2316866 h 6858000"/>
              <a:gd name="connsiteX11" fmla="*/ 0 w 12192000"/>
              <a:gd name="connsiteY11" fmla="*/ 2231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8000">
                <a:moveTo>
                  <a:pt x="0" y="0"/>
                </a:moveTo>
                <a:lnTo>
                  <a:pt x="12192000" y="0"/>
                </a:lnTo>
                <a:lnTo>
                  <a:pt x="12192000" y="4896809"/>
                </a:lnTo>
                <a:lnTo>
                  <a:pt x="12035397" y="5061653"/>
                </a:lnTo>
                <a:cubicBezTo>
                  <a:pt x="11302532" y="5870430"/>
                  <a:pt x="10648639" y="6426464"/>
                  <a:pt x="9984875" y="6788992"/>
                </a:cubicBezTo>
                <a:lnTo>
                  <a:pt x="9851219" y="6858000"/>
                </a:lnTo>
                <a:lnTo>
                  <a:pt x="3573504" y="6858000"/>
                </a:lnTo>
                <a:lnTo>
                  <a:pt x="3556746" y="6850756"/>
                </a:lnTo>
                <a:cubicBezTo>
                  <a:pt x="3450765" y="6804314"/>
                  <a:pt x="3352207" y="6760084"/>
                  <a:pt x="3261231" y="6719645"/>
                </a:cubicBezTo>
                <a:cubicBezTo>
                  <a:pt x="2573854" y="6234379"/>
                  <a:pt x="1765175" y="5425602"/>
                  <a:pt x="956496" y="4131559"/>
                </a:cubicBezTo>
                <a:cubicBezTo>
                  <a:pt x="552156" y="3565416"/>
                  <a:pt x="238793" y="2958833"/>
                  <a:pt x="26515" y="2316866"/>
                </a:cubicBezTo>
                <a:lnTo>
                  <a:pt x="0" y="223100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Judul 1">
            <a:extLst>
              <a:ext uri="{FF2B5EF4-FFF2-40B4-BE49-F238E27FC236}">
                <a16:creationId xmlns="" xmlns:a16="http://schemas.microsoft.com/office/drawing/2014/main" id="{B487D084-273B-81BA-5BE6-045A0446C6A0}"/>
              </a:ext>
            </a:extLst>
          </p:cNvPr>
          <p:cNvSpPr>
            <a:spLocks noGrp="1"/>
          </p:cNvSpPr>
          <p:nvPr>
            <p:ph type="title"/>
          </p:nvPr>
        </p:nvSpPr>
        <p:spPr>
          <a:xfrm>
            <a:off x="720000" y="619201"/>
            <a:ext cx="3095626" cy="3238964"/>
          </a:xfrm>
        </p:spPr>
        <p:txBody>
          <a:bodyPr>
            <a:normAutofit/>
          </a:bodyPr>
          <a:lstStyle/>
          <a:p>
            <a:r>
              <a:rPr lang="id-ID" sz="3200"/>
              <a:t>1. Pengertian Orang Tua</a:t>
            </a:r>
          </a:p>
        </p:txBody>
      </p:sp>
      <p:sp>
        <p:nvSpPr>
          <p:cNvPr id="14" name="Freeform 10">
            <a:extLst>
              <a:ext uri="{FF2B5EF4-FFF2-40B4-BE49-F238E27FC236}">
                <a16:creationId xmlns="" xmlns:a16="http://schemas.microsoft.com/office/drawing/2014/main" id="{5D976E54-F014-4833-9EB7-2588113E1C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rot="15824556">
            <a:off x="607106" y="4045531"/>
            <a:ext cx="2158648" cy="2020521"/>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Tampungan Konten 2">
            <a:extLst>
              <a:ext uri="{FF2B5EF4-FFF2-40B4-BE49-F238E27FC236}">
                <a16:creationId xmlns="" xmlns:a16="http://schemas.microsoft.com/office/drawing/2014/main" id="{BA773257-17E7-A392-5A77-F0692A90A777}"/>
              </a:ext>
            </a:extLst>
          </p:cNvPr>
          <p:cNvSpPr>
            <a:spLocks noGrp="1"/>
          </p:cNvSpPr>
          <p:nvPr>
            <p:ph idx="1"/>
          </p:nvPr>
        </p:nvSpPr>
        <p:spPr>
          <a:xfrm>
            <a:off x="4548188" y="619223"/>
            <a:ext cx="7647759" cy="6184920"/>
          </a:xfrm>
        </p:spPr>
        <p:txBody>
          <a:bodyPr lIns="109728" tIns="109728" rIns="109728" bIns="91440" anchor="t">
            <a:normAutofit/>
          </a:bodyPr>
          <a:lstStyle/>
          <a:p>
            <a:pPr algn="just">
              <a:lnSpc>
                <a:spcPct val="110000"/>
              </a:lnSpc>
              <a:buNone/>
            </a:pPr>
            <a:r>
              <a:rPr lang="id-ID" sz="1600" dirty="0">
                <a:latin typeface="Times New Roman"/>
                <a:ea typeface="+mn-lt"/>
                <a:cs typeface="+mn-lt"/>
              </a:rPr>
              <a:t>Dalam kamus besar Bahasa Indonesia dijelaskan bahwa, “ Orang tua adalah </a:t>
            </a:r>
            <a:r>
              <a:rPr lang="id-ID" sz="1600" dirty="0">
                <a:latin typeface="Times New Roman"/>
                <a:ea typeface="+mn-lt"/>
                <a:cs typeface="+mn-lt"/>
                <a:hlinkClick r:id="rId2"/>
              </a:rPr>
              <a:t>Ayah</a:t>
            </a:r>
            <a:r>
              <a:rPr lang="id-ID" sz="1600" dirty="0">
                <a:latin typeface="Times New Roman"/>
                <a:ea typeface="+mn-lt"/>
                <a:cs typeface="+mn-lt"/>
              </a:rPr>
              <a:t> </a:t>
            </a:r>
            <a:r>
              <a:rPr lang="id-ID" sz="1600" dirty="0">
                <a:latin typeface="Times New Roman"/>
                <a:ea typeface="+mn-lt"/>
                <a:cs typeface="+mn-lt"/>
                <a:hlinkClick r:id="rId3"/>
              </a:rPr>
              <a:t>Ibu</a:t>
            </a:r>
            <a:r>
              <a:rPr lang="id-ID" sz="1600" dirty="0">
                <a:latin typeface="Times New Roman"/>
                <a:ea typeface="+mn-lt"/>
                <a:cs typeface="+mn-lt"/>
              </a:rPr>
              <a:t> kandung”. Selanjutnya A. H. Hasanuddin menyatakan bahwa, “Orang tua adalah ibu bapak yang dikenal mula pertama oleh putra putrinya”. Dan H.M Arifin juga mengungkapkan bahwa “Orang tua menjadi kepala keluarga”.</a:t>
            </a:r>
            <a:endParaRPr lang="id-ID" sz="1600">
              <a:solidFill>
                <a:srgbClr val="FFFFFF">
                  <a:alpha val="58000"/>
                </a:srgbClr>
              </a:solidFill>
              <a:latin typeface="Times New Roman"/>
              <a:cs typeface="Times New Roman"/>
            </a:endParaRPr>
          </a:p>
          <a:p>
            <a:pPr algn="just">
              <a:lnSpc>
                <a:spcPct val="110000"/>
              </a:lnSpc>
              <a:buNone/>
            </a:pPr>
            <a:r>
              <a:rPr lang="id-ID" sz="1600" dirty="0">
                <a:latin typeface="Times New Roman"/>
                <a:ea typeface="+mn-lt"/>
                <a:cs typeface="+mn-lt"/>
              </a:rPr>
              <a:t>Menurut Thamrin Nasution, orang tua merupakan setiap orang yang bertanggung jawab dalam suatu keluarga atau tugas rumah tangga yang dalam kehidupan sehari-hari disebut sebagai bapak dan ibu. Jika menurut </a:t>
            </a:r>
            <a:r>
              <a:rPr lang="id-ID" sz="1600" dirty="0" err="1">
                <a:latin typeface="Times New Roman"/>
                <a:ea typeface="+mn-lt"/>
                <a:cs typeface="+mn-lt"/>
              </a:rPr>
              <a:t>Hurlock</a:t>
            </a:r>
            <a:r>
              <a:rPr lang="id-ID" sz="1600" dirty="0">
                <a:latin typeface="Times New Roman"/>
                <a:ea typeface="+mn-lt"/>
                <a:cs typeface="+mn-lt"/>
              </a:rPr>
              <a:t>, orang tua merupakan orang dewasa yang membawa anak ke dewasa, terutama dalam masa perkembangan. Tugas orang tua melengkapi dan mempersiapkan anak menuju ke kedewasaan dengan memberikan bimbingan dan pengarahan yang dapat membantu anak dalam menjalani kehidupan. Dalam memberikan bimbingan dan pengarahan pada anak akan berbeda pada masing-masing orang tua </a:t>
            </a:r>
            <a:r>
              <a:rPr lang="id-ID" sz="1600" dirty="0" err="1">
                <a:latin typeface="Times New Roman"/>
                <a:ea typeface="+mn-lt"/>
                <a:cs typeface="+mn-lt"/>
              </a:rPr>
              <a:t>kerena</a:t>
            </a:r>
            <a:r>
              <a:rPr lang="id-ID" sz="1600" dirty="0">
                <a:latin typeface="Times New Roman"/>
                <a:ea typeface="+mn-lt"/>
                <a:cs typeface="+mn-lt"/>
              </a:rPr>
              <a:t> setiap keluarga memiliki kondisi-kondisi tertentu yang berbeda corak dan sifatnya antara keluarga yang satu dengan keluarga yang lain.</a:t>
            </a:r>
            <a:endParaRPr lang="id-ID" sz="1600">
              <a:solidFill>
                <a:srgbClr val="FFFFFF">
                  <a:alpha val="58000"/>
                </a:srgbClr>
              </a:solidFill>
              <a:latin typeface="Times New Roman"/>
              <a:ea typeface="+mn-lt"/>
              <a:cs typeface="+mn-lt"/>
            </a:endParaRPr>
          </a:p>
          <a:p>
            <a:pPr algn="just">
              <a:lnSpc>
                <a:spcPct val="110000"/>
              </a:lnSpc>
              <a:buNone/>
            </a:pPr>
            <a:r>
              <a:rPr lang="id-ID" sz="1600" dirty="0">
                <a:latin typeface="Times New Roman"/>
                <a:ea typeface="+mn-lt"/>
                <a:cs typeface="+mn-lt"/>
              </a:rPr>
              <a:t>Iman Al Ghazali menyebutkan sejumlah hal yang termasuk adab anak kepada orang tuanya; mendengarkan </a:t>
            </a:r>
            <a:r>
              <a:rPr lang="id-ID" sz="1600" dirty="0" err="1">
                <a:latin typeface="Times New Roman"/>
                <a:ea typeface="+mn-lt"/>
                <a:cs typeface="+mn-lt"/>
              </a:rPr>
              <a:t>perkataanya</a:t>
            </a:r>
            <a:r>
              <a:rPr lang="id-ID" sz="1600" dirty="0">
                <a:latin typeface="Times New Roman"/>
                <a:ea typeface="+mn-lt"/>
                <a:cs typeface="+mn-lt"/>
              </a:rPr>
              <a:t>, </a:t>
            </a:r>
            <a:r>
              <a:rPr lang="id-ID" sz="1600" dirty="0" err="1">
                <a:latin typeface="Times New Roman"/>
                <a:ea typeface="+mn-lt"/>
                <a:cs typeface="+mn-lt"/>
              </a:rPr>
              <a:t>mentaati</a:t>
            </a:r>
            <a:r>
              <a:rPr lang="id-ID" sz="1600" dirty="0">
                <a:latin typeface="Times New Roman"/>
                <a:ea typeface="+mn-lt"/>
                <a:cs typeface="+mn-lt"/>
              </a:rPr>
              <a:t> perintahnya, tidak berjalan di depannya dan tidak meninggalkan suara di depannya. Nabi </a:t>
            </a:r>
            <a:r>
              <a:rPr lang="id-ID" sz="1600" dirty="0">
                <a:latin typeface="Times New Roman"/>
                <a:ea typeface="+mn-lt"/>
                <a:cs typeface="+mn-lt"/>
                <a:hlinkClick r:id="rId4"/>
              </a:rPr>
              <a:t>Muhammad</a:t>
            </a:r>
            <a:r>
              <a:rPr lang="id-ID" sz="1600" dirty="0">
                <a:latin typeface="Times New Roman"/>
                <a:ea typeface="+mn-lt"/>
                <a:cs typeface="+mn-lt"/>
              </a:rPr>
              <a:t> SAW bersabda "Ridho Allah SWT terletak pada </a:t>
            </a:r>
            <a:r>
              <a:rPr lang="id-ID" sz="1600" dirty="0" err="1">
                <a:latin typeface="Times New Roman"/>
                <a:ea typeface="+mn-lt"/>
                <a:cs typeface="+mn-lt"/>
              </a:rPr>
              <a:t>ridho</a:t>
            </a:r>
            <a:r>
              <a:rPr lang="id-ID" sz="1600" dirty="0">
                <a:latin typeface="Times New Roman"/>
                <a:ea typeface="+mn-lt"/>
                <a:cs typeface="+mn-lt"/>
              </a:rPr>
              <a:t> kedua orang tua dan </a:t>
            </a:r>
            <a:r>
              <a:rPr lang="id-ID" sz="1600" dirty="0" err="1">
                <a:latin typeface="Times New Roman"/>
                <a:ea typeface="+mn-lt"/>
                <a:cs typeface="+mn-lt"/>
              </a:rPr>
              <a:t>kemurkaan-nya</a:t>
            </a:r>
            <a:r>
              <a:rPr lang="id-ID" sz="1600" dirty="0">
                <a:latin typeface="Times New Roman"/>
                <a:ea typeface="+mn-lt"/>
                <a:cs typeface="+mn-lt"/>
              </a:rPr>
              <a:t> terletak pada kemurkaan kedua orang tua" (Riwayat Ath Thabrani </a:t>
            </a:r>
            <a:r>
              <a:rPr lang="id-ID" sz="1600" dirty="0" err="1">
                <a:latin typeface="Times New Roman"/>
                <a:ea typeface="+mn-lt"/>
                <a:cs typeface="+mn-lt"/>
              </a:rPr>
              <a:t>dishahihkan</a:t>
            </a:r>
            <a:r>
              <a:rPr lang="id-ID" sz="1600" dirty="0">
                <a:latin typeface="Times New Roman"/>
                <a:ea typeface="+mn-lt"/>
                <a:cs typeface="+mn-lt"/>
              </a:rPr>
              <a:t> oleh Al Hafizd As </a:t>
            </a:r>
            <a:r>
              <a:rPr lang="id-ID" sz="1600" dirty="0" err="1">
                <a:latin typeface="Times New Roman"/>
                <a:ea typeface="+mn-lt"/>
                <a:cs typeface="+mn-lt"/>
              </a:rPr>
              <a:t>Suyudhi</a:t>
            </a:r>
            <a:r>
              <a:rPr lang="id-ID" sz="1600" dirty="0">
                <a:latin typeface="Times New Roman"/>
                <a:ea typeface="+mn-lt"/>
                <a:cs typeface="+mn-lt"/>
              </a:rPr>
              <a:t>)</a:t>
            </a:r>
            <a:endParaRPr lang="id-ID" sz="1600" dirty="0">
              <a:solidFill>
                <a:srgbClr val="FFFFFF">
                  <a:alpha val="58000"/>
                </a:srgbClr>
              </a:solidFill>
              <a:latin typeface="Times New Roman"/>
              <a:ea typeface="+mn-lt"/>
              <a:cs typeface="+mn-lt"/>
            </a:endParaRPr>
          </a:p>
          <a:p>
            <a:pPr marL="0" indent="0">
              <a:lnSpc>
                <a:spcPct val="110000"/>
              </a:lnSpc>
              <a:buNone/>
            </a:pPr>
            <a:endParaRPr lang="id-ID" sz="1300">
              <a:latin typeface="Times New Roman"/>
              <a:cs typeface="Times New Roman"/>
            </a:endParaRPr>
          </a:p>
        </p:txBody>
      </p:sp>
    </p:spTree>
    <p:extLst>
      <p:ext uri="{BB962C8B-B14F-4D97-AF65-F5344CB8AC3E}">
        <p14:creationId xmlns:p14="http://schemas.microsoft.com/office/powerpoint/2010/main" val="600959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76A10F56-4600-4E72-882F-DF9A3D7054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44E7C649-57E0-4A93-B134-67101C0725A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 xmlns:a16="http://schemas.microsoft.com/office/drawing/2014/main" id="{AA35AF4F-B82E-435B-8949-29173A0559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0" y="0"/>
            <a:ext cx="5412222" cy="3734405"/>
          </a:xfrm>
          <a:custGeom>
            <a:avLst/>
            <a:gdLst>
              <a:gd name="connsiteX0" fmla="*/ 1441992 w 5412222"/>
              <a:gd name="connsiteY0" fmla="*/ 2504513 h 3734405"/>
              <a:gd name="connsiteX1" fmla="*/ 1566499 w 5412222"/>
              <a:gd name="connsiteY1" fmla="*/ 2518404 h 3734405"/>
              <a:gd name="connsiteX2" fmla="*/ 1750954 w 5412222"/>
              <a:gd name="connsiteY2" fmla="*/ 2629527 h 3734405"/>
              <a:gd name="connsiteX3" fmla="*/ 1714063 w 5412222"/>
              <a:gd name="connsiteY3" fmla="*/ 3370350 h 3734405"/>
              <a:gd name="connsiteX4" fmla="*/ 1548053 w 5412222"/>
              <a:gd name="connsiteY4" fmla="*/ 3703720 h 3734405"/>
              <a:gd name="connsiteX5" fmla="*/ 1345153 w 5412222"/>
              <a:gd name="connsiteY5" fmla="*/ 3722241 h 3734405"/>
              <a:gd name="connsiteX6" fmla="*/ 1142252 w 5412222"/>
              <a:gd name="connsiteY6" fmla="*/ 3611117 h 3734405"/>
              <a:gd name="connsiteX7" fmla="*/ 1123807 w 5412222"/>
              <a:gd name="connsiteY7" fmla="*/ 3388870 h 3734405"/>
              <a:gd name="connsiteX8" fmla="*/ 1160697 w 5412222"/>
              <a:gd name="connsiteY8" fmla="*/ 3018459 h 3734405"/>
              <a:gd name="connsiteX9" fmla="*/ 1179143 w 5412222"/>
              <a:gd name="connsiteY9" fmla="*/ 2851774 h 3734405"/>
              <a:gd name="connsiteX10" fmla="*/ 1197589 w 5412222"/>
              <a:gd name="connsiteY10" fmla="*/ 2722130 h 3734405"/>
              <a:gd name="connsiteX11" fmla="*/ 1345153 w 5412222"/>
              <a:gd name="connsiteY11" fmla="*/ 2518404 h 3734405"/>
              <a:gd name="connsiteX12" fmla="*/ 1441992 w 5412222"/>
              <a:gd name="connsiteY12" fmla="*/ 2504513 h 3734405"/>
              <a:gd name="connsiteX13" fmla="*/ 2975080 w 5412222"/>
              <a:gd name="connsiteY13" fmla="*/ 2484443 h 3734405"/>
              <a:gd name="connsiteX14" fmla="*/ 3097382 w 5412222"/>
              <a:gd name="connsiteY14" fmla="*/ 2507883 h 3734405"/>
              <a:gd name="connsiteX15" fmla="*/ 3189904 w 5412222"/>
              <a:gd name="connsiteY15" fmla="*/ 2581966 h 3734405"/>
              <a:gd name="connsiteX16" fmla="*/ 3263922 w 5412222"/>
              <a:gd name="connsiteY16" fmla="*/ 2730130 h 3734405"/>
              <a:gd name="connsiteX17" fmla="*/ 3356443 w 5412222"/>
              <a:gd name="connsiteY17" fmla="*/ 3322788 h 3734405"/>
              <a:gd name="connsiteX18" fmla="*/ 3337939 w 5412222"/>
              <a:gd name="connsiteY18" fmla="*/ 3545035 h 3734405"/>
              <a:gd name="connsiteX19" fmla="*/ 3282426 w 5412222"/>
              <a:gd name="connsiteY19" fmla="*/ 3637638 h 3734405"/>
              <a:gd name="connsiteX20" fmla="*/ 3171400 w 5412222"/>
              <a:gd name="connsiteY20" fmla="*/ 3674679 h 3734405"/>
              <a:gd name="connsiteX21" fmla="*/ 3115887 w 5412222"/>
              <a:gd name="connsiteY21" fmla="*/ 3693200 h 3734405"/>
              <a:gd name="connsiteX22" fmla="*/ 2967852 w 5412222"/>
              <a:gd name="connsiteY22" fmla="*/ 3674679 h 3734405"/>
              <a:gd name="connsiteX23" fmla="*/ 2838321 w 5412222"/>
              <a:gd name="connsiteY23" fmla="*/ 3563556 h 3734405"/>
              <a:gd name="connsiteX24" fmla="*/ 2782808 w 5412222"/>
              <a:gd name="connsiteY24" fmla="*/ 3359829 h 3734405"/>
              <a:gd name="connsiteX25" fmla="*/ 2764304 w 5412222"/>
              <a:gd name="connsiteY25" fmla="*/ 3156103 h 3734405"/>
              <a:gd name="connsiteX26" fmla="*/ 2708791 w 5412222"/>
              <a:gd name="connsiteY26" fmla="*/ 2878295 h 3734405"/>
              <a:gd name="connsiteX27" fmla="*/ 2690286 w 5412222"/>
              <a:gd name="connsiteY27" fmla="*/ 2637527 h 3734405"/>
              <a:gd name="connsiteX28" fmla="*/ 2912339 w 5412222"/>
              <a:gd name="connsiteY28" fmla="*/ 2489363 h 3734405"/>
              <a:gd name="connsiteX29" fmla="*/ 2975080 w 5412222"/>
              <a:gd name="connsiteY29" fmla="*/ 2484443 h 3734405"/>
              <a:gd name="connsiteX30" fmla="*/ 4122198 w 5412222"/>
              <a:gd name="connsiteY30" fmla="*/ 1964873 h 3734405"/>
              <a:gd name="connsiteX31" fmla="*/ 4289154 w 5412222"/>
              <a:gd name="connsiteY31" fmla="*/ 2020607 h 3734405"/>
              <a:gd name="connsiteX32" fmla="*/ 4437557 w 5412222"/>
              <a:gd name="connsiteY32" fmla="*/ 2169233 h 3734405"/>
              <a:gd name="connsiteX33" fmla="*/ 4567411 w 5412222"/>
              <a:gd name="connsiteY33" fmla="*/ 2336436 h 3734405"/>
              <a:gd name="connsiteX34" fmla="*/ 4752916 w 5412222"/>
              <a:gd name="connsiteY34" fmla="*/ 2540795 h 3734405"/>
              <a:gd name="connsiteX35" fmla="*/ 4882769 w 5412222"/>
              <a:gd name="connsiteY35" fmla="*/ 2763733 h 3734405"/>
              <a:gd name="connsiteX36" fmla="*/ 4771467 w 5412222"/>
              <a:gd name="connsiteY36" fmla="*/ 2986671 h 3734405"/>
              <a:gd name="connsiteX37" fmla="*/ 4567411 w 5412222"/>
              <a:gd name="connsiteY37" fmla="*/ 3060983 h 3734405"/>
              <a:gd name="connsiteX38" fmla="*/ 4474659 w 5412222"/>
              <a:gd name="connsiteY38" fmla="*/ 3042405 h 3734405"/>
              <a:gd name="connsiteX39" fmla="*/ 4344804 w 5412222"/>
              <a:gd name="connsiteY39" fmla="*/ 2949514 h 3734405"/>
              <a:gd name="connsiteX40" fmla="*/ 3955244 w 5412222"/>
              <a:gd name="connsiteY40" fmla="*/ 2466483 h 3734405"/>
              <a:gd name="connsiteX41" fmla="*/ 3862491 w 5412222"/>
              <a:gd name="connsiteY41" fmla="*/ 2280701 h 3734405"/>
              <a:gd name="connsiteX42" fmla="*/ 3881042 w 5412222"/>
              <a:gd name="connsiteY42" fmla="*/ 2169233 h 3734405"/>
              <a:gd name="connsiteX43" fmla="*/ 3936693 w 5412222"/>
              <a:gd name="connsiteY43" fmla="*/ 2076342 h 3734405"/>
              <a:gd name="connsiteX44" fmla="*/ 3992345 w 5412222"/>
              <a:gd name="connsiteY44" fmla="*/ 2039186 h 3734405"/>
              <a:gd name="connsiteX45" fmla="*/ 4122198 w 5412222"/>
              <a:gd name="connsiteY45" fmla="*/ 1964873 h 3734405"/>
              <a:gd name="connsiteX46" fmla="*/ 146310 w 5412222"/>
              <a:gd name="connsiteY46" fmla="*/ 1953889 h 3734405"/>
              <a:gd name="connsiteX47" fmla="*/ 350366 w 5412222"/>
              <a:gd name="connsiteY47" fmla="*/ 2046733 h 3734405"/>
              <a:gd name="connsiteX48" fmla="*/ 443118 w 5412222"/>
              <a:gd name="connsiteY48" fmla="*/ 2232420 h 3734405"/>
              <a:gd name="connsiteX49" fmla="*/ 368916 w 5412222"/>
              <a:gd name="connsiteY49" fmla="*/ 2455245 h 3734405"/>
              <a:gd name="connsiteX50" fmla="*/ 55877 w 5412222"/>
              <a:gd name="connsiteY50" fmla="*/ 2823429 h 3734405"/>
              <a:gd name="connsiteX51" fmla="*/ 0 w 5412222"/>
              <a:gd name="connsiteY51" fmla="*/ 2890207 h 3734405"/>
              <a:gd name="connsiteX52" fmla="*/ 0 w 5412222"/>
              <a:gd name="connsiteY52" fmla="*/ 2010548 h 3734405"/>
              <a:gd name="connsiteX53" fmla="*/ 48920 w 5412222"/>
              <a:gd name="connsiteY53" fmla="*/ 1981743 h 3734405"/>
              <a:gd name="connsiteX54" fmla="*/ 146310 w 5412222"/>
              <a:gd name="connsiteY54" fmla="*/ 1953889 h 3734405"/>
              <a:gd name="connsiteX55" fmla="*/ 4987001 w 5412222"/>
              <a:gd name="connsiteY55" fmla="*/ 730996 h 3734405"/>
              <a:gd name="connsiteX56" fmla="*/ 5079441 w 5412222"/>
              <a:gd name="connsiteY56" fmla="*/ 730996 h 3734405"/>
              <a:gd name="connsiteX57" fmla="*/ 5338271 w 5412222"/>
              <a:gd name="connsiteY57" fmla="*/ 804801 h 3734405"/>
              <a:gd name="connsiteX58" fmla="*/ 5412222 w 5412222"/>
              <a:gd name="connsiteY58" fmla="*/ 970860 h 3734405"/>
              <a:gd name="connsiteX59" fmla="*/ 5412222 w 5412222"/>
              <a:gd name="connsiteY59" fmla="*/ 1100017 h 3734405"/>
              <a:gd name="connsiteX60" fmla="*/ 5338271 w 5412222"/>
              <a:gd name="connsiteY60" fmla="*/ 1266077 h 3734405"/>
              <a:gd name="connsiteX61" fmla="*/ 5171880 w 5412222"/>
              <a:gd name="connsiteY61" fmla="*/ 1339881 h 3734405"/>
              <a:gd name="connsiteX62" fmla="*/ 4913050 w 5412222"/>
              <a:gd name="connsiteY62" fmla="*/ 1339881 h 3734405"/>
              <a:gd name="connsiteX63" fmla="*/ 4580268 w 5412222"/>
              <a:gd name="connsiteY63" fmla="*/ 1339881 h 3734405"/>
              <a:gd name="connsiteX64" fmla="*/ 4413877 w 5412222"/>
              <a:gd name="connsiteY64" fmla="*/ 1321430 h 3734405"/>
              <a:gd name="connsiteX65" fmla="*/ 4247486 w 5412222"/>
              <a:gd name="connsiteY65" fmla="*/ 1247626 h 3734405"/>
              <a:gd name="connsiteX66" fmla="*/ 4192022 w 5412222"/>
              <a:gd name="connsiteY66" fmla="*/ 1118468 h 3734405"/>
              <a:gd name="connsiteX67" fmla="*/ 4192022 w 5412222"/>
              <a:gd name="connsiteY67" fmla="*/ 1026213 h 3734405"/>
              <a:gd name="connsiteX68" fmla="*/ 4247486 w 5412222"/>
              <a:gd name="connsiteY68" fmla="*/ 860154 h 3734405"/>
              <a:gd name="connsiteX69" fmla="*/ 4395389 w 5412222"/>
              <a:gd name="connsiteY69" fmla="*/ 786350 h 3734405"/>
              <a:gd name="connsiteX70" fmla="*/ 4617243 w 5412222"/>
              <a:gd name="connsiteY70" fmla="*/ 767899 h 3734405"/>
              <a:gd name="connsiteX71" fmla="*/ 4987001 w 5412222"/>
              <a:gd name="connsiteY71" fmla="*/ 730996 h 3734405"/>
              <a:gd name="connsiteX72" fmla="*/ 3807960 w 5412222"/>
              <a:gd name="connsiteY72" fmla="*/ 0 h 3734405"/>
              <a:gd name="connsiteX73" fmla="*/ 4404064 w 5412222"/>
              <a:gd name="connsiteY73" fmla="*/ 0 h 3734405"/>
              <a:gd name="connsiteX74" fmla="*/ 4368291 w 5412222"/>
              <a:gd name="connsiteY74" fmla="*/ 41360 h 3734405"/>
              <a:gd name="connsiteX75" fmla="*/ 4329548 w 5412222"/>
              <a:gd name="connsiteY75" fmla="*/ 87787 h 3734405"/>
              <a:gd name="connsiteX76" fmla="*/ 4107495 w 5412222"/>
              <a:gd name="connsiteY76" fmla="*/ 198776 h 3734405"/>
              <a:gd name="connsiteX77" fmla="*/ 3885443 w 5412222"/>
              <a:gd name="connsiteY77" fmla="*/ 106285 h 3734405"/>
              <a:gd name="connsiteX78" fmla="*/ 3818365 w 5412222"/>
              <a:gd name="connsiteY78" fmla="*/ 23043 h 3734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12222" h="3734405">
                <a:moveTo>
                  <a:pt x="1441992" y="2504513"/>
                </a:moveTo>
                <a:cubicBezTo>
                  <a:pt x="1478883" y="2504513"/>
                  <a:pt x="1520385" y="2509143"/>
                  <a:pt x="1566499" y="2518404"/>
                </a:cubicBezTo>
                <a:cubicBezTo>
                  <a:pt x="1658726" y="2536924"/>
                  <a:pt x="1732509" y="2573965"/>
                  <a:pt x="1750954" y="2629527"/>
                </a:cubicBezTo>
                <a:cubicBezTo>
                  <a:pt x="1787845" y="2703609"/>
                  <a:pt x="1714063" y="3296268"/>
                  <a:pt x="1714063" y="3370350"/>
                </a:cubicBezTo>
                <a:cubicBezTo>
                  <a:pt x="1695617" y="3555556"/>
                  <a:pt x="1658726" y="3666679"/>
                  <a:pt x="1548053" y="3703720"/>
                </a:cubicBezTo>
                <a:cubicBezTo>
                  <a:pt x="1492717" y="3740761"/>
                  <a:pt x="1418935" y="3740761"/>
                  <a:pt x="1345153" y="3722241"/>
                </a:cubicBezTo>
                <a:cubicBezTo>
                  <a:pt x="1252925" y="3722241"/>
                  <a:pt x="1179143" y="3685199"/>
                  <a:pt x="1142252" y="3611117"/>
                </a:cubicBezTo>
                <a:cubicBezTo>
                  <a:pt x="1123807" y="3555556"/>
                  <a:pt x="1105361" y="3481473"/>
                  <a:pt x="1123807" y="3388870"/>
                </a:cubicBezTo>
                <a:cubicBezTo>
                  <a:pt x="1123807" y="3388870"/>
                  <a:pt x="1160697" y="3055500"/>
                  <a:pt x="1160697" y="3018459"/>
                </a:cubicBezTo>
                <a:cubicBezTo>
                  <a:pt x="1160697" y="2962897"/>
                  <a:pt x="1179143" y="2870294"/>
                  <a:pt x="1179143" y="2851774"/>
                </a:cubicBezTo>
                <a:cubicBezTo>
                  <a:pt x="1197589" y="2722130"/>
                  <a:pt x="1197589" y="2722130"/>
                  <a:pt x="1197589" y="2722130"/>
                </a:cubicBezTo>
                <a:cubicBezTo>
                  <a:pt x="1234480" y="2611007"/>
                  <a:pt x="1289816" y="2555445"/>
                  <a:pt x="1345153" y="2518404"/>
                </a:cubicBezTo>
                <a:cubicBezTo>
                  <a:pt x="1372821" y="2509143"/>
                  <a:pt x="1405101" y="2504513"/>
                  <a:pt x="1441992" y="2504513"/>
                </a:cubicBezTo>
                <a:close/>
                <a:moveTo>
                  <a:pt x="2975080" y="2484443"/>
                </a:moveTo>
                <a:cubicBezTo>
                  <a:pt x="3031460" y="2487048"/>
                  <a:pt x="3069626" y="2507883"/>
                  <a:pt x="3097382" y="2507883"/>
                </a:cubicBezTo>
                <a:cubicBezTo>
                  <a:pt x="3134391" y="2526404"/>
                  <a:pt x="3152895" y="2544924"/>
                  <a:pt x="3189904" y="2581966"/>
                </a:cubicBezTo>
                <a:cubicBezTo>
                  <a:pt x="3208409" y="2619007"/>
                  <a:pt x="3226913" y="2656048"/>
                  <a:pt x="3263922" y="2730130"/>
                </a:cubicBezTo>
                <a:cubicBezTo>
                  <a:pt x="3282426" y="2804212"/>
                  <a:pt x="3356443" y="3322788"/>
                  <a:pt x="3356443" y="3322788"/>
                </a:cubicBezTo>
                <a:cubicBezTo>
                  <a:pt x="3374948" y="3433912"/>
                  <a:pt x="3356443" y="3507994"/>
                  <a:pt x="3337939" y="3545035"/>
                </a:cubicBezTo>
                <a:cubicBezTo>
                  <a:pt x="3319435" y="3582076"/>
                  <a:pt x="3300930" y="3619117"/>
                  <a:pt x="3282426" y="3637638"/>
                </a:cubicBezTo>
                <a:cubicBezTo>
                  <a:pt x="3245417" y="3656158"/>
                  <a:pt x="3208409" y="3656158"/>
                  <a:pt x="3171400" y="3674679"/>
                </a:cubicBezTo>
                <a:cubicBezTo>
                  <a:pt x="3152895" y="3674679"/>
                  <a:pt x="3134391" y="3693200"/>
                  <a:pt x="3115887" y="3693200"/>
                </a:cubicBezTo>
                <a:cubicBezTo>
                  <a:pt x="3060374" y="3711720"/>
                  <a:pt x="3004860" y="3711720"/>
                  <a:pt x="2967852" y="3674679"/>
                </a:cubicBezTo>
                <a:cubicBezTo>
                  <a:pt x="2912339" y="3656158"/>
                  <a:pt x="2875330" y="3619117"/>
                  <a:pt x="2838321" y="3563556"/>
                </a:cubicBezTo>
                <a:cubicBezTo>
                  <a:pt x="2801312" y="3507994"/>
                  <a:pt x="2782808" y="3433912"/>
                  <a:pt x="2782808" y="3359829"/>
                </a:cubicBezTo>
                <a:cubicBezTo>
                  <a:pt x="2764304" y="3156103"/>
                  <a:pt x="2764304" y="3156103"/>
                  <a:pt x="2764304" y="3156103"/>
                </a:cubicBezTo>
                <a:cubicBezTo>
                  <a:pt x="2708791" y="2878295"/>
                  <a:pt x="2708791" y="2878295"/>
                  <a:pt x="2708791" y="2878295"/>
                </a:cubicBezTo>
                <a:cubicBezTo>
                  <a:pt x="2671782" y="2767171"/>
                  <a:pt x="2671782" y="2693089"/>
                  <a:pt x="2690286" y="2637527"/>
                </a:cubicBezTo>
                <a:cubicBezTo>
                  <a:pt x="2727295" y="2563445"/>
                  <a:pt x="2801312" y="2489363"/>
                  <a:pt x="2912339" y="2489363"/>
                </a:cubicBezTo>
                <a:cubicBezTo>
                  <a:pt x="2935469" y="2484733"/>
                  <a:pt x="2956286" y="2483575"/>
                  <a:pt x="2975080" y="2484443"/>
                </a:cubicBezTo>
                <a:close/>
                <a:moveTo>
                  <a:pt x="4122198" y="1964873"/>
                </a:moveTo>
                <a:cubicBezTo>
                  <a:pt x="4177850" y="1964873"/>
                  <a:pt x="4233502" y="1983451"/>
                  <a:pt x="4289154" y="2020607"/>
                </a:cubicBezTo>
                <a:cubicBezTo>
                  <a:pt x="4344804" y="2039186"/>
                  <a:pt x="4400456" y="2094920"/>
                  <a:pt x="4437557" y="2169233"/>
                </a:cubicBezTo>
                <a:cubicBezTo>
                  <a:pt x="4567411" y="2336436"/>
                  <a:pt x="4567411" y="2336436"/>
                  <a:pt x="4567411" y="2336436"/>
                </a:cubicBezTo>
                <a:cubicBezTo>
                  <a:pt x="4752916" y="2540795"/>
                  <a:pt x="4752916" y="2540795"/>
                  <a:pt x="4752916" y="2540795"/>
                </a:cubicBezTo>
                <a:cubicBezTo>
                  <a:pt x="4827118" y="2633686"/>
                  <a:pt x="4864220" y="2707999"/>
                  <a:pt x="4882769" y="2763733"/>
                </a:cubicBezTo>
                <a:cubicBezTo>
                  <a:pt x="4882769" y="2838046"/>
                  <a:pt x="4864220" y="2930936"/>
                  <a:pt x="4771467" y="2986671"/>
                </a:cubicBezTo>
                <a:cubicBezTo>
                  <a:pt x="4697264" y="3042405"/>
                  <a:pt x="4623063" y="3060983"/>
                  <a:pt x="4567411" y="3060983"/>
                </a:cubicBezTo>
                <a:cubicBezTo>
                  <a:pt x="4548860" y="3060983"/>
                  <a:pt x="4511759" y="3060983"/>
                  <a:pt x="4474659" y="3042405"/>
                </a:cubicBezTo>
                <a:cubicBezTo>
                  <a:pt x="4437557" y="3023827"/>
                  <a:pt x="4400456" y="2986671"/>
                  <a:pt x="4344804" y="2949514"/>
                </a:cubicBezTo>
                <a:cubicBezTo>
                  <a:pt x="4289154" y="2893780"/>
                  <a:pt x="3955244" y="2466483"/>
                  <a:pt x="3955244" y="2466483"/>
                </a:cubicBezTo>
                <a:cubicBezTo>
                  <a:pt x="3899592" y="2392170"/>
                  <a:pt x="3862491" y="2317858"/>
                  <a:pt x="3862491" y="2280701"/>
                </a:cubicBezTo>
                <a:cubicBezTo>
                  <a:pt x="3862491" y="2224967"/>
                  <a:pt x="3862491" y="2187811"/>
                  <a:pt x="3881042" y="2169233"/>
                </a:cubicBezTo>
                <a:cubicBezTo>
                  <a:pt x="3899592" y="2132076"/>
                  <a:pt x="3918143" y="2113498"/>
                  <a:pt x="3936693" y="2076342"/>
                </a:cubicBezTo>
                <a:cubicBezTo>
                  <a:pt x="3973794" y="2057764"/>
                  <a:pt x="3992345" y="2039186"/>
                  <a:pt x="3992345" y="2039186"/>
                </a:cubicBezTo>
                <a:cubicBezTo>
                  <a:pt x="4029446" y="2002029"/>
                  <a:pt x="4085097" y="1983451"/>
                  <a:pt x="4122198" y="1964873"/>
                </a:cubicBezTo>
                <a:close/>
                <a:moveTo>
                  <a:pt x="146310" y="1953889"/>
                </a:moveTo>
                <a:cubicBezTo>
                  <a:pt x="201962" y="1953889"/>
                  <a:pt x="276164" y="1991027"/>
                  <a:pt x="350366" y="2046733"/>
                </a:cubicBezTo>
                <a:cubicBezTo>
                  <a:pt x="424568" y="2102439"/>
                  <a:pt x="443118" y="2176714"/>
                  <a:pt x="443118" y="2232420"/>
                </a:cubicBezTo>
                <a:cubicBezTo>
                  <a:pt x="443118" y="2288126"/>
                  <a:pt x="424568" y="2362401"/>
                  <a:pt x="368916" y="2455245"/>
                </a:cubicBezTo>
                <a:cubicBezTo>
                  <a:pt x="368916" y="2455245"/>
                  <a:pt x="181092" y="2674589"/>
                  <a:pt x="55877" y="2823429"/>
                </a:cubicBezTo>
                <a:lnTo>
                  <a:pt x="0" y="2890207"/>
                </a:lnTo>
                <a:lnTo>
                  <a:pt x="0" y="2010548"/>
                </a:lnTo>
                <a:lnTo>
                  <a:pt x="48920" y="1981743"/>
                </a:lnTo>
                <a:cubicBezTo>
                  <a:pt x="86021" y="1963174"/>
                  <a:pt x="118485" y="1953889"/>
                  <a:pt x="146310" y="1953889"/>
                </a:cubicBezTo>
                <a:close/>
                <a:moveTo>
                  <a:pt x="4987001" y="730996"/>
                </a:moveTo>
                <a:cubicBezTo>
                  <a:pt x="5079441" y="730996"/>
                  <a:pt x="5079441" y="730996"/>
                  <a:pt x="5079441" y="730996"/>
                </a:cubicBezTo>
                <a:cubicBezTo>
                  <a:pt x="5190368" y="749448"/>
                  <a:pt x="5282808" y="786350"/>
                  <a:pt x="5338271" y="804801"/>
                </a:cubicBezTo>
                <a:cubicBezTo>
                  <a:pt x="5393734" y="841703"/>
                  <a:pt x="5412222" y="897056"/>
                  <a:pt x="5412222" y="970860"/>
                </a:cubicBezTo>
                <a:cubicBezTo>
                  <a:pt x="5412222" y="1007762"/>
                  <a:pt x="5412222" y="1044664"/>
                  <a:pt x="5412222" y="1100017"/>
                </a:cubicBezTo>
                <a:cubicBezTo>
                  <a:pt x="5393734" y="1155371"/>
                  <a:pt x="5375246" y="1210724"/>
                  <a:pt x="5338271" y="1266077"/>
                </a:cubicBezTo>
                <a:cubicBezTo>
                  <a:pt x="5301295" y="1302979"/>
                  <a:pt x="5245832" y="1321430"/>
                  <a:pt x="5171880" y="1339881"/>
                </a:cubicBezTo>
                <a:cubicBezTo>
                  <a:pt x="5060954" y="1339881"/>
                  <a:pt x="5171880" y="1358332"/>
                  <a:pt x="4913050" y="1339881"/>
                </a:cubicBezTo>
                <a:cubicBezTo>
                  <a:pt x="4635731" y="1339881"/>
                  <a:pt x="4580268" y="1339881"/>
                  <a:pt x="4580268" y="1339881"/>
                </a:cubicBezTo>
                <a:cubicBezTo>
                  <a:pt x="4413877" y="1321430"/>
                  <a:pt x="4413877" y="1321430"/>
                  <a:pt x="4413877" y="1321430"/>
                </a:cubicBezTo>
                <a:cubicBezTo>
                  <a:pt x="4321437" y="1302979"/>
                  <a:pt x="4265974" y="1284528"/>
                  <a:pt x="4247486" y="1247626"/>
                </a:cubicBezTo>
                <a:cubicBezTo>
                  <a:pt x="4210510" y="1210724"/>
                  <a:pt x="4192022" y="1173821"/>
                  <a:pt x="4192022" y="1118468"/>
                </a:cubicBezTo>
                <a:cubicBezTo>
                  <a:pt x="4192022" y="1118468"/>
                  <a:pt x="4192022" y="1081566"/>
                  <a:pt x="4192022" y="1026213"/>
                </a:cubicBezTo>
                <a:cubicBezTo>
                  <a:pt x="4192022" y="970860"/>
                  <a:pt x="4210510" y="915507"/>
                  <a:pt x="4247486" y="860154"/>
                </a:cubicBezTo>
                <a:cubicBezTo>
                  <a:pt x="4265974" y="823252"/>
                  <a:pt x="4321437" y="786350"/>
                  <a:pt x="4395389" y="786350"/>
                </a:cubicBezTo>
                <a:cubicBezTo>
                  <a:pt x="4487828" y="767899"/>
                  <a:pt x="4561780" y="767899"/>
                  <a:pt x="4617243" y="767899"/>
                </a:cubicBezTo>
                <a:cubicBezTo>
                  <a:pt x="4783634" y="749448"/>
                  <a:pt x="4876074" y="730996"/>
                  <a:pt x="4987001" y="730996"/>
                </a:cubicBezTo>
                <a:close/>
                <a:moveTo>
                  <a:pt x="3807960" y="0"/>
                </a:moveTo>
                <a:lnTo>
                  <a:pt x="4404064" y="0"/>
                </a:lnTo>
                <a:lnTo>
                  <a:pt x="4368291" y="41360"/>
                </a:lnTo>
                <a:cubicBezTo>
                  <a:pt x="4352100" y="60329"/>
                  <a:pt x="4338800" y="76226"/>
                  <a:pt x="4329548" y="87787"/>
                </a:cubicBezTo>
                <a:cubicBezTo>
                  <a:pt x="4255530" y="161780"/>
                  <a:pt x="4181513" y="198776"/>
                  <a:pt x="4107495" y="198776"/>
                </a:cubicBezTo>
                <a:cubicBezTo>
                  <a:pt x="4033478" y="217275"/>
                  <a:pt x="3959460" y="180278"/>
                  <a:pt x="3885443" y="106285"/>
                </a:cubicBezTo>
                <a:cubicBezTo>
                  <a:pt x="3857687" y="78538"/>
                  <a:pt x="3834556" y="50790"/>
                  <a:pt x="3818365" y="23043"/>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3"/>
              </a:solidFill>
            </a:endParaRPr>
          </a:p>
        </p:txBody>
      </p:sp>
      <p:sp>
        <p:nvSpPr>
          <p:cNvPr id="2" name="Judul 1">
            <a:extLst>
              <a:ext uri="{FF2B5EF4-FFF2-40B4-BE49-F238E27FC236}">
                <a16:creationId xmlns="" xmlns:a16="http://schemas.microsoft.com/office/drawing/2014/main" id="{0265DDC8-C8EA-98DD-B80C-1E9EAA7E3814}"/>
              </a:ext>
            </a:extLst>
          </p:cNvPr>
          <p:cNvSpPr>
            <a:spLocks noGrp="1"/>
          </p:cNvSpPr>
          <p:nvPr>
            <p:ph type="title"/>
          </p:nvPr>
        </p:nvSpPr>
        <p:spPr>
          <a:xfrm>
            <a:off x="720000" y="619201"/>
            <a:ext cx="3095626" cy="1477328"/>
          </a:xfrm>
        </p:spPr>
        <p:txBody>
          <a:bodyPr>
            <a:normAutofit fontScale="90000"/>
          </a:bodyPr>
          <a:lstStyle/>
          <a:p>
            <a:r>
              <a:rPr lang="id-ID" sz="3200"/>
              <a:t>2. Pengertian Masa Nifas</a:t>
            </a:r>
            <a:br>
              <a:rPr lang="id-ID" sz="3200"/>
            </a:br>
            <a:endParaRPr lang="id-ID" sz="3200"/>
          </a:p>
        </p:txBody>
      </p:sp>
      <p:sp>
        <p:nvSpPr>
          <p:cNvPr id="3" name="Tampungan Konten 2">
            <a:extLst>
              <a:ext uri="{FF2B5EF4-FFF2-40B4-BE49-F238E27FC236}">
                <a16:creationId xmlns="" xmlns:a16="http://schemas.microsoft.com/office/drawing/2014/main" id="{500B3515-68BF-FFD4-7820-3B6961A82F2C}"/>
              </a:ext>
            </a:extLst>
          </p:cNvPr>
          <p:cNvSpPr>
            <a:spLocks noGrp="1"/>
          </p:cNvSpPr>
          <p:nvPr>
            <p:ph idx="1"/>
          </p:nvPr>
        </p:nvSpPr>
        <p:spPr>
          <a:xfrm>
            <a:off x="6444000" y="633600"/>
            <a:ext cx="4991962" cy="5135374"/>
          </a:xfrm>
        </p:spPr>
        <p:txBody>
          <a:bodyPr lIns="109728" tIns="109728" rIns="109728" bIns="91440" anchor="t">
            <a:normAutofit/>
          </a:bodyPr>
          <a:lstStyle/>
          <a:p>
            <a:pPr marL="0" indent="0" algn="just">
              <a:buNone/>
            </a:pPr>
            <a:r>
              <a:rPr lang="id-ID" dirty="0">
                <a:latin typeface="Times New Roman"/>
                <a:ea typeface="+mn-lt"/>
                <a:cs typeface="+mn-lt"/>
              </a:rPr>
              <a:t>Masa nifas atau </a:t>
            </a:r>
            <a:r>
              <a:rPr lang="id-ID" dirty="0" err="1">
                <a:latin typeface="Times New Roman"/>
                <a:ea typeface="+mn-lt"/>
                <a:cs typeface="+mn-lt"/>
              </a:rPr>
              <a:t>puerperium</a:t>
            </a:r>
            <a:r>
              <a:rPr lang="id-ID" dirty="0">
                <a:latin typeface="Times New Roman"/>
                <a:ea typeface="+mn-lt"/>
                <a:cs typeface="+mn-lt"/>
              </a:rPr>
              <a:t> dimulai sejak 2 jam setelah lahirnya plasenta sampai dengan 6 minggu (42 hari) (Dewi dan Sunarsih, 2012: 1). </a:t>
            </a:r>
            <a:endParaRPr lang="id-ID">
              <a:solidFill>
                <a:srgbClr val="FFFFFF">
                  <a:alpha val="58000"/>
                </a:srgbClr>
              </a:solidFill>
              <a:latin typeface="Times New Roman"/>
              <a:cs typeface="Times New Roman"/>
            </a:endParaRPr>
          </a:p>
          <a:p>
            <a:pPr marL="0" indent="0" algn="just">
              <a:buNone/>
            </a:pPr>
            <a:r>
              <a:rPr lang="id-ID" dirty="0">
                <a:latin typeface="Times New Roman"/>
                <a:ea typeface="+mn-lt"/>
                <a:cs typeface="+mn-lt"/>
              </a:rPr>
              <a:t>Masa nifas (</a:t>
            </a:r>
            <a:r>
              <a:rPr lang="id-ID" dirty="0" err="1">
                <a:latin typeface="Times New Roman"/>
                <a:ea typeface="+mn-lt"/>
                <a:cs typeface="+mn-lt"/>
              </a:rPr>
              <a:t>puerperium</a:t>
            </a:r>
            <a:r>
              <a:rPr lang="id-ID" dirty="0">
                <a:latin typeface="Times New Roman"/>
                <a:ea typeface="+mn-lt"/>
                <a:cs typeface="+mn-lt"/>
              </a:rPr>
              <a:t>) adalah masa yang dimulai setelah plasenta keluar dan berakhir ketika alat-alat kandungan kembali seperti keadaan semula (sebelum hamil). Masa nifas berlangsung selama kira-kira 6 minggu (Sulistyawati, 2015).</a:t>
            </a:r>
            <a:endParaRPr lang="id-ID">
              <a:solidFill>
                <a:srgbClr val="FFFFFF">
                  <a:alpha val="58000"/>
                </a:srgbClr>
              </a:solidFill>
              <a:latin typeface="Times New Roman"/>
            </a:endParaRPr>
          </a:p>
        </p:txBody>
      </p:sp>
    </p:spTree>
    <p:extLst>
      <p:ext uri="{BB962C8B-B14F-4D97-AF65-F5344CB8AC3E}">
        <p14:creationId xmlns:p14="http://schemas.microsoft.com/office/powerpoint/2010/main" val="3301540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C1279C31-D502-4814-BFEA-80DCC79FBC45}"/>
              </a:ext>
            </a:extLst>
          </p:cNvPr>
          <p:cNvSpPr>
            <a:spLocks noGrp="1"/>
          </p:cNvSpPr>
          <p:nvPr>
            <p:ph type="title"/>
          </p:nvPr>
        </p:nvSpPr>
        <p:spPr/>
        <p:txBody>
          <a:bodyPr/>
          <a:lstStyle/>
          <a:p>
            <a:r>
              <a:rPr lang="id-ID" dirty="0"/>
              <a:t>3. Persiapan Menjadi Orang Tua</a:t>
            </a:r>
          </a:p>
        </p:txBody>
      </p:sp>
      <p:sp>
        <p:nvSpPr>
          <p:cNvPr id="3" name="Tampungan Konten 2">
            <a:extLst>
              <a:ext uri="{FF2B5EF4-FFF2-40B4-BE49-F238E27FC236}">
                <a16:creationId xmlns="" xmlns:a16="http://schemas.microsoft.com/office/drawing/2014/main" id="{F0707868-25E4-3AD5-3E60-AAC0E415497A}"/>
              </a:ext>
            </a:extLst>
          </p:cNvPr>
          <p:cNvSpPr>
            <a:spLocks noGrp="1"/>
          </p:cNvSpPr>
          <p:nvPr>
            <p:ph idx="1"/>
          </p:nvPr>
        </p:nvSpPr>
        <p:spPr>
          <a:xfrm>
            <a:off x="720000" y="1175751"/>
            <a:ext cx="10728325" cy="4593224"/>
          </a:xfrm>
        </p:spPr>
        <p:txBody>
          <a:bodyPr lIns="109728" tIns="109728" rIns="109728" bIns="91440" anchor="t"/>
          <a:lstStyle/>
          <a:p>
            <a:pPr algn="just">
              <a:buNone/>
            </a:pPr>
            <a:r>
              <a:rPr lang="id-ID" sz="1800" dirty="0">
                <a:solidFill>
                  <a:srgbClr val="FFFFFF">
                    <a:alpha val="58000"/>
                  </a:srgbClr>
                </a:solidFill>
                <a:latin typeface="Times New Roman"/>
              </a:rPr>
              <a:t>1. Kehamilan dan peran sebagai orang tua dapat dianggap sebagai masa transisi atau peralihan</a:t>
            </a:r>
            <a:endParaRPr lang="id-ID" sz="1800">
              <a:solidFill>
                <a:srgbClr val="FFFFFF">
                  <a:alpha val="58000"/>
                </a:srgbClr>
              </a:solidFill>
              <a:latin typeface="Times New Roman"/>
              <a:cs typeface="Times New Roman"/>
            </a:endParaRPr>
          </a:p>
          <a:p>
            <a:pPr algn="just">
              <a:buNone/>
            </a:pPr>
            <a:r>
              <a:rPr lang="id-ID" sz="1800" dirty="0">
                <a:solidFill>
                  <a:srgbClr val="FFFFFF">
                    <a:alpha val="58000"/>
                  </a:srgbClr>
                </a:solidFill>
                <a:latin typeface="Times New Roman"/>
              </a:rPr>
              <a:t>2. Terlihat adanya peralihan yang sangat besar akibat kelahiran dan peran yang baru, serta </a:t>
            </a:r>
            <a:r>
              <a:rPr lang="id-ID" sz="1800" dirty="0" err="1">
                <a:solidFill>
                  <a:srgbClr val="FFFFFF">
                    <a:alpha val="58000"/>
                  </a:srgbClr>
                </a:solidFill>
                <a:latin typeface="Times New Roman"/>
              </a:rPr>
              <a:t>ketidak</a:t>
            </a:r>
            <a:r>
              <a:rPr lang="id-ID" sz="1800" dirty="0">
                <a:solidFill>
                  <a:srgbClr val="FFFFFF">
                    <a:alpha val="58000"/>
                  </a:srgbClr>
                </a:solidFill>
                <a:latin typeface="Times New Roman"/>
              </a:rPr>
              <a:t> </a:t>
            </a:r>
            <a:r>
              <a:rPr lang="id-ID" sz="1800" dirty="0" err="1">
                <a:solidFill>
                  <a:srgbClr val="FFFFFF">
                    <a:alpha val="58000"/>
                  </a:srgbClr>
                </a:solidFill>
                <a:latin typeface="Times New Roman"/>
              </a:rPr>
              <a:t>pastian</a:t>
            </a:r>
            <a:r>
              <a:rPr lang="id-ID" sz="1800" dirty="0">
                <a:solidFill>
                  <a:srgbClr val="FFFFFF">
                    <a:alpha val="58000"/>
                  </a:srgbClr>
                </a:solidFill>
                <a:latin typeface="Times New Roman"/>
              </a:rPr>
              <a:t> yang terjadi sampai peran yang baru ini dapat </a:t>
            </a:r>
            <a:r>
              <a:rPr lang="id-ID" sz="1800" dirty="0" err="1">
                <a:solidFill>
                  <a:srgbClr val="FFFFFF">
                    <a:alpha val="58000"/>
                  </a:srgbClr>
                </a:solidFill>
                <a:latin typeface="Times New Roman"/>
              </a:rPr>
              <a:t>disatukan</a:t>
            </a:r>
            <a:r>
              <a:rPr lang="id-ID" sz="1800" dirty="0">
                <a:solidFill>
                  <a:srgbClr val="FFFFFF">
                    <a:alpha val="58000"/>
                  </a:srgbClr>
                </a:solidFill>
                <a:latin typeface="Times New Roman"/>
              </a:rPr>
              <a:t> dengan anggota keluarga yang baru.</a:t>
            </a:r>
            <a:endParaRPr lang="id-ID" sz="1800">
              <a:solidFill>
                <a:srgbClr val="FFFFFF">
                  <a:alpha val="58000"/>
                </a:srgbClr>
              </a:solidFill>
              <a:latin typeface="Times New Roman"/>
              <a:cs typeface="Times New Roman"/>
            </a:endParaRPr>
          </a:p>
          <a:p>
            <a:pPr algn="just">
              <a:buNone/>
            </a:pPr>
            <a:r>
              <a:rPr lang="id-ID" sz="1800" dirty="0">
                <a:solidFill>
                  <a:srgbClr val="FFFFFF">
                    <a:alpha val="58000"/>
                  </a:srgbClr>
                </a:solidFill>
                <a:latin typeface="Times New Roman"/>
              </a:rPr>
              <a:t>Untuk </a:t>
            </a:r>
            <a:r>
              <a:rPr lang="en-US" sz="1800" dirty="0" err="1">
                <a:solidFill>
                  <a:srgbClr val="FFFFFF">
                    <a:alpha val="58000"/>
                  </a:srgbClr>
                </a:solidFill>
                <a:latin typeface="Times New Roman"/>
              </a:rPr>
              <a:t>pasangan</a:t>
            </a:r>
            <a:r>
              <a:rPr lang="id-ID" sz="1800" dirty="0">
                <a:solidFill>
                  <a:srgbClr val="FFFFFF">
                    <a:alpha val="58000"/>
                  </a:srgbClr>
                </a:solidFill>
                <a:latin typeface="Times New Roman"/>
              </a:rPr>
              <a:t> baru, kehamilan merupakan kondisi perubahan dari masa anak menjadi orang tua, dan apabila kehamilan berakhir maka akan bertambah tanggung jawab keluarga.</a:t>
            </a:r>
            <a:endParaRPr lang="id-ID" sz="1800">
              <a:solidFill>
                <a:srgbClr val="FFFFFF">
                  <a:alpha val="58000"/>
                </a:srgbClr>
              </a:solidFill>
              <a:latin typeface="Times New Roman"/>
              <a:cs typeface="Times New Roman"/>
            </a:endParaRPr>
          </a:p>
          <a:p>
            <a:pPr algn="just">
              <a:buNone/>
            </a:pPr>
            <a:r>
              <a:rPr lang="id-ID" sz="1800" dirty="0">
                <a:solidFill>
                  <a:srgbClr val="FFFFFF">
                    <a:alpha val="58000"/>
                  </a:srgbClr>
                </a:solidFill>
                <a:latin typeface="Times New Roman"/>
              </a:rPr>
              <a:t>Suami akan mengalami perubahan menjadi orang tua, seperti bertambahnya tanggung jawab. Selama periode prenatal, ibu ialah satu-satunya pihak yang membentuk lingkungan tempat janin tumbuh dan berkembang.</a:t>
            </a:r>
            <a:endParaRPr lang="id-ID" sz="1800">
              <a:solidFill>
                <a:srgbClr val="FFFFFF">
                  <a:alpha val="58000"/>
                </a:srgbClr>
              </a:solidFill>
              <a:latin typeface="Times New Roman"/>
              <a:cs typeface="Times New Roman"/>
            </a:endParaRPr>
          </a:p>
          <a:p>
            <a:pPr algn="just">
              <a:buNone/>
            </a:pPr>
            <a:r>
              <a:rPr lang="id-ID" sz="1800" dirty="0">
                <a:solidFill>
                  <a:srgbClr val="FFFFFF">
                    <a:alpha val="58000"/>
                  </a:srgbClr>
                </a:solidFill>
                <a:latin typeface="Times New Roman"/>
              </a:rPr>
              <a:t>Reaksi pertama seorang pria ketika mengetahui dirinya akan menjadi seorang ayah maka timbulnya kebanggaan atas kemampuannya mempunyai keturunan bercampur dan keprihatinan akan persiapannya menjadi seorang ayah dan pencari nafkah untuk keluarganya. Seorang calon ayah mungkin akan sangat memperhatikan keadaan ibu yang sedang hamil dan menghindari seks karena takut akan mencederai bayinya. </a:t>
            </a:r>
            <a:r>
              <a:rPr lang="id-ID" sz="1800" dirty="0" err="1">
                <a:solidFill>
                  <a:srgbClr val="FFFFFF">
                    <a:alpha val="58000"/>
                  </a:srgbClr>
                </a:solidFill>
                <a:latin typeface="Times New Roman"/>
              </a:rPr>
              <a:t>Disamping</a:t>
            </a:r>
            <a:r>
              <a:rPr lang="id-ID" sz="1800" dirty="0">
                <a:solidFill>
                  <a:srgbClr val="FFFFFF">
                    <a:alpha val="58000"/>
                  </a:srgbClr>
                </a:solidFill>
                <a:latin typeface="Times New Roman"/>
              </a:rPr>
              <a:t> </a:t>
            </a:r>
            <a:r>
              <a:rPr lang="id-ID" sz="1800" dirty="0" err="1">
                <a:solidFill>
                  <a:srgbClr val="FFFFFF">
                    <a:alpha val="58000"/>
                  </a:srgbClr>
                </a:solidFill>
                <a:latin typeface="Times New Roman"/>
              </a:rPr>
              <a:t>respon</a:t>
            </a:r>
            <a:r>
              <a:rPr lang="id-ID" sz="1800" dirty="0">
                <a:solidFill>
                  <a:srgbClr val="FFFFFF">
                    <a:alpha val="58000"/>
                  </a:srgbClr>
                </a:solidFill>
                <a:latin typeface="Times New Roman"/>
              </a:rPr>
              <a:t> yang diperhatikannya, seorang ayah perlu dapat memahami keadaan ini dan menerimanya.</a:t>
            </a:r>
            <a:endParaRPr lang="id-ID" sz="1800">
              <a:solidFill>
                <a:srgbClr val="FFFFFF">
                  <a:alpha val="58000"/>
                </a:srgbClr>
              </a:solidFill>
              <a:latin typeface="Times New Roman"/>
              <a:cs typeface="Times New Roman"/>
            </a:endParaRPr>
          </a:p>
          <a:p>
            <a:pPr marL="0" indent="0">
              <a:buNone/>
            </a:pPr>
            <a:endParaRPr lang="id-ID" dirty="0">
              <a:solidFill>
                <a:srgbClr val="FFFFFF">
                  <a:alpha val="58000"/>
                </a:srgbClr>
              </a:solidFill>
            </a:endParaRPr>
          </a:p>
        </p:txBody>
      </p:sp>
    </p:spTree>
    <p:extLst>
      <p:ext uri="{BB962C8B-B14F-4D97-AF65-F5344CB8AC3E}">
        <p14:creationId xmlns:p14="http://schemas.microsoft.com/office/powerpoint/2010/main" val="3769730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F88E3622-D9BF-668E-D535-9A1DF5DC8854}"/>
              </a:ext>
            </a:extLst>
          </p:cNvPr>
          <p:cNvSpPr>
            <a:spLocks noGrp="1"/>
          </p:cNvSpPr>
          <p:nvPr>
            <p:ph type="title"/>
          </p:nvPr>
        </p:nvSpPr>
        <p:spPr/>
        <p:txBody>
          <a:bodyPr/>
          <a:lstStyle/>
          <a:p>
            <a:r>
              <a:rPr lang="id-ID" dirty="0"/>
              <a:t>Lanjutan......</a:t>
            </a:r>
          </a:p>
        </p:txBody>
      </p:sp>
      <p:sp>
        <p:nvSpPr>
          <p:cNvPr id="3" name="Tampungan Konten 2">
            <a:extLst>
              <a:ext uri="{FF2B5EF4-FFF2-40B4-BE49-F238E27FC236}">
                <a16:creationId xmlns="" xmlns:a16="http://schemas.microsoft.com/office/drawing/2014/main" id="{B3F361BB-056D-247D-C963-A5A30C32A6C4}"/>
              </a:ext>
            </a:extLst>
          </p:cNvPr>
          <p:cNvSpPr>
            <a:spLocks noGrp="1"/>
          </p:cNvSpPr>
          <p:nvPr>
            <p:ph idx="1"/>
          </p:nvPr>
        </p:nvSpPr>
        <p:spPr>
          <a:xfrm>
            <a:off x="720000" y="1362657"/>
            <a:ext cx="10728325" cy="4406318"/>
          </a:xfrm>
        </p:spPr>
        <p:txBody>
          <a:bodyPr lIns="109728" tIns="109728" rIns="109728" bIns="91440" anchor="t"/>
          <a:lstStyle/>
          <a:p>
            <a:pPr algn="just">
              <a:buNone/>
            </a:pPr>
            <a:r>
              <a:rPr lang="id-ID" dirty="0">
                <a:latin typeface="Times New Roman"/>
                <a:ea typeface="+mn-lt"/>
                <a:cs typeface="+mn-lt"/>
              </a:rPr>
              <a:t>3.       Keterampilan Kognitif – Motorik</a:t>
            </a:r>
            <a:endParaRPr lang="id-ID" dirty="0">
              <a:solidFill>
                <a:srgbClr val="FFFFFF">
                  <a:alpha val="58000"/>
                </a:srgbClr>
              </a:solidFill>
              <a:latin typeface="Times New Roman"/>
              <a:cs typeface="Times New Roman"/>
            </a:endParaRPr>
          </a:p>
          <a:p>
            <a:pPr algn="just">
              <a:buNone/>
            </a:pPr>
            <a:r>
              <a:rPr lang="id-ID" dirty="0">
                <a:latin typeface="Times New Roman"/>
                <a:ea typeface="+mn-lt"/>
                <a:cs typeface="+mn-lt"/>
              </a:rPr>
              <a:t>Dalam proses ini orang tua melibatkan </a:t>
            </a:r>
            <a:r>
              <a:rPr lang="id-ID" dirty="0" err="1">
                <a:latin typeface="Times New Roman"/>
                <a:ea typeface="+mn-lt"/>
                <a:cs typeface="+mn-lt"/>
              </a:rPr>
              <a:t>aktifitas</a:t>
            </a:r>
            <a:r>
              <a:rPr lang="id-ID" dirty="0">
                <a:latin typeface="Times New Roman"/>
                <a:ea typeface="+mn-lt"/>
                <a:cs typeface="+mn-lt"/>
              </a:rPr>
              <a:t> perawatan anak, seperti memberi makan, menjaganya dari bahaya, memungkinkannya untuk bisa bergerak. Kemampuan ini dipengaruhi oleh pengalaman pribadinya dan budayanya. Banyak orang tua harus belajar  untuk melakukan tugas ini dan proses belajar ini mungkin sukar bagi mereka.  Akan tetapi, hampir semua orang tua memiliki keinginan untuk belajar  dan dibantu dukungan orang lain menjadi terbiasa dengan </a:t>
            </a:r>
            <a:r>
              <a:rPr lang="id-ID" dirty="0" err="1">
                <a:latin typeface="Times New Roman"/>
                <a:ea typeface="+mn-lt"/>
                <a:cs typeface="+mn-lt"/>
              </a:rPr>
              <a:t>aktifitas</a:t>
            </a:r>
            <a:r>
              <a:rPr lang="id-ID" dirty="0">
                <a:latin typeface="Times New Roman"/>
                <a:ea typeface="+mn-lt"/>
                <a:cs typeface="+mn-lt"/>
              </a:rPr>
              <a:t> merawat anak.</a:t>
            </a:r>
            <a:endParaRPr lang="id-ID" dirty="0">
              <a:solidFill>
                <a:srgbClr val="FFFFFF">
                  <a:alpha val="58000"/>
                </a:srgbClr>
              </a:solidFill>
              <a:latin typeface="Times New Roman"/>
              <a:cs typeface="Times New Roman"/>
            </a:endParaRPr>
          </a:p>
          <a:p>
            <a:pPr algn="just">
              <a:buNone/>
            </a:pPr>
            <a:r>
              <a:rPr lang="id-ID" dirty="0">
                <a:latin typeface="Times New Roman"/>
                <a:ea typeface="+mn-lt"/>
                <a:cs typeface="+mn-lt"/>
              </a:rPr>
              <a:t>4.      Keterampilan Kognitif-Efektif</a:t>
            </a:r>
            <a:endParaRPr lang="id-ID" dirty="0">
              <a:solidFill>
                <a:srgbClr val="FFFFFF">
                  <a:alpha val="58000"/>
                </a:srgbClr>
              </a:solidFill>
              <a:latin typeface="Times New Roman"/>
              <a:cs typeface="Times New Roman"/>
            </a:endParaRPr>
          </a:p>
          <a:p>
            <a:pPr algn="just">
              <a:buNone/>
            </a:pPr>
            <a:r>
              <a:rPr lang="id-ID" dirty="0">
                <a:latin typeface="Times New Roman"/>
                <a:ea typeface="+mn-lt"/>
                <a:cs typeface="+mn-lt"/>
              </a:rPr>
              <a:t>Komponen psikologis menjadi orang tua, sifat keibuan atau </a:t>
            </a:r>
            <a:r>
              <a:rPr lang="id-ID" dirty="0" err="1">
                <a:latin typeface="Times New Roman"/>
                <a:ea typeface="+mn-lt"/>
                <a:cs typeface="+mn-lt"/>
              </a:rPr>
              <a:t>kebapakkan</a:t>
            </a:r>
            <a:r>
              <a:rPr lang="id-ID" dirty="0">
                <a:latin typeface="Times New Roman"/>
                <a:ea typeface="+mn-lt"/>
                <a:cs typeface="+mn-lt"/>
              </a:rPr>
              <a:t> tampaknya berakar dari pengalaman orang tua dimasa kecil saat mengalami dan menerima kasih sayang dari ibunya.  Dalam hal ini orang tua bisa dikatakan mewarisi kemampuan untuk menunjukkan perhatian dan kelembutan. Keterampilan kognitif-efektif menjadi </a:t>
            </a:r>
            <a:r>
              <a:rPr lang="id-ID" dirty="0" err="1">
                <a:latin typeface="Times New Roman"/>
                <a:ea typeface="+mn-lt"/>
                <a:cs typeface="+mn-lt"/>
              </a:rPr>
              <a:t>oarang</a:t>
            </a:r>
            <a:r>
              <a:rPr lang="id-ID" dirty="0">
                <a:latin typeface="Times New Roman"/>
                <a:ea typeface="+mn-lt"/>
                <a:cs typeface="+mn-lt"/>
              </a:rPr>
              <a:t> tua ini meliputi sikap yang lembut, waspada dan memberi perhatian </a:t>
            </a:r>
            <a:r>
              <a:rPr lang="id-ID" dirty="0" err="1">
                <a:latin typeface="Times New Roman"/>
                <a:ea typeface="+mn-lt"/>
                <a:cs typeface="+mn-lt"/>
              </a:rPr>
              <a:t>lepada</a:t>
            </a:r>
            <a:r>
              <a:rPr lang="id-ID" dirty="0">
                <a:latin typeface="Times New Roman"/>
                <a:ea typeface="+mn-lt"/>
                <a:cs typeface="+mn-lt"/>
              </a:rPr>
              <a:t> bayinya.</a:t>
            </a:r>
            <a:endParaRPr lang="id-ID" dirty="0">
              <a:solidFill>
                <a:srgbClr val="FFFFFF">
                  <a:alpha val="58000"/>
                </a:srgbClr>
              </a:solidFill>
              <a:latin typeface="Times New Roman"/>
              <a:cs typeface="Times New Roman"/>
            </a:endParaRPr>
          </a:p>
          <a:p>
            <a:pPr marL="0" indent="0">
              <a:buNone/>
            </a:pPr>
            <a:endParaRPr lang="id-ID" dirty="0">
              <a:solidFill>
                <a:srgbClr val="FFFFFF">
                  <a:alpha val="58000"/>
                </a:srgbClr>
              </a:solidFill>
              <a:latin typeface="Times New Roman"/>
              <a:cs typeface="Times New Roman"/>
            </a:endParaRPr>
          </a:p>
        </p:txBody>
      </p:sp>
    </p:spTree>
    <p:extLst>
      <p:ext uri="{BB962C8B-B14F-4D97-AF65-F5344CB8AC3E}">
        <p14:creationId xmlns:p14="http://schemas.microsoft.com/office/powerpoint/2010/main" val="685990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27BD5499-327C-EE7A-1672-36A152A555D3}"/>
              </a:ext>
            </a:extLst>
          </p:cNvPr>
          <p:cNvSpPr>
            <a:spLocks noGrp="1"/>
          </p:cNvSpPr>
          <p:nvPr>
            <p:ph type="title"/>
          </p:nvPr>
        </p:nvSpPr>
        <p:spPr>
          <a:xfrm>
            <a:off x="676868" y="231011"/>
            <a:ext cx="10728322" cy="1477328"/>
          </a:xfrm>
        </p:spPr>
        <p:txBody>
          <a:bodyPr/>
          <a:lstStyle/>
          <a:p>
            <a:r>
              <a:rPr lang="id-ID" dirty="0"/>
              <a:t>Lanjutan.....</a:t>
            </a:r>
          </a:p>
        </p:txBody>
      </p:sp>
      <p:sp>
        <p:nvSpPr>
          <p:cNvPr id="3" name="Tampungan Konten 2">
            <a:extLst>
              <a:ext uri="{FF2B5EF4-FFF2-40B4-BE49-F238E27FC236}">
                <a16:creationId xmlns="" xmlns:a16="http://schemas.microsoft.com/office/drawing/2014/main" id="{B89515F6-002F-3789-3687-2050FBBA30C5}"/>
              </a:ext>
            </a:extLst>
          </p:cNvPr>
          <p:cNvSpPr>
            <a:spLocks noGrp="1"/>
          </p:cNvSpPr>
          <p:nvPr>
            <p:ph idx="1"/>
          </p:nvPr>
        </p:nvSpPr>
        <p:spPr>
          <a:xfrm>
            <a:off x="475585" y="845072"/>
            <a:ext cx="10728325" cy="3227375"/>
          </a:xfrm>
        </p:spPr>
        <p:txBody>
          <a:bodyPr lIns="109728" tIns="109728" rIns="109728" bIns="91440" anchor="t"/>
          <a:lstStyle/>
          <a:p>
            <a:pPr marL="0" indent="0">
              <a:buNone/>
            </a:pPr>
            <a:r>
              <a:rPr lang="en-ID" dirty="0">
                <a:latin typeface="Times New Roman"/>
                <a:ea typeface="+mn-lt"/>
                <a:cs typeface="+mn-lt"/>
              </a:rPr>
              <a:t>5. </a:t>
            </a:r>
            <a:r>
              <a:rPr lang="en-ID" dirty="0" err="1">
                <a:latin typeface="Times New Roman"/>
                <a:ea typeface="+mn-lt"/>
                <a:cs typeface="+mn-lt"/>
              </a:rPr>
              <a:t>Persiapan</a:t>
            </a:r>
            <a:r>
              <a:rPr lang="en-ID" dirty="0">
                <a:latin typeface="Times New Roman"/>
                <a:ea typeface="+mn-lt"/>
                <a:cs typeface="+mn-lt"/>
              </a:rPr>
              <a:t> Fisik</a:t>
            </a:r>
            <a:endParaRPr lang="id-ID">
              <a:solidFill>
                <a:srgbClr val="FFFFFF">
                  <a:alpha val="58000"/>
                </a:srgbClr>
              </a:solidFill>
              <a:latin typeface="Times New Roman"/>
              <a:cs typeface="Times New Roman"/>
            </a:endParaRPr>
          </a:p>
          <a:p>
            <a:pPr algn="just"/>
            <a:r>
              <a:rPr lang="en-ID" dirty="0" err="1">
                <a:latin typeface="Times New Roman"/>
                <a:ea typeface="+mn-lt"/>
                <a:cs typeface="+mn-lt"/>
              </a:rPr>
              <a:t>Kesiapan</a:t>
            </a:r>
            <a:r>
              <a:rPr lang="en-ID" dirty="0">
                <a:latin typeface="Times New Roman"/>
                <a:ea typeface="+mn-lt"/>
                <a:cs typeface="+mn-lt"/>
              </a:rPr>
              <a:t> </a:t>
            </a:r>
            <a:r>
              <a:rPr lang="en-ID" dirty="0" err="1">
                <a:latin typeface="Times New Roman"/>
                <a:ea typeface="+mn-lt"/>
                <a:cs typeface="+mn-lt"/>
              </a:rPr>
              <a:t>fisik</a:t>
            </a:r>
            <a:r>
              <a:rPr lang="en-ID" dirty="0">
                <a:latin typeface="Times New Roman"/>
                <a:ea typeface="+mn-lt"/>
                <a:cs typeface="+mn-lt"/>
              </a:rPr>
              <a:t> </a:t>
            </a:r>
            <a:r>
              <a:rPr lang="en-ID" dirty="0" err="1">
                <a:latin typeface="Times New Roman"/>
                <a:ea typeface="+mn-lt"/>
                <a:cs typeface="+mn-lt"/>
              </a:rPr>
              <a:t>ini</a:t>
            </a:r>
            <a:r>
              <a:rPr lang="en-ID" dirty="0">
                <a:latin typeface="Times New Roman"/>
                <a:ea typeface="+mn-lt"/>
                <a:cs typeface="+mn-lt"/>
              </a:rPr>
              <a:t> </a:t>
            </a:r>
            <a:r>
              <a:rPr lang="en-ID" dirty="0" err="1">
                <a:latin typeface="Times New Roman"/>
                <a:ea typeface="+mn-lt"/>
                <a:cs typeface="+mn-lt"/>
              </a:rPr>
              <a:t>ditandai</a:t>
            </a:r>
            <a:r>
              <a:rPr lang="en-ID" dirty="0">
                <a:latin typeface="Times New Roman"/>
                <a:ea typeface="+mn-lt"/>
                <a:cs typeface="+mn-lt"/>
              </a:rPr>
              <a:t> </a:t>
            </a:r>
            <a:r>
              <a:rPr lang="en-ID" dirty="0" err="1">
                <a:latin typeface="Times New Roman"/>
                <a:ea typeface="+mn-lt"/>
                <a:cs typeface="+mn-lt"/>
              </a:rPr>
              <a:t>dengan</a:t>
            </a:r>
            <a:r>
              <a:rPr lang="en-ID" dirty="0">
                <a:latin typeface="Times New Roman"/>
                <a:ea typeface="+mn-lt"/>
                <a:cs typeface="+mn-lt"/>
              </a:rPr>
              <a:t> </a:t>
            </a:r>
            <a:r>
              <a:rPr lang="en-ID" dirty="0" err="1">
                <a:latin typeface="Times New Roman"/>
                <a:ea typeface="+mn-lt"/>
                <a:cs typeface="+mn-lt"/>
              </a:rPr>
              <a:t>kesehatan</a:t>
            </a:r>
            <a:r>
              <a:rPr lang="en-ID" dirty="0">
                <a:latin typeface="Times New Roman"/>
                <a:ea typeface="+mn-lt"/>
                <a:cs typeface="+mn-lt"/>
              </a:rPr>
              <a:t> yang </a:t>
            </a:r>
            <a:r>
              <a:rPr lang="en-ID" dirty="0" err="1">
                <a:latin typeface="Times New Roman"/>
                <a:ea typeface="+mn-lt"/>
                <a:cs typeface="+mn-lt"/>
              </a:rPr>
              <a:t>memadai</a:t>
            </a:r>
            <a:r>
              <a:rPr lang="en-ID" dirty="0">
                <a:latin typeface="Times New Roman"/>
                <a:ea typeface="+mn-lt"/>
                <a:cs typeface="+mn-lt"/>
              </a:rPr>
              <a:t> </a:t>
            </a:r>
            <a:r>
              <a:rPr lang="en-ID" dirty="0" err="1">
                <a:latin typeface="Times New Roman"/>
                <a:ea typeface="+mn-lt"/>
                <a:cs typeface="+mn-lt"/>
              </a:rPr>
              <a:t>sehingga</a:t>
            </a:r>
            <a:r>
              <a:rPr lang="en-ID" dirty="0">
                <a:latin typeface="Times New Roman"/>
                <a:ea typeface="+mn-lt"/>
                <a:cs typeface="+mn-lt"/>
              </a:rPr>
              <a:t> </a:t>
            </a:r>
            <a:r>
              <a:rPr lang="en-ID" dirty="0" err="1">
                <a:latin typeface="Times New Roman"/>
                <a:ea typeface="+mn-lt"/>
                <a:cs typeface="+mn-lt"/>
              </a:rPr>
              <a:t>kedua</a:t>
            </a:r>
            <a:r>
              <a:rPr lang="en-ID" dirty="0">
                <a:latin typeface="Times New Roman"/>
                <a:ea typeface="+mn-lt"/>
                <a:cs typeface="+mn-lt"/>
              </a:rPr>
              <a:t> </a:t>
            </a:r>
            <a:r>
              <a:rPr lang="en-ID" dirty="0" err="1">
                <a:latin typeface="Times New Roman"/>
                <a:ea typeface="+mn-lt"/>
                <a:cs typeface="+mn-lt"/>
              </a:rPr>
              <a:t>belah</a:t>
            </a:r>
            <a:r>
              <a:rPr lang="en-ID" dirty="0">
                <a:latin typeface="Times New Roman"/>
                <a:ea typeface="+mn-lt"/>
                <a:cs typeface="+mn-lt"/>
              </a:rPr>
              <a:t> </a:t>
            </a:r>
            <a:r>
              <a:rPr lang="en-ID" dirty="0" err="1">
                <a:latin typeface="Times New Roman"/>
                <a:ea typeface="+mn-lt"/>
                <a:cs typeface="+mn-lt"/>
              </a:rPr>
              <a:t>pihak</a:t>
            </a:r>
            <a:r>
              <a:rPr lang="en-ID" dirty="0">
                <a:latin typeface="Times New Roman"/>
                <a:ea typeface="+mn-lt"/>
                <a:cs typeface="+mn-lt"/>
              </a:rPr>
              <a:t> </a:t>
            </a:r>
            <a:r>
              <a:rPr lang="en-ID" dirty="0" err="1">
                <a:latin typeface="Times New Roman"/>
                <a:ea typeface="+mn-lt"/>
                <a:cs typeface="+mn-lt"/>
              </a:rPr>
              <a:t>akan</a:t>
            </a:r>
            <a:r>
              <a:rPr lang="en-ID" dirty="0">
                <a:latin typeface="Times New Roman"/>
                <a:ea typeface="+mn-lt"/>
                <a:cs typeface="+mn-lt"/>
              </a:rPr>
              <a:t> </a:t>
            </a:r>
            <a:r>
              <a:rPr lang="en-ID" dirty="0" err="1">
                <a:latin typeface="Times New Roman"/>
                <a:ea typeface="+mn-lt"/>
                <a:cs typeface="+mn-lt"/>
              </a:rPr>
              <a:t>mampu</a:t>
            </a:r>
            <a:r>
              <a:rPr lang="en-ID" dirty="0">
                <a:latin typeface="Times New Roman"/>
                <a:ea typeface="+mn-lt"/>
                <a:cs typeface="+mn-lt"/>
              </a:rPr>
              <a:t> </a:t>
            </a:r>
            <a:r>
              <a:rPr lang="en-ID" dirty="0" err="1">
                <a:latin typeface="Times New Roman"/>
                <a:ea typeface="+mn-lt"/>
                <a:cs typeface="+mn-lt"/>
              </a:rPr>
              <a:t>melaksanakan</a:t>
            </a:r>
            <a:r>
              <a:rPr lang="en-ID" dirty="0">
                <a:latin typeface="Times New Roman"/>
                <a:ea typeface="+mn-lt"/>
                <a:cs typeface="+mn-lt"/>
              </a:rPr>
              <a:t> </a:t>
            </a:r>
            <a:r>
              <a:rPr lang="en-ID" dirty="0" err="1">
                <a:latin typeface="Times New Roman"/>
                <a:ea typeface="+mn-lt"/>
                <a:cs typeface="+mn-lt"/>
              </a:rPr>
              <a:t>fungsi</a:t>
            </a:r>
            <a:r>
              <a:rPr lang="en-ID" dirty="0">
                <a:latin typeface="Times New Roman"/>
                <a:ea typeface="+mn-lt"/>
                <a:cs typeface="+mn-lt"/>
              </a:rPr>
              <a:t> </a:t>
            </a:r>
            <a:r>
              <a:rPr lang="en-ID" dirty="0" err="1">
                <a:latin typeface="Times New Roman"/>
                <a:ea typeface="+mn-lt"/>
                <a:cs typeface="+mn-lt"/>
              </a:rPr>
              <a:t>diri</a:t>
            </a:r>
            <a:r>
              <a:rPr lang="en-ID" dirty="0">
                <a:latin typeface="Times New Roman"/>
                <a:ea typeface="+mn-lt"/>
                <a:cs typeface="+mn-lt"/>
              </a:rPr>
              <a:t> </a:t>
            </a:r>
            <a:r>
              <a:rPr lang="en-ID" dirty="0" err="1">
                <a:latin typeface="Times New Roman"/>
                <a:ea typeface="+mn-lt"/>
                <a:cs typeface="+mn-lt"/>
              </a:rPr>
              <a:t>sebagai</a:t>
            </a:r>
            <a:r>
              <a:rPr lang="en-ID" dirty="0">
                <a:latin typeface="Times New Roman"/>
                <a:ea typeface="+mn-lt"/>
                <a:cs typeface="+mn-lt"/>
              </a:rPr>
              <a:t> </a:t>
            </a:r>
            <a:r>
              <a:rPr lang="en-ID" dirty="0" err="1">
                <a:latin typeface="Times New Roman"/>
                <a:ea typeface="+mn-lt"/>
                <a:cs typeface="+mn-lt"/>
              </a:rPr>
              <a:t>suami</a:t>
            </a:r>
            <a:r>
              <a:rPr lang="en-ID" dirty="0">
                <a:latin typeface="Times New Roman"/>
                <a:ea typeface="+mn-lt"/>
                <a:cs typeface="+mn-lt"/>
              </a:rPr>
              <a:t> </a:t>
            </a:r>
            <a:r>
              <a:rPr lang="en-ID" dirty="0" err="1">
                <a:latin typeface="Times New Roman"/>
                <a:ea typeface="+mn-lt"/>
                <a:cs typeface="+mn-lt"/>
              </a:rPr>
              <a:t>ataupun</a:t>
            </a:r>
            <a:r>
              <a:rPr lang="en-ID" dirty="0">
                <a:latin typeface="Times New Roman"/>
                <a:ea typeface="+mn-lt"/>
                <a:cs typeface="+mn-lt"/>
              </a:rPr>
              <a:t> </a:t>
            </a:r>
            <a:r>
              <a:rPr lang="en-ID" dirty="0" err="1">
                <a:latin typeface="Times New Roman"/>
                <a:ea typeface="+mn-lt"/>
                <a:cs typeface="+mn-lt"/>
              </a:rPr>
              <a:t>istri</a:t>
            </a:r>
            <a:r>
              <a:rPr lang="en-ID" dirty="0">
                <a:latin typeface="Times New Roman"/>
                <a:ea typeface="+mn-lt"/>
                <a:cs typeface="+mn-lt"/>
              </a:rPr>
              <a:t> </a:t>
            </a:r>
            <a:r>
              <a:rPr lang="en-ID" dirty="0" err="1">
                <a:latin typeface="Times New Roman"/>
                <a:ea typeface="+mn-lt"/>
                <a:cs typeface="+mn-lt"/>
              </a:rPr>
              <a:t>secara</a:t>
            </a:r>
            <a:r>
              <a:rPr lang="en-ID" dirty="0">
                <a:latin typeface="Times New Roman"/>
                <a:ea typeface="+mn-lt"/>
                <a:cs typeface="+mn-lt"/>
              </a:rPr>
              <a:t> optimal. Saat </a:t>
            </a:r>
            <a:r>
              <a:rPr lang="en-ID" dirty="0" err="1">
                <a:latin typeface="Times New Roman"/>
                <a:ea typeface="+mn-lt"/>
                <a:cs typeface="+mn-lt"/>
              </a:rPr>
              <a:t>sebelum</a:t>
            </a:r>
            <a:r>
              <a:rPr lang="en-ID" dirty="0">
                <a:latin typeface="Times New Roman"/>
                <a:ea typeface="+mn-lt"/>
                <a:cs typeface="+mn-lt"/>
              </a:rPr>
              <a:t> </a:t>
            </a:r>
            <a:r>
              <a:rPr lang="en-ID" dirty="0" err="1">
                <a:latin typeface="Times New Roman"/>
                <a:ea typeface="+mn-lt"/>
                <a:cs typeface="+mn-lt"/>
              </a:rPr>
              <a:t>menikah</a:t>
            </a:r>
            <a:r>
              <a:rPr lang="en-ID" dirty="0">
                <a:latin typeface="Times New Roman"/>
                <a:ea typeface="+mn-lt"/>
                <a:cs typeface="+mn-lt"/>
              </a:rPr>
              <a:t>, </a:t>
            </a:r>
            <a:r>
              <a:rPr lang="en-ID" dirty="0" err="1">
                <a:latin typeface="Times New Roman"/>
                <a:ea typeface="+mn-lt"/>
                <a:cs typeface="+mn-lt"/>
              </a:rPr>
              <a:t>ada</a:t>
            </a:r>
            <a:r>
              <a:rPr lang="en-ID" dirty="0">
                <a:latin typeface="Times New Roman"/>
                <a:ea typeface="+mn-lt"/>
                <a:cs typeface="+mn-lt"/>
              </a:rPr>
              <a:t> </a:t>
            </a:r>
            <a:r>
              <a:rPr lang="en-ID" dirty="0" err="1">
                <a:latin typeface="Times New Roman"/>
                <a:ea typeface="+mn-lt"/>
                <a:cs typeface="+mn-lt"/>
              </a:rPr>
              <a:t>baiknya</a:t>
            </a:r>
            <a:r>
              <a:rPr lang="en-ID" dirty="0">
                <a:latin typeface="Times New Roman"/>
                <a:ea typeface="+mn-lt"/>
                <a:cs typeface="+mn-lt"/>
              </a:rPr>
              <a:t> </a:t>
            </a:r>
            <a:r>
              <a:rPr lang="en-ID" dirty="0" err="1">
                <a:latin typeface="Times New Roman"/>
                <a:ea typeface="+mn-lt"/>
                <a:cs typeface="+mn-lt"/>
              </a:rPr>
              <a:t>bila</a:t>
            </a:r>
            <a:r>
              <a:rPr lang="en-ID" dirty="0">
                <a:latin typeface="Times New Roman"/>
                <a:ea typeface="+mn-lt"/>
                <a:cs typeface="+mn-lt"/>
              </a:rPr>
              <a:t> </a:t>
            </a:r>
            <a:r>
              <a:rPr lang="en-ID" dirty="0" err="1">
                <a:latin typeface="Times New Roman"/>
                <a:ea typeface="+mn-lt"/>
                <a:cs typeface="+mn-lt"/>
              </a:rPr>
              <a:t>memeriksakan</a:t>
            </a:r>
            <a:r>
              <a:rPr lang="en-ID" dirty="0">
                <a:latin typeface="Times New Roman"/>
                <a:ea typeface="+mn-lt"/>
                <a:cs typeface="+mn-lt"/>
              </a:rPr>
              <a:t> </a:t>
            </a:r>
            <a:r>
              <a:rPr lang="en-ID" dirty="0" err="1">
                <a:latin typeface="Times New Roman"/>
                <a:ea typeface="+mn-lt"/>
                <a:cs typeface="+mn-lt"/>
              </a:rPr>
              <a:t>kesehatan</a:t>
            </a:r>
            <a:r>
              <a:rPr lang="en-ID" dirty="0">
                <a:latin typeface="Times New Roman"/>
                <a:ea typeface="+mn-lt"/>
                <a:cs typeface="+mn-lt"/>
              </a:rPr>
              <a:t> </a:t>
            </a:r>
            <a:r>
              <a:rPr lang="en-ID" dirty="0" err="1">
                <a:latin typeface="Times New Roman"/>
                <a:ea typeface="+mn-lt"/>
                <a:cs typeface="+mn-lt"/>
              </a:rPr>
              <a:t>tubuh</a:t>
            </a:r>
            <a:r>
              <a:rPr lang="en-ID" dirty="0">
                <a:latin typeface="Times New Roman"/>
                <a:ea typeface="+mn-lt"/>
                <a:cs typeface="+mn-lt"/>
              </a:rPr>
              <a:t>, </a:t>
            </a:r>
            <a:r>
              <a:rPr lang="en-ID" dirty="0" err="1">
                <a:latin typeface="Times New Roman"/>
                <a:ea typeface="+mn-lt"/>
                <a:cs typeface="+mn-lt"/>
              </a:rPr>
              <a:t>terutama</a:t>
            </a:r>
            <a:r>
              <a:rPr lang="en-ID" dirty="0">
                <a:latin typeface="Times New Roman"/>
                <a:ea typeface="+mn-lt"/>
                <a:cs typeface="+mn-lt"/>
              </a:rPr>
              <a:t> </a:t>
            </a:r>
            <a:r>
              <a:rPr lang="en-ID" dirty="0" err="1">
                <a:latin typeface="Times New Roman"/>
                <a:ea typeface="+mn-lt"/>
                <a:cs typeface="+mn-lt"/>
              </a:rPr>
              <a:t>faktor</a:t>
            </a:r>
            <a:r>
              <a:rPr lang="en-ID" dirty="0">
                <a:latin typeface="Times New Roman"/>
                <a:ea typeface="+mn-lt"/>
                <a:cs typeface="+mn-lt"/>
              </a:rPr>
              <a:t> yang </a:t>
            </a:r>
            <a:r>
              <a:rPr lang="en-ID" dirty="0" err="1">
                <a:latin typeface="Times New Roman"/>
                <a:ea typeface="+mn-lt"/>
                <a:cs typeface="+mn-lt"/>
              </a:rPr>
              <a:t>mempengaruhi</a:t>
            </a:r>
            <a:r>
              <a:rPr lang="en-ID" dirty="0">
                <a:latin typeface="Times New Roman"/>
                <a:ea typeface="+mn-lt"/>
                <a:cs typeface="+mn-lt"/>
              </a:rPr>
              <a:t> </a:t>
            </a:r>
            <a:r>
              <a:rPr lang="en-ID" dirty="0" err="1">
                <a:latin typeface="Times New Roman"/>
                <a:ea typeface="+mn-lt"/>
                <a:cs typeface="+mn-lt"/>
              </a:rPr>
              <a:t>masalah</a:t>
            </a:r>
            <a:r>
              <a:rPr lang="en-ID" dirty="0">
                <a:latin typeface="Times New Roman"/>
                <a:ea typeface="+mn-lt"/>
                <a:cs typeface="+mn-lt"/>
              </a:rPr>
              <a:t> </a:t>
            </a:r>
            <a:r>
              <a:rPr lang="en-ID" dirty="0" err="1">
                <a:latin typeface="Times New Roman"/>
                <a:ea typeface="+mn-lt"/>
                <a:cs typeface="+mn-lt"/>
              </a:rPr>
              <a:t>reproduksi</a:t>
            </a:r>
            <a:r>
              <a:rPr lang="en-ID" dirty="0">
                <a:latin typeface="Times New Roman"/>
                <a:ea typeface="+mn-lt"/>
                <a:cs typeface="+mn-lt"/>
              </a:rPr>
              <a:t>. </a:t>
            </a:r>
            <a:r>
              <a:rPr lang="en-ID" dirty="0" err="1">
                <a:latin typeface="Times New Roman"/>
                <a:ea typeface="+mn-lt"/>
                <a:cs typeface="+mn-lt"/>
              </a:rPr>
              <a:t>Apakah</a:t>
            </a:r>
            <a:r>
              <a:rPr lang="en-ID" dirty="0">
                <a:latin typeface="Times New Roman"/>
                <a:ea typeface="+mn-lt"/>
                <a:cs typeface="+mn-lt"/>
              </a:rPr>
              <a:t> organ-organ </a:t>
            </a:r>
            <a:r>
              <a:rPr lang="en-ID" dirty="0" err="1">
                <a:latin typeface="Times New Roman"/>
                <a:ea typeface="+mn-lt"/>
                <a:cs typeface="+mn-lt"/>
              </a:rPr>
              <a:t>reproduksi</a:t>
            </a:r>
            <a:r>
              <a:rPr lang="en-ID" dirty="0">
                <a:latin typeface="Times New Roman"/>
                <a:ea typeface="+mn-lt"/>
                <a:cs typeface="+mn-lt"/>
              </a:rPr>
              <a:t> </a:t>
            </a:r>
            <a:r>
              <a:rPr lang="en-ID" dirty="0" err="1">
                <a:latin typeface="Times New Roman"/>
                <a:ea typeface="+mn-lt"/>
                <a:cs typeface="+mn-lt"/>
              </a:rPr>
              <a:t>dapat</a:t>
            </a:r>
            <a:r>
              <a:rPr lang="en-ID" dirty="0">
                <a:latin typeface="Times New Roman"/>
                <a:ea typeface="+mn-lt"/>
                <a:cs typeface="+mn-lt"/>
              </a:rPr>
              <a:t> </a:t>
            </a:r>
            <a:r>
              <a:rPr lang="en-ID" dirty="0" err="1">
                <a:latin typeface="Times New Roman"/>
                <a:ea typeface="+mn-lt"/>
                <a:cs typeface="+mn-lt"/>
              </a:rPr>
              <a:t>berfungsi</a:t>
            </a:r>
            <a:r>
              <a:rPr lang="en-ID" dirty="0">
                <a:latin typeface="Times New Roman"/>
                <a:ea typeface="+mn-lt"/>
                <a:cs typeface="+mn-lt"/>
              </a:rPr>
              <a:t> </a:t>
            </a:r>
            <a:r>
              <a:rPr lang="en-ID" dirty="0" err="1">
                <a:latin typeface="Times New Roman"/>
                <a:ea typeface="+mn-lt"/>
                <a:cs typeface="+mn-lt"/>
              </a:rPr>
              <a:t>dengan</a:t>
            </a:r>
            <a:r>
              <a:rPr lang="en-ID" dirty="0">
                <a:latin typeface="Times New Roman"/>
                <a:ea typeface="+mn-lt"/>
                <a:cs typeface="+mn-lt"/>
              </a:rPr>
              <a:t> </a:t>
            </a:r>
            <a:r>
              <a:rPr lang="en-ID" dirty="0" err="1">
                <a:latin typeface="Times New Roman"/>
                <a:ea typeface="+mn-lt"/>
                <a:cs typeface="+mn-lt"/>
              </a:rPr>
              <a:t>baik</a:t>
            </a:r>
            <a:r>
              <a:rPr lang="en-ID" dirty="0">
                <a:latin typeface="Times New Roman"/>
                <a:ea typeface="+mn-lt"/>
                <a:cs typeface="+mn-lt"/>
              </a:rPr>
              <a:t>, </a:t>
            </a:r>
            <a:r>
              <a:rPr lang="en-ID" dirty="0" err="1">
                <a:latin typeface="Times New Roman"/>
                <a:ea typeface="+mn-lt"/>
                <a:cs typeface="+mn-lt"/>
              </a:rPr>
              <a:t>bila</a:t>
            </a:r>
            <a:r>
              <a:rPr lang="en-ID" dirty="0">
                <a:latin typeface="Times New Roman"/>
                <a:ea typeface="+mn-lt"/>
                <a:cs typeface="+mn-lt"/>
              </a:rPr>
              <a:t> </a:t>
            </a:r>
            <a:r>
              <a:rPr lang="en-ID" dirty="0" err="1">
                <a:latin typeface="Times New Roman"/>
                <a:ea typeface="+mn-lt"/>
                <a:cs typeface="+mn-lt"/>
              </a:rPr>
              <a:t>ditemukan</a:t>
            </a:r>
            <a:r>
              <a:rPr lang="en-ID" dirty="0">
                <a:latin typeface="Times New Roman"/>
                <a:ea typeface="+mn-lt"/>
                <a:cs typeface="+mn-lt"/>
              </a:rPr>
              <a:t> </a:t>
            </a:r>
            <a:r>
              <a:rPr lang="en-ID" dirty="0" err="1">
                <a:latin typeface="Times New Roman"/>
                <a:ea typeface="+mn-lt"/>
                <a:cs typeface="+mn-lt"/>
              </a:rPr>
              <a:t>penyakit</a:t>
            </a:r>
            <a:r>
              <a:rPr lang="en-ID" dirty="0">
                <a:latin typeface="Times New Roman"/>
                <a:ea typeface="+mn-lt"/>
                <a:cs typeface="+mn-lt"/>
              </a:rPr>
              <a:t> </a:t>
            </a:r>
            <a:r>
              <a:rPr lang="en-ID" dirty="0" err="1">
                <a:latin typeface="Times New Roman"/>
                <a:ea typeface="+mn-lt"/>
                <a:cs typeface="+mn-lt"/>
              </a:rPr>
              <a:t>atau</a:t>
            </a:r>
            <a:r>
              <a:rPr lang="en-ID" dirty="0">
                <a:latin typeface="Times New Roman"/>
                <a:ea typeface="+mn-lt"/>
                <a:cs typeface="+mn-lt"/>
              </a:rPr>
              <a:t> </a:t>
            </a:r>
            <a:r>
              <a:rPr lang="en-ID" dirty="0" err="1">
                <a:latin typeface="Times New Roman"/>
                <a:ea typeface="+mn-lt"/>
                <a:cs typeface="+mn-lt"/>
              </a:rPr>
              <a:t>kelainan</a:t>
            </a:r>
            <a:r>
              <a:rPr lang="en-ID" dirty="0">
                <a:latin typeface="Times New Roman"/>
                <a:ea typeface="+mn-lt"/>
                <a:cs typeface="+mn-lt"/>
              </a:rPr>
              <a:t> </a:t>
            </a:r>
            <a:r>
              <a:rPr lang="en-ID" dirty="0" err="1">
                <a:latin typeface="Times New Roman"/>
                <a:ea typeface="+mn-lt"/>
                <a:cs typeface="+mn-lt"/>
              </a:rPr>
              <a:t>tertentu</a:t>
            </a:r>
            <a:r>
              <a:rPr lang="en-ID" dirty="0">
                <a:latin typeface="Times New Roman"/>
                <a:ea typeface="+mn-lt"/>
                <a:cs typeface="+mn-lt"/>
              </a:rPr>
              <a:t>, </a:t>
            </a:r>
            <a:r>
              <a:rPr lang="en-ID" dirty="0" err="1">
                <a:latin typeface="Times New Roman"/>
                <a:ea typeface="+mn-lt"/>
                <a:cs typeface="+mn-lt"/>
              </a:rPr>
              <a:t>segeralah</a:t>
            </a:r>
            <a:r>
              <a:rPr lang="en-ID" dirty="0">
                <a:latin typeface="Times New Roman"/>
                <a:ea typeface="+mn-lt"/>
                <a:cs typeface="+mn-lt"/>
              </a:rPr>
              <a:t> </a:t>
            </a:r>
            <a:r>
              <a:rPr lang="en-ID" dirty="0" err="1">
                <a:latin typeface="Times New Roman"/>
                <a:ea typeface="+mn-lt"/>
                <a:cs typeface="+mn-lt"/>
              </a:rPr>
              <a:t>berobat</a:t>
            </a:r>
            <a:r>
              <a:rPr lang="en-ID" dirty="0">
                <a:latin typeface="Times New Roman"/>
                <a:ea typeface="+mn-lt"/>
                <a:cs typeface="+mn-lt"/>
              </a:rPr>
              <a:t>.</a:t>
            </a:r>
            <a:r>
              <a:rPr lang="id-ID" dirty="0">
                <a:latin typeface="Times New Roman"/>
                <a:ea typeface="+mn-lt"/>
                <a:cs typeface="+mn-lt"/>
              </a:rPr>
              <a:t> </a:t>
            </a:r>
            <a:endParaRPr lang="id-ID">
              <a:solidFill>
                <a:srgbClr val="FFFFFF">
                  <a:alpha val="58000"/>
                </a:srgbClr>
              </a:solidFill>
              <a:latin typeface="Times New Roman"/>
              <a:cs typeface="Times New Roman"/>
            </a:endParaRPr>
          </a:p>
          <a:p>
            <a:pPr marL="0" indent="0" algn="just">
              <a:buNone/>
            </a:pPr>
            <a:r>
              <a:rPr lang="en-ID" dirty="0">
                <a:latin typeface="Times New Roman"/>
                <a:ea typeface="+mn-lt"/>
                <a:cs typeface="+mn-lt"/>
              </a:rPr>
              <a:t>6. </a:t>
            </a:r>
            <a:r>
              <a:rPr lang="en-ID" dirty="0" err="1">
                <a:latin typeface="Times New Roman"/>
                <a:ea typeface="+mn-lt"/>
                <a:cs typeface="+mn-lt"/>
              </a:rPr>
              <a:t>Persiapan</a:t>
            </a:r>
            <a:r>
              <a:rPr lang="en-ID" dirty="0">
                <a:latin typeface="Times New Roman"/>
                <a:ea typeface="+mn-lt"/>
                <a:cs typeface="+mn-lt"/>
              </a:rPr>
              <a:t> Material</a:t>
            </a:r>
            <a:endParaRPr lang="id-ID">
              <a:solidFill>
                <a:srgbClr val="FFFFFF">
                  <a:alpha val="58000"/>
                </a:srgbClr>
              </a:solidFill>
              <a:latin typeface="Times New Roman"/>
              <a:cs typeface="Times New Roman"/>
            </a:endParaRPr>
          </a:p>
          <a:p>
            <a:pPr algn="just"/>
            <a:r>
              <a:rPr lang="en-ID" dirty="0">
                <a:latin typeface="Times New Roman"/>
                <a:ea typeface="+mn-lt"/>
                <a:cs typeface="+mn-lt"/>
              </a:rPr>
              <a:t>Dalam agama, </a:t>
            </a:r>
            <a:r>
              <a:rPr lang="en-ID" err="1">
                <a:latin typeface="Times New Roman"/>
                <a:ea typeface="+mn-lt"/>
                <a:cs typeface="+mn-lt"/>
              </a:rPr>
              <a:t>tidak</a:t>
            </a:r>
            <a:r>
              <a:rPr lang="en-ID" dirty="0">
                <a:latin typeface="Times New Roman"/>
                <a:ea typeface="+mn-lt"/>
                <a:cs typeface="+mn-lt"/>
              </a:rPr>
              <a:t> </a:t>
            </a:r>
            <a:r>
              <a:rPr lang="en-ID" err="1">
                <a:latin typeface="Times New Roman"/>
                <a:ea typeface="+mn-lt"/>
                <a:cs typeface="+mn-lt"/>
              </a:rPr>
              <a:t>menghendaki</a:t>
            </a:r>
            <a:r>
              <a:rPr lang="en-ID" dirty="0">
                <a:latin typeface="Times New Roman"/>
                <a:ea typeface="+mn-lt"/>
                <a:cs typeface="+mn-lt"/>
              </a:rPr>
              <a:t> </a:t>
            </a:r>
            <a:r>
              <a:rPr lang="en-ID" err="1">
                <a:latin typeface="Times New Roman"/>
                <a:ea typeface="+mn-lt"/>
                <a:cs typeface="+mn-lt"/>
              </a:rPr>
              <a:t>kita</a:t>
            </a:r>
            <a:r>
              <a:rPr lang="en-ID" dirty="0">
                <a:latin typeface="Times New Roman"/>
                <a:ea typeface="+mn-lt"/>
                <a:cs typeface="+mn-lt"/>
              </a:rPr>
              <a:t> </a:t>
            </a:r>
            <a:r>
              <a:rPr lang="en-ID" err="1">
                <a:latin typeface="Times New Roman"/>
                <a:ea typeface="+mn-lt"/>
                <a:cs typeface="+mn-lt"/>
              </a:rPr>
              <a:t>berfikiran</a:t>
            </a:r>
            <a:r>
              <a:rPr lang="en-ID" dirty="0">
                <a:latin typeface="Times New Roman"/>
                <a:ea typeface="+mn-lt"/>
                <a:cs typeface="+mn-lt"/>
              </a:rPr>
              <a:t> </a:t>
            </a:r>
            <a:r>
              <a:rPr lang="en-ID" err="1">
                <a:latin typeface="Times New Roman"/>
                <a:ea typeface="+mn-lt"/>
                <a:cs typeface="+mn-lt"/>
              </a:rPr>
              <a:t>materialistis</a:t>
            </a:r>
            <a:r>
              <a:rPr lang="en-ID" dirty="0">
                <a:latin typeface="Times New Roman"/>
                <a:ea typeface="+mn-lt"/>
                <a:cs typeface="+mn-lt"/>
              </a:rPr>
              <a:t>, </a:t>
            </a:r>
            <a:r>
              <a:rPr lang="en-ID" err="1">
                <a:latin typeface="Times New Roman"/>
                <a:ea typeface="+mn-lt"/>
                <a:cs typeface="+mn-lt"/>
              </a:rPr>
              <a:t>yaitu</a:t>
            </a:r>
            <a:r>
              <a:rPr lang="en-ID" dirty="0">
                <a:latin typeface="Times New Roman"/>
                <a:ea typeface="+mn-lt"/>
                <a:cs typeface="+mn-lt"/>
              </a:rPr>
              <a:t> </a:t>
            </a:r>
            <a:r>
              <a:rPr lang="en-ID" err="1">
                <a:latin typeface="Times New Roman"/>
                <a:ea typeface="+mn-lt"/>
                <a:cs typeface="+mn-lt"/>
              </a:rPr>
              <a:t>hidup</a:t>
            </a:r>
            <a:r>
              <a:rPr lang="en-ID" dirty="0">
                <a:latin typeface="Times New Roman"/>
                <a:ea typeface="+mn-lt"/>
                <a:cs typeface="+mn-lt"/>
              </a:rPr>
              <a:t> yang </a:t>
            </a:r>
            <a:r>
              <a:rPr lang="en-ID" err="1">
                <a:latin typeface="Times New Roman"/>
                <a:ea typeface="+mn-lt"/>
                <a:cs typeface="+mn-lt"/>
              </a:rPr>
              <a:t>hanya</a:t>
            </a:r>
            <a:r>
              <a:rPr lang="en-ID" dirty="0">
                <a:latin typeface="Times New Roman"/>
                <a:ea typeface="+mn-lt"/>
                <a:cs typeface="+mn-lt"/>
              </a:rPr>
              <a:t> </a:t>
            </a:r>
            <a:r>
              <a:rPr lang="en-ID" err="1">
                <a:latin typeface="Times New Roman"/>
                <a:ea typeface="+mn-lt"/>
                <a:cs typeface="+mn-lt"/>
              </a:rPr>
              <a:t>berorientasi</a:t>
            </a:r>
            <a:r>
              <a:rPr lang="en-ID" dirty="0">
                <a:latin typeface="Times New Roman"/>
                <a:ea typeface="+mn-lt"/>
                <a:cs typeface="+mn-lt"/>
              </a:rPr>
              <a:t> pada </a:t>
            </a:r>
            <a:r>
              <a:rPr lang="en-ID" err="1">
                <a:latin typeface="Times New Roman"/>
                <a:ea typeface="+mn-lt"/>
                <a:cs typeface="+mn-lt"/>
              </a:rPr>
              <a:t>materi</a:t>
            </a:r>
            <a:r>
              <a:rPr lang="en-ID" dirty="0">
                <a:latin typeface="Times New Roman"/>
                <a:ea typeface="+mn-lt"/>
                <a:cs typeface="+mn-lt"/>
              </a:rPr>
              <a:t>. Akan </a:t>
            </a:r>
            <a:r>
              <a:rPr lang="en-ID" err="1">
                <a:latin typeface="Times New Roman"/>
                <a:ea typeface="+mn-lt"/>
                <a:cs typeface="+mn-lt"/>
              </a:rPr>
              <a:t>tetapi</a:t>
            </a:r>
            <a:r>
              <a:rPr lang="en-ID" dirty="0">
                <a:latin typeface="Times New Roman"/>
                <a:ea typeface="+mn-lt"/>
                <a:cs typeface="+mn-lt"/>
              </a:rPr>
              <a:t> </a:t>
            </a:r>
            <a:r>
              <a:rPr lang="en-ID" err="1">
                <a:latin typeface="Times New Roman"/>
                <a:ea typeface="+mn-lt"/>
                <a:cs typeface="+mn-lt"/>
              </a:rPr>
              <a:t>bagi</a:t>
            </a:r>
            <a:r>
              <a:rPr lang="en-ID" dirty="0">
                <a:latin typeface="Times New Roman"/>
                <a:ea typeface="+mn-lt"/>
                <a:cs typeface="+mn-lt"/>
              </a:rPr>
              <a:t> </a:t>
            </a:r>
            <a:r>
              <a:rPr lang="en-ID" err="1">
                <a:latin typeface="Times New Roman"/>
                <a:ea typeface="+mn-lt"/>
                <a:cs typeface="+mn-lt"/>
              </a:rPr>
              <a:t>seorang</a:t>
            </a:r>
            <a:r>
              <a:rPr lang="en-ID" dirty="0">
                <a:latin typeface="Times New Roman"/>
                <a:ea typeface="+mn-lt"/>
                <a:cs typeface="+mn-lt"/>
              </a:rPr>
              <a:t> </a:t>
            </a:r>
            <a:r>
              <a:rPr lang="en-ID" err="1">
                <a:latin typeface="Times New Roman"/>
                <a:ea typeface="+mn-lt"/>
                <a:cs typeface="+mn-lt"/>
              </a:rPr>
              <a:t>suami</a:t>
            </a:r>
            <a:r>
              <a:rPr lang="en-ID" dirty="0">
                <a:latin typeface="Times New Roman"/>
                <a:ea typeface="+mn-lt"/>
                <a:cs typeface="+mn-lt"/>
              </a:rPr>
              <a:t>, yang </a:t>
            </a:r>
            <a:r>
              <a:rPr lang="en-ID" err="1">
                <a:latin typeface="Times New Roman"/>
                <a:ea typeface="+mn-lt"/>
                <a:cs typeface="+mn-lt"/>
              </a:rPr>
              <a:t>akan</a:t>
            </a:r>
            <a:r>
              <a:rPr lang="en-ID" dirty="0">
                <a:latin typeface="Times New Roman"/>
                <a:ea typeface="+mn-lt"/>
                <a:cs typeface="+mn-lt"/>
              </a:rPr>
              <a:t> </a:t>
            </a:r>
            <a:r>
              <a:rPr lang="en-ID" err="1">
                <a:latin typeface="Times New Roman"/>
                <a:ea typeface="+mn-lt"/>
                <a:cs typeface="+mn-lt"/>
              </a:rPr>
              <a:t>mengemban</a:t>
            </a:r>
            <a:r>
              <a:rPr lang="en-ID" dirty="0">
                <a:latin typeface="Times New Roman"/>
                <a:ea typeface="+mn-lt"/>
                <a:cs typeface="+mn-lt"/>
              </a:rPr>
              <a:t> </a:t>
            </a:r>
            <a:r>
              <a:rPr lang="en-ID" err="1">
                <a:latin typeface="Times New Roman"/>
                <a:ea typeface="+mn-lt"/>
                <a:cs typeface="+mn-lt"/>
              </a:rPr>
              <a:t>amanah</a:t>
            </a:r>
            <a:r>
              <a:rPr lang="en-ID" dirty="0">
                <a:latin typeface="Times New Roman"/>
                <a:ea typeface="+mn-lt"/>
                <a:cs typeface="+mn-lt"/>
              </a:rPr>
              <a:t> </a:t>
            </a:r>
            <a:r>
              <a:rPr lang="en-ID" err="1">
                <a:latin typeface="Times New Roman"/>
                <a:ea typeface="+mn-lt"/>
                <a:cs typeface="+mn-lt"/>
              </a:rPr>
              <a:t>sebagai</a:t>
            </a:r>
            <a:r>
              <a:rPr lang="en-ID" dirty="0">
                <a:latin typeface="Times New Roman"/>
                <a:ea typeface="+mn-lt"/>
                <a:cs typeface="+mn-lt"/>
              </a:rPr>
              <a:t> </a:t>
            </a:r>
            <a:r>
              <a:rPr lang="en-ID" err="1">
                <a:latin typeface="Times New Roman"/>
                <a:ea typeface="+mn-lt"/>
                <a:cs typeface="+mn-lt"/>
              </a:rPr>
              <a:t>kepala</a:t>
            </a:r>
            <a:r>
              <a:rPr lang="en-ID" dirty="0">
                <a:latin typeface="Times New Roman"/>
                <a:ea typeface="+mn-lt"/>
                <a:cs typeface="+mn-lt"/>
              </a:rPr>
              <a:t> </a:t>
            </a:r>
            <a:r>
              <a:rPr lang="en-ID" err="1">
                <a:latin typeface="Times New Roman"/>
                <a:ea typeface="+mn-lt"/>
                <a:cs typeface="+mn-lt"/>
              </a:rPr>
              <a:t>keluarga</a:t>
            </a:r>
            <a:r>
              <a:rPr lang="en-ID" dirty="0">
                <a:latin typeface="Times New Roman"/>
                <a:ea typeface="+mn-lt"/>
                <a:cs typeface="+mn-lt"/>
              </a:rPr>
              <a:t>, </a:t>
            </a:r>
            <a:r>
              <a:rPr lang="en-ID" err="1">
                <a:latin typeface="Times New Roman"/>
                <a:ea typeface="+mn-lt"/>
                <a:cs typeface="+mn-lt"/>
              </a:rPr>
              <a:t>maka</a:t>
            </a:r>
            <a:r>
              <a:rPr lang="en-ID" dirty="0">
                <a:latin typeface="Times New Roman"/>
                <a:ea typeface="+mn-lt"/>
                <a:cs typeface="+mn-lt"/>
              </a:rPr>
              <a:t> </a:t>
            </a:r>
            <a:r>
              <a:rPr lang="en-ID" err="1">
                <a:latin typeface="Times New Roman"/>
                <a:ea typeface="+mn-lt"/>
                <a:cs typeface="+mn-lt"/>
              </a:rPr>
              <a:t>adanya</a:t>
            </a:r>
            <a:r>
              <a:rPr lang="en-ID" dirty="0">
                <a:latin typeface="Times New Roman"/>
                <a:ea typeface="+mn-lt"/>
                <a:cs typeface="+mn-lt"/>
              </a:rPr>
              <a:t> </a:t>
            </a:r>
            <a:r>
              <a:rPr lang="en-ID" err="1">
                <a:latin typeface="Times New Roman"/>
                <a:ea typeface="+mn-lt"/>
                <a:cs typeface="+mn-lt"/>
              </a:rPr>
              <a:t>kesiapan</a:t>
            </a:r>
            <a:r>
              <a:rPr lang="en-ID" dirty="0">
                <a:latin typeface="Times New Roman"/>
                <a:ea typeface="+mn-lt"/>
                <a:cs typeface="+mn-lt"/>
              </a:rPr>
              <a:t> </a:t>
            </a:r>
            <a:r>
              <a:rPr lang="en-ID" err="1">
                <a:latin typeface="Times New Roman"/>
                <a:ea typeface="+mn-lt"/>
                <a:cs typeface="+mn-lt"/>
              </a:rPr>
              <a:t>calon</a:t>
            </a:r>
            <a:r>
              <a:rPr lang="en-ID" dirty="0">
                <a:latin typeface="Times New Roman"/>
                <a:ea typeface="+mn-lt"/>
                <a:cs typeface="+mn-lt"/>
              </a:rPr>
              <a:t> </a:t>
            </a:r>
            <a:r>
              <a:rPr lang="en-ID" err="1">
                <a:latin typeface="Times New Roman"/>
                <a:ea typeface="+mn-lt"/>
                <a:cs typeface="+mn-lt"/>
              </a:rPr>
              <a:t>suami</a:t>
            </a:r>
            <a:r>
              <a:rPr lang="en-ID" dirty="0">
                <a:latin typeface="Times New Roman"/>
                <a:ea typeface="+mn-lt"/>
                <a:cs typeface="+mn-lt"/>
              </a:rPr>
              <a:t> </a:t>
            </a:r>
            <a:r>
              <a:rPr lang="en-ID" err="1">
                <a:latin typeface="Times New Roman"/>
                <a:ea typeface="+mn-lt"/>
                <a:cs typeface="+mn-lt"/>
              </a:rPr>
              <a:t>untuk</a:t>
            </a:r>
            <a:r>
              <a:rPr lang="en-ID" dirty="0">
                <a:latin typeface="Times New Roman"/>
                <a:ea typeface="+mn-lt"/>
                <a:cs typeface="+mn-lt"/>
              </a:rPr>
              <a:t> </a:t>
            </a:r>
            <a:r>
              <a:rPr lang="en-ID" err="1">
                <a:latin typeface="Times New Roman"/>
                <a:ea typeface="+mn-lt"/>
                <a:cs typeface="+mn-lt"/>
              </a:rPr>
              <a:t>memberi</a:t>
            </a:r>
            <a:r>
              <a:rPr lang="en-ID" dirty="0">
                <a:latin typeface="Times New Roman"/>
                <a:ea typeface="+mn-lt"/>
                <a:cs typeface="+mn-lt"/>
              </a:rPr>
              <a:t> </a:t>
            </a:r>
            <a:r>
              <a:rPr lang="en-ID" err="1">
                <a:latin typeface="Times New Roman"/>
                <a:ea typeface="+mn-lt"/>
                <a:cs typeface="+mn-lt"/>
              </a:rPr>
              <a:t>nafkah</a:t>
            </a:r>
            <a:r>
              <a:rPr lang="en-ID" dirty="0">
                <a:latin typeface="Times New Roman"/>
                <a:ea typeface="+mn-lt"/>
                <a:cs typeface="+mn-lt"/>
              </a:rPr>
              <a:t> </a:t>
            </a:r>
            <a:r>
              <a:rPr lang="en-ID" err="1">
                <a:latin typeface="Times New Roman"/>
                <a:ea typeface="+mn-lt"/>
                <a:cs typeface="+mn-lt"/>
              </a:rPr>
              <a:t>perlu</a:t>
            </a:r>
            <a:r>
              <a:rPr lang="en-ID" dirty="0">
                <a:latin typeface="Times New Roman"/>
                <a:ea typeface="+mn-lt"/>
                <a:cs typeface="+mn-lt"/>
              </a:rPr>
              <a:t> </a:t>
            </a:r>
            <a:r>
              <a:rPr lang="en-ID" err="1">
                <a:latin typeface="Times New Roman"/>
                <a:ea typeface="+mn-lt"/>
                <a:cs typeface="+mn-lt"/>
              </a:rPr>
              <a:t>diutamakan</a:t>
            </a:r>
            <a:r>
              <a:rPr lang="en-ID" dirty="0">
                <a:latin typeface="Times New Roman"/>
                <a:ea typeface="+mn-lt"/>
                <a:cs typeface="+mn-lt"/>
              </a:rPr>
              <a:t>.</a:t>
            </a:r>
            <a:r>
              <a:rPr lang="id-ID" dirty="0">
                <a:latin typeface="Times New Roman"/>
                <a:ea typeface="+mn-lt"/>
                <a:cs typeface="+mn-lt"/>
              </a:rPr>
              <a:t> </a:t>
            </a:r>
            <a:endParaRPr lang="id-ID">
              <a:solidFill>
                <a:srgbClr val="FFFFFF">
                  <a:alpha val="58000"/>
                </a:srgbClr>
              </a:solidFill>
              <a:latin typeface="Times New Roman"/>
              <a:cs typeface="Times New Roman"/>
            </a:endParaRPr>
          </a:p>
          <a:p>
            <a:r>
              <a:rPr lang="en-ID" err="1">
                <a:latin typeface="Times New Roman"/>
                <a:ea typeface="+mn-lt"/>
                <a:cs typeface="+mn-lt"/>
              </a:rPr>
              <a:t>Sebaliknya</a:t>
            </a:r>
            <a:r>
              <a:rPr lang="en-ID" dirty="0">
                <a:latin typeface="Times New Roman"/>
                <a:ea typeface="+mn-lt"/>
                <a:cs typeface="+mn-lt"/>
              </a:rPr>
              <a:t>, </a:t>
            </a:r>
            <a:r>
              <a:rPr lang="en-ID" err="1">
                <a:latin typeface="Times New Roman"/>
                <a:ea typeface="+mn-lt"/>
                <a:cs typeface="+mn-lt"/>
              </a:rPr>
              <a:t>bagi</a:t>
            </a:r>
            <a:r>
              <a:rPr lang="en-ID" dirty="0">
                <a:latin typeface="Times New Roman"/>
                <a:ea typeface="+mn-lt"/>
                <a:cs typeface="+mn-lt"/>
              </a:rPr>
              <a:t> </a:t>
            </a:r>
            <a:r>
              <a:rPr lang="en-ID" err="1">
                <a:latin typeface="Times New Roman"/>
                <a:ea typeface="+mn-lt"/>
                <a:cs typeface="+mn-lt"/>
              </a:rPr>
              <a:t>pihak</a:t>
            </a:r>
            <a:r>
              <a:rPr lang="en-ID" dirty="0">
                <a:latin typeface="Times New Roman"/>
                <a:ea typeface="+mn-lt"/>
                <a:cs typeface="+mn-lt"/>
              </a:rPr>
              <a:t> </a:t>
            </a:r>
            <a:r>
              <a:rPr lang="en-ID" err="1">
                <a:latin typeface="Times New Roman"/>
                <a:ea typeface="+mn-lt"/>
                <a:cs typeface="+mn-lt"/>
              </a:rPr>
              <a:t>wanita</a:t>
            </a:r>
            <a:r>
              <a:rPr lang="en-ID" dirty="0">
                <a:latin typeface="Times New Roman"/>
                <a:ea typeface="+mn-lt"/>
                <a:cs typeface="+mn-lt"/>
              </a:rPr>
              <a:t>, </a:t>
            </a:r>
            <a:r>
              <a:rPr lang="en-ID" err="1">
                <a:latin typeface="Times New Roman"/>
                <a:ea typeface="+mn-lt"/>
                <a:cs typeface="+mn-lt"/>
              </a:rPr>
              <a:t>perlu</a:t>
            </a:r>
            <a:r>
              <a:rPr lang="en-ID" dirty="0">
                <a:latin typeface="Times New Roman"/>
                <a:ea typeface="+mn-lt"/>
                <a:cs typeface="+mn-lt"/>
              </a:rPr>
              <a:t> </a:t>
            </a:r>
            <a:r>
              <a:rPr lang="en-ID" err="1">
                <a:latin typeface="Times New Roman"/>
                <a:ea typeface="+mn-lt"/>
                <a:cs typeface="+mn-lt"/>
              </a:rPr>
              <a:t>adanya</a:t>
            </a:r>
            <a:r>
              <a:rPr lang="en-ID" dirty="0">
                <a:latin typeface="Times New Roman"/>
                <a:ea typeface="+mn-lt"/>
                <a:cs typeface="+mn-lt"/>
              </a:rPr>
              <a:t> </a:t>
            </a:r>
            <a:r>
              <a:rPr lang="en-ID" err="1">
                <a:latin typeface="Times New Roman"/>
                <a:ea typeface="+mn-lt"/>
                <a:cs typeface="+mn-lt"/>
              </a:rPr>
              <a:t>kesiapan</a:t>
            </a:r>
            <a:r>
              <a:rPr lang="en-ID" dirty="0">
                <a:latin typeface="Times New Roman"/>
                <a:ea typeface="+mn-lt"/>
                <a:cs typeface="+mn-lt"/>
              </a:rPr>
              <a:t> </a:t>
            </a:r>
            <a:r>
              <a:rPr lang="en-ID" err="1">
                <a:latin typeface="Times New Roman"/>
                <a:ea typeface="+mn-lt"/>
                <a:cs typeface="+mn-lt"/>
              </a:rPr>
              <a:t>untuk</a:t>
            </a:r>
            <a:r>
              <a:rPr lang="en-ID" dirty="0">
                <a:latin typeface="Times New Roman"/>
                <a:ea typeface="+mn-lt"/>
                <a:cs typeface="+mn-lt"/>
              </a:rPr>
              <a:t> </a:t>
            </a:r>
            <a:r>
              <a:rPr lang="en-ID" err="1">
                <a:latin typeface="Times New Roman"/>
                <a:ea typeface="+mn-lt"/>
                <a:cs typeface="+mn-lt"/>
              </a:rPr>
              <a:t>mengelola</a:t>
            </a:r>
            <a:r>
              <a:rPr lang="en-ID" dirty="0">
                <a:latin typeface="Times New Roman"/>
                <a:ea typeface="+mn-lt"/>
                <a:cs typeface="+mn-lt"/>
              </a:rPr>
              <a:t> </a:t>
            </a:r>
            <a:r>
              <a:rPr lang="en-ID" err="1">
                <a:latin typeface="Times New Roman"/>
                <a:ea typeface="+mn-lt"/>
                <a:cs typeface="+mn-lt"/>
              </a:rPr>
              <a:t>keuangan</a:t>
            </a:r>
            <a:r>
              <a:rPr lang="en-ID" dirty="0">
                <a:latin typeface="Times New Roman"/>
                <a:ea typeface="+mn-lt"/>
                <a:cs typeface="+mn-lt"/>
              </a:rPr>
              <a:t> </a:t>
            </a:r>
            <a:r>
              <a:rPr lang="en-ID" err="1">
                <a:latin typeface="Times New Roman"/>
                <a:ea typeface="+mn-lt"/>
                <a:cs typeface="+mn-lt"/>
              </a:rPr>
              <a:t>keluarga</a:t>
            </a:r>
            <a:r>
              <a:rPr lang="en-ID" dirty="0">
                <a:latin typeface="Times New Roman"/>
                <a:ea typeface="+mn-lt"/>
                <a:cs typeface="+mn-lt"/>
              </a:rPr>
              <a:t>. Jika </a:t>
            </a:r>
            <a:r>
              <a:rPr lang="en-ID" err="1">
                <a:latin typeface="Times New Roman"/>
                <a:ea typeface="+mn-lt"/>
                <a:cs typeface="+mn-lt"/>
              </a:rPr>
              <a:t>suami</a:t>
            </a:r>
            <a:r>
              <a:rPr lang="en-ID" dirty="0">
                <a:latin typeface="Times New Roman"/>
                <a:ea typeface="+mn-lt"/>
                <a:cs typeface="+mn-lt"/>
              </a:rPr>
              <a:t> </a:t>
            </a:r>
            <a:r>
              <a:rPr lang="en-ID" err="1">
                <a:latin typeface="Times New Roman"/>
                <a:ea typeface="+mn-lt"/>
                <a:cs typeface="+mn-lt"/>
              </a:rPr>
              <a:t>berikhtiar</a:t>
            </a:r>
            <a:r>
              <a:rPr lang="en-ID" dirty="0">
                <a:latin typeface="Times New Roman"/>
                <a:ea typeface="+mn-lt"/>
                <a:cs typeface="+mn-lt"/>
              </a:rPr>
              <a:t> </a:t>
            </a:r>
            <a:r>
              <a:rPr lang="en-ID" err="1">
                <a:latin typeface="Times New Roman"/>
                <a:ea typeface="+mn-lt"/>
                <a:cs typeface="+mn-lt"/>
              </a:rPr>
              <a:t>untuk</a:t>
            </a:r>
            <a:r>
              <a:rPr lang="en-ID" dirty="0">
                <a:latin typeface="Times New Roman"/>
                <a:ea typeface="+mn-lt"/>
                <a:cs typeface="+mn-lt"/>
              </a:rPr>
              <a:t> </a:t>
            </a:r>
            <a:r>
              <a:rPr lang="en-ID" err="1">
                <a:latin typeface="Times New Roman"/>
                <a:ea typeface="+mn-lt"/>
                <a:cs typeface="+mn-lt"/>
              </a:rPr>
              <a:t>menafkahi</a:t>
            </a:r>
            <a:r>
              <a:rPr lang="en-ID" dirty="0">
                <a:latin typeface="Times New Roman"/>
                <a:ea typeface="+mn-lt"/>
                <a:cs typeface="+mn-lt"/>
              </a:rPr>
              <a:t> </a:t>
            </a:r>
            <a:r>
              <a:rPr lang="en-ID" err="1">
                <a:latin typeface="Times New Roman"/>
                <a:ea typeface="+mn-lt"/>
                <a:cs typeface="+mn-lt"/>
              </a:rPr>
              <a:t>maka</a:t>
            </a:r>
            <a:r>
              <a:rPr lang="en-ID" dirty="0">
                <a:latin typeface="Times New Roman"/>
                <a:ea typeface="+mn-lt"/>
                <a:cs typeface="+mn-lt"/>
              </a:rPr>
              <a:t> Tuhan Yang Maha Kuasa </a:t>
            </a:r>
            <a:r>
              <a:rPr lang="en-ID" err="1">
                <a:latin typeface="Times New Roman"/>
                <a:ea typeface="+mn-lt"/>
                <a:cs typeface="+mn-lt"/>
              </a:rPr>
              <a:t>akan</a:t>
            </a:r>
            <a:r>
              <a:rPr lang="en-ID" dirty="0">
                <a:latin typeface="Times New Roman"/>
                <a:ea typeface="+mn-lt"/>
                <a:cs typeface="+mn-lt"/>
              </a:rPr>
              <a:t> </a:t>
            </a:r>
            <a:r>
              <a:rPr lang="en-ID" err="1">
                <a:latin typeface="Times New Roman"/>
                <a:ea typeface="+mn-lt"/>
                <a:cs typeface="+mn-lt"/>
              </a:rPr>
              <a:t>mencukupkan</a:t>
            </a:r>
            <a:r>
              <a:rPr lang="en-ID" dirty="0">
                <a:latin typeface="Times New Roman"/>
                <a:ea typeface="+mn-lt"/>
                <a:cs typeface="+mn-lt"/>
              </a:rPr>
              <a:t> </a:t>
            </a:r>
            <a:r>
              <a:rPr lang="en-ID" err="1">
                <a:latin typeface="Times New Roman"/>
                <a:ea typeface="+mn-lt"/>
                <a:cs typeface="+mn-lt"/>
              </a:rPr>
              <a:t>rizki</a:t>
            </a:r>
            <a:r>
              <a:rPr lang="en-ID" dirty="0">
                <a:latin typeface="Times New Roman"/>
                <a:ea typeface="+mn-lt"/>
                <a:cs typeface="+mn-lt"/>
              </a:rPr>
              <a:t> </a:t>
            </a:r>
            <a:r>
              <a:rPr lang="en-ID" err="1">
                <a:latin typeface="Times New Roman"/>
                <a:ea typeface="+mn-lt"/>
                <a:cs typeface="+mn-lt"/>
              </a:rPr>
              <a:t>kepadanya</a:t>
            </a:r>
            <a:r>
              <a:rPr lang="en-ID" dirty="0">
                <a:latin typeface="Times New Roman"/>
                <a:ea typeface="+mn-lt"/>
                <a:cs typeface="+mn-lt"/>
              </a:rPr>
              <a:t>.</a:t>
            </a:r>
            <a:r>
              <a:rPr lang="id-ID" dirty="0">
                <a:latin typeface="Times New Roman"/>
                <a:ea typeface="+mn-lt"/>
                <a:cs typeface="+mn-lt"/>
              </a:rPr>
              <a:t> </a:t>
            </a:r>
            <a:endParaRPr lang="id-ID">
              <a:solidFill>
                <a:srgbClr val="FFFFFF">
                  <a:alpha val="58000"/>
                </a:srgbClr>
              </a:solidFill>
              <a:latin typeface="Times New Roman"/>
              <a:cs typeface="Times New Roman"/>
            </a:endParaRPr>
          </a:p>
        </p:txBody>
      </p:sp>
    </p:spTree>
    <p:extLst>
      <p:ext uri="{BB962C8B-B14F-4D97-AF65-F5344CB8AC3E}">
        <p14:creationId xmlns:p14="http://schemas.microsoft.com/office/powerpoint/2010/main" val="239772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C3005B7C-DBBA-29A1-FE9D-37B5E86697C5}"/>
              </a:ext>
            </a:extLst>
          </p:cNvPr>
          <p:cNvSpPr>
            <a:spLocks noGrp="1"/>
          </p:cNvSpPr>
          <p:nvPr>
            <p:ph type="title"/>
          </p:nvPr>
        </p:nvSpPr>
        <p:spPr/>
        <p:txBody>
          <a:bodyPr/>
          <a:lstStyle/>
          <a:p>
            <a:r>
              <a:rPr lang="id-ID" dirty="0"/>
              <a:t>Kapan Harus Dipersiapkan</a:t>
            </a:r>
          </a:p>
        </p:txBody>
      </p:sp>
      <p:sp>
        <p:nvSpPr>
          <p:cNvPr id="3" name="Tampungan Konten 2">
            <a:extLst>
              <a:ext uri="{FF2B5EF4-FFF2-40B4-BE49-F238E27FC236}">
                <a16:creationId xmlns="" xmlns:a16="http://schemas.microsoft.com/office/drawing/2014/main" id="{4E43EDE2-9ACA-6508-0174-DB6C6A57ED71}"/>
              </a:ext>
            </a:extLst>
          </p:cNvPr>
          <p:cNvSpPr>
            <a:spLocks noGrp="1"/>
          </p:cNvSpPr>
          <p:nvPr>
            <p:ph idx="1"/>
          </p:nvPr>
        </p:nvSpPr>
        <p:spPr>
          <a:xfrm>
            <a:off x="720000" y="1908996"/>
            <a:ext cx="10728325" cy="3227375"/>
          </a:xfrm>
        </p:spPr>
        <p:txBody>
          <a:bodyPr lIns="109728" tIns="109728" rIns="109728" bIns="91440" anchor="t"/>
          <a:lstStyle/>
          <a:p>
            <a:pPr algn="just">
              <a:buNone/>
            </a:pPr>
            <a:r>
              <a:rPr lang="en-ID" dirty="0" err="1">
                <a:latin typeface="Times New Roman"/>
                <a:ea typeface="+mn-lt"/>
                <a:cs typeface="+mn-lt"/>
              </a:rPr>
              <a:t>Orangtua</a:t>
            </a:r>
            <a:r>
              <a:rPr lang="en-ID" dirty="0">
                <a:latin typeface="Times New Roman"/>
                <a:ea typeface="+mn-lt"/>
                <a:cs typeface="+mn-lt"/>
              </a:rPr>
              <a:t> </a:t>
            </a:r>
            <a:r>
              <a:rPr lang="en-ID" dirty="0" err="1">
                <a:latin typeface="Times New Roman"/>
                <a:ea typeface="+mn-lt"/>
                <a:cs typeface="+mn-lt"/>
              </a:rPr>
              <a:t>adalah</a:t>
            </a:r>
            <a:r>
              <a:rPr lang="en-ID" dirty="0">
                <a:latin typeface="Times New Roman"/>
                <a:ea typeface="+mn-lt"/>
                <a:cs typeface="+mn-lt"/>
              </a:rPr>
              <a:t> </a:t>
            </a:r>
            <a:r>
              <a:rPr lang="en-ID" dirty="0" err="1">
                <a:latin typeface="Times New Roman"/>
                <a:ea typeface="+mn-lt"/>
                <a:cs typeface="+mn-lt"/>
              </a:rPr>
              <a:t>komponen</a:t>
            </a:r>
            <a:r>
              <a:rPr lang="en-ID" dirty="0">
                <a:latin typeface="Times New Roman"/>
                <a:ea typeface="+mn-lt"/>
                <a:cs typeface="+mn-lt"/>
              </a:rPr>
              <a:t> </a:t>
            </a:r>
            <a:r>
              <a:rPr lang="en-ID" dirty="0" err="1">
                <a:latin typeface="Times New Roman"/>
                <a:ea typeface="+mn-lt"/>
                <a:cs typeface="+mn-lt"/>
              </a:rPr>
              <a:t>keluarga</a:t>
            </a:r>
            <a:r>
              <a:rPr lang="en-ID" dirty="0">
                <a:latin typeface="Times New Roman"/>
                <a:ea typeface="+mn-lt"/>
                <a:cs typeface="+mn-lt"/>
              </a:rPr>
              <a:t> yang </a:t>
            </a:r>
            <a:r>
              <a:rPr lang="en-ID" dirty="0" err="1">
                <a:latin typeface="Times New Roman"/>
                <a:ea typeface="+mn-lt"/>
                <a:cs typeface="+mn-lt"/>
              </a:rPr>
              <a:t>terdiri</a:t>
            </a:r>
            <a:r>
              <a:rPr lang="en-ID" dirty="0">
                <a:latin typeface="Times New Roman"/>
                <a:ea typeface="+mn-lt"/>
                <a:cs typeface="+mn-lt"/>
              </a:rPr>
              <a:t> </a:t>
            </a:r>
            <a:r>
              <a:rPr lang="en-ID" dirty="0" err="1">
                <a:latin typeface="Times New Roman"/>
                <a:ea typeface="+mn-lt"/>
                <a:cs typeface="+mn-lt"/>
              </a:rPr>
              <a:t>dari</a:t>
            </a:r>
            <a:r>
              <a:rPr lang="en-ID" dirty="0">
                <a:latin typeface="Times New Roman"/>
                <a:ea typeface="+mn-lt"/>
                <a:cs typeface="+mn-lt"/>
              </a:rPr>
              <a:t> ayah dan </a:t>
            </a:r>
            <a:r>
              <a:rPr lang="en-ID" dirty="0" err="1">
                <a:latin typeface="Times New Roman"/>
                <a:ea typeface="+mn-lt"/>
                <a:cs typeface="+mn-lt"/>
              </a:rPr>
              <a:t>ibu</a:t>
            </a:r>
            <a:r>
              <a:rPr lang="en-ID" dirty="0">
                <a:latin typeface="Times New Roman"/>
                <a:ea typeface="+mn-lt"/>
                <a:cs typeface="+mn-lt"/>
              </a:rPr>
              <a:t>, dan </a:t>
            </a:r>
            <a:r>
              <a:rPr lang="en-ID" dirty="0" err="1">
                <a:latin typeface="Times New Roman"/>
                <a:ea typeface="+mn-lt"/>
                <a:cs typeface="+mn-lt"/>
              </a:rPr>
              <a:t>merupakan</a:t>
            </a:r>
            <a:r>
              <a:rPr lang="en-ID" dirty="0">
                <a:latin typeface="Times New Roman"/>
                <a:ea typeface="+mn-lt"/>
                <a:cs typeface="+mn-lt"/>
              </a:rPr>
              <a:t> </a:t>
            </a:r>
            <a:r>
              <a:rPr lang="en-ID" dirty="0" err="1">
                <a:latin typeface="Times New Roman"/>
                <a:ea typeface="+mn-lt"/>
                <a:cs typeface="+mn-lt"/>
              </a:rPr>
              <a:t>hasil</a:t>
            </a:r>
            <a:r>
              <a:rPr lang="en-ID" dirty="0">
                <a:latin typeface="Times New Roman"/>
                <a:ea typeface="+mn-lt"/>
                <a:cs typeface="+mn-lt"/>
              </a:rPr>
              <a:t> </a:t>
            </a:r>
            <a:r>
              <a:rPr lang="en-ID" dirty="0" err="1">
                <a:latin typeface="Times New Roman"/>
                <a:ea typeface="+mn-lt"/>
                <a:cs typeface="+mn-lt"/>
              </a:rPr>
              <a:t>dari</a:t>
            </a:r>
            <a:r>
              <a:rPr lang="en-ID" dirty="0">
                <a:latin typeface="Times New Roman"/>
                <a:ea typeface="+mn-lt"/>
                <a:cs typeface="+mn-lt"/>
              </a:rPr>
              <a:t> </a:t>
            </a:r>
            <a:r>
              <a:rPr lang="en-ID" dirty="0" err="1">
                <a:latin typeface="Times New Roman"/>
                <a:ea typeface="+mn-lt"/>
                <a:cs typeface="+mn-lt"/>
              </a:rPr>
              <a:t>sebuah</a:t>
            </a:r>
            <a:r>
              <a:rPr lang="en-ID" dirty="0">
                <a:latin typeface="Times New Roman"/>
                <a:ea typeface="+mn-lt"/>
                <a:cs typeface="+mn-lt"/>
              </a:rPr>
              <a:t> </a:t>
            </a:r>
            <a:r>
              <a:rPr lang="en-ID" dirty="0" err="1">
                <a:latin typeface="Times New Roman"/>
                <a:ea typeface="+mn-lt"/>
                <a:cs typeface="+mn-lt"/>
              </a:rPr>
              <a:t>ikatan</a:t>
            </a:r>
            <a:r>
              <a:rPr lang="en-ID" dirty="0">
                <a:latin typeface="Times New Roman"/>
                <a:ea typeface="+mn-lt"/>
                <a:cs typeface="+mn-lt"/>
              </a:rPr>
              <a:t> </a:t>
            </a:r>
            <a:r>
              <a:rPr lang="en-ID" dirty="0" err="1">
                <a:latin typeface="Times New Roman"/>
                <a:ea typeface="+mn-lt"/>
                <a:cs typeface="+mn-lt"/>
              </a:rPr>
              <a:t>perkawinan</a:t>
            </a:r>
            <a:r>
              <a:rPr lang="en-ID" dirty="0">
                <a:latin typeface="Times New Roman"/>
                <a:ea typeface="+mn-lt"/>
                <a:cs typeface="+mn-lt"/>
              </a:rPr>
              <a:t> yang </a:t>
            </a:r>
            <a:r>
              <a:rPr lang="en-ID" dirty="0" err="1">
                <a:latin typeface="Times New Roman"/>
                <a:ea typeface="+mn-lt"/>
                <a:cs typeface="+mn-lt"/>
              </a:rPr>
              <a:t>sah</a:t>
            </a:r>
            <a:r>
              <a:rPr lang="en-ID" dirty="0">
                <a:latin typeface="Times New Roman"/>
                <a:ea typeface="+mn-lt"/>
                <a:cs typeface="+mn-lt"/>
              </a:rPr>
              <a:t> yang </a:t>
            </a:r>
            <a:r>
              <a:rPr lang="en-ID" dirty="0" err="1">
                <a:latin typeface="Times New Roman"/>
                <a:ea typeface="+mn-lt"/>
                <a:cs typeface="+mn-lt"/>
              </a:rPr>
              <a:t>dapat</a:t>
            </a:r>
            <a:r>
              <a:rPr lang="en-ID" dirty="0">
                <a:latin typeface="Times New Roman"/>
                <a:ea typeface="+mn-lt"/>
                <a:cs typeface="+mn-lt"/>
              </a:rPr>
              <a:t> </a:t>
            </a:r>
            <a:r>
              <a:rPr lang="en-ID" dirty="0" err="1">
                <a:latin typeface="Times New Roman"/>
                <a:ea typeface="+mn-lt"/>
                <a:cs typeface="+mn-lt"/>
              </a:rPr>
              <a:t>membentuk</a:t>
            </a:r>
            <a:r>
              <a:rPr lang="en-ID" dirty="0">
                <a:latin typeface="Times New Roman"/>
                <a:ea typeface="+mn-lt"/>
                <a:cs typeface="+mn-lt"/>
              </a:rPr>
              <a:t> </a:t>
            </a:r>
            <a:r>
              <a:rPr lang="en-ID" dirty="0" err="1">
                <a:latin typeface="Times New Roman"/>
                <a:ea typeface="+mn-lt"/>
                <a:cs typeface="+mn-lt"/>
              </a:rPr>
              <a:t>sebuah</a:t>
            </a:r>
            <a:r>
              <a:rPr lang="en-ID" dirty="0">
                <a:latin typeface="Times New Roman"/>
                <a:ea typeface="+mn-lt"/>
                <a:cs typeface="+mn-lt"/>
              </a:rPr>
              <a:t> </a:t>
            </a:r>
            <a:r>
              <a:rPr lang="en-ID" dirty="0" err="1">
                <a:latin typeface="Times New Roman"/>
                <a:ea typeface="+mn-lt"/>
                <a:cs typeface="+mn-lt"/>
              </a:rPr>
              <a:t>keluarga</a:t>
            </a:r>
            <a:r>
              <a:rPr lang="en-ID" dirty="0">
                <a:latin typeface="Times New Roman"/>
                <a:ea typeface="+mn-lt"/>
                <a:cs typeface="+mn-lt"/>
              </a:rPr>
              <a:t>. </a:t>
            </a:r>
            <a:r>
              <a:rPr lang="en-ID" dirty="0" err="1">
                <a:latin typeface="Times New Roman"/>
                <a:ea typeface="+mn-lt"/>
                <a:cs typeface="+mn-lt"/>
              </a:rPr>
              <a:t>Orangtua</a:t>
            </a:r>
            <a:r>
              <a:rPr lang="en-ID" dirty="0">
                <a:latin typeface="Times New Roman"/>
                <a:ea typeface="+mn-lt"/>
                <a:cs typeface="+mn-lt"/>
              </a:rPr>
              <a:t> </a:t>
            </a:r>
            <a:r>
              <a:rPr lang="en-ID" dirty="0" err="1">
                <a:latin typeface="Times New Roman"/>
                <a:ea typeface="+mn-lt"/>
                <a:cs typeface="+mn-lt"/>
              </a:rPr>
              <a:t>memiliki</a:t>
            </a:r>
            <a:r>
              <a:rPr lang="en-ID" dirty="0">
                <a:latin typeface="Times New Roman"/>
                <a:ea typeface="+mn-lt"/>
                <a:cs typeface="+mn-lt"/>
              </a:rPr>
              <a:t> </a:t>
            </a:r>
            <a:r>
              <a:rPr lang="en-ID" dirty="0" err="1">
                <a:latin typeface="Times New Roman"/>
                <a:ea typeface="+mn-lt"/>
                <a:cs typeface="+mn-lt"/>
              </a:rPr>
              <a:t>tanggung</a:t>
            </a:r>
            <a:r>
              <a:rPr lang="en-ID" dirty="0">
                <a:latin typeface="Times New Roman"/>
                <a:ea typeface="+mn-lt"/>
                <a:cs typeface="+mn-lt"/>
              </a:rPr>
              <a:t> </a:t>
            </a:r>
            <a:r>
              <a:rPr lang="en-ID" dirty="0" err="1">
                <a:latin typeface="Times New Roman"/>
                <a:ea typeface="+mn-lt"/>
                <a:cs typeface="+mn-lt"/>
              </a:rPr>
              <a:t>jawab</a:t>
            </a:r>
            <a:r>
              <a:rPr lang="en-ID" dirty="0">
                <a:latin typeface="Times New Roman"/>
                <a:ea typeface="+mn-lt"/>
                <a:cs typeface="+mn-lt"/>
              </a:rPr>
              <a:t> </a:t>
            </a:r>
            <a:r>
              <a:rPr lang="en-ID" dirty="0" err="1">
                <a:latin typeface="Times New Roman"/>
                <a:ea typeface="+mn-lt"/>
                <a:cs typeface="+mn-lt"/>
              </a:rPr>
              <a:t>untuk</a:t>
            </a:r>
            <a:r>
              <a:rPr lang="en-ID" dirty="0">
                <a:latin typeface="Times New Roman"/>
                <a:ea typeface="+mn-lt"/>
                <a:cs typeface="+mn-lt"/>
              </a:rPr>
              <a:t> </a:t>
            </a:r>
            <a:r>
              <a:rPr lang="en-ID" dirty="0" err="1">
                <a:latin typeface="Times New Roman"/>
                <a:ea typeface="+mn-lt"/>
                <a:cs typeface="+mn-lt"/>
              </a:rPr>
              <a:t>mendidik</a:t>
            </a:r>
            <a:r>
              <a:rPr lang="en-ID" dirty="0">
                <a:latin typeface="Times New Roman"/>
                <a:ea typeface="+mn-lt"/>
                <a:cs typeface="+mn-lt"/>
              </a:rPr>
              <a:t>, </a:t>
            </a:r>
            <a:r>
              <a:rPr lang="en-ID" dirty="0" err="1">
                <a:latin typeface="Times New Roman"/>
                <a:ea typeface="+mn-lt"/>
                <a:cs typeface="+mn-lt"/>
              </a:rPr>
              <a:t>mengasuh</a:t>
            </a:r>
            <a:r>
              <a:rPr lang="en-ID" dirty="0">
                <a:latin typeface="Times New Roman"/>
                <a:ea typeface="+mn-lt"/>
                <a:cs typeface="+mn-lt"/>
              </a:rPr>
              <a:t>, dan </a:t>
            </a:r>
            <a:r>
              <a:rPr lang="en-ID" dirty="0" err="1">
                <a:latin typeface="Times New Roman"/>
                <a:ea typeface="+mn-lt"/>
                <a:cs typeface="+mn-lt"/>
              </a:rPr>
              <a:t>membimbing</a:t>
            </a:r>
            <a:r>
              <a:rPr lang="en-ID" dirty="0">
                <a:latin typeface="Times New Roman"/>
                <a:ea typeface="+mn-lt"/>
                <a:cs typeface="+mn-lt"/>
              </a:rPr>
              <a:t> </a:t>
            </a:r>
            <a:r>
              <a:rPr lang="en-ID" dirty="0" err="1">
                <a:latin typeface="Times New Roman"/>
                <a:ea typeface="+mn-lt"/>
                <a:cs typeface="+mn-lt"/>
              </a:rPr>
              <a:t>termasuk</a:t>
            </a:r>
            <a:r>
              <a:rPr lang="en-ID" dirty="0">
                <a:latin typeface="Times New Roman"/>
                <a:ea typeface="+mn-lt"/>
                <a:cs typeface="+mn-lt"/>
              </a:rPr>
              <a:t> </a:t>
            </a:r>
            <a:r>
              <a:rPr lang="en-ID" dirty="0" err="1">
                <a:latin typeface="Times New Roman"/>
                <a:ea typeface="+mn-lt"/>
                <a:cs typeface="+mn-lt"/>
              </a:rPr>
              <a:t>memperhatikan</a:t>
            </a:r>
            <a:r>
              <a:rPr lang="en-ID" dirty="0">
                <a:latin typeface="Times New Roman"/>
                <a:ea typeface="+mn-lt"/>
                <a:cs typeface="+mn-lt"/>
              </a:rPr>
              <a:t> </a:t>
            </a:r>
            <a:r>
              <a:rPr lang="en-ID" dirty="0" err="1">
                <a:latin typeface="Times New Roman"/>
                <a:ea typeface="+mn-lt"/>
                <a:cs typeface="+mn-lt"/>
              </a:rPr>
              <a:t>kesehatan</a:t>
            </a:r>
            <a:r>
              <a:rPr lang="en-ID" dirty="0">
                <a:latin typeface="Times New Roman"/>
                <a:ea typeface="+mn-lt"/>
                <a:cs typeface="+mn-lt"/>
              </a:rPr>
              <a:t> </a:t>
            </a:r>
            <a:r>
              <a:rPr lang="en-ID" dirty="0" err="1">
                <a:latin typeface="Times New Roman"/>
                <a:ea typeface="+mn-lt"/>
                <a:cs typeface="+mn-lt"/>
              </a:rPr>
              <a:t>anak-anaknya</a:t>
            </a:r>
            <a:r>
              <a:rPr lang="en-ID" dirty="0">
                <a:latin typeface="Times New Roman"/>
                <a:ea typeface="+mn-lt"/>
                <a:cs typeface="+mn-lt"/>
              </a:rPr>
              <a:t> </a:t>
            </a:r>
            <a:r>
              <a:rPr lang="en-ID" dirty="0" err="1">
                <a:latin typeface="Times New Roman"/>
                <a:ea typeface="+mn-lt"/>
                <a:cs typeface="+mn-lt"/>
              </a:rPr>
              <a:t>untuk</a:t>
            </a:r>
            <a:r>
              <a:rPr lang="en-ID" dirty="0">
                <a:latin typeface="Times New Roman"/>
                <a:ea typeface="+mn-lt"/>
                <a:cs typeface="+mn-lt"/>
              </a:rPr>
              <a:t> </a:t>
            </a:r>
            <a:r>
              <a:rPr lang="en-ID" dirty="0" err="1">
                <a:latin typeface="Times New Roman"/>
                <a:ea typeface="+mn-lt"/>
                <a:cs typeface="+mn-lt"/>
              </a:rPr>
              <a:t>mencapai</a:t>
            </a:r>
            <a:r>
              <a:rPr lang="en-ID" dirty="0">
                <a:latin typeface="Times New Roman"/>
                <a:ea typeface="+mn-lt"/>
                <a:cs typeface="+mn-lt"/>
              </a:rPr>
              <a:t> </a:t>
            </a:r>
            <a:r>
              <a:rPr lang="en-ID" dirty="0" err="1">
                <a:latin typeface="Times New Roman"/>
                <a:ea typeface="+mn-lt"/>
                <a:cs typeface="+mn-lt"/>
              </a:rPr>
              <a:t>tahapan</a:t>
            </a:r>
            <a:r>
              <a:rPr lang="en-ID" dirty="0">
                <a:latin typeface="Times New Roman"/>
                <a:ea typeface="+mn-lt"/>
                <a:cs typeface="+mn-lt"/>
              </a:rPr>
              <a:t> </a:t>
            </a:r>
            <a:r>
              <a:rPr lang="en-ID" dirty="0" err="1">
                <a:latin typeface="Times New Roman"/>
                <a:ea typeface="+mn-lt"/>
                <a:cs typeface="+mn-lt"/>
              </a:rPr>
              <a:t>tertentu</a:t>
            </a:r>
            <a:r>
              <a:rPr lang="en-ID" dirty="0">
                <a:latin typeface="Times New Roman"/>
                <a:ea typeface="+mn-lt"/>
                <a:cs typeface="+mn-lt"/>
              </a:rPr>
              <a:t>. Calon </a:t>
            </a:r>
            <a:r>
              <a:rPr lang="en-ID" dirty="0" err="1">
                <a:latin typeface="Times New Roman"/>
                <a:ea typeface="+mn-lt"/>
                <a:cs typeface="+mn-lt"/>
              </a:rPr>
              <a:t>pengantin</a:t>
            </a:r>
            <a:r>
              <a:rPr lang="en-ID" dirty="0">
                <a:latin typeface="Times New Roman"/>
                <a:ea typeface="+mn-lt"/>
                <a:cs typeface="+mn-lt"/>
              </a:rPr>
              <a:t> </a:t>
            </a:r>
            <a:r>
              <a:rPr lang="en-ID" dirty="0" err="1">
                <a:latin typeface="Times New Roman"/>
                <a:ea typeface="+mn-lt"/>
                <a:cs typeface="+mn-lt"/>
              </a:rPr>
              <a:t>harus</a:t>
            </a:r>
            <a:r>
              <a:rPr lang="en-ID" dirty="0">
                <a:latin typeface="Times New Roman"/>
                <a:ea typeface="+mn-lt"/>
                <a:cs typeface="+mn-lt"/>
              </a:rPr>
              <a:t> </a:t>
            </a:r>
            <a:r>
              <a:rPr lang="en-ID" dirty="0" err="1">
                <a:latin typeface="Times New Roman"/>
                <a:ea typeface="+mn-lt"/>
                <a:cs typeface="+mn-lt"/>
              </a:rPr>
              <a:t>sudah</a:t>
            </a:r>
            <a:r>
              <a:rPr lang="en-ID" dirty="0">
                <a:latin typeface="Times New Roman"/>
                <a:ea typeface="+mn-lt"/>
                <a:cs typeface="+mn-lt"/>
              </a:rPr>
              <a:t> </a:t>
            </a:r>
            <a:r>
              <a:rPr lang="en-ID" dirty="0" err="1">
                <a:latin typeface="Times New Roman"/>
                <a:ea typeface="+mn-lt"/>
                <a:cs typeface="+mn-lt"/>
              </a:rPr>
              <a:t>memulai</a:t>
            </a:r>
            <a:r>
              <a:rPr lang="en-ID" dirty="0">
                <a:latin typeface="Times New Roman"/>
                <a:ea typeface="+mn-lt"/>
                <a:cs typeface="+mn-lt"/>
              </a:rPr>
              <a:t> </a:t>
            </a:r>
            <a:r>
              <a:rPr lang="en-ID" dirty="0" err="1">
                <a:latin typeface="Times New Roman"/>
                <a:ea typeface="+mn-lt"/>
                <a:cs typeface="+mn-lt"/>
              </a:rPr>
              <a:t>persiapan</a:t>
            </a:r>
            <a:r>
              <a:rPr lang="en-ID" dirty="0">
                <a:latin typeface="Times New Roman"/>
                <a:ea typeface="+mn-lt"/>
                <a:cs typeface="+mn-lt"/>
              </a:rPr>
              <a:t> </a:t>
            </a:r>
            <a:r>
              <a:rPr lang="en-ID" dirty="0" err="1">
                <a:latin typeface="Times New Roman"/>
                <a:ea typeface="+mn-lt"/>
                <a:cs typeface="+mn-lt"/>
              </a:rPr>
              <a:t>menjadi</a:t>
            </a:r>
            <a:r>
              <a:rPr lang="en-ID" dirty="0">
                <a:latin typeface="Times New Roman"/>
                <a:ea typeface="+mn-lt"/>
                <a:cs typeface="+mn-lt"/>
              </a:rPr>
              <a:t> </a:t>
            </a:r>
            <a:r>
              <a:rPr lang="en-ID" dirty="0" err="1">
                <a:latin typeface="Times New Roman"/>
                <a:ea typeface="+mn-lt"/>
                <a:cs typeface="+mn-lt"/>
              </a:rPr>
              <a:t>orangtua</a:t>
            </a:r>
            <a:r>
              <a:rPr lang="en-ID" dirty="0">
                <a:latin typeface="Times New Roman"/>
                <a:ea typeface="+mn-lt"/>
                <a:cs typeface="+mn-lt"/>
              </a:rPr>
              <a:t>.</a:t>
            </a:r>
            <a:r>
              <a:rPr lang="id-ID" dirty="0">
                <a:latin typeface="Times New Roman"/>
                <a:ea typeface="+mn-lt"/>
                <a:cs typeface="+mn-lt"/>
              </a:rPr>
              <a:t> </a:t>
            </a:r>
            <a:endParaRPr lang="id-ID">
              <a:solidFill>
                <a:srgbClr val="FFFFFF">
                  <a:alpha val="58000"/>
                </a:srgbClr>
              </a:solidFill>
              <a:latin typeface="Times New Roman"/>
              <a:cs typeface="Times New Roman"/>
            </a:endParaRPr>
          </a:p>
          <a:p>
            <a:pPr marL="0" indent="0">
              <a:buNone/>
            </a:pPr>
            <a:r>
              <a:rPr lang="en-ID" dirty="0" err="1">
                <a:latin typeface="Times New Roman"/>
                <a:ea typeface="+mn-lt"/>
                <a:cs typeface="+mn-lt"/>
              </a:rPr>
              <a:t>Orangtua</a:t>
            </a:r>
            <a:r>
              <a:rPr lang="en-ID" dirty="0">
                <a:latin typeface="Times New Roman"/>
                <a:ea typeface="+mn-lt"/>
                <a:cs typeface="+mn-lt"/>
              </a:rPr>
              <a:t> </a:t>
            </a:r>
            <a:r>
              <a:rPr lang="en-ID" dirty="0" err="1">
                <a:latin typeface="Times New Roman"/>
                <a:ea typeface="+mn-lt"/>
                <a:cs typeface="+mn-lt"/>
              </a:rPr>
              <a:t>harus</a:t>
            </a:r>
            <a:r>
              <a:rPr lang="en-ID" dirty="0">
                <a:latin typeface="Times New Roman"/>
                <a:ea typeface="+mn-lt"/>
                <a:cs typeface="+mn-lt"/>
              </a:rPr>
              <a:t> </a:t>
            </a:r>
            <a:r>
              <a:rPr lang="en-ID" dirty="0" err="1">
                <a:latin typeface="Times New Roman"/>
                <a:ea typeface="+mn-lt"/>
                <a:cs typeface="+mn-lt"/>
              </a:rPr>
              <a:t>mampu</a:t>
            </a:r>
            <a:r>
              <a:rPr lang="en-ID" dirty="0">
                <a:latin typeface="Times New Roman"/>
                <a:ea typeface="+mn-lt"/>
                <a:cs typeface="+mn-lt"/>
              </a:rPr>
              <a:t> </a:t>
            </a:r>
            <a:r>
              <a:rPr lang="en-ID" dirty="0" err="1">
                <a:latin typeface="Times New Roman"/>
                <a:ea typeface="+mn-lt"/>
                <a:cs typeface="+mn-lt"/>
              </a:rPr>
              <a:t>menghantarkan</a:t>
            </a:r>
            <a:r>
              <a:rPr lang="en-ID" dirty="0">
                <a:latin typeface="Times New Roman"/>
                <a:ea typeface="+mn-lt"/>
                <a:cs typeface="+mn-lt"/>
              </a:rPr>
              <a:t> </a:t>
            </a:r>
            <a:r>
              <a:rPr lang="en-ID" dirty="0" err="1">
                <a:latin typeface="Times New Roman"/>
                <a:ea typeface="+mn-lt"/>
                <a:cs typeface="+mn-lt"/>
              </a:rPr>
              <a:t>anak</a:t>
            </a:r>
            <a:r>
              <a:rPr lang="en-ID" dirty="0">
                <a:latin typeface="Times New Roman"/>
                <a:ea typeface="+mn-lt"/>
                <a:cs typeface="+mn-lt"/>
              </a:rPr>
              <a:t> </a:t>
            </a:r>
            <a:r>
              <a:rPr lang="en-ID" dirty="0" err="1">
                <a:latin typeface="Times New Roman"/>
                <a:ea typeface="+mn-lt"/>
                <a:cs typeface="+mn-lt"/>
              </a:rPr>
              <a:t>untuk</a:t>
            </a:r>
            <a:r>
              <a:rPr lang="en-ID" dirty="0">
                <a:latin typeface="Times New Roman"/>
                <a:ea typeface="+mn-lt"/>
                <a:cs typeface="+mn-lt"/>
              </a:rPr>
              <a:t> </a:t>
            </a:r>
            <a:r>
              <a:rPr lang="en-ID" dirty="0" err="1">
                <a:latin typeface="Times New Roman"/>
                <a:ea typeface="+mn-lt"/>
                <a:cs typeface="+mn-lt"/>
              </a:rPr>
              <a:t>siap</a:t>
            </a:r>
            <a:r>
              <a:rPr lang="en-ID" dirty="0">
                <a:latin typeface="Times New Roman"/>
                <a:ea typeface="+mn-lt"/>
                <a:cs typeface="+mn-lt"/>
              </a:rPr>
              <a:t> </a:t>
            </a:r>
            <a:r>
              <a:rPr lang="en-ID" dirty="0" err="1">
                <a:latin typeface="Times New Roman"/>
                <a:ea typeface="+mn-lt"/>
                <a:cs typeface="+mn-lt"/>
              </a:rPr>
              <a:t>dalam</a:t>
            </a:r>
            <a:r>
              <a:rPr lang="en-ID" dirty="0">
                <a:latin typeface="Times New Roman"/>
                <a:ea typeface="+mn-lt"/>
                <a:cs typeface="+mn-lt"/>
              </a:rPr>
              <a:t> </a:t>
            </a:r>
            <a:r>
              <a:rPr lang="en-ID" dirty="0" err="1">
                <a:latin typeface="Times New Roman"/>
                <a:ea typeface="+mn-lt"/>
                <a:cs typeface="+mn-lt"/>
              </a:rPr>
              <a:t>kehidupan</a:t>
            </a:r>
            <a:r>
              <a:rPr lang="en-ID" dirty="0">
                <a:latin typeface="Times New Roman"/>
                <a:ea typeface="+mn-lt"/>
                <a:cs typeface="+mn-lt"/>
              </a:rPr>
              <a:t> </a:t>
            </a:r>
            <a:r>
              <a:rPr lang="en-ID" dirty="0" err="1">
                <a:latin typeface="Times New Roman"/>
                <a:ea typeface="+mn-lt"/>
                <a:cs typeface="+mn-lt"/>
              </a:rPr>
              <a:t>bermasyarakat</a:t>
            </a:r>
            <a:r>
              <a:rPr lang="en-ID" dirty="0">
                <a:latin typeface="Times New Roman"/>
                <a:ea typeface="+mn-lt"/>
                <a:cs typeface="+mn-lt"/>
              </a:rPr>
              <a:t> </a:t>
            </a:r>
            <a:r>
              <a:rPr lang="en-ID" dirty="0" err="1">
                <a:latin typeface="Times New Roman"/>
                <a:ea typeface="+mn-lt"/>
                <a:cs typeface="+mn-lt"/>
              </a:rPr>
              <a:t>karena</a:t>
            </a:r>
            <a:r>
              <a:rPr lang="en-ID" dirty="0">
                <a:latin typeface="Times New Roman"/>
                <a:ea typeface="+mn-lt"/>
                <a:cs typeface="+mn-lt"/>
              </a:rPr>
              <a:t> </a:t>
            </a:r>
            <a:r>
              <a:rPr lang="en-ID" dirty="0" err="1">
                <a:latin typeface="Times New Roman"/>
                <a:ea typeface="+mn-lt"/>
                <a:cs typeface="+mn-lt"/>
              </a:rPr>
              <a:t>pengetahuan</a:t>
            </a:r>
            <a:r>
              <a:rPr lang="en-ID" dirty="0">
                <a:latin typeface="Times New Roman"/>
                <a:ea typeface="+mn-lt"/>
                <a:cs typeface="+mn-lt"/>
              </a:rPr>
              <a:t> yang </a:t>
            </a:r>
            <a:r>
              <a:rPr lang="en-ID" dirty="0" err="1">
                <a:latin typeface="Times New Roman"/>
                <a:ea typeface="+mn-lt"/>
                <a:cs typeface="+mn-lt"/>
              </a:rPr>
              <a:t>pertama</a:t>
            </a:r>
            <a:r>
              <a:rPr lang="en-ID" dirty="0">
                <a:latin typeface="Times New Roman"/>
                <a:ea typeface="+mn-lt"/>
                <a:cs typeface="+mn-lt"/>
              </a:rPr>
              <a:t> </a:t>
            </a:r>
            <a:r>
              <a:rPr lang="en-ID" dirty="0" err="1">
                <a:latin typeface="Times New Roman"/>
                <a:ea typeface="+mn-lt"/>
                <a:cs typeface="+mn-lt"/>
              </a:rPr>
              <a:t>diterima</a:t>
            </a:r>
            <a:r>
              <a:rPr lang="en-ID" dirty="0">
                <a:latin typeface="Times New Roman"/>
                <a:ea typeface="+mn-lt"/>
                <a:cs typeface="+mn-lt"/>
              </a:rPr>
              <a:t> oleh </a:t>
            </a:r>
            <a:r>
              <a:rPr lang="en-ID" dirty="0" err="1">
                <a:latin typeface="Times New Roman"/>
                <a:ea typeface="+mn-lt"/>
                <a:cs typeface="+mn-lt"/>
              </a:rPr>
              <a:t>anak</a:t>
            </a:r>
            <a:r>
              <a:rPr lang="en-ID" dirty="0">
                <a:latin typeface="Times New Roman"/>
                <a:ea typeface="+mn-lt"/>
                <a:cs typeface="+mn-lt"/>
              </a:rPr>
              <a:t> </a:t>
            </a:r>
            <a:r>
              <a:rPr lang="en-ID" dirty="0" err="1">
                <a:latin typeface="Times New Roman"/>
                <a:ea typeface="+mn-lt"/>
                <a:cs typeface="+mn-lt"/>
              </a:rPr>
              <a:t>adalah</a:t>
            </a:r>
            <a:r>
              <a:rPr lang="en-ID" dirty="0">
                <a:latin typeface="Times New Roman"/>
                <a:ea typeface="+mn-lt"/>
                <a:cs typeface="+mn-lt"/>
              </a:rPr>
              <a:t> </a:t>
            </a:r>
            <a:r>
              <a:rPr lang="en-ID" dirty="0" err="1">
                <a:latin typeface="Times New Roman"/>
                <a:ea typeface="+mn-lt"/>
                <a:cs typeface="+mn-lt"/>
              </a:rPr>
              <a:t>dari</a:t>
            </a:r>
            <a:r>
              <a:rPr lang="en-ID" dirty="0">
                <a:latin typeface="Times New Roman"/>
                <a:ea typeface="+mn-lt"/>
                <a:cs typeface="+mn-lt"/>
              </a:rPr>
              <a:t> </a:t>
            </a:r>
            <a:r>
              <a:rPr lang="en-ID" dirty="0" err="1">
                <a:latin typeface="Times New Roman"/>
                <a:ea typeface="+mn-lt"/>
                <a:cs typeface="+mn-lt"/>
              </a:rPr>
              <a:t>orangtuanya</a:t>
            </a:r>
            <a:r>
              <a:rPr lang="en-ID" dirty="0">
                <a:latin typeface="Times New Roman"/>
                <a:ea typeface="+mn-lt"/>
                <a:cs typeface="+mn-lt"/>
              </a:rPr>
              <a:t>. </a:t>
            </a:r>
            <a:r>
              <a:rPr lang="en-ID" dirty="0" err="1">
                <a:latin typeface="Times New Roman"/>
                <a:ea typeface="+mn-lt"/>
                <a:cs typeface="+mn-lt"/>
              </a:rPr>
              <a:t>Sebelum</a:t>
            </a:r>
            <a:r>
              <a:rPr lang="en-ID" dirty="0">
                <a:latin typeface="Times New Roman"/>
                <a:ea typeface="+mn-lt"/>
                <a:cs typeface="+mn-lt"/>
              </a:rPr>
              <a:t> </a:t>
            </a:r>
            <a:r>
              <a:rPr lang="en-ID" dirty="0" err="1">
                <a:latin typeface="Times New Roman"/>
                <a:ea typeface="+mn-lt"/>
                <a:cs typeface="+mn-lt"/>
              </a:rPr>
              <a:t>menjadi</a:t>
            </a:r>
            <a:r>
              <a:rPr lang="en-ID" dirty="0">
                <a:latin typeface="Times New Roman"/>
                <a:ea typeface="+mn-lt"/>
                <a:cs typeface="+mn-lt"/>
              </a:rPr>
              <a:t> </a:t>
            </a:r>
            <a:r>
              <a:rPr lang="en-ID" dirty="0" err="1">
                <a:latin typeface="Times New Roman"/>
                <a:ea typeface="+mn-lt"/>
                <a:cs typeface="+mn-lt"/>
              </a:rPr>
              <a:t>orangtua</a:t>
            </a:r>
            <a:r>
              <a:rPr lang="en-ID" dirty="0">
                <a:latin typeface="Times New Roman"/>
                <a:ea typeface="+mn-lt"/>
                <a:cs typeface="+mn-lt"/>
              </a:rPr>
              <a:t> </a:t>
            </a:r>
            <a:r>
              <a:rPr lang="en-ID" dirty="0" err="1">
                <a:latin typeface="Times New Roman"/>
                <a:ea typeface="+mn-lt"/>
                <a:cs typeface="+mn-lt"/>
              </a:rPr>
              <a:t>hebat</a:t>
            </a:r>
            <a:r>
              <a:rPr lang="en-ID" dirty="0">
                <a:latin typeface="Times New Roman"/>
                <a:ea typeface="+mn-lt"/>
                <a:cs typeface="+mn-lt"/>
              </a:rPr>
              <a:t>, </a:t>
            </a:r>
            <a:r>
              <a:rPr lang="en-ID" dirty="0" err="1">
                <a:latin typeface="Times New Roman"/>
                <a:ea typeface="+mn-lt"/>
                <a:cs typeface="+mn-lt"/>
              </a:rPr>
              <a:t>calon</a:t>
            </a:r>
            <a:r>
              <a:rPr lang="en-ID" dirty="0">
                <a:latin typeface="Times New Roman"/>
                <a:ea typeface="+mn-lt"/>
                <a:cs typeface="+mn-lt"/>
              </a:rPr>
              <a:t> </a:t>
            </a:r>
            <a:r>
              <a:rPr lang="en-ID" dirty="0" err="1">
                <a:latin typeface="Times New Roman"/>
                <a:ea typeface="+mn-lt"/>
                <a:cs typeface="+mn-lt"/>
              </a:rPr>
              <a:t>pengantian</a:t>
            </a:r>
            <a:r>
              <a:rPr lang="en-ID" dirty="0">
                <a:latin typeface="Times New Roman"/>
                <a:ea typeface="+mn-lt"/>
                <a:cs typeface="+mn-lt"/>
              </a:rPr>
              <a:t> </a:t>
            </a:r>
            <a:r>
              <a:rPr lang="en-ID" dirty="0" err="1">
                <a:latin typeface="Times New Roman"/>
                <a:ea typeface="+mn-lt"/>
                <a:cs typeface="+mn-lt"/>
              </a:rPr>
              <a:t>harus</a:t>
            </a:r>
            <a:r>
              <a:rPr lang="en-ID" dirty="0">
                <a:latin typeface="Times New Roman"/>
                <a:ea typeface="+mn-lt"/>
                <a:cs typeface="+mn-lt"/>
              </a:rPr>
              <a:t> </a:t>
            </a:r>
            <a:r>
              <a:rPr lang="en-ID" dirty="0" err="1">
                <a:latin typeface="Times New Roman"/>
                <a:ea typeface="+mn-lt"/>
                <a:cs typeface="+mn-lt"/>
              </a:rPr>
              <a:t>mengetahui</a:t>
            </a:r>
            <a:r>
              <a:rPr lang="en-ID" dirty="0">
                <a:latin typeface="Times New Roman"/>
                <a:ea typeface="+mn-lt"/>
                <a:cs typeface="+mn-lt"/>
              </a:rPr>
              <a:t> </a:t>
            </a:r>
            <a:r>
              <a:rPr lang="en-ID" dirty="0" err="1">
                <a:latin typeface="Times New Roman"/>
                <a:ea typeface="+mn-lt"/>
                <a:cs typeface="+mn-lt"/>
              </a:rPr>
              <a:t>secara</a:t>
            </a:r>
            <a:r>
              <a:rPr lang="en-ID" dirty="0">
                <a:latin typeface="Times New Roman"/>
                <a:ea typeface="+mn-lt"/>
                <a:cs typeface="+mn-lt"/>
              </a:rPr>
              <a:t> </a:t>
            </a:r>
            <a:r>
              <a:rPr lang="en-ID" dirty="0" err="1">
                <a:latin typeface="Times New Roman"/>
                <a:ea typeface="+mn-lt"/>
                <a:cs typeface="+mn-lt"/>
              </a:rPr>
              <a:t>mendalam</a:t>
            </a:r>
            <a:r>
              <a:rPr lang="en-ID" dirty="0">
                <a:latin typeface="Times New Roman"/>
                <a:ea typeface="+mn-lt"/>
                <a:cs typeface="+mn-lt"/>
              </a:rPr>
              <a:t> </a:t>
            </a:r>
            <a:r>
              <a:rPr lang="en-ID" dirty="0" err="1">
                <a:latin typeface="Times New Roman"/>
                <a:ea typeface="+mn-lt"/>
                <a:cs typeface="+mn-lt"/>
              </a:rPr>
              <a:t>tentang</a:t>
            </a:r>
            <a:r>
              <a:rPr lang="en-ID" dirty="0">
                <a:latin typeface="Times New Roman"/>
                <a:ea typeface="+mn-lt"/>
                <a:cs typeface="+mn-lt"/>
              </a:rPr>
              <a:t> </a:t>
            </a:r>
            <a:r>
              <a:rPr lang="en-ID" dirty="0" err="1">
                <a:latin typeface="Times New Roman"/>
                <a:ea typeface="+mn-lt"/>
                <a:cs typeface="+mn-lt"/>
              </a:rPr>
              <a:t>berbagai</a:t>
            </a:r>
            <a:r>
              <a:rPr lang="en-ID" dirty="0">
                <a:latin typeface="Times New Roman"/>
                <a:ea typeface="+mn-lt"/>
                <a:cs typeface="+mn-lt"/>
              </a:rPr>
              <a:t> </a:t>
            </a:r>
            <a:r>
              <a:rPr lang="en-ID" dirty="0" err="1">
                <a:latin typeface="Times New Roman"/>
                <a:ea typeface="+mn-lt"/>
                <a:cs typeface="+mn-lt"/>
              </a:rPr>
              <a:t>hal</a:t>
            </a:r>
            <a:r>
              <a:rPr lang="en-ID" dirty="0">
                <a:latin typeface="Times New Roman"/>
                <a:ea typeface="+mn-lt"/>
                <a:cs typeface="+mn-lt"/>
              </a:rPr>
              <a:t> yang </a:t>
            </a:r>
            <a:r>
              <a:rPr lang="en-ID" dirty="0" err="1">
                <a:latin typeface="Times New Roman"/>
                <a:ea typeface="+mn-lt"/>
                <a:cs typeface="+mn-lt"/>
              </a:rPr>
              <a:t>berhubungan</a:t>
            </a:r>
            <a:r>
              <a:rPr lang="en-ID" dirty="0">
                <a:latin typeface="Times New Roman"/>
                <a:ea typeface="+mn-lt"/>
                <a:cs typeface="+mn-lt"/>
              </a:rPr>
              <a:t> </a:t>
            </a:r>
            <a:r>
              <a:rPr lang="en-ID" dirty="0" err="1">
                <a:latin typeface="Times New Roman"/>
                <a:ea typeface="+mn-lt"/>
                <a:cs typeface="+mn-lt"/>
              </a:rPr>
              <a:t>dengan</a:t>
            </a:r>
            <a:r>
              <a:rPr lang="en-ID" dirty="0">
                <a:latin typeface="Times New Roman"/>
                <a:ea typeface="+mn-lt"/>
                <a:cs typeface="+mn-lt"/>
              </a:rPr>
              <a:t> </a:t>
            </a:r>
            <a:r>
              <a:rPr lang="en-ID" dirty="0" err="1">
                <a:latin typeface="Times New Roman"/>
                <a:ea typeface="+mn-lt"/>
                <a:cs typeface="+mn-lt"/>
              </a:rPr>
              <a:t>persiapan-persiapan</a:t>
            </a:r>
            <a:r>
              <a:rPr lang="en-ID" dirty="0">
                <a:latin typeface="Times New Roman"/>
                <a:ea typeface="+mn-lt"/>
                <a:cs typeface="+mn-lt"/>
              </a:rPr>
              <a:t> </a:t>
            </a:r>
            <a:r>
              <a:rPr lang="en-ID" dirty="0" err="1">
                <a:latin typeface="Times New Roman"/>
                <a:ea typeface="+mn-lt"/>
                <a:cs typeface="+mn-lt"/>
              </a:rPr>
              <a:t>menjelang</a:t>
            </a:r>
            <a:r>
              <a:rPr lang="en-ID" dirty="0">
                <a:latin typeface="Times New Roman"/>
                <a:ea typeface="+mn-lt"/>
                <a:cs typeface="+mn-lt"/>
              </a:rPr>
              <a:t> </a:t>
            </a:r>
            <a:r>
              <a:rPr lang="en-ID" dirty="0" err="1">
                <a:latin typeface="Times New Roman"/>
                <a:ea typeface="+mn-lt"/>
                <a:cs typeface="+mn-lt"/>
              </a:rPr>
              <a:t>memasuki</a:t>
            </a:r>
            <a:r>
              <a:rPr lang="en-ID" dirty="0">
                <a:latin typeface="Times New Roman"/>
                <a:ea typeface="+mn-lt"/>
                <a:cs typeface="+mn-lt"/>
              </a:rPr>
              <a:t> </a:t>
            </a:r>
            <a:r>
              <a:rPr lang="en-ID" dirty="0" err="1">
                <a:latin typeface="Times New Roman"/>
                <a:ea typeface="+mn-lt"/>
                <a:cs typeface="+mn-lt"/>
              </a:rPr>
              <a:t>lembaga</a:t>
            </a:r>
            <a:r>
              <a:rPr lang="en-ID" dirty="0">
                <a:latin typeface="Times New Roman"/>
                <a:ea typeface="+mn-lt"/>
                <a:cs typeface="+mn-lt"/>
              </a:rPr>
              <a:t> </a:t>
            </a:r>
            <a:r>
              <a:rPr lang="en-ID" dirty="0" err="1">
                <a:latin typeface="Times New Roman"/>
                <a:ea typeface="+mn-lt"/>
                <a:cs typeface="+mn-lt"/>
              </a:rPr>
              <a:t>pernikahan</a:t>
            </a:r>
            <a:r>
              <a:rPr lang="id-ID" dirty="0">
                <a:latin typeface="Times New Roman"/>
                <a:ea typeface="+mn-lt"/>
                <a:cs typeface="+mn-lt"/>
              </a:rPr>
              <a:t> </a:t>
            </a:r>
            <a:endParaRPr lang="id-ID">
              <a:solidFill>
                <a:srgbClr val="FFFFFF">
                  <a:alpha val="58000"/>
                </a:srgbClr>
              </a:solidFill>
              <a:latin typeface="Times New Roman"/>
              <a:cs typeface="Times New Roman"/>
            </a:endParaRPr>
          </a:p>
        </p:txBody>
      </p:sp>
    </p:spTree>
    <p:extLst>
      <p:ext uri="{BB962C8B-B14F-4D97-AF65-F5344CB8AC3E}">
        <p14:creationId xmlns:p14="http://schemas.microsoft.com/office/powerpoint/2010/main" val="230204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2F64CAB0-6DB5-6D71-44D1-0340D9BEF3FA}"/>
              </a:ext>
            </a:extLst>
          </p:cNvPr>
          <p:cNvSpPr>
            <a:spLocks noGrp="1"/>
          </p:cNvSpPr>
          <p:nvPr>
            <p:ph type="title"/>
          </p:nvPr>
        </p:nvSpPr>
        <p:spPr/>
        <p:txBody>
          <a:bodyPr/>
          <a:lstStyle/>
          <a:p>
            <a:pPr marL="285750" indent="-285750">
              <a:buFont typeface="Arial"/>
              <a:buChar char="•"/>
            </a:pPr>
            <a:r>
              <a:rPr lang="en-ID" b="1" dirty="0">
                <a:ea typeface="+mj-lt"/>
                <a:cs typeface="+mj-lt"/>
              </a:rPr>
              <a:t>Risiko yang </a:t>
            </a:r>
            <a:r>
              <a:rPr lang="en-ID" b="1" dirty="0" err="1">
                <a:ea typeface="+mj-lt"/>
                <a:cs typeface="+mj-lt"/>
              </a:rPr>
              <a:t>dapat</a:t>
            </a:r>
            <a:r>
              <a:rPr lang="en-ID" b="1" dirty="0">
                <a:ea typeface="+mj-lt"/>
                <a:cs typeface="+mj-lt"/>
              </a:rPr>
              <a:t> </a:t>
            </a:r>
            <a:r>
              <a:rPr lang="en-ID" b="1" dirty="0" err="1">
                <a:ea typeface="+mj-lt"/>
                <a:cs typeface="+mj-lt"/>
              </a:rPr>
              <a:t>terjadi</a:t>
            </a:r>
            <a:r>
              <a:rPr lang="en-ID" b="1" dirty="0">
                <a:ea typeface="+mj-lt"/>
                <a:cs typeface="+mj-lt"/>
              </a:rPr>
              <a:t> </a:t>
            </a:r>
            <a:r>
              <a:rPr lang="en-ID" b="1" dirty="0" err="1">
                <a:ea typeface="+mj-lt"/>
                <a:cs typeface="+mj-lt"/>
              </a:rPr>
              <a:t>jika</a:t>
            </a:r>
            <a:r>
              <a:rPr lang="en-ID" b="1" dirty="0">
                <a:ea typeface="+mj-lt"/>
                <a:cs typeface="+mj-lt"/>
              </a:rPr>
              <a:t> </a:t>
            </a:r>
            <a:r>
              <a:rPr lang="en-ID" b="1" dirty="0" err="1">
                <a:ea typeface="+mj-lt"/>
                <a:cs typeface="+mj-lt"/>
              </a:rPr>
              <a:t>tidak</a:t>
            </a:r>
            <a:r>
              <a:rPr lang="en-ID" b="1" dirty="0">
                <a:ea typeface="+mj-lt"/>
                <a:cs typeface="+mj-lt"/>
              </a:rPr>
              <a:t> </a:t>
            </a:r>
            <a:r>
              <a:rPr lang="en-ID" b="1" dirty="0" err="1">
                <a:ea typeface="+mj-lt"/>
                <a:cs typeface="+mj-lt"/>
              </a:rPr>
              <a:t>siap</a:t>
            </a:r>
            <a:r>
              <a:rPr lang="en-ID" b="1" dirty="0">
                <a:ea typeface="+mj-lt"/>
                <a:cs typeface="+mj-lt"/>
              </a:rPr>
              <a:t> </a:t>
            </a:r>
            <a:r>
              <a:rPr lang="en-ID" b="1" dirty="0" err="1">
                <a:ea typeface="+mj-lt"/>
                <a:cs typeface="+mj-lt"/>
              </a:rPr>
              <a:t>menjadi</a:t>
            </a:r>
            <a:r>
              <a:rPr lang="en-ID" b="1" dirty="0">
                <a:ea typeface="+mj-lt"/>
                <a:cs typeface="+mj-lt"/>
              </a:rPr>
              <a:t> </a:t>
            </a:r>
            <a:r>
              <a:rPr lang="en-ID" b="1" dirty="0" err="1">
                <a:ea typeface="+mj-lt"/>
                <a:cs typeface="+mj-lt"/>
              </a:rPr>
              <a:t>orangtua</a:t>
            </a:r>
            <a:endParaRPr lang="id-ID" dirty="0" err="1"/>
          </a:p>
        </p:txBody>
      </p:sp>
      <p:sp>
        <p:nvSpPr>
          <p:cNvPr id="3" name="Tampungan Konten 2">
            <a:extLst>
              <a:ext uri="{FF2B5EF4-FFF2-40B4-BE49-F238E27FC236}">
                <a16:creationId xmlns="" xmlns:a16="http://schemas.microsoft.com/office/drawing/2014/main" id="{2E05B839-9A81-E951-B887-D5873C69301A}"/>
              </a:ext>
            </a:extLst>
          </p:cNvPr>
          <p:cNvSpPr>
            <a:spLocks noGrp="1"/>
          </p:cNvSpPr>
          <p:nvPr>
            <p:ph idx="1"/>
          </p:nvPr>
        </p:nvSpPr>
        <p:spPr>
          <a:xfrm>
            <a:off x="734377" y="1822732"/>
            <a:ext cx="10728325" cy="3227375"/>
          </a:xfrm>
        </p:spPr>
        <p:txBody>
          <a:bodyPr lIns="109728" tIns="109728" rIns="109728" bIns="91440" anchor="t"/>
          <a:lstStyle/>
          <a:p>
            <a:pPr marL="0" indent="0">
              <a:buNone/>
            </a:pPr>
            <a:r>
              <a:rPr lang="en-ID" err="1">
                <a:latin typeface="Times New Roman"/>
                <a:ea typeface="+mn-lt"/>
                <a:cs typeface="+mn-lt"/>
              </a:rPr>
              <a:t>Ketidaksiapan</a:t>
            </a:r>
            <a:r>
              <a:rPr lang="en-ID" dirty="0">
                <a:latin typeface="Times New Roman"/>
                <a:ea typeface="+mn-lt"/>
                <a:cs typeface="+mn-lt"/>
              </a:rPr>
              <a:t> </a:t>
            </a:r>
            <a:r>
              <a:rPr lang="en-ID" err="1">
                <a:latin typeface="Times New Roman"/>
                <a:ea typeface="+mn-lt"/>
                <a:cs typeface="+mn-lt"/>
              </a:rPr>
              <a:t>laki-laki</a:t>
            </a:r>
            <a:r>
              <a:rPr lang="en-ID" dirty="0">
                <a:latin typeface="Times New Roman"/>
                <a:ea typeface="+mn-lt"/>
                <a:cs typeface="+mn-lt"/>
              </a:rPr>
              <a:t> dan </a:t>
            </a:r>
            <a:r>
              <a:rPr lang="en-ID" err="1">
                <a:latin typeface="Times New Roman"/>
                <a:ea typeface="+mn-lt"/>
                <a:cs typeface="+mn-lt"/>
              </a:rPr>
              <a:t>perempuan</a:t>
            </a:r>
            <a:r>
              <a:rPr lang="en-ID" dirty="0">
                <a:latin typeface="Times New Roman"/>
                <a:ea typeface="+mn-lt"/>
                <a:cs typeface="+mn-lt"/>
              </a:rPr>
              <a:t> </a:t>
            </a:r>
            <a:r>
              <a:rPr lang="en-ID" err="1">
                <a:latin typeface="Times New Roman"/>
                <a:ea typeface="+mn-lt"/>
                <a:cs typeface="+mn-lt"/>
              </a:rPr>
              <a:t>untuk</a:t>
            </a:r>
            <a:r>
              <a:rPr lang="en-ID" dirty="0">
                <a:latin typeface="Times New Roman"/>
                <a:ea typeface="+mn-lt"/>
                <a:cs typeface="+mn-lt"/>
              </a:rPr>
              <a:t> </a:t>
            </a:r>
            <a:r>
              <a:rPr lang="en-ID" err="1">
                <a:latin typeface="Times New Roman"/>
                <a:ea typeface="+mn-lt"/>
                <a:cs typeface="+mn-lt"/>
              </a:rPr>
              <a:t>menjadi</a:t>
            </a:r>
            <a:r>
              <a:rPr lang="en-ID" dirty="0">
                <a:latin typeface="Times New Roman"/>
                <a:ea typeface="+mn-lt"/>
                <a:cs typeface="+mn-lt"/>
              </a:rPr>
              <a:t> </a:t>
            </a:r>
            <a:r>
              <a:rPr lang="en-ID" err="1">
                <a:latin typeface="Times New Roman"/>
                <a:ea typeface="+mn-lt"/>
                <a:cs typeface="+mn-lt"/>
              </a:rPr>
              <a:t>orangtua</a:t>
            </a:r>
            <a:r>
              <a:rPr lang="en-ID" dirty="0">
                <a:latin typeface="Times New Roman"/>
                <a:ea typeface="+mn-lt"/>
                <a:cs typeface="+mn-lt"/>
              </a:rPr>
              <a:t> </a:t>
            </a:r>
            <a:r>
              <a:rPr lang="en-ID" err="1">
                <a:latin typeface="Times New Roman"/>
                <a:ea typeface="+mn-lt"/>
                <a:cs typeface="+mn-lt"/>
              </a:rPr>
              <a:t>akan</a:t>
            </a:r>
            <a:r>
              <a:rPr lang="en-ID" dirty="0">
                <a:latin typeface="Times New Roman"/>
                <a:ea typeface="+mn-lt"/>
                <a:cs typeface="+mn-lt"/>
              </a:rPr>
              <a:t> </a:t>
            </a:r>
            <a:r>
              <a:rPr lang="en-ID" err="1">
                <a:latin typeface="Times New Roman"/>
                <a:ea typeface="+mn-lt"/>
                <a:cs typeface="+mn-lt"/>
              </a:rPr>
              <a:t>menimbulkan</a:t>
            </a:r>
            <a:r>
              <a:rPr lang="en-ID" dirty="0">
                <a:latin typeface="Times New Roman"/>
                <a:ea typeface="+mn-lt"/>
                <a:cs typeface="+mn-lt"/>
              </a:rPr>
              <a:t> </a:t>
            </a:r>
            <a:r>
              <a:rPr lang="en-ID" err="1">
                <a:latin typeface="Times New Roman"/>
                <a:ea typeface="+mn-lt"/>
                <a:cs typeface="+mn-lt"/>
              </a:rPr>
              <a:t>berbagai</a:t>
            </a:r>
            <a:r>
              <a:rPr lang="en-ID" dirty="0">
                <a:latin typeface="Times New Roman"/>
                <a:ea typeface="+mn-lt"/>
                <a:cs typeface="+mn-lt"/>
              </a:rPr>
              <a:t> </a:t>
            </a:r>
            <a:r>
              <a:rPr lang="en-ID" err="1">
                <a:latin typeface="Times New Roman"/>
                <a:ea typeface="+mn-lt"/>
                <a:cs typeface="+mn-lt"/>
              </a:rPr>
              <a:t>masalah</a:t>
            </a:r>
            <a:r>
              <a:rPr lang="en-ID" dirty="0">
                <a:latin typeface="Times New Roman"/>
                <a:ea typeface="+mn-lt"/>
                <a:cs typeface="+mn-lt"/>
              </a:rPr>
              <a:t> </a:t>
            </a:r>
            <a:r>
              <a:rPr lang="en-ID" err="1">
                <a:latin typeface="Times New Roman"/>
                <a:ea typeface="+mn-lt"/>
                <a:cs typeface="+mn-lt"/>
              </a:rPr>
              <a:t>dalam</a:t>
            </a:r>
            <a:r>
              <a:rPr lang="en-ID" dirty="0">
                <a:latin typeface="Times New Roman"/>
                <a:ea typeface="+mn-lt"/>
                <a:cs typeface="+mn-lt"/>
              </a:rPr>
              <a:t> </a:t>
            </a:r>
            <a:r>
              <a:rPr lang="en-ID" err="1">
                <a:latin typeface="Times New Roman"/>
                <a:ea typeface="+mn-lt"/>
                <a:cs typeface="+mn-lt"/>
              </a:rPr>
              <a:t>kehidupan</a:t>
            </a:r>
            <a:r>
              <a:rPr lang="en-ID" dirty="0">
                <a:latin typeface="Times New Roman"/>
                <a:ea typeface="+mn-lt"/>
                <a:cs typeface="+mn-lt"/>
              </a:rPr>
              <a:t> </a:t>
            </a:r>
            <a:r>
              <a:rPr lang="en-ID" err="1">
                <a:latin typeface="Times New Roman"/>
                <a:ea typeface="+mn-lt"/>
                <a:cs typeface="+mn-lt"/>
              </a:rPr>
              <a:t>anak</a:t>
            </a:r>
            <a:r>
              <a:rPr lang="en-ID" dirty="0">
                <a:latin typeface="Times New Roman"/>
                <a:ea typeface="+mn-lt"/>
                <a:cs typeface="+mn-lt"/>
              </a:rPr>
              <a:t>. Salah </a:t>
            </a:r>
            <a:r>
              <a:rPr lang="en-ID" err="1">
                <a:latin typeface="Times New Roman"/>
                <a:ea typeface="+mn-lt"/>
                <a:cs typeface="+mn-lt"/>
              </a:rPr>
              <a:t>satu</a:t>
            </a:r>
            <a:r>
              <a:rPr lang="en-ID" dirty="0">
                <a:latin typeface="Times New Roman"/>
                <a:ea typeface="+mn-lt"/>
                <a:cs typeface="+mn-lt"/>
              </a:rPr>
              <a:t> </a:t>
            </a:r>
            <a:r>
              <a:rPr lang="en-ID" err="1">
                <a:latin typeface="Times New Roman"/>
                <a:ea typeface="+mn-lt"/>
                <a:cs typeface="+mn-lt"/>
              </a:rPr>
              <a:t>masalah</a:t>
            </a:r>
            <a:r>
              <a:rPr lang="en-ID" dirty="0">
                <a:latin typeface="Times New Roman"/>
                <a:ea typeface="+mn-lt"/>
                <a:cs typeface="+mn-lt"/>
              </a:rPr>
              <a:t> yang </a:t>
            </a:r>
            <a:r>
              <a:rPr lang="en-ID" err="1">
                <a:latin typeface="Times New Roman"/>
                <a:ea typeface="+mn-lt"/>
                <a:cs typeface="+mn-lt"/>
              </a:rPr>
              <a:t>timbul</a:t>
            </a:r>
            <a:r>
              <a:rPr lang="en-ID" dirty="0">
                <a:latin typeface="Times New Roman"/>
                <a:ea typeface="+mn-lt"/>
                <a:cs typeface="+mn-lt"/>
              </a:rPr>
              <a:t> </a:t>
            </a:r>
            <a:r>
              <a:rPr lang="en-ID" err="1">
                <a:latin typeface="Times New Roman"/>
                <a:ea typeface="+mn-lt"/>
                <a:cs typeface="+mn-lt"/>
              </a:rPr>
              <a:t>akibat</a:t>
            </a:r>
            <a:r>
              <a:rPr lang="en-ID" dirty="0">
                <a:latin typeface="Times New Roman"/>
                <a:ea typeface="+mn-lt"/>
                <a:cs typeface="+mn-lt"/>
              </a:rPr>
              <a:t> </a:t>
            </a:r>
            <a:r>
              <a:rPr lang="en-ID" err="1">
                <a:latin typeface="Times New Roman"/>
                <a:ea typeface="+mn-lt"/>
                <a:cs typeface="+mn-lt"/>
              </a:rPr>
              <a:t>pasangan</a:t>
            </a:r>
            <a:r>
              <a:rPr lang="en-ID" dirty="0">
                <a:latin typeface="Times New Roman"/>
                <a:ea typeface="+mn-lt"/>
                <a:cs typeface="+mn-lt"/>
              </a:rPr>
              <a:t> yang </a:t>
            </a:r>
            <a:r>
              <a:rPr lang="en-ID" err="1">
                <a:latin typeface="Times New Roman"/>
                <a:ea typeface="+mn-lt"/>
                <a:cs typeface="+mn-lt"/>
              </a:rPr>
              <a:t>tidak</a:t>
            </a:r>
            <a:r>
              <a:rPr lang="en-ID" dirty="0">
                <a:latin typeface="Times New Roman"/>
                <a:ea typeface="+mn-lt"/>
                <a:cs typeface="+mn-lt"/>
              </a:rPr>
              <a:t> </a:t>
            </a:r>
            <a:r>
              <a:rPr lang="en-ID" err="1">
                <a:latin typeface="Times New Roman"/>
                <a:ea typeface="+mn-lt"/>
                <a:cs typeface="+mn-lt"/>
              </a:rPr>
              <a:t>siap</a:t>
            </a:r>
            <a:r>
              <a:rPr lang="en-ID" dirty="0">
                <a:latin typeface="Times New Roman"/>
                <a:ea typeface="+mn-lt"/>
                <a:cs typeface="+mn-lt"/>
              </a:rPr>
              <a:t> </a:t>
            </a:r>
            <a:r>
              <a:rPr lang="en-ID" err="1">
                <a:latin typeface="Times New Roman"/>
                <a:ea typeface="+mn-lt"/>
                <a:cs typeface="+mn-lt"/>
              </a:rPr>
              <a:t>adalah</a:t>
            </a:r>
            <a:r>
              <a:rPr lang="en-ID" dirty="0">
                <a:latin typeface="Times New Roman"/>
                <a:ea typeface="+mn-lt"/>
                <a:cs typeface="+mn-lt"/>
              </a:rPr>
              <a:t> </a:t>
            </a:r>
            <a:r>
              <a:rPr lang="en-ID" err="1">
                <a:latin typeface="Times New Roman"/>
                <a:ea typeface="+mn-lt"/>
                <a:cs typeface="+mn-lt"/>
              </a:rPr>
              <a:t>timbulnya</a:t>
            </a:r>
            <a:r>
              <a:rPr lang="en-ID" dirty="0">
                <a:latin typeface="Times New Roman"/>
                <a:ea typeface="+mn-lt"/>
                <a:cs typeface="+mn-lt"/>
              </a:rPr>
              <a:t> </a:t>
            </a:r>
            <a:r>
              <a:rPr lang="en-ID" err="1">
                <a:latin typeface="Times New Roman"/>
                <a:ea typeface="+mn-lt"/>
                <a:cs typeface="+mn-lt"/>
              </a:rPr>
              <a:t>resiko</a:t>
            </a:r>
            <a:r>
              <a:rPr lang="en-ID" dirty="0">
                <a:latin typeface="Times New Roman"/>
                <a:ea typeface="+mn-lt"/>
                <a:cs typeface="+mn-lt"/>
              </a:rPr>
              <a:t> </a:t>
            </a:r>
            <a:r>
              <a:rPr lang="en-ID" err="1">
                <a:latin typeface="Times New Roman"/>
                <a:ea typeface="+mn-lt"/>
                <a:cs typeface="+mn-lt"/>
              </a:rPr>
              <a:t>gangguan</a:t>
            </a:r>
            <a:r>
              <a:rPr lang="en-ID" dirty="0">
                <a:latin typeface="Times New Roman"/>
                <a:ea typeface="+mn-lt"/>
                <a:cs typeface="+mn-lt"/>
              </a:rPr>
              <a:t> </a:t>
            </a:r>
            <a:r>
              <a:rPr lang="en-ID" err="1">
                <a:latin typeface="Times New Roman"/>
                <a:ea typeface="+mn-lt"/>
                <a:cs typeface="+mn-lt"/>
              </a:rPr>
              <a:t>tumbuh</a:t>
            </a:r>
            <a:r>
              <a:rPr lang="en-ID" dirty="0">
                <a:latin typeface="Times New Roman"/>
                <a:ea typeface="+mn-lt"/>
                <a:cs typeface="+mn-lt"/>
              </a:rPr>
              <a:t> dan </a:t>
            </a:r>
            <a:r>
              <a:rPr lang="en-ID" err="1">
                <a:latin typeface="Times New Roman"/>
                <a:ea typeface="+mn-lt"/>
                <a:cs typeface="+mn-lt"/>
              </a:rPr>
              <a:t>kembang</a:t>
            </a:r>
            <a:r>
              <a:rPr lang="en-ID" dirty="0">
                <a:latin typeface="Times New Roman"/>
                <a:ea typeface="+mn-lt"/>
                <a:cs typeface="+mn-lt"/>
              </a:rPr>
              <a:t> </a:t>
            </a:r>
            <a:r>
              <a:rPr lang="en-ID" err="1">
                <a:latin typeface="Times New Roman"/>
                <a:ea typeface="+mn-lt"/>
                <a:cs typeface="+mn-lt"/>
              </a:rPr>
              <a:t>anak</a:t>
            </a:r>
            <a:r>
              <a:rPr lang="en-ID" dirty="0">
                <a:latin typeface="Times New Roman"/>
                <a:ea typeface="+mn-lt"/>
                <a:cs typeface="+mn-lt"/>
              </a:rPr>
              <a:t>. </a:t>
            </a:r>
            <a:r>
              <a:rPr lang="en-ID" err="1">
                <a:latin typeface="Times New Roman"/>
                <a:ea typeface="+mn-lt"/>
                <a:cs typeface="+mn-lt"/>
              </a:rPr>
              <a:t>Resiko</a:t>
            </a:r>
            <a:r>
              <a:rPr lang="en-ID" dirty="0">
                <a:latin typeface="Times New Roman"/>
                <a:ea typeface="+mn-lt"/>
                <a:cs typeface="+mn-lt"/>
              </a:rPr>
              <a:t> </a:t>
            </a:r>
            <a:r>
              <a:rPr lang="en-ID" err="1">
                <a:latin typeface="Times New Roman"/>
                <a:ea typeface="+mn-lt"/>
                <a:cs typeface="+mn-lt"/>
              </a:rPr>
              <a:t>gangguan</a:t>
            </a:r>
            <a:r>
              <a:rPr lang="en-ID" dirty="0">
                <a:latin typeface="Times New Roman"/>
                <a:ea typeface="+mn-lt"/>
                <a:cs typeface="+mn-lt"/>
              </a:rPr>
              <a:t> </a:t>
            </a:r>
            <a:r>
              <a:rPr lang="en-ID" err="1">
                <a:latin typeface="Times New Roman"/>
                <a:ea typeface="+mn-lt"/>
                <a:cs typeface="+mn-lt"/>
              </a:rPr>
              <a:t>pertumbuhan</a:t>
            </a:r>
            <a:r>
              <a:rPr lang="en-ID" dirty="0">
                <a:latin typeface="Times New Roman"/>
                <a:ea typeface="+mn-lt"/>
                <a:cs typeface="+mn-lt"/>
              </a:rPr>
              <a:t> pada </a:t>
            </a:r>
            <a:r>
              <a:rPr lang="en-ID" err="1">
                <a:latin typeface="Times New Roman"/>
                <a:ea typeface="+mn-lt"/>
                <a:cs typeface="+mn-lt"/>
              </a:rPr>
              <a:t>anak</a:t>
            </a:r>
            <a:r>
              <a:rPr lang="en-ID" dirty="0">
                <a:latin typeface="Times New Roman"/>
                <a:ea typeface="+mn-lt"/>
                <a:cs typeface="+mn-lt"/>
              </a:rPr>
              <a:t> </a:t>
            </a:r>
            <a:r>
              <a:rPr lang="en-ID" err="1">
                <a:latin typeface="Times New Roman"/>
                <a:ea typeface="+mn-lt"/>
                <a:cs typeface="+mn-lt"/>
              </a:rPr>
              <a:t>usia</a:t>
            </a:r>
            <a:r>
              <a:rPr lang="en-ID" dirty="0">
                <a:latin typeface="Times New Roman"/>
                <a:ea typeface="+mn-lt"/>
                <a:cs typeface="+mn-lt"/>
              </a:rPr>
              <a:t> </a:t>
            </a:r>
            <a:r>
              <a:rPr lang="en-ID" err="1">
                <a:latin typeface="Times New Roman"/>
                <a:ea typeface="+mn-lt"/>
                <a:cs typeface="+mn-lt"/>
              </a:rPr>
              <a:t>balita</a:t>
            </a:r>
            <a:r>
              <a:rPr lang="en-ID" dirty="0">
                <a:latin typeface="Times New Roman"/>
                <a:ea typeface="+mn-lt"/>
                <a:cs typeface="+mn-lt"/>
              </a:rPr>
              <a:t> </a:t>
            </a:r>
            <a:r>
              <a:rPr lang="en-ID" err="1">
                <a:latin typeface="Times New Roman"/>
                <a:ea typeface="+mn-lt"/>
                <a:cs typeface="+mn-lt"/>
              </a:rPr>
              <a:t>ditandai</a:t>
            </a:r>
            <a:r>
              <a:rPr lang="en-ID" dirty="0">
                <a:latin typeface="Times New Roman"/>
                <a:ea typeface="+mn-lt"/>
                <a:cs typeface="+mn-lt"/>
              </a:rPr>
              <a:t> </a:t>
            </a:r>
            <a:r>
              <a:rPr lang="en-ID" err="1">
                <a:latin typeface="Times New Roman"/>
                <a:ea typeface="+mn-lt"/>
                <a:cs typeface="+mn-lt"/>
              </a:rPr>
              <a:t>dengan</a:t>
            </a:r>
            <a:r>
              <a:rPr lang="en-ID" dirty="0">
                <a:latin typeface="Times New Roman"/>
                <a:ea typeface="+mn-lt"/>
                <a:cs typeface="+mn-lt"/>
              </a:rPr>
              <a:t> </a:t>
            </a:r>
            <a:r>
              <a:rPr lang="en-ID" err="1">
                <a:latin typeface="Times New Roman"/>
                <a:ea typeface="+mn-lt"/>
                <a:cs typeface="+mn-lt"/>
              </a:rPr>
              <a:t>tidak</a:t>
            </a:r>
            <a:r>
              <a:rPr lang="en-ID" dirty="0">
                <a:latin typeface="Times New Roman"/>
                <a:ea typeface="+mn-lt"/>
                <a:cs typeface="+mn-lt"/>
              </a:rPr>
              <a:t> </a:t>
            </a:r>
            <a:r>
              <a:rPr lang="en-ID" err="1">
                <a:latin typeface="Times New Roman"/>
                <a:ea typeface="+mn-lt"/>
                <a:cs typeface="+mn-lt"/>
              </a:rPr>
              <a:t>bertambahnya</a:t>
            </a:r>
            <a:r>
              <a:rPr lang="en-ID" dirty="0">
                <a:latin typeface="Times New Roman"/>
                <a:ea typeface="+mn-lt"/>
                <a:cs typeface="+mn-lt"/>
              </a:rPr>
              <a:t> </a:t>
            </a:r>
            <a:r>
              <a:rPr lang="en-ID" err="1">
                <a:latin typeface="Times New Roman"/>
                <a:ea typeface="+mn-lt"/>
                <a:cs typeface="+mn-lt"/>
              </a:rPr>
              <a:t>berat</a:t>
            </a:r>
            <a:r>
              <a:rPr lang="en-ID" dirty="0">
                <a:latin typeface="Times New Roman"/>
                <a:ea typeface="+mn-lt"/>
                <a:cs typeface="+mn-lt"/>
              </a:rPr>
              <a:t> badan </a:t>
            </a:r>
            <a:r>
              <a:rPr lang="en-ID" err="1">
                <a:latin typeface="Times New Roman"/>
                <a:ea typeface="+mn-lt"/>
                <a:cs typeface="+mn-lt"/>
              </a:rPr>
              <a:t>anak</a:t>
            </a:r>
            <a:r>
              <a:rPr lang="en-ID" dirty="0">
                <a:latin typeface="Times New Roman"/>
                <a:ea typeface="+mn-lt"/>
                <a:cs typeface="+mn-lt"/>
              </a:rPr>
              <a:t> di </a:t>
            </a:r>
            <a:r>
              <a:rPr lang="en-ID" err="1">
                <a:latin typeface="Times New Roman"/>
                <a:ea typeface="+mn-lt"/>
                <a:cs typeface="+mn-lt"/>
              </a:rPr>
              <a:t>setiap</a:t>
            </a:r>
            <a:r>
              <a:rPr lang="en-ID" dirty="0">
                <a:latin typeface="Times New Roman"/>
                <a:ea typeface="+mn-lt"/>
                <a:cs typeface="+mn-lt"/>
              </a:rPr>
              <a:t> </a:t>
            </a:r>
            <a:r>
              <a:rPr lang="en-ID" err="1">
                <a:latin typeface="Times New Roman"/>
                <a:ea typeface="+mn-lt"/>
                <a:cs typeface="+mn-lt"/>
              </a:rPr>
              <a:t>bulan</a:t>
            </a:r>
            <a:r>
              <a:rPr lang="en-ID" dirty="0">
                <a:latin typeface="Times New Roman"/>
                <a:ea typeface="+mn-lt"/>
                <a:cs typeface="+mn-lt"/>
              </a:rPr>
              <a:t>. </a:t>
            </a:r>
            <a:r>
              <a:rPr lang="en-ID" err="1">
                <a:latin typeface="Times New Roman"/>
                <a:ea typeface="+mn-lt"/>
                <a:cs typeface="+mn-lt"/>
              </a:rPr>
              <a:t>Padahal</a:t>
            </a:r>
            <a:r>
              <a:rPr lang="en-ID" dirty="0">
                <a:latin typeface="Times New Roman"/>
                <a:ea typeface="+mn-lt"/>
                <a:cs typeface="+mn-lt"/>
              </a:rPr>
              <a:t> pada masa </a:t>
            </a:r>
            <a:r>
              <a:rPr lang="en-ID" err="1">
                <a:latin typeface="Times New Roman"/>
                <a:ea typeface="+mn-lt"/>
                <a:cs typeface="+mn-lt"/>
              </a:rPr>
              <a:t>anak</a:t>
            </a:r>
            <a:r>
              <a:rPr lang="en-ID" dirty="0">
                <a:latin typeface="Times New Roman"/>
                <a:ea typeface="+mn-lt"/>
                <a:cs typeface="+mn-lt"/>
              </a:rPr>
              <a:t> </a:t>
            </a:r>
            <a:r>
              <a:rPr lang="en-ID" err="1">
                <a:latin typeface="Times New Roman"/>
                <a:ea typeface="+mn-lt"/>
                <a:cs typeface="+mn-lt"/>
              </a:rPr>
              <a:t>pertambahan</a:t>
            </a:r>
            <a:r>
              <a:rPr lang="en-ID" dirty="0">
                <a:latin typeface="Times New Roman"/>
                <a:ea typeface="+mn-lt"/>
                <a:cs typeface="+mn-lt"/>
              </a:rPr>
              <a:t> </a:t>
            </a:r>
            <a:r>
              <a:rPr lang="en-ID" err="1">
                <a:latin typeface="Times New Roman"/>
                <a:ea typeface="+mn-lt"/>
                <a:cs typeface="+mn-lt"/>
              </a:rPr>
              <a:t>ukuran</a:t>
            </a:r>
            <a:r>
              <a:rPr lang="en-ID" dirty="0">
                <a:latin typeface="Times New Roman"/>
                <a:ea typeface="+mn-lt"/>
                <a:cs typeface="+mn-lt"/>
              </a:rPr>
              <a:t> </a:t>
            </a:r>
            <a:r>
              <a:rPr lang="en-ID" err="1">
                <a:latin typeface="Times New Roman"/>
                <a:ea typeface="+mn-lt"/>
                <a:cs typeface="+mn-lt"/>
              </a:rPr>
              <a:t>tubuh</a:t>
            </a:r>
            <a:r>
              <a:rPr lang="en-ID" dirty="0">
                <a:latin typeface="Times New Roman"/>
                <a:ea typeface="+mn-lt"/>
                <a:cs typeface="+mn-lt"/>
              </a:rPr>
              <a:t> </a:t>
            </a:r>
            <a:r>
              <a:rPr lang="en-ID" err="1">
                <a:latin typeface="Times New Roman"/>
                <a:ea typeface="+mn-lt"/>
                <a:cs typeface="+mn-lt"/>
              </a:rPr>
              <a:t>mencapai</a:t>
            </a:r>
            <a:r>
              <a:rPr lang="en-ID" dirty="0">
                <a:latin typeface="Times New Roman"/>
                <a:ea typeface="+mn-lt"/>
                <a:cs typeface="+mn-lt"/>
              </a:rPr>
              <a:t> </a:t>
            </a:r>
            <a:r>
              <a:rPr lang="en-ID" err="1">
                <a:latin typeface="Times New Roman"/>
                <a:ea typeface="+mn-lt"/>
                <a:cs typeface="+mn-lt"/>
              </a:rPr>
              <a:t>maksimal</a:t>
            </a:r>
            <a:r>
              <a:rPr lang="en-ID" dirty="0">
                <a:latin typeface="Times New Roman"/>
                <a:ea typeface="+mn-lt"/>
                <a:cs typeface="+mn-lt"/>
              </a:rPr>
              <a:t>. </a:t>
            </a:r>
            <a:r>
              <a:rPr lang="en-ID" err="1">
                <a:latin typeface="Times New Roman"/>
                <a:ea typeface="+mn-lt"/>
                <a:cs typeface="+mn-lt"/>
              </a:rPr>
              <a:t>Pertumbuhan</a:t>
            </a:r>
            <a:r>
              <a:rPr lang="en-ID" dirty="0">
                <a:latin typeface="Times New Roman"/>
                <a:ea typeface="+mn-lt"/>
                <a:cs typeface="+mn-lt"/>
              </a:rPr>
              <a:t> </a:t>
            </a:r>
            <a:r>
              <a:rPr lang="en-ID" err="1">
                <a:latin typeface="Times New Roman"/>
                <a:ea typeface="+mn-lt"/>
                <a:cs typeface="+mn-lt"/>
              </a:rPr>
              <a:t>anak</a:t>
            </a:r>
            <a:r>
              <a:rPr lang="en-ID" dirty="0">
                <a:latin typeface="Times New Roman"/>
                <a:ea typeface="+mn-lt"/>
                <a:cs typeface="+mn-lt"/>
              </a:rPr>
              <a:t> </a:t>
            </a:r>
            <a:r>
              <a:rPr lang="en-ID" err="1">
                <a:latin typeface="Times New Roman"/>
                <a:ea typeface="+mn-lt"/>
                <a:cs typeface="+mn-lt"/>
              </a:rPr>
              <a:t>tidak</a:t>
            </a:r>
            <a:r>
              <a:rPr lang="en-ID" dirty="0">
                <a:latin typeface="Times New Roman"/>
                <a:ea typeface="+mn-lt"/>
                <a:cs typeface="+mn-lt"/>
              </a:rPr>
              <a:t> </a:t>
            </a:r>
            <a:r>
              <a:rPr lang="en-ID" err="1">
                <a:latin typeface="Times New Roman"/>
                <a:ea typeface="+mn-lt"/>
                <a:cs typeface="+mn-lt"/>
              </a:rPr>
              <a:t>bisa</a:t>
            </a:r>
            <a:r>
              <a:rPr lang="en-ID" dirty="0">
                <a:latin typeface="Times New Roman"/>
                <a:ea typeface="+mn-lt"/>
                <a:cs typeface="+mn-lt"/>
              </a:rPr>
              <a:t> </a:t>
            </a:r>
            <a:r>
              <a:rPr lang="en-ID" err="1">
                <a:latin typeface="Times New Roman"/>
                <a:ea typeface="+mn-lt"/>
                <a:cs typeface="+mn-lt"/>
              </a:rPr>
              <a:t>dilepaskan</a:t>
            </a:r>
            <a:r>
              <a:rPr lang="en-ID" dirty="0">
                <a:latin typeface="Times New Roman"/>
                <a:ea typeface="+mn-lt"/>
                <a:cs typeface="+mn-lt"/>
              </a:rPr>
              <a:t> </a:t>
            </a:r>
            <a:r>
              <a:rPr lang="en-ID" err="1">
                <a:latin typeface="Times New Roman"/>
                <a:ea typeface="+mn-lt"/>
                <a:cs typeface="+mn-lt"/>
              </a:rPr>
              <a:t>dari</a:t>
            </a:r>
            <a:r>
              <a:rPr lang="en-ID" dirty="0">
                <a:latin typeface="Times New Roman"/>
                <a:ea typeface="+mn-lt"/>
                <a:cs typeface="+mn-lt"/>
              </a:rPr>
              <a:t> </a:t>
            </a:r>
            <a:r>
              <a:rPr lang="en-ID" err="1">
                <a:latin typeface="Times New Roman"/>
                <a:ea typeface="+mn-lt"/>
                <a:cs typeface="+mn-lt"/>
              </a:rPr>
              <a:t>perkembangan</a:t>
            </a:r>
            <a:r>
              <a:rPr lang="en-ID" dirty="0">
                <a:latin typeface="Times New Roman"/>
                <a:ea typeface="+mn-lt"/>
                <a:cs typeface="+mn-lt"/>
              </a:rPr>
              <a:t> </a:t>
            </a:r>
            <a:r>
              <a:rPr lang="en-ID" err="1">
                <a:latin typeface="Times New Roman"/>
                <a:ea typeface="+mn-lt"/>
                <a:cs typeface="+mn-lt"/>
              </a:rPr>
              <a:t>sosial</a:t>
            </a:r>
            <a:r>
              <a:rPr lang="en-ID" dirty="0">
                <a:latin typeface="Times New Roman"/>
                <a:ea typeface="+mn-lt"/>
                <a:cs typeface="+mn-lt"/>
              </a:rPr>
              <a:t> </a:t>
            </a:r>
            <a:r>
              <a:rPr lang="en-ID" err="1">
                <a:latin typeface="Times New Roman"/>
                <a:ea typeface="+mn-lt"/>
                <a:cs typeface="+mn-lt"/>
              </a:rPr>
              <a:t>anak</a:t>
            </a:r>
            <a:r>
              <a:rPr lang="en-ID" dirty="0">
                <a:latin typeface="Times New Roman"/>
                <a:ea typeface="+mn-lt"/>
                <a:cs typeface="+mn-lt"/>
              </a:rPr>
              <a:t>. </a:t>
            </a:r>
            <a:r>
              <a:rPr lang="en-ID" err="1">
                <a:latin typeface="Times New Roman"/>
                <a:ea typeface="+mn-lt"/>
                <a:cs typeface="+mn-lt"/>
              </a:rPr>
              <a:t>Perkembangan</a:t>
            </a:r>
            <a:r>
              <a:rPr lang="en-ID" dirty="0">
                <a:latin typeface="Times New Roman"/>
                <a:ea typeface="+mn-lt"/>
                <a:cs typeface="+mn-lt"/>
              </a:rPr>
              <a:t> </a:t>
            </a:r>
            <a:r>
              <a:rPr lang="en-ID" err="1">
                <a:latin typeface="Times New Roman"/>
                <a:ea typeface="+mn-lt"/>
                <a:cs typeface="+mn-lt"/>
              </a:rPr>
              <a:t>sosial</a:t>
            </a:r>
            <a:r>
              <a:rPr lang="en-ID" dirty="0">
                <a:latin typeface="Times New Roman"/>
                <a:ea typeface="+mn-lt"/>
                <a:cs typeface="+mn-lt"/>
              </a:rPr>
              <a:t> </a:t>
            </a:r>
            <a:r>
              <a:rPr lang="en-ID" err="1">
                <a:latin typeface="Times New Roman"/>
                <a:ea typeface="+mn-lt"/>
                <a:cs typeface="+mn-lt"/>
              </a:rPr>
              <a:t>anak</a:t>
            </a:r>
            <a:r>
              <a:rPr lang="en-ID" dirty="0">
                <a:latin typeface="Times New Roman"/>
                <a:ea typeface="+mn-lt"/>
                <a:cs typeface="+mn-lt"/>
              </a:rPr>
              <a:t> </a:t>
            </a:r>
            <a:r>
              <a:rPr lang="en-ID" err="1">
                <a:latin typeface="Times New Roman"/>
                <a:ea typeface="+mn-lt"/>
                <a:cs typeface="+mn-lt"/>
              </a:rPr>
              <a:t>usia</a:t>
            </a:r>
            <a:r>
              <a:rPr lang="en-ID" dirty="0">
                <a:latin typeface="Times New Roman"/>
                <a:ea typeface="+mn-lt"/>
                <a:cs typeface="+mn-lt"/>
              </a:rPr>
              <a:t> 2-3 </a:t>
            </a:r>
            <a:r>
              <a:rPr lang="en-ID" err="1">
                <a:latin typeface="Times New Roman"/>
                <a:ea typeface="+mn-lt"/>
                <a:cs typeface="+mn-lt"/>
              </a:rPr>
              <a:t>tahun</a:t>
            </a:r>
            <a:r>
              <a:rPr lang="en-ID" dirty="0">
                <a:latin typeface="Times New Roman"/>
                <a:ea typeface="+mn-lt"/>
                <a:cs typeface="+mn-lt"/>
              </a:rPr>
              <a:t> </a:t>
            </a:r>
            <a:r>
              <a:rPr lang="en-ID" err="1">
                <a:latin typeface="Times New Roman"/>
                <a:ea typeface="+mn-lt"/>
                <a:cs typeface="+mn-lt"/>
              </a:rPr>
              <a:t>ditandai</a:t>
            </a:r>
            <a:r>
              <a:rPr lang="en-ID" dirty="0">
                <a:latin typeface="Times New Roman"/>
                <a:ea typeface="+mn-lt"/>
                <a:cs typeface="+mn-lt"/>
              </a:rPr>
              <a:t> </a:t>
            </a:r>
            <a:r>
              <a:rPr lang="en-ID" err="1">
                <a:latin typeface="Times New Roman"/>
                <a:ea typeface="+mn-lt"/>
                <a:cs typeface="+mn-lt"/>
              </a:rPr>
              <a:t>dengan</a:t>
            </a:r>
            <a:r>
              <a:rPr lang="en-ID" dirty="0">
                <a:latin typeface="Times New Roman"/>
                <a:ea typeface="+mn-lt"/>
                <a:cs typeface="+mn-lt"/>
              </a:rPr>
              <a:t> </a:t>
            </a:r>
            <a:r>
              <a:rPr lang="en-ID" err="1">
                <a:latin typeface="Times New Roman"/>
                <a:ea typeface="+mn-lt"/>
                <a:cs typeface="+mn-lt"/>
              </a:rPr>
              <a:t>kemampuan</a:t>
            </a:r>
            <a:r>
              <a:rPr lang="en-ID" dirty="0">
                <a:latin typeface="Times New Roman"/>
                <a:ea typeface="+mn-lt"/>
                <a:cs typeface="+mn-lt"/>
              </a:rPr>
              <a:t> </a:t>
            </a:r>
            <a:r>
              <a:rPr lang="en-ID" err="1">
                <a:latin typeface="Times New Roman"/>
                <a:ea typeface="+mn-lt"/>
                <a:cs typeface="+mn-lt"/>
              </a:rPr>
              <a:t>anak</a:t>
            </a:r>
            <a:r>
              <a:rPr lang="en-ID" dirty="0">
                <a:latin typeface="Times New Roman"/>
                <a:ea typeface="+mn-lt"/>
                <a:cs typeface="+mn-lt"/>
              </a:rPr>
              <a:t> </a:t>
            </a:r>
            <a:r>
              <a:rPr lang="en-ID" err="1">
                <a:latin typeface="Times New Roman"/>
                <a:ea typeface="+mn-lt"/>
                <a:cs typeface="+mn-lt"/>
              </a:rPr>
              <a:t>untuk</a:t>
            </a:r>
            <a:r>
              <a:rPr lang="en-ID" dirty="0">
                <a:latin typeface="Times New Roman"/>
                <a:ea typeface="+mn-lt"/>
                <a:cs typeface="+mn-lt"/>
              </a:rPr>
              <a:t> </a:t>
            </a:r>
            <a:r>
              <a:rPr lang="en-ID" err="1">
                <a:latin typeface="Times New Roman"/>
                <a:ea typeface="+mn-lt"/>
                <a:cs typeface="+mn-lt"/>
              </a:rPr>
              <a:t>menolong</a:t>
            </a:r>
            <a:r>
              <a:rPr lang="en-ID" dirty="0">
                <a:latin typeface="Times New Roman"/>
                <a:ea typeface="+mn-lt"/>
                <a:cs typeface="+mn-lt"/>
              </a:rPr>
              <a:t> </a:t>
            </a:r>
            <a:r>
              <a:rPr lang="en-ID" err="1">
                <a:latin typeface="Times New Roman"/>
                <a:ea typeface="+mn-lt"/>
                <a:cs typeface="+mn-lt"/>
              </a:rPr>
              <a:t>dirinya</a:t>
            </a:r>
            <a:r>
              <a:rPr lang="en-ID" dirty="0">
                <a:latin typeface="Times New Roman"/>
                <a:ea typeface="+mn-lt"/>
                <a:cs typeface="+mn-lt"/>
              </a:rPr>
              <a:t> </a:t>
            </a:r>
            <a:r>
              <a:rPr lang="en-ID" err="1">
                <a:latin typeface="Times New Roman"/>
                <a:ea typeface="+mn-lt"/>
                <a:cs typeface="+mn-lt"/>
              </a:rPr>
              <a:t>sendiri</a:t>
            </a:r>
            <a:r>
              <a:rPr lang="en-ID" dirty="0">
                <a:latin typeface="Times New Roman"/>
                <a:ea typeface="+mn-lt"/>
                <a:cs typeface="+mn-lt"/>
              </a:rPr>
              <a:t> </a:t>
            </a:r>
            <a:r>
              <a:rPr lang="en-ID" err="1">
                <a:latin typeface="Times New Roman"/>
                <a:ea typeface="+mn-lt"/>
                <a:cs typeface="+mn-lt"/>
              </a:rPr>
              <a:t>dalam</a:t>
            </a:r>
            <a:r>
              <a:rPr lang="en-ID" dirty="0">
                <a:latin typeface="Times New Roman"/>
                <a:ea typeface="+mn-lt"/>
                <a:cs typeface="+mn-lt"/>
              </a:rPr>
              <a:t> </a:t>
            </a:r>
            <a:r>
              <a:rPr lang="en-ID" err="1">
                <a:latin typeface="Times New Roman"/>
                <a:ea typeface="+mn-lt"/>
                <a:cs typeface="+mn-lt"/>
              </a:rPr>
              <a:t>hal</a:t>
            </a:r>
            <a:r>
              <a:rPr lang="en-ID" dirty="0">
                <a:latin typeface="Times New Roman"/>
                <a:ea typeface="+mn-lt"/>
                <a:cs typeface="+mn-lt"/>
              </a:rPr>
              <a:t> </a:t>
            </a:r>
            <a:r>
              <a:rPr lang="en-ID" err="1">
                <a:latin typeface="Times New Roman"/>
                <a:ea typeface="+mn-lt"/>
                <a:cs typeface="+mn-lt"/>
              </a:rPr>
              <a:t>makan</a:t>
            </a:r>
            <a:r>
              <a:rPr lang="en-ID" dirty="0">
                <a:latin typeface="Times New Roman"/>
                <a:ea typeface="+mn-lt"/>
                <a:cs typeface="+mn-lt"/>
              </a:rPr>
              <a:t> dan </a:t>
            </a:r>
            <a:r>
              <a:rPr lang="en-ID" err="1">
                <a:latin typeface="Times New Roman"/>
                <a:ea typeface="+mn-lt"/>
                <a:cs typeface="+mn-lt"/>
              </a:rPr>
              <a:t>pergi</a:t>
            </a:r>
            <a:r>
              <a:rPr lang="en-ID" dirty="0">
                <a:latin typeface="Times New Roman"/>
                <a:ea typeface="+mn-lt"/>
                <a:cs typeface="+mn-lt"/>
              </a:rPr>
              <a:t> </a:t>
            </a:r>
            <a:r>
              <a:rPr lang="en-ID" err="1">
                <a:latin typeface="Times New Roman"/>
                <a:ea typeface="+mn-lt"/>
                <a:cs typeface="+mn-lt"/>
              </a:rPr>
              <a:t>ke</a:t>
            </a:r>
            <a:r>
              <a:rPr lang="en-ID" dirty="0">
                <a:latin typeface="Times New Roman"/>
                <a:ea typeface="+mn-lt"/>
                <a:cs typeface="+mn-lt"/>
              </a:rPr>
              <a:t> </a:t>
            </a:r>
            <a:r>
              <a:rPr lang="en-ID" err="1">
                <a:latin typeface="Times New Roman"/>
                <a:ea typeface="+mn-lt"/>
                <a:cs typeface="+mn-lt"/>
              </a:rPr>
              <a:t>kamar</a:t>
            </a:r>
            <a:r>
              <a:rPr lang="en-ID" dirty="0">
                <a:latin typeface="Times New Roman"/>
                <a:ea typeface="+mn-lt"/>
                <a:cs typeface="+mn-lt"/>
              </a:rPr>
              <a:t> mandi </a:t>
            </a:r>
            <a:r>
              <a:rPr lang="en-ID" err="1">
                <a:latin typeface="Times New Roman"/>
                <a:ea typeface="+mn-lt"/>
                <a:cs typeface="+mn-lt"/>
              </a:rPr>
              <a:t>sendiri</a:t>
            </a:r>
            <a:r>
              <a:rPr lang="en-ID" dirty="0">
                <a:latin typeface="Times New Roman"/>
                <a:ea typeface="+mn-lt"/>
                <a:cs typeface="+mn-lt"/>
              </a:rPr>
              <a:t>. Masa </a:t>
            </a:r>
            <a:r>
              <a:rPr lang="en-ID" err="1">
                <a:latin typeface="Times New Roman"/>
                <a:ea typeface="+mn-lt"/>
                <a:cs typeface="+mn-lt"/>
              </a:rPr>
              <a:t>ini</a:t>
            </a:r>
            <a:r>
              <a:rPr lang="en-ID" dirty="0">
                <a:latin typeface="Times New Roman"/>
                <a:ea typeface="+mn-lt"/>
                <a:cs typeface="+mn-lt"/>
              </a:rPr>
              <a:t> </a:t>
            </a:r>
            <a:r>
              <a:rPr lang="en-ID" err="1">
                <a:latin typeface="Times New Roman"/>
                <a:ea typeface="+mn-lt"/>
                <a:cs typeface="+mn-lt"/>
              </a:rPr>
              <a:t>anak</a:t>
            </a:r>
            <a:r>
              <a:rPr lang="en-ID" dirty="0">
                <a:latin typeface="Times New Roman"/>
                <a:ea typeface="+mn-lt"/>
                <a:cs typeface="+mn-lt"/>
              </a:rPr>
              <a:t> </a:t>
            </a:r>
            <a:r>
              <a:rPr lang="en-ID" err="1">
                <a:latin typeface="Times New Roman"/>
                <a:ea typeface="+mn-lt"/>
                <a:cs typeface="+mn-lt"/>
              </a:rPr>
              <a:t>menumbuhkan</a:t>
            </a:r>
            <a:r>
              <a:rPr lang="en-ID" dirty="0">
                <a:latin typeface="Times New Roman"/>
                <a:ea typeface="+mn-lt"/>
                <a:cs typeface="+mn-lt"/>
              </a:rPr>
              <a:t> rasa </a:t>
            </a:r>
            <a:r>
              <a:rPr lang="en-ID" err="1">
                <a:latin typeface="Times New Roman"/>
                <a:ea typeface="+mn-lt"/>
                <a:cs typeface="+mn-lt"/>
              </a:rPr>
              <a:t>kepercayaan</a:t>
            </a:r>
            <a:r>
              <a:rPr lang="en-ID" dirty="0">
                <a:latin typeface="Times New Roman"/>
                <a:ea typeface="+mn-lt"/>
                <a:cs typeface="+mn-lt"/>
              </a:rPr>
              <a:t> </a:t>
            </a:r>
            <a:r>
              <a:rPr lang="en-ID" err="1">
                <a:latin typeface="Times New Roman"/>
                <a:ea typeface="+mn-lt"/>
                <a:cs typeface="+mn-lt"/>
              </a:rPr>
              <a:t>diri</a:t>
            </a:r>
            <a:r>
              <a:rPr lang="en-ID" dirty="0">
                <a:latin typeface="Times New Roman"/>
                <a:ea typeface="+mn-lt"/>
                <a:cs typeface="+mn-lt"/>
              </a:rPr>
              <a:t> </a:t>
            </a:r>
            <a:r>
              <a:rPr lang="en-ID" err="1">
                <a:latin typeface="Times New Roman"/>
                <a:ea typeface="+mn-lt"/>
                <a:cs typeface="+mn-lt"/>
              </a:rPr>
              <a:t>dibandingkan</a:t>
            </a:r>
            <a:r>
              <a:rPr lang="en-ID" dirty="0">
                <a:latin typeface="Times New Roman"/>
                <a:ea typeface="+mn-lt"/>
                <a:cs typeface="+mn-lt"/>
              </a:rPr>
              <a:t> </a:t>
            </a:r>
            <a:r>
              <a:rPr lang="en-ID" err="1">
                <a:latin typeface="Times New Roman"/>
                <a:ea typeface="+mn-lt"/>
                <a:cs typeface="+mn-lt"/>
              </a:rPr>
              <a:t>keragu-raguan</a:t>
            </a:r>
            <a:r>
              <a:rPr lang="en-ID" dirty="0">
                <a:latin typeface="Times New Roman"/>
                <a:ea typeface="+mn-lt"/>
                <a:cs typeface="+mn-lt"/>
              </a:rPr>
              <a:t>.. Anak yang </a:t>
            </a:r>
            <a:r>
              <a:rPr lang="en-ID" err="1">
                <a:latin typeface="Times New Roman"/>
                <a:ea typeface="+mn-lt"/>
                <a:cs typeface="+mn-lt"/>
              </a:rPr>
              <a:t>tidak</a:t>
            </a:r>
            <a:r>
              <a:rPr lang="en-ID" dirty="0">
                <a:latin typeface="Times New Roman"/>
                <a:ea typeface="+mn-lt"/>
                <a:cs typeface="+mn-lt"/>
              </a:rPr>
              <a:t> </a:t>
            </a:r>
            <a:r>
              <a:rPr lang="en-ID" err="1">
                <a:latin typeface="Times New Roman"/>
                <a:ea typeface="+mn-lt"/>
                <a:cs typeface="+mn-lt"/>
              </a:rPr>
              <a:t>diberikan</a:t>
            </a:r>
            <a:r>
              <a:rPr lang="en-ID" dirty="0">
                <a:latin typeface="Times New Roman"/>
                <a:ea typeface="+mn-lt"/>
                <a:cs typeface="+mn-lt"/>
              </a:rPr>
              <a:t> </a:t>
            </a:r>
            <a:r>
              <a:rPr lang="en-ID" err="1">
                <a:latin typeface="Times New Roman"/>
                <a:ea typeface="+mn-lt"/>
                <a:cs typeface="+mn-lt"/>
              </a:rPr>
              <a:t>stimulasi</a:t>
            </a:r>
            <a:r>
              <a:rPr lang="en-ID" dirty="0">
                <a:latin typeface="Times New Roman"/>
                <a:ea typeface="+mn-lt"/>
                <a:cs typeface="+mn-lt"/>
              </a:rPr>
              <a:t> dan </a:t>
            </a:r>
            <a:r>
              <a:rPr lang="en-ID" err="1">
                <a:latin typeface="Times New Roman"/>
                <a:ea typeface="+mn-lt"/>
                <a:cs typeface="+mn-lt"/>
              </a:rPr>
              <a:t>praktek</a:t>
            </a:r>
            <a:r>
              <a:rPr lang="en-ID" dirty="0">
                <a:latin typeface="Times New Roman"/>
                <a:ea typeface="+mn-lt"/>
                <a:cs typeface="+mn-lt"/>
              </a:rPr>
              <a:t> </a:t>
            </a:r>
            <a:r>
              <a:rPr lang="en-ID" err="1">
                <a:latin typeface="Times New Roman"/>
                <a:ea typeface="+mn-lt"/>
                <a:cs typeface="+mn-lt"/>
              </a:rPr>
              <a:t>pemberian</a:t>
            </a:r>
            <a:r>
              <a:rPr lang="en-ID" dirty="0">
                <a:latin typeface="Times New Roman"/>
                <a:ea typeface="+mn-lt"/>
                <a:cs typeface="+mn-lt"/>
              </a:rPr>
              <a:t> </a:t>
            </a:r>
            <a:r>
              <a:rPr lang="en-ID" err="1">
                <a:latin typeface="Times New Roman"/>
                <a:ea typeface="+mn-lt"/>
                <a:cs typeface="+mn-lt"/>
              </a:rPr>
              <a:t>pengasuhan</a:t>
            </a:r>
            <a:r>
              <a:rPr lang="en-ID" dirty="0">
                <a:latin typeface="Times New Roman"/>
                <a:ea typeface="+mn-lt"/>
                <a:cs typeface="+mn-lt"/>
              </a:rPr>
              <a:t> yang </a:t>
            </a:r>
            <a:r>
              <a:rPr lang="en-ID" err="1">
                <a:latin typeface="Times New Roman"/>
                <a:ea typeface="+mn-lt"/>
                <a:cs typeface="+mn-lt"/>
              </a:rPr>
              <a:t>baik</a:t>
            </a:r>
            <a:r>
              <a:rPr lang="en-ID" dirty="0">
                <a:latin typeface="Times New Roman"/>
                <a:ea typeface="+mn-lt"/>
                <a:cs typeface="+mn-lt"/>
              </a:rPr>
              <a:t> </a:t>
            </a:r>
            <a:r>
              <a:rPr lang="en-ID" err="1">
                <a:latin typeface="Times New Roman"/>
                <a:ea typeface="+mn-lt"/>
                <a:cs typeface="+mn-lt"/>
              </a:rPr>
              <a:t>akan</a:t>
            </a:r>
            <a:r>
              <a:rPr lang="en-ID" dirty="0">
                <a:latin typeface="Times New Roman"/>
                <a:ea typeface="+mn-lt"/>
                <a:cs typeface="+mn-lt"/>
              </a:rPr>
              <a:t> </a:t>
            </a:r>
            <a:r>
              <a:rPr lang="en-ID" err="1">
                <a:latin typeface="Times New Roman"/>
                <a:ea typeface="+mn-lt"/>
                <a:cs typeface="+mn-lt"/>
              </a:rPr>
              <a:t>menimbulkan</a:t>
            </a:r>
            <a:r>
              <a:rPr lang="en-ID" dirty="0">
                <a:latin typeface="Times New Roman"/>
                <a:ea typeface="+mn-lt"/>
                <a:cs typeface="+mn-lt"/>
              </a:rPr>
              <a:t> </a:t>
            </a:r>
            <a:r>
              <a:rPr lang="en-ID" err="1">
                <a:latin typeface="Times New Roman"/>
                <a:ea typeface="+mn-lt"/>
                <a:cs typeface="+mn-lt"/>
              </a:rPr>
              <a:t>masalah</a:t>
            </a:r>
            <a:r>
              <a:rPr lang="en-ID" dirty="0">
                <a:latin typeface="Times New Roman"/>
                <a:ea typeface="+mn-lt"/>
                <a:cs typeface="+mn-lt"/>
              </a:rPr>
              <a:t> yang </a:t>
            </a:r>
            <a:r>
              <a:rPr lang="en-ID" err="1">
                <a:latin typeface="Times New Roman"/>
                <a:ea typeface="+mn-lt"/>
                <a:cs typeface="+mn-lt"/>
              </a:rPr>
              <a:t>lebih</a:t>
            </a:r>
            <a:r>
              <a:rPr lang="en-ID" dirty="0">
                <a:latin typeface="Times New Roman"/>
                <a:ea typeface="+mn-lt"/>
                <a:cs typeface="+mn-lt"/>
              </a:rPr>
              <a:t> </a:t>
            </a:r>
            <a:r>
              <a:rPr lang="en-ID" err="1">
                <a:latin typeface="Times New Roman"/>
                <a:ea typeface="+mn-lt"/>
                <a:cs typeface="+mn-lt"/>
              </a:rPr>
              <a:t>besar</a:t>
            </a:r>
            <a:r>
              <a:rPr lang="en-ID" dirty="0">
                <a:latin typeface="Times New Roman"/>
                <a:ea typeface="+mn-lt"/>
                <a:cs typeface="+mn-lt"/>
              </a:rPr>
              <a:t> di </a:t>
            </a:r>
            <a:r>
              <a:rPr lang="en-ID" err="1">
                <a:latin typeface="Times New Roman"/>
                <a:ea typeface="+mn-lt"/>
                <a:cs typeface="+mn-lt"/>
              </a:rPr>
              <a:t>periode</a:t>
            </a:r>
            <a:r>
              <a:rPr lang="en-ID" dirty="0">
                <a:latin typeface="Times New Roman"/>
                <a:ea typeface="+mn-lt"/>
                <a:cs typeface="+mn-lt"/>
              </a:rPr>
              <a:t> </a:t>
            </a:r>
            <a:r>
              <a:rPr lang="en-ID" err="1">
                <a:latin typeface="Times New Roman"/>
                <a:ea typeface="+mn-lt"/>
                <a:cs typeface="+mn-lt"/>
              </a:rPr>
              <a:t>tumbuh</a:t>
            </a:r>
            <a:r>
              <a:rPr lang="en-ID" dirty="0">
                <a:latin typeface="Times New Roman"/>
                <a:ea typeface="+mn-lt"/>
                <a:cs typeface="+mn-lt"/>
              </a:rPr>
              <a:t> </a:t>
            </a:r>
            <a:r>
              <a:rPr lang="en-ID" err="1">
                <a:latin typeface="Times New Roman"/>
                <a:ea typeface="+mn-lt"/>
                <a:cs typeface="+mn-lt"/>
              </a:rPr>
              <a:t>kembang</a:t>
            </a:r>
            <a:r>
              <a:rPr lang="en-ID" dirty="0">
                <a:latin typeface="Times New Roman"/>
                <a:ea typeface="+mn-lt"/>
                <a:cs typeface="+mn-lt"/>
              </a:rPr>
              <a:t> </a:t>
            </a:r>
            <a:r>
              <a:rPr lang="en-ID" err="1">
                <a:latin typeface="Times New Roman"/>
                <a:ea typeface="+mn-lt"/>
                <a:cs typeface="+mn-lt"/>
              </a:rPr>
              <a:t>anak</a:t>
            </a:r>
            <a:r>
              <a:rPr lang="en-ID" dirty="0">
                <a:latin typeface="Times New Roman"/>
                <a:ea typeface="+mn-lt"/>
                <a:cs typeface="+mn-lt"/>
              </a:rPr>
              <a:t> </a:t>
            </a:r>
            <a:r>
              <a:rPr lang="en-ID" err="1">
                <a:latin typeface="Times New Roman"/>
                <a:ea typeface="+mn-lt"/>
                <a:cs typeface="+mn-lt"/>
              </a:rPr>
              <a:t>berikutnya</a:t>
            </a:r>
            <a:r>
              <a:rPr lang="en-ID" dirty="0">
                <a:latin typeface="Times New Roman"/>
                <a:ea typeface="+mn-lt"/>
                <a:cs typeface="+mn-lt"/>
              </a:rPr>
              <a:t>. </a:t>
            </a:r>
            <a:r>
              <a:rPr lang="en-ID" err="1">
                <a:latin typeface="Times New Roman"/>
                <a:ea typeface="+mn-lt"/>
                <a:cs typeface="+mn-lt"/>
              </a:rPr>
              <a:t>Kesiapan</a:t>
            </a:r>
            <a:r>
              <a:rPr lang="en-ID" dirty="0">
                <a:latin typeface="Times New Roman"/>
                <a:ea typeface="+mn-lt"/>
                <a:cs typeface="+mn-lt"/>
              </a:rPr>
              <a:t> </a:t>
            </a:r>
            <a:r>
              <a:rPr lang="en-ID" err="1">
                <a:latin typeface="Times New Roman"/>
                <a:ea typeface="+mn-lt"/>
                <a:cs typeface="+mn-lt"/>
              </a:rPr>
              <a:t>menjadi</a:t>
            </a:r>
            <a:r>
              <a:rPr lang="en-ID" dirty="0">
                <a:latin typeface="Times New Roman"/>
                <a:ea typeface="+mn-lt"/>
                <a:cs typeface="+mn-lt"/>
              </a:rPr>
              <a:t> </a:t>
            </a:r>
            <a:r>
              <a:rPr lang="en-ID" err="1">
                <a:latin typeface="Times New Roman"/>
                <a:ea typeface="+mn-lt"/>
                <a:cs typeface="+mn-lt"/>
              </a:rPr>
              <a:t>orangtua</a:t>
            </a:r>
            <a:r>
              <a:rPr lang="en-ID" dirty="0">
                <a:latin typeface="Times New Roman"/>
                <a:ea typeface="+mn-lt"/>
                <a:cs typeface="+mn-lt"/>
              </a:rPr>
              <a:t> dan </a:t>
            </a:r>
            <a:r>
              <a:rPr lang="en-ID" err="1">
                <a:latin typeface="Times New Roman"/>
                <a:ea typeface="+mn-lt"/>
                <a:cs typeface="+mn-lt"/>
              </a:rPr>
              <a:t>pola</a:t>
            </a:r>
            <a:r>
              <a:rPr lang="en-ID" dirty="0">
                <a:latin typeface="Times New Roman"/>
                <a:ea typeface="+mn-lt"/>
                <a:cs typeface="+mn-lt"/>
              </a:rPr>
              <a:t> </a:t>
            </a:r>
            <a:r>
              <a:rPr lang="en-ID" err="1">
                <a:latin typeface="Times New Roman"/>
                <a:ea typeface="+mn-lt"/>
                <a:cs typeface="+mn-lt"/>
              </a:rPr>
              <a:t>pengasuhan</a:t>
            </a:r>
            <a:r>
              <a:rPr lang="en-ID" dirty="0">
                <a:latin typeface="Times New Roman"/>
                <a:ea typeface="+mn-lt"/>
                <a:cs typeface="+mn-lt"/>
              </a:rPr>
              <a:t> </a:t>
            </a:r>
            <a:r>
              <a:rPr lang="en-ID" err="1">
                <a:latin typeface="Times New Roman"/>
                <a:ea typeface="+mn-lt"/>
                <a:cs typeface="+mn-lt"/>
              </a:rPr>
              <a:t>ibu-anak</a:t>
            </a:r>
            <a:r>
              <a:rPr lang="en-ID" dirty="0">
                <a:latin typeface="Times New Roman"/>
                <a:ea typeface="+mn-lt"/>
                <a:cs typeface="+mn-lt"/>
              </a:rPr>
              <a:t> sangat </a:t>
            </a:r>
            <a:r>
              <a:rPr lang="en-ID" err="1">
                <a:latin typeface="Times New Roman"/>
                <a:ea typeface="+mn-lt"/>
                <a:cs typeface="+mn-lt"/>
              </a:rPr>
              <a:t>menentukan</a:t>
            </a:r>
            <a:r>
              <a:rPr lang="en-ID" dirty="0">
                <a:latin typeface="Times New Roman"/>
                <a:ea typeface="+mn-lt"/>
                <a:cs typeface="+mn-lt"/>
              </a:rPr>
              <a:t> </a:t>
            </a:r>
            <a:r>
              <a:rPr lang="en-ID" err="1">
                <a:latin typeface="Times New Roman"/>
                <a:ea typeface="+mn-lt"/>
                <a:cs typeface="+mn-lt"/>
              </a:rPr>
              <a:t>pencapaian</a:t>
            </a:r>
            <a:r>
              <a:rPr lang="en-ID" dirty="0">
                <a:latin typeface="Times New Roman"/>
                <a:ea typeface="+mn-lt"/>
                <a:cs typeface="+mn-lt"/>
              </a:rPr>
              <a:t> </a:t>
            </a:r>
            <a:r>
              <a:rPr lang="en-ID" err="1">
                <a:latin typeface="Times New Roman"/>
                <a:ea typeface="+mn-lt"/>
                <a:cs typeface="+mn-lt"/>
              </a:rPr>
              <a:t>kualitas</a:t>
            </a:r>
            <a:r>
              <a:rPr lang="en-ID" dirty="0">
                <a:latin typeface="Times New Roman"/>
                <a:ea typeface="+mn-lt"/>
                <a:cs typeface="+mn-lt"/>
              </a:rPr>
              <a:t> </a:t>
            </a:r>
            <a:r>
              <a:rPr lang="en-ID" err="1">
                <a:latin typeface="Times New Roman"/>
                <a:ea typeface="+mn-lt"/>
                <a:cs typeface="+mn-lt"/>
              </a:rPr>
              <a:t>fisik</a:t>
            </a:r>
            <a:r>
              <a:rPr lang="en-ID" dirty="0">
                <a:latin typeface="Times New Roman"/>
                <a:ea typeface="+mn-lt"/>
                <a:cs typeface="+mn-lt"/>
              </a:rPr>
              <a:t> </a:t>
            </a:r>
            <a:r>
              <a:rPr lang="en-ID" err="1">
                <a:latin typeface="Times New Roman"/>
                <a:ea typeface="+mn-lt"/>
                <a:cs typeface="+mn-lt"/>
              </a:rPr>
              <a:t>anak</a:t>
            </a:r>
            <a:r>
              <a:rPr lang="en-ID" dirty="0">
                <a:latin typeface="Times New Roman"/>
                <a:ea typeface="+mn-lt"/>
                <a:cs typeface="+mn-lt"/>
              </a:rPr>
              <a:t> yang </a:t>
            </a:r>
            <a:r>
              <a:rPr lang="en-ID" err="1">
                <a:latin typeface="Times New Roman"/>
                <a:ea typeface="+mn-lt"/>
                <a:cs typeface="+mn-lt"/>
              </a:rPr>
              <a:t>dapat</a:t>
            </a:r>
            <a:r>
              <a:rPr lang="en-ID" dirty="0">
                <a:latin typeface="Times New Roman"/>
                <a:ea typeface="+mn-lt"/>
                <a:cs typeface="+mn-lt"/>
              </a:rPr>
              <a:t> </a:t>
            </a:r>
            <a:r>
              <a:rPr lang="en-ID" err="1">
                <a:latin typeface="Times New Roman"/>
                <a:ea typeface="+mn-lt"/>
                <a:cs typeface="+mn-lt"/>
              </a:rPr>
              <a:t>menunjang</a:t>
            </a:r>
            <a:r>
              <a:rPr lang="en-ID" dirty="0">
                <a:latin typeface="Times New Roman"/>
                <a:ea typeface="+mn-lt"/>
                <a:cs typeface="+mn-lt"/>
              </a:rPr>
              <a:t> </a:t>
            </a:r>
            <a:r>
              <a:rPr lang="en-ID" err="1">
                <a:latin typeface="Times New Roman"/>
                <a:ea typeface="+mn-lt"/>
                <a:cs typeface="+mn-lt"/>
              </a:rPr>
              <a:t>tumbuh</a:t>
            </a:r>
            <a:r>
              <a:rPr lang="en-ID" dirty="0">
                <a:latin typeface="Times New Roman"/>
                <a:ea typeface="+mn-lt"/>
                <a:cs typeface="+mn-lt"/>
              </a:rPr>
              <a:t> </a:t>
            </a:r>
            <a:r>
              <a:rPr lang="en-ID" err="1">
                <a:latin typeface="Times New Roman"/>
                <a:ea typeface="+mn-lt"/>
                <a:cs typeface="+mn-lt"/>
              </a:rPr>
              <a:t>kembang</a:t>
            </a:r>
            <a:r>
              <a:rPr lang="en-ID" dirty="0">
                <a:latin typeface="Times New Roman"/>
                <a:ea typeface="+mn-lt"/>
                <a:cs typeface="+mn-lt"/>
              </a:rPr>
              <a:t> </a:t>
            </a:r>
            <a:r>
              <a:rPr lang="en-ID" err="1">
                <a:latin typeface="Times New Roman"/>
                <a:ea typeface="+mn-lt"/>
                <a:cs typeface="+mn-lt"/>
              </a:rPr>
              <a:t>anak</a:t>
            </a:r>
            <a:r>
              <a:rPr lang="en-ID" dirty="0">
                <a:latin typeface="Times New Roman"/>
                <a:ea typeface="+mn-lt"/>
                <a:cs typeface="+mn-lt"/>
              </a:rPr>
              <a:t> </a:t>
            </a:r>
            <a:r>
              <a:rPr lang="en-ID" err="1">
                <a:latin typeface="Times New Roman"/>
                <a:ea typeface="+mn-lt"/>
                <a:cs typeface="+mn-lt"/>
              </a:rPr>
              <a:t>dalam</a:t>
            </a:r>
            <a:r>
              <a:rPr lang="en-ID" dirty="0">
                <a:latin typeface="Times New Roman"/>
                <a:ea typeface="+mn-lt"/>
                <a:cs typeface="+mn-lt"/>
              </a:rPr>
              <a:t> </a:t>
            </a:r>
            <a:r>
              <a:rPr lang="en-ID" err="1">
                <a:latin typeface="Times New Roman"/>
                <a:ea typeface="+mn-lt"/>
                <a:cs typeface="+mn-lt"/>
              </a:rPr>
              <a:t>meningkatkan</a:t>
            </a:r>
            <a:r>
              <a:rPr lang="en-ID" dirty="0">
                <a:latin typeface="Times New Roman"/>
                <a:ea typeface="+mn-lt"/>
                <a:cs typeface="+mn-lt"/>
              </a:rPr>
              <a:t> </a:t>
            </a:r>
            <a:r>
              <a:rPr lang="en-ID" err="1">
                <a:latin typeface="Times New Roman"/>
                <a:ea typeface="+mn-lt"/>
                <a:cs typeface="+mn-lt"/>
              </a:rPr>
              <a:t>sumber</a:t>
            </a:r>
            <a:r>
              <a:rPr lang="en-ID" dirty="0">
                <a:latin typeface="Times New Roman"/>
                <a:ea typeface="+mn-lt"/>
                <a:cs typeface="+mn-lt"/>
              </a:rPr>
              <a:t> </a:t>
            </a:r>
            <a:r>
              <a:rPr lang="en-ID" err="1">
                <a:latin typeface="Times New Roman"/>
                <a:ea typeface="+mn-lt"/>
                <a:cs typeface="+mn-lt"/>
              </a:rPr>
              <a:t>daya</a:t>
            </a:r>
            <a:r>
              <a:rPr lang="en-ID" dirty="0">
                <a:latin typeface="Times New Roman"/>
                <a:ea typeface="+mn-lt"/>
                <a:cs typeface="+mn-lt"/>
              </a:rPr>
              <a:t> </a:t>
            </a:r>
            <a:r>
              <a:rPr lang="en-ID" err="1">
                <a:latin typeface="Times New Roman"/>
                <a:ea typeface="+mn-lt"/>
                <a:cs typeface="+mn-lt"/>
              </a:rPr>
              <a:t>manusia</a:t>
            </a:r>
            <a:r>
              <a:rPr lang="en-ID" dirty="0">
                <a:latin typeface="Times New Roman"/>
                <a:ea typeface="+mn-lt"/>
                <a:cs typeface="+mn-lt"/>
              </a:rPr>
              <a:t> (SDM).</a:t>
            </a:r>
            <a:r>
              <a:rPr lang="id-ID" dirty="0">
                <a:latin typeface="Times New Roman"/>
                <a:ea typeface="+mn-lt"/>
                <a:cs typeface="+mn-lt"/>
              </a:rPr>
              <a:t> </a:t>
            </a:r>
            <a:endParaRPr lang="id-ID">
              <a:solidFill>
                <a:srgbClr val="FFFFFF">
                  <a:alpha val="58000"/>
                </a:srgbClr>
              </a:solidFill>
              <a:latin typeface="Times New Roman"/>
              <a:cs typeface="Times New Roman"/>
            </a:endParaRPr>
          </a:p>
        </p:txBody>
      </p:sp>
    </p:spTree>
    <p:extLst>
      <p:ext uri="{BB962C8B-B14F-4D97-AF65-F5344CB8AC3E}">
        <p14:creationId xmlns:p14="http://schemas.microsoft.com/office/powerpoint/2010/main" val="1538615021"/>
      </p:ext>
    </p:extLst>
  </p:cSld>
  <p:clrMapOvr>
    <a:masterClrMapping/>
  </p:clrMapOvr>
</p:sld>
</file>

<file path=ppt/theme/theme1.xml><?xml version="1.0" encoding="utf-8"?>
<a:theme xmlns:a="http://schemas.openxmlformats.org/drawingml/2006/main" name="BlobVTI">
  <a:themeElements>
    <a:clrScheme name="AnalogousFromLightSeedRightStep">
      <a:dk1>
        <a:srgbClr val="000000"/>
      </a:dk1>
      <a:lt1>
        <a:srgbClr val="FFFFFF"/>
      </a:lt1>
      <a:dk2>
        <a:srgbClr val="2B3A21"/>
      </a:dk2>
      <a:lt2>
        <a:srgbClr val="E2E4E8"/>
      </a:lt2>
      <a:accent1>
        <a:srgbClr val="B59E7B"/>
      </a:accent1>
      <a:accent2>
        <a:srgbClr val="A3A470"/>
      </a:accent2>
      <a:accent3>
        <a:srgbClr val="95A77E"/>
      </a:accent3>
      <a:accent4>
        <a:srgbClr val="7FAE77"/>
      </a:accent4>
      <a:accent5>
        <a:srgbClr val="82AB8D"/>
      </a:accent5>
      <a:accent6>
        <a:srgbClr val="76AD9C"/>
      </a:accent6>
      <a:hlink>
        <a:srgbClr val="6682AC"/>
      </a:hlink>
      <a:folHlink>
        <a:srgbClr val="7F7F7F"/>
      </a:folHlink>
    </a:clrScheme>
    <a:fontScheme name="Blob">
      <a:majorFont>
        <a:latin typeface="The Hand Extrablack"/>
        <a:ea typeface=""/>
        <a:cs typeface=""/>
      </a:majorFont>
      <a:minorFont>
        <a:latin typeface="Sagona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lobVTI" id="{06D3AACF-B619-4265-899F-5E2FB3A445D5}" vid="{F5918863-BA1A-4735-81A8-3E7BFBDA8478}"/>
    </a:ext>
  </a:extLst>
</a:theme>
</file>

<file path=ppt/theme/theme2.xml><?xml version="1.0" encoding="utf-8"?>
<a:theme xmlns:a="http://schemas.openxmlformats.org/drawingml/2006/main" name="Tem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2F7BF6-CD39-4568-B8BD-EA8D252E10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9B0F2AC-8567-4D03-BFFC-653DB596C528}">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350455F8-10A0-4EEF-9BB1-9035E295B1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Madison</Template>
  <TotalTime>48</TotalTime>
  <Words>840</Words>
  <Application>Microsoft Office PowerPoint</Application>
  <PresentationFormat>Custom</PresentationFormat>
  <Paragraphs>64</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BlobVTI</vt:lpstr>
      <vt:lpstr>Kesiapan menjadi orang tua dan dukungan masa nifas</vt:lpstr>
      <vt:lpstr>1. Pengertian Orang Tua 2. Pengertian Masa Nifas 3. Persiapan Menjadi Orang 4. Dukungan Masa Nifas 5. Peran Pemerintah 6. Peran Bidan  </vt:lpstr>
      <vt:lpstr>1. Pengertian Orang Tua</vt:lpstr>
      <vt:lpstr>2. Pengertian Masa Nifas </vt:lpstr>
      <vt:lpstr>3. Persiapan Menjadi Orang Tua</vt:lpstr>
      <vt:lpstr>Lanjutan......</vt:lpstr>
      <vt:lpstr>Lanjutan.....</vt:lpstr>
      <vt:lpstr>Kapan Harus Dipersiapkan</vt:lpstr>
      <vt:lpstr>Risiko yang dapat terjadi jika tidak siap menjadi orangtua</vt:lpstr>
      <vt:lpstr>Dukungan Masa Nifas</vt:lpstr>
      <vt:lpstr>Lanjutan.....</vt:lpstr>
      <vt:lpstr>Peran Pemerintah</vt:lpstr>
      <vt:lpstr>Peran Bidan dalam Masa Nifas</vt:lpstr>
      <vt:lpstr>Lanjutan......</vt:lpstr>
      <vt:lpstr>Lanjutan....</vt:lpstr>
      <vt:lpstr>DAFTAR PUSTAKA</vt:lpstr>
      <vt:lpstr>Terimakasih</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Presentasi PowerPoint</dc:title>
  <dc:creator/>
  <cp:lastModifiedBy>Windows User</cp:lastModifiedBy>
  <cp:revision>204</cp:revision>
  <dcterms:created xsi:type="dcterms:W3CDTF">2022-07-18T11:51:51Z</dcterms:created>
  <dcterms:modified xsi:type="dcterms:W3CDTF">2022-07-19T04:08:18Z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