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kanalpengetahuan.fk.ugm.ac.id/pentingnya-perawatan-selama-masa-nifas/" TargetMode="External"/><Relationship Id="rId2" Type="http://schemas.openxmlformats.org/officeDocument/2006/relationships/hyperlink" Target="http://dx.doi.org/10.24156/jikk.2017.10.2.9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journal.upi.edu/index.php/JPKI" TargetMode="External"/><Relationship Id="rId4" Type="http://schemas.openxmlformats.org/officeDocument/2006/relationships/hyperlink" Target="https://lusa.afkar.id/kebutuhan-dasar-ibu-nifas-nutrisi-dan-caira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ASUHAN NIFAS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D" sz="1800" dirty="0" smtClean="0"/>
              <a:t>KELAS B5</a:t>
            </a:r>
          </a:p>
          <a:p>
            <a:r>
              <a:rPr lang="en-ID" sz="1800" dirty="0" smtClean="0"/>
              <a:t>EFI NUR HAYATI 1910106091</a:t>
            </a:r>
          </a:p>
          <a:p>
            <a:r>
              <a:rPr lang="en-ID" sz="1800" dirty="0" smtClean="0"/>
              <a:t>NOVIA SYAPUTRI 1910106092</a:t>
            </a:r>
          </a:p>
          <a:p>
            <a:r>
              <a:rPr lang="en-ID" sz="1800" dirty="0" smtClean="0"/>
              <a:t>RAHMA DIATUL HASANAH 1910106093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96228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n-NO" dirty="0"/>
              <a:t>Pengaruh usia menikah orang tua, karakteristik keluarga, kesiapan menjadi orang tua, pola asuh psikososial terhadap perkembangan sosial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8135" y="2951084"/>
            <a:ext cx="106808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mengindikasikan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ayah yang </a:t>
            </a:r>
            <a:r>
              <a:rPr lang="en-US" dirty="0" err="1"/>
              <a:t>menikah</a:t>
            </a:r>
            <a:r>
              <a:rPr lang="en-US" dirty="0"/>
              <a:t> di </a:t>
            </a:r>
            <a:r>
              <a:rPr lang="en-US" dirty="0" err="1"/>
              <a:t>usia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,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ayah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keluarga</a:t>
            </a:r>
            <a:r>
              <a:rPr lang="en-US" dirty="0"/>
              <a:t> (</a:t>
            </a:r>
            <a:r>
              <a:rPr lang="en-US" dirty="0" err="1"/>
              <a:t>pendidikan</a:t>
            </a:r>
            <a:r>
              <a:rPr lang="en-US" dirty="0"/>
              <a:t> ayah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)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(</a:t>
            </a:r>
            <a:r>
              <a:rPr lang="el-GR" dirty="0"/>
              <a:t>β= 0,142, </a:t>
            </a:r>
            <a:r>
              <a:rPr lang="en-US" dirty="0"/>
              <a:t>t= 1,986)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(</a:t>
            </a:r>
            <a:r>
              <a:rPr lang="en-US" dirty="0" err="1"/>
              <a:t>pendidikan</a:t>
            </a:r>
            <a:r>
              <a:rPr lang="en-US" dirty="0"/>
              <a:t> ayah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)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9596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141" y="2542935"/>
            <a:ext cx="9613861" cy="3599316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Setyowati</a:t>
            </a:r>
            <a:r>
              <a:rPr lang="en-US" dirty="0" smtClean="0"/>
              <a:t>. YD. </a:t>
            </a:r>
            <a:r>
              <a:rPr lang="en-US" dirty="0" err="1" smtClean="0"/>
              <a:t>dkk</a:t>
            </a:r>
            <a:r>
              <a:rPr lang="en-US" dirty="0" smtClean="0"/>
              <a:t>. </a:t>
            </a:r>
            <a:r>
              <a:rPr lang="en-US" dirty="0"/>
              <a:t>2017. PENGARUH KESIAPAN MENJADI ORANG TUA DAN POLA ASUH PSIKOSOSIAL TERHADAP PERKEMBANGAN SOSIAL ANAK. Vol. 10, No.2 . p : 95-106.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dx.doi.org/10.24156/jikk.2017.10.2.95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https://kanalpengetahuan.fk.ugm.ac.id/pentingnya-perawatan-selama-masa-nifas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lusa.afkar.id/kebutuhan-dasar-ibu-nifas-nutrisi-dan-cairan</a:t>
            </a:r>
            <a:r>
              <a:rPr lang="en-US" dirty="0" smtClean="0"/>
              <a:t> </a:t>
            </a:r>
          </a:p>
          <a:p>
            <a:r>
              <a:rPr lang="en-ID" dirty="0" err="1" smtClean="0"/>
              <a:t>Handayani</a:t>
            </a:r>
            <a:r>
              <a:rPr lang="en-ID" dirty="0" smtClean="0"/>
              <a:t> , </a:t>
            </a:r>
            <a:r>
              <a:rPr lang="en-ID" dirty="0" err="1" smtClean="0"/>
              <a:t>LS.dkk</a:t>
            </a:r>
            <a:r>
              <a:rPr lang="en-ID" dirty="0" smtClean="0"/>
              <a:t>. </a:t>
            </a:r>
            <a:r>
              <a:rPr lang="en-ID" dirty="0"/>
              <a:t>2015. GAMBARAN DUKUNGAN SUAMI DALAM PEMBERIAN ASI </a:t>
            </a:r>
            <a:r>
              <a:rPr lang="en-ID" dirty="0" smtClean="0"/>
              <a:t>EKSKLUSIF DI </a:t>
            </a:r>
            <a:r>
              <a:rPr lang="en-ID" dirty="0"/>
              <a:t>POSYANDU PADASUKA KOTA </a:t>
            </a:r>
            <a:r>
              <a:rPr lang="en-ID" dirty="0" smtClean="0"/>
              <a:t>BANDUNG. </a:t>
            </a:r>
            <a:r>
              <a:rPr lang="en-ID" dirty="0" err="1" smtClean="0"/>
              <a:t>Vol</a:t>
            </a:r>
            <a:r>
              <a:rPr lang="en-ID" dirty="0" smtClean="0"/>
              <a:t> .1 no. 2 </a:t>
            </a:r>
            <a:r>
              <a:rPr lang="en-ID" dirty="0" err="1" smtClean="0"/>
              <a:t>Desember</a:t>
            </a:r>
            <a:r>
              <a:rPr lang="en-ID" dirty="0"/>
              <a:t> 2015. </a:t>
            </a:r>
            <a:r>
              <a:rPr lang="en-ID" dirty="0">
                <a:hlinkClick r:id="rId5"/>
              </a:rPr>
              <a:t>http://</a:t>
            </a:r>
            <a:r>
              <a:rPr lang="en-ID" dirty="0" smtClean="0">
                <a:hlinkClick r:id="rId5"/>
              </a:rPr>
              <a:t>ejournal.upi.edu/index.php/JPKI</a:t>
            </a:r>
            <a:r>
              <a:rPr lang="en-I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1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TERIMAKASIH!!!!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0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MASA NIFAS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3630" y="2980214"/>
            <a:ext cx="10203563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D" sz="2800" dirty="0" smtClean="0"/>
              <a:t>POINT PEMBAHASAN :</a:t>
            </a:r>
          </a:p>
          <a:p>
            <a:pPr algn="ctr"/>
            <a:r>
              <a:rPr lang="en-ID" sz="2800" dirty="0" smtClean="0"/>
              <a:t>DUKUNGAN IBU SELAMA MASA NIFAS</a:t>
            </a:r>
          </a:p>
          <a:p>
            <a:pPr algn="ctr"/>
            <a:r>
              <a:rPr lang="en-ID" sz="2800" dirty="0" smtClean="0"/>
              <a:t>RESIKO YANG TERJADI JIKA TIDAK SIAP MENJADI ORANG TUA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8759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Dukungan</a:t>
            </a:r>
            <a:r>
              <a:rPr lang="en-ID" dirty="0" smtClean="0"/>
              <a:t> </a:t>
            </a:r>
            <a:r>
              <a:rPr lang="en-ID" dirty="0" err="1" smtClean="0"/>
              <a:t>Ibu</a:t>
            </a:r>
            <a:r>
              <a:rPr lang="en-ID" dirty="0" smtClean="0"/>
              <a:t> </a:t>
            </a:r>
            <a:r>
              <a:rPr lang="en-ID" dirty="0" err="1" smtClean="0"/>
              <a:t>Selama</a:t>
            </a:r>
            <a:r>
              <a:rPr lang="en-ID" dirty="0" smtClean="0"/>
              <a:t> </a:t>
            </a:r>
            <a:r>
              <a:rPr lang="en-ID" dirty="0" err="1" smtClean="0"/>
              <a:t>Masa</a:t>
            </a:r>
            <a:r>
              <a:rPr lang="en-ID" dirty="0" smtClean="0"/>
              <a:t> </a:t>
            </a:r>
            <a:r>
              <a:rPr lang="en-ID" dirty="0" err="1" smtClean="0"/>
              <a:t>NIfas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3630" y="2980214"/>
            <a:ext cx="102035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/>
              <a:t>nifas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b="1" dirty="0" err="1"/>
              <a:t>masa</a:t>
            </a:r>
            <a:r>
              <a:rPr lang="en-US" dirty="0"/>
              <a:t> 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paska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organ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pulih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 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/>
              <a:t>nifas</a:t>
            </a:r>
            <a:r>
              <a:rPr lang="en-US" dirty="0"/>
              <a:t> 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6-8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paska</a:t>
            </a:r>
            <a:r>
              <a:rPr lang="en-US" dirty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.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:</a:t>
            </a:r>
          </a:p>
          <a:p>
            <a:pPr marL="342900" indent="-342900" algn="just">
              <a:buAutoNum type="arabicPeriod"/>
            </a:pPr>
            <a:r>
              <a:rPr lang="en-ID" dirty="0" err="1" smtClean="0"/>
              <a:t>Dukungan</a:t>
            </a:r>
            <a:r>
              <a:rPr lang="en-ID" dirty="0" smtClean="0"/>
              <a:t> </a:t>
            </a:r>
            <a:r>
              <a:rPr lang="en-ID" dirty="0" err="1" smtClean="0"/>
              <a:t>menyusui</a:t>
            </a:r>
            <a:r>
              <a:rPr lang="en-ID" dirty="0" smtClean="0"/>
              <a:t> ASI </a:t>
            </a:r>
            <a:r>
              <a:rPr lang="en-ID" dirty="0" err="1" smtClean="0"/>
              <a:t>eksklusif</a:t>
            </a:r>
            <a:endParaRPr lang="en-ID" dirty="0" smtClean="0"/>
          </a:p>
          <a:p>
            <a:pPr marL="342900" indent="-342900" algn="just">
              <a:buAutoNum type="arabicPeriod"/>
            </a:pPr>
            <a:r>
              <a:rPr lang="en-ID" dirty="0" err="1" smtClean="0"/>
              <a:t>Dukungan</a:t>
            </a:r>
            <a:r>
              <a:rPr lang="en-ID" dirty="0" smtClean="0"/>
              <a:t> </a:t>
            </a:r>
            <a:r>
              <a:rPr lang="en-ID" dirty="0" err="1" smtClean="0"/>
              <a:t>perawatan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bayi</a:t>
            </a:r>
            <a:endParaRPr lang="en-ID" dirty="0" smtClean="0"/>
          </a:p>
          <a:p>
            <a:pPr marL="342900" indent="-342900" algn="just">
              <a:buAutoNum type="arabicPeriod"/>
            </a:pPr>
            <a:r>
              <a:rPr lang="en-ID" dirty="0" err="1" smtClean="0"/>
              <a:t>Dukungan</a:t>
            </a:r>
            <a:r>
              <a:rPr lang="en-ID" dirty="0" smtClean="0"/>
              <a:t> </a:t>
            </a:r>
            <a:r>
              <a:rPr lang="en-ID" dirty="0" err="1" smtClean="0"/>
              <a:t>pemberian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nutrisi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ibu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6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Dukungan</a:t>
            </a:r>
            <a:r>
              <a:rPr lang="en-ID" dirty="0" smtClean="0"/>
              <a:t> </a:t>
            </a:r>
            <a:r>
              <a:rPr lang="en-ID" dirty="0" err="1" smtClean="0"/>
              <a:t>Menyusui</a:t>
            </a:r>
            <a:r>
              <a:rPr lang="en-ID" dirty="0" smtClean="0"/>
              <a:t> ASI </a:t>
            </a:r>
            <a:r>
              <a:rPr lang="en-ID" dirty="0" err="1" smtClean="0"/>
              <a:t>Eksklusif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59388" y="2233239"/>
            <a:ext cx="10203563" cy="4196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dasarnya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dukungan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suami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sangat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berarti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menghadapi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tekanan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ibu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menjalani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proses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menyusui.Dukungan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suami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keluarga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ibu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merasa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tenang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memperlancarproduksi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ASI.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agar proses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menyusuilancar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diperlukan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breastfeeding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fatheryaitu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ayah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membantu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ibu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agar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bisamenyusui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nyaman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ASIyang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dihasilkan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maksimal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Khasanah,2011).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Dukungan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diberikan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suami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mempengaruhi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psikologis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ibu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berdampak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keberhasilan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menyusui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Suami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pendukung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bersifat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emosional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psikologis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diberikan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kepada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ibu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menyusui.Sekitar80%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sampai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90%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ASI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ditentukan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keadaan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emosi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ibu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berkaitan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refleks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oksitosin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ibu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berupa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pikiran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perasaan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sensasi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meningkat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memperlancar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produksi</a:t>
            </a:r>
            <a:r>
              <a:rPr 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 (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Ramadhani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Hadi</a:t>
            </a:r>
            <a:r>
              <a:rPr lang="en-US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2010).</a:t>
            </a:r>
            <a:endParaRPr lang="en-US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343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Dukungan</a:t>
            </a:r>
            <a:r>
              <a:rPr lang="en-ID" dirty="0" smtClean="0"/>
              <a:t> </a:t>
            </a:r>
            <a:r>
              <a:rPr lang="en-ID" dirty="0" err="1" smtClean="0"/>
              <a:t>Perawatan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Bayi</a:t>
            </a:r>
            <a:r>
              <a:rPr lang="en-ID" dirty="0" smtClean="0"/>
              <a:t>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3630" y="2980214"/>
            <a:ext cx="10203563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ID" dirty="0" err="1" smtClean="0"/>
              <a:t>Perawatan</a:t>
            </a:r>
            <a:r>
              <a:rPr lang="en-ID" dirty="0" smtClean="0"/>
              <a:t> </a:t>
            </a:r>
            <a:r>
              <a:rPr lang="en-ID" dirty="0" err="1" smtClean="0"/>
              <a:t>bayi</a:t>
            </a:r>
            <a:r>
              <a:rPr lang="en-ID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 </a:t>
            </a:r>
            <a:r>
              <a:rPr lang="en-US" dirty="0" err="1"/>
              <a:t>m</a:t>
            </a:r>
            <a:r>
              <a:rPr lang="en-US" dirty="0" err="1" smtClean="0"/>
              <a:t>enggendong</a:t>
            </a:r>
            <a:r>
              <a:rPr lang="en-US" dirty="0"/>
              <a:t> </a:t>
            </a:r>
            <a:r>
              <a:rPr lang="en-US" b="1" dirty="0" err="1"/>
              <a:t>Bayi</a:t>
            </a:r>
            <a:r>
              <a:rPr lang="en-US" dirty="0"/>
              <a:t>.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/>
              <a:t>Menyusui</a:t>
            </a:r>
            <a:r>
              <a:rPr lang="en-US" dirty="0"/>
              <a:t>. </a:t>
            </a:r>
            <a:r>
              <a:rPr lang="en-US" b="1" dirty="0" err="1" smtClean="0"/>
              <a:t>Merawat</a:t>
            </a:r>
            <a:r>
              <a:rPr lang="en-US" dirty="0"/>
              <a:t> 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Pusar</a:t>
            </a:r>
            <a:r>
              <a:rPr lang="en-US" dirty="0"/>
              <a:t>. </a:t>
            </a:r>
            <a:r>
              <a:rPr lang="en-US" b="1" dirty="0" err="1" smtClean="0"/>
              <a:t>Bayi</a:t>
            </a:r>
            <a:r>
              <a:rPr lang="en-US" dirty="0"/>
              <a:t> 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Dijemur</a:t>
            </a:r>
            <a:r>
              <a:rPr lang="en-US" dirty="0"/>
              <a:t>. </a:t>
            </a:r>
            <a:r>
              <a:rPr lang="en-US" dirty="0" err="1" smtClean="0"/>
              <a:t>Rajin</a:t>
            </a:r>
            <a:r>
              <a:rPr lang="en-US" dirty="0" smtClean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 smtClean="0"/>
              <a:t>Popok</a:t>
            </a:r>
            <a:r>
              <a:rPr lang="en-US" dirty="0" smtClean="0"/>
              <a:t>.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 agar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mental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spiritualnya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,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memndikan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mengasuhnya</a:t>
            </a:r>
            <a:r>
              <a:rPr lang="en-US" dirty="0" smtClean="0"/>
              <a:t>.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bayinya</a:t>
            </a:r>
            <a:r>
              <a:rPr lang="en-US" dirty="0" smtClean="0"/>
              <a:t>. </a:t>
            </a:r>
            <a:endParaRPr lang="en-US" dirty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153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Dukungan</a:t>
            </a:r>
            <a:r>
              <a:rPr lang="en-ID" dirty="0" smtClean="0"/>
              <a:t> </a:t>
            </a:r>
            <a:r>
              <a:rPr lang="en-ID" dirty="0" err="1" smtClean="0"/>
              <a:t>Pemberian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Nutrisi</a:t>
            </a:r>
            <a:r>
              <a:rPr lang="en-ID" dirty="0" smtClean="0"/>
              <a:t>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9499" y="2191229"/>
            <a:ext cx="106808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nifas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pemulihan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. </a:t>
            </a:r>
            <a:r>
              <a:rPr lang="en-US" dirty="0" err="1"/>
              <a:t>Makanan</a:t>
            </a:r>
            <a:r>
              <a:rPr lang="en-US" dirty="0"/>
              <a:t> yang di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nifas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lima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ikan</a:t>
            </a:r>
            <a:r>
              <a:rPr lang="en-US" dirty="0"/>
              <a:t>, </a:t>
            </a:r>
            <a:r>
              <a:rPr lang="en-US" dirty="0" err="1"/>
              <a:t>telur</a:t>
            </a:r>
            <a:r>
              <a:rPr lang="en-US" dirty="0"/>
              <a:t>, </a:t>
            </a:r>
            <a:r>
              <a:rPr lang="en-US" dirty="0" err="1"/>
              <a:t>daging</a:t>
            </a:r>
            <a:r>
              <a:rPr lang="en-US" dirty="0"/>
              <a:t>, </a:t>
            </a:r>
            <a:r>
              <a:rPr lang="en-US" dirty="0" err="1"/>
              <a:t>susu</a:t>
            </a:r>
            <a:r>
              <a:rPr lang="en-US" dirty="0"/>
              <a:t>, air, </a:t>
            </a:r>
            <a:r>
              <a:rPr lang="en-US" dirty="0" err="1"/>
              <a:t>sayur</a:t>
            </a:r>
            <a:r>
              <a:rPr lang="en-US" dirty="0"/>
              <a:t>, </a:t>
            </a:r>
            <a:r>
              <a:rPr lang="en-US" dirty="0" err="1"/>
              <a:t>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buah-buahan</a:t>
            </a:r>
            <a:r>
              <a:rPr lang="en-US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nifas</a:t>
            </a:r>
            <a:r>
              <a:rPr lang="en-US" dirty="0"/>
              <a:t> </a:t>
            </a:r>
            <a:r>
              <a:rPr lang="en-US" dirty="0" err="1"/>
              <a:t>dianjurkan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,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500 </a:t>
            </a:r>
            <a:r>
              <a:rPr lang="en-US" dirty="0" err="1"/>
              <a:t>kalori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diet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karbohidrat</a:t>
            </a:r>
            <a:r>
              <a:rPr lang="en-US" dirty="0"/>
              <a:t>, protein, </a:t>
            </a:r>
            <a:r>
              <a:rPr lang="en-US" dirty="0" err="1"/>
              <a:t>lemak</a:t>
            </a:r>
            <a:r>
              <a:rPr lang="en-US" dirty="0"/>
              <a:t>, vitamin, </a:t>
            </a:r>
            <a:r>
              <a:rPr lang="en-US" dirty="0" err="1"/>
              <a:t>dan</a:t>
            </a:r>
            <a:r>
              <a:rPr lang="en-US" dirty="0"/>
              <a:t> mineral.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sedikitnya</a:t>
            </a:r>
            <a:r>
              <a:rPr lang="en-US" dirty="0"/>
              <a:t> 3 liter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err="1"/>
              <a:t>Berdasarkan</a:t>
            </a:r>
            <a:r>
              <a:rPr lang="en-US" dirty="0"/>
              <a:t> AKG 2013, </a:t>
            </a:r>
            <a:r>
              <a:rPr lang="en-US" dirty="0" err="1"/>
              <a:t>asupan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protein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21-29 </a:t>
            </a:r>
            <a:r>
              <a:rPr lang="en-US" dirty="0" err="1"/>
              <a:t>tahun</a:t>
            </a:r>
            <a:r>
              <a:rPr lang="en-US" dirty="0"/>
              <a:t>: 76 gr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.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30-40 </a:t>
            </a:r>
            <a:r>
              <a:rPr lang="en-US" dirty="0" err="1"/>
              <a:t>tahun</a:t>
            </a:r>
            <a:r>
              <a:rPr lang="en-US" dirty="0"/>
              <a:t>: 77 gr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menyusui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6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demikian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nutrisi</a:t>
            </a:r>
            <a:r>
              <a:rPr lang="en-ID" dirty="0" smtClean="0"/>
              <a:t> yang </a:t>
            </a:r>
            <a:r>
              <a:rPr lang="en-ID" dirty="0" err="1" smtClean="0"/>
              <a:t>perlu</a:t>
            </a:r>
            <a:r>
              <a:rPr lang="en-ID" dirty="0" smtClean="0"/>
              <a:t> </a:t>
            </a:r>
            <a:r>
              <a:rPr lang="en-ID" dirty="0" err="1" smtClean="0"/>
              <a:t>dipersiapkan</a:t>
            </a:r>
            <a:r>
              <a:rPr lang="en-ID" dirty="0" smtClean="0"/>
              <a:t> </a:t>
            </a:r>
            <a:r>
              <a:rPr lang="en-ID" dirty="0" err="1" smtClean="0"/>
              <a:t>ibu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memenuhui</a:t>
            </a:r>
            <a:r>
              <a:rPr lang="en-ID" dirty="0" smtClean="0"/>
              <a:t> </a:t>
            </a:r>
            <a:r>
              <a:rPr lang="en-ID" dirty="0" err="1" smtClean="0"/>
              <a:t>cakupan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menyusui</a:t>
            </a:r>
            <a:r>
              <a:rPr lang="en-ID" dirty="0" smtClean="0"/>
              <a:t> </a:t>
            </a:r>
            <a:r>
              <a:rPr lang="en-ID" dirty="0" err="1" smtClean="0"/>
              <a:t>ibu</a:t>
            </a:r>
            <a:r>
              <a:rPr lang="en-ID" dirty="0" smtClean="0"/>
              <a:t> </a:t>
            </a:r>
            <a:r>
              <a:rPr lang="en-ID" dirty="0" err="1" smtClean="0"/>
              <a:t>perlu</a:t>
            </a:r>
            <a:r>
              <a:rPr lang="en-ID" dirty="0" smtClean="0"/>
              <a:t> </a:t>
            </a:r>
            <a:r>
              <a:rPr lang="en-ID" dirty="0" err="1" smtClean="0"/>
              <a:t>dukungan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suami</a:t>
            </a:r>
            <a:r>
              <a:rPr lang="en-ID" dirty="0" smtClean="0"/>
              <a:t> </a:t>
            </a:r>
            <a:r>
              <a:rPr lang="en-ID" dirty="0" err="1" smtClean="0"/>
              <a:t>maupun</a:t>
            </a:r>
            <a:r>
              <a:rPr lang="en-ID" dirty="0" smtClean="0"/>
              <a:t> </a:t>
            </a:r>
            <a:r>
              <a:rPr lang="en-ID" dirty="0" err="1" smtClean="0"/>
              <a:t>keluarga</a:t>
            </a:r>
            <a:r>
              <a:rPr lang="en-ID" dirty="0" smtClean="0"/>
              <a:t>. </a:t>
            </a:r>
            <a:r>
              <a:rPr lang="en-ID" dirty="0" err="1" smtClean="0"/>
              <a:t>Suami</a:t>
            </a:r>
            <a:r>
              <a:rPr lang="en-ID" dirty="0" smtClean="0"/>
              <a:t> </a:t>
            </a:r>
            <a:r>
              <a:rPr lang="en-ID" dirty="0" err="1" smtClean="0"/>
              <a:t>perlu</a:t>
            </a:r>
            <a:r>
              <a:rPr lang="en-ID" dirty="0" smtClean="0"/>
              <a:t> </a:t>
            </a:r>
            <a:r>
              <a:rPr lang="en-ID" dirty="0" err="1" smtClean="0"/>
              <a:t>menyediakan</a:t>
            </a:r>
            <a:r>
              <a:rPr lang="en-ID" dirty="0" smtClean="0"/>
              <a:t> </a:t>
            </a:r>
            <a:r>
              <a:rPr lang="en-ID" dirty="0" err="1" smtClean="0"/>
              <a:t>makanan</a:t>
            </a:r>
            <a:r>
              <a:rPr lang="en-ID" dirty="0" smtClean="0"/>
              <a:t> yang </a:t>
            </a:r>
            <a:r>
              <a:rPr lang="en-ID" dirty="0" err="1" smtClean="0"/>
              <a:t>bergizi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ibunya</a:t>
            </a:r>
            <a:r>
              <a:rPr lang="en-ID" dirty="0" smtClean="0"/>
              <a:t> demi </a:t>
            </a:r>
            <a:r>
              <a:rPr lang="en-ID" dirty="0" err="1" smtClean="0"/>
              <a:t>kelangsungan</a:t>
            </a:r>
            <a:r>
              <a:rPr lang="en-ID" dirty="0" smtClean="0"/>
              <a:t> </a:t>
            </a:r>
            <a:r>
              <a:rPr lang="en-ID" dirty="0" err="1" smtClean="0"/>
              <a:t>hidup</a:t>
            </a:r>
            <a:r>
              <a:rPr lang="en-ID" dirty="0" smtClean="0"/>
              <a:t> yang </a:t>
            </a:r>
            <a:r>
              <a:rPr lang="en-ID" dirty="0" err="1" smtClean="0"/>
              <a:t>sehat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ibu</a:t>
            </a:r>
            <a:r>
              <a:rPr lang="en-ID" dirty="0" smtClean="0"/>
              <a:t> </a:t>
            </a:r>
            <a:r>
              <a:rPr lang="en-ID" dirty="0" err="1" smtClean="0"/>
              <a:t>maupun</a:t>
            </a:r>
            <a:r>
              <a:rPr lang="en-ID" dirty="0" smtClean="0"/>
              <a:t> </a:t>
            </a:r>
            <a:r>
              <a:rPr lang="en-ID" dirty="0" err="1" smtClean="0"/>
              <a:t>bayinya</a:t>
            </a:r>
            <a:r>
              <a:rPr lang="en-ID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0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Resiko</a:t>
            </a:r>
            <a:r>
              <a:rPr lang="en-ID" dirty="0" smtClean="0"/>
              <a:t> Yang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Jika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Siap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Orang </a:t>
            </a:r>
            <a:r>
              <a:rPr lang="en-ID" dirty="0" err="1" smtClean="0"/>
              <a:t>Tua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8135" y="2951084"/>
            <a:ext cx="106808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Ayah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, </a:t>
            </a:r>
            <a:r>
              <a:rPr lang="en-US" dirty="0" err="1"/>
              <a:t>pengasuhan</a:t>
            </a:r>
            <a:r>
              <a:rPr lang="en-US" dirty="0"/>
              <a:t>, agama, </a:t>
            </a:r>
            <a:r>
              <a:rPr lang="en-US" dirty="0" err="1"/>
              <a:t>psikologi</a:t>
            </a:r>
            <a:r>
              <a:rPr lang="en-US" dirty="0"/>
              <a:t>, </a:t>
            </a:r>
            <a:r>
              <a:rPr lang="en-US" dirty="0" err="1"/>
              <a:t>makan</a:t>
            </a:r>
            <a:r>
              <a:rPr lang="en-US" dirty="0"/>
              <a:t>,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(</a:t>
            </a:r>
            <a:r>
              <a:rPr lang="en-US" dirty="0" err="1"/>
              <a:t>Puspitawati</a:t>
            </a:r>
            <a:r>
              <a:rPr lang="en-US" dirty="0"/>
              <a:t>, 2013).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pengasuhan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pengasuh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(</a:t>
            </a:r>
            <a:r>
              <a:rPr lang="en-US" dirty="0" err="1"/>
              <a:t>Hastuti</a:t>
            </a:r>
            <a:r>
              <a:rPr lang="en-US" dirty="0"/>
              <a:t>, </a:t>
            </a:r>
            <a:r>
              <a:rPr lang="en-US" dirty="0" err="1"/>
              <a:t>Fiernanti</a:t>
            </a:r>
            <a:r>
              <a:rPr lang="en-US" dirty="0"/>
              <a:t> &amp; </a:t>
            </a:r>
            <a:r>
              <a:rPr lang="en-US" dirty="0" err="1"/>
              <a:t>Guhardja</a:t>
            </a:r>
            <a:r>
              <a:rPr lang="en-US" dirty="0"/>
              <a:t>, 2011).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pengasuhan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psikososial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teridiri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finansial</a:t>
            </a:r>
            <a:r>
              <a:rPr lang="en-US" dirty="0"/>
              <a:t>,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menejemen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orang </a:t>
            </a:r>
            <a:r>
              <a:rPr lang="en-US" dirty="0" err="1"/>
              <a:t>tua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0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Pola</a:t>
            </a:r>
            <a:r>
              <a:rPr lang="en-ID" dirty="0" smtClean="0"/>
              <a:t> </a:t>
            </a:r>
            <a:r>
              <a:rPr lang="en-ID" dirty="0" err="1" smtClean="0"/>
              <a:t>Asuh</a:t>
            </a:r>
            <a:r>
              <a:rPr lang="en-ID" dirty="0" smtClean="0"/>
              <a:t> </a:t>
            </a:r>
            <a:r>
              <a:rPr lang="en-ID" dirty="0" err="1" smtClean="0"/>
              <a:t>Psikososial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8135" y="2951084"/>
            <a:ext cx="106808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(70,0%)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mainan</a:t>
            </a:r>
            <a:r>
              <a:rPr lang="en-US" dirty="0"/>
              <a:t> </a:t>
            </a:r>
            <a:r>
              <a:rPr lang="en-US" dirty="0" err="1"/>
              <a:t>edukatif</a:t>
            </a:r>
            <a:r>
              <a:rPr lang="en-US" dirty="0"/>
              <a:t> </a:t>
            </a:r>
            <a:r>
              <a:rPr lang="en-US" dirty="0" err="1"/>
              <a:t>dirumah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mobil-mobilan</a:t>
            </a:r>
            <a:r>
              <a:rPr lang="en-US" dirty="0"/>
              <a:t>, </a:t>
            </a:r>
            <a:r>
              <a:rPr lang="en-US" dirty="0" err="1"/>
              <a:t>boneka</a:t>
            </a:r>
            <a:r>
              <a:rPr lang="en-US" dirty="0"/>
              <a:t>,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balok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kursi</a:t>
            </a:r>
            <a:r>
              <a:rPr lang="en-US" dirty="0"/>
              <a:t> </a:t>
            </a:r>
            <a:r>
              <a:rPr lang="en-US" dirty="0" err="1"/>
              <a:t>beroda</a:t>
            </a:r>
            <a:r>
              <a:rPr lang="en-US" dirty="0"/>
              <a:t>/</a:t>
            </a:r>
            <a:r>
              <a:rPr lang="en-US" dirty="0" err="1"/>
              <a:t>sepeda</a:t>
            </a:r>
            <a:r>
              <a:rPr lang="en-US" dirty="0"/>
              <a:t>.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mengaku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stimulasi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dibiarkan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menonton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smartphone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di </a:t>
            </a:r>
            <a:r>
              <a:rPr lang="en-US" dirty="0" err="1"/>
              <a:t>rumah</a:t>
            </a:r>
            <a:r>
              <a:rPr lang="en-US" dirty="0"/>
              <a:t>.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aktifnya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stimulasi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783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 smtClean="0"/>
              <a:t>Perkembangan</a:t>
            </a:r>
            <a:r>
              <a:rPr lang="en-ID" dirty="0" smtClean="0"/>
              <a:t> </a:t>
            </a:r>
            <a:r>
              <a:rPr lang="en-ID" dirty="0" err="1" smtClean="0"/>
              <a:t>Sosial</a:t>
            </a:r>
            <a:r>
              <a:rPr lang="en-ID" dirty="0" smtClean="0"/>
              <a:t> </a:t>
            </a:r>
            <a:r>
              <a:rPr lang="en-ID" dirty="0" err="1" smtClean="0"/>
              <a:t>Anak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8135" y="2951084"/>
            <a:ext cx="106808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pinggiran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(89,6%)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sepersepuluh</a:t>
            </a:r>
            <a:r>
              <a:rPr lang="en-US" dirty="0"/>
              <a:t> (15,4%)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.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stimulasi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terampil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954500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62</TotalTime>
  <Words>860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</vt:lpstr>
      <vt:lpstr>Berlin</vt:lpstr>
      <vt:lpstr>ASUHAN NIFAS </vt:lpstr>
      <vt:lpstr>MASA NIFAS</vt:lpstr>
      <vt:lpstr>Dukungan Ibu Selama Masa NIfas</vt:lpstr>
      <vt:lpstr>Dukungan Menyusui ASI Eksklusif </vt:lpstr>
      <vt:lpstr>Dukungan Perawatan Pada Bayi  </vt:lpstr>
      <vt:lpstr>Dukungan Pemberian Kebutuhan Nutrisi  </vt:lpstr>
      <vt:lpstr>Resiko Yang Terjadi Jika Tidak Siap Menjadi Orang Tua</vt:lpstr>
      <vt:lpstr>Pola Asuh Psikososial </vt:lpstr>
      <vt:lpstr>Perkembangan Sosial Anak</vt:lpstr>
      <vt:lpstr>Pengaruh usia menikah orang tua, karakteristik keluarga, kesiapan menjadi orang tua, pola asuh psikososial terhadap perkembangan sosial</vt:lpstr>
      <vt:lpstr>DAFTAR PUSTAKA</vt:lpstr>
      <vt:lpstr>TERIMAKASIH!!!!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NIFAS</dc:title>
  <dc:creator>HP</dc:creator>
  <cp:lastModifiedBy>HP</cp:lastModifiedBy>
  <cp:revision>8</cp:revision>
  <dcterms:created xsi:type="dcterms:W3CDTF">2022-05-13T02:01:53Z</dcterms:created>
  <dcterms:modified xsi:type="dcterms:W3CDTF">2022-05-13T03:04:50Z</dcterms:modified>
</cp:coreProperties>
</file>