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99" r:id="rId1"/>
    <p:sldMasterId id="2147483700" r:id="rId2"/>
  </p:sldMasterIdLst>
  <p:notesMasterIdLst>
    <p:notesMasterId r:id="rId12"/>
  </p:notesMasterIdLst>
  <p:sldIdLst>
    <p:sldId id="256" r:id="rId3"/>
    <p:sldId id="258" r:id="rId4"/>
    <p:sldId id="257" r:id="rId5"/>
    <p:sldId id="259" r:id="rId6"/>
    <p:sldId id="349" r:id="rId7"/>
    <p:sldId id="350" r:id="rId8"/>
    <p:sldId id="351" r:id="rId9"/>
    <p:sldId id="352" r:id="rId10"/>
    <p:sldId id="348" r:id="rId11"/>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C392585-6C5F-4856-A18D-E6C76FBDF594}">
  <a:tblStyle styleId="{7C392585-6C5F-4856-A18D-E6C76FBDF59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 styleId="{C742E6B8-14D7-4E9C-A1FE-A9C9BCE80C4B}" styleName="Table_1">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F4E7E7"/>
          </a:solidFill>
        </a:fill>
      </a:tcStyle>
    </a:wholeTbl>
    <a:band1H>
      <a:tcTxStyle/>
      <a:tcStyle>
        <a:tcBdr/>
        <a:fill>
          <a:solidFill>
            <a:srgbClr val="E8CCCB"/>
          </a:solidFill>
        </a:fill>
      </a:tcStyle>
    </a:band1H>
    <a:band2H>
      <a:tcTxStyle/>
      <a:tcStyle>
        <a:tcBdr/>
      </a:tcStyle>
    </a:band2H>
    <a:band1V>
      <a:tcTxStyle/>
      <a:tcStyle>
        <a:tcBdr/>
        <a:fill>
          <a:solidFill>
            <a:srgbClr val="E8CCCB"/>
          </a:solidFill>
        </a:fill>
      </a:tcStyle>
    </a:band1V>
    <a:band2V>
      <a:tcTxStyle/>
      <a:tcStyle>
        <a:tcBdr/>
      </a:tcStyle>
    </a:band2V>
    <a:lastCol>
      <a:tcTxStyle b="on" i="off">
        <a:font>
          <a:latin typeface="Calibri"/>
          <a:ea typeface="Calibri"/>
          <a:cs typeface="Calibri"/>
        </a:font>
        <a:srgbClr val="FFFFFF"/>
      </a:tcTxStyle>
      <a:tcStyle>
        <a:tcBdr/>
        <a:fill>
          <a:solidFill>
            <a:srgbClr val="FCBD24"/>
          </a:solidFill>
        </a:fill>
      </a:tcStyle>
    </a:lastCol>
    <a:firstCol>
      <a:tcTxStyle b="on" i="off">
        <a:font>
          <a:latin typeface="Calibri"/>
          <a:ea typeface="Calibri"/>
          <a:cs typeface="Calibri"/>
        </a:font>
        <a:srgbClr val="FFFFFF"/>
      </a:tcTxStyle>
      <a:tcStyle>
        <a:tcBdr/>
        <a:fill>
          <a:solidFill>
            <a:srgbClr val="FCBD24"/>
          </a:solidFill>
        </a:fill>
      </a:tcStyle>
    </a:firstCol>
    <a:lastRow>
      <a:tcTxStyle b="on" i="off">
        <a:font>
          <a:latin typeface="Calibri"/>
          <a:ea typeface="Calibri"/>
          <a:cs typeface="Calibri"/>
        </a:font>
        <a:srgbClr val="FFFFFF"/>
      </a:tcTxStyle>
      <a:tcStyle>
        <a:tcBdr>
          <a:top>
            <a:ln w="38100" cap="flat" cmpd="sng">
              <a:solidFill>
                <a:srgbClr val="FFFFFF"/>
              </a:solidFill>
              <a:prstDash val="solid"/>
              <a:round/>
              <a:headEnd type="none" w="sm" len="sm"/>
              <a:tailEnd type="none" w="sm" len="sm"/>
            </a:ln>
          </a:top>
        </a:tcBdr>
        <a:fill>
          <a:solidFill>
            <a:srgbClr val="FCBD24"/>
          </a:solidFill>
        </a:fill>
      </a:tcStyle>
    </a:lastRow>
    <a:seCell>
      <a:tcTxStyle/>
      <a:tcStyle>
        <a:tcBdr/>
      </a:tcStyle>
    </a:seCell>
    <a:swCell>
      <a:tcTxStyle/>
      <a:tcStyle>
        <a:tcBdr/>
      </a:tcStyle>
    </a:swCell>
    <a:firstRow>
      <a:tcTxStyle b="on" i="off">
        <a:font>
          <a:latin typeface="Calibri"/>
          <a:ea typeface="Calibri"/>
          <a:cs typeface="Calibri"/>
        </a:font>
        <a:srgbClr val="FFFFFF"/>
      </a:tcTxStyle>
      <a:tcStyle>
        <a:tcBdr>
          <a:bottom>
            <a:ln w="38100" cap="flat" cmpd="sng">
              <a:solidFill>
                <a:srgbClr val="FFFFFF"/>
              </a:solidFill>
              <a:prstDash val="solid"/>
              <a:round/>
              <a:headEnd type="none" w="sm" len="sm"/>
              <a:tailEnd type="none" w="sm" len="sm"/>
            </a:ln>
          </a:bottom>
        </a:tcBdr>
        <a:fill>
          <a:solidFill>
            <a:srgbClr val="FCBD24"/>
          </a:solidFill>
        </a:fill>
      </a:tcStyle>
    </a:firstRow>
    <a:neCell>
      <a:tcTxStyle/>
      <a:tcStyle>
        <a:tcBdr/>
      </a:tcStyle>
    </a:neCell>
    <a:nwCell>
      <a:tcTxStyle/>
      <a:tcStyle>
        <a:tcBdr/>
      </a:tcStyle>
    </a:nwCell>
  </a:tblStyle>
  <a:tblStyle styleId="{9661DD2B-80A0-40D1-B510-776383F1EE71}" styleName="Table_2">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E7ECF3"/>
          </a:solidFill>
        </a:fill>
      </a:tcStyle>
    </a:wholeTbl>
    <a:band1H>
      <a:tcTxStyle/>
      <a:tcStyle>
        <a:tcBdr/>
        <a:fill>
          <a:solidFill>
            <a:srgbClr val="CBD7E6"/>
          </a:solidFill>
        </a:fill>
      </a:tcStyle>
    </a:band1H>
    <a:band2H>
      <a:tcTxStyle/>
      <a:tcStyle>
        <a:tcBdr/>
      </a:tcStyle>
    </a:band2H>
    <a:band1V>
      <a:tcTxStyle/>
      <a:tcStyle>
        <a:tcBdr/>
        <a:fill>
          <a:solidFill>
            <a:srgbClr val="CBD7E6"/>
          </a:solidFill>
        </a:fill>
      </a:tcStyle>
    </a:band1V>
    <a:band2V>
      <a:tcTxStyle/>
      <a:tcStyle>
        <a:tcBdr/>
      </a:tcStyle>
    </a:band2V>
    <a:lastCol>
      <a:tcTxStyle b="on" i="off">
        <a:font>
          <a:latin typeface="Calibri"/>
          <a:ea typeface="Calibri"/>
          <a:cs typeface="Calibri"/>
        </a:font>
        <a:srgbClr val="FFFFFF"/>
      </a:tcTxStyle>
      <a:tcStyle>
        <a:tcBdr/>
        <a:fill>
          <a:solidFill>
            <a:srgbClr val="5EB2FC"/>
          </a:solidFill>
        </a:fill>
      </a:tcStyle>
    </a:lastCol>
    <a:firstCol>
      <a:tcTxStyle b="on" i="off">
        <a:font>
          <a:latin typeface="Calibri"/>
          <a:ea typeface="Calibri"/>
          <a:cs typeface="Calibri"/>
        </a:font>
        <a:srgbClr val="FFFFFF"/>
      </a:tcTxStyle>
      <a:tcStyle>
        <a:tcBdr/>
        <a:fill>
          <a:solidFill>
            <a:srgbClr val="5EB2FC"/>
          </a:solidFill>
        </a:fill>
      </a:tcStyle>
    </a:firstCol>
    <a:lastRow>
      <a:tcTxStyle b="on" i="off">
        <a:font>
          <a:latin typeface="Calibri"/>
          <a:ea typeface="Calibri"/>
          <a:cs typeface="Calibri"/>
        </a:font>
        <a:srgbClr val="FFFFFF"/>
      </a:tcTxStyle>
      <a:tcStyle>
        <a:tcBdr>
          <a:top>
            <a:ln w="38100" cap="flat" cmpd="sng">
              <a:solidFill>
                <a:srgbClr val="FFFFFF"/>
              </a:solidFill>
              <a:prstDash val="solid"/>
              <a:round/>
              <a:headEnd type="none" w="sm" len="sm"/>
              <a:tailEnd type="none" w="sm" len="sm"/>
            </a:ln>
          </a:top>
        </a:tcBdr>
        <a:fill>
          <a:solidFill>
            <a:srgbClr val="5EB2FC"/>
          </a:solidFill>
        </a:fill>
      </a:tcStyle>
    </a:lastRow>
    <a:seCell>
      <a:tcTxStyle/>
      <a:tcStyle>
        <a:tcBdr/>
      </a:tcStyle>
    </a:seCell>
    <a:swCell>
      <a:tcTxStyle/>
      <a:tcStyle>
        <a:tcBdr/>
      </a:tcStyle>
    </a:swCell>
    <a:firstRow>
      <a:tcTxStyle b="on" i="off">
        <a:font>
          <a:latin typeface="Calibri"/>
          <a:ea typeface="Calibri"/>
          <a:cs typeface="Calibri"/>
        </a:font>
        <a:srgbClr val="FFFFFF"/>
      </a:tcTxStyle>
      <a:tcStyle>
        <a:tcBdr>
          <a:bottom>
            <a:ln w="38100" cap="flat" cmpd="sng">
              <a:solidFill>
                <a:srgbClr val="FFFFFF"/>
              </a:solidFill>
              <a:prstDash val="solid"/>
              <a:round/>
              <a:headEnd type="none" w="sm" len="sm"/>
              <a:tailEnd type="none" w="sm" len="sm"/>
            </a:ln>
          </a:bottom>
        </a:tcBdr>
        <a:fill>
          <a:solidFill>
            <a:srgbClr val="5EB2FC"/>
          </a:solidFill>
        </a:fill>
      </a:tcStyle>
    </a:firstRow>
    <a:neCell>
      <a:tcTxStyle/>
      <a:tcStyle>
        <a:tcBdr/>
      </a:tcStyle>
    </a:neCell>
    <a:nwCell>
      <a:tcTxStyle/>
      <a:tcStyle>
        <a:tcBdr/>
      </a:tcStyle>
    </a:nwCell>
  </a:tblStyle>
  <a:tblStyle styleId="{DD6DB6B1-1F02-48B0-9D5F-79539A1B1E61}" styleName="Table_3">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E8E7E8"/>
          </a:solidFill>
        </a:fill>
      </a:tcStyle>
    </a:wholeTbl>
    <a:band1H>
      <a:tcTxStyle/>
      <a:tcStyle>
        <a:tcBdr/>
        <a:fill>
          <a:solidFill>
            <a:srgbClr val="CECBCF"/>
          </a:solidFill>
        </a:fill>
      </a:tcStyle>
    </a:band1H>
    <a:band2H>
      <a:tcTxStyle/>
      <a:tcStyle>
        <a:tcBdr/>
      </a:tcStyle>
    </a:band2H>
    <a:band1V>
      <a:tcTxStyle/>
      <a:tcStyle>
        <a:tcBdr/>
        <a:fill>
          <a:solidFill>
            <a:srgbClr val="CECBCF"/>
          </a:solidFill>
        </a:fill>
      </a:tcStyle>
    </a:band1V>
    <a:band2V>
      <a:tcTxStyle/>
      <a:tcStyle>
        <a:tcBdr/>
      </a:tcStyle>
    </a:band2V>
    <a:lastCol>
      <a:tcTxStyle b="on" i="off">
        <a:font>
          <a:latin typeface="Calibri"/>
          <a:ea typeface="Calibri"/>
          <a:cs typeface="Calibri"/>
        </a:font>
        <a:srgbClr val="FFFFFF"/>
      </a:tcTxStyle>
      <a:tcStyle>
        <a:tcBdr/>
        <a:fill>
          <a:solidFill>
            <a:srgbClr val="EC3A3B"/>
          </a:solidFill>
        </a:fill>
      </a:tcStyle>
    </a:lastCol>
    <a:firstCol>
      <a:tcTxStyle b="on" i="off">
        <a:font>
          <a:latin typeface="Calibri"/>
          <a:ea typeface="Calibri"/>
          <a:cs typeface="Calibri"/>
        </a:font>
        <a:srgbClr val="FFFFFF"/>
      </a:tcTxStyle>
      <a:tcStyle>
        <a:tcBdr/>
        <a:fill>
          <a:solidFill>
            <a:srgbClr val="EC3A3B"/>
          </a:solidFill>
        </a:fill>
      </a:tcStyle>
    </a:firstCol>
    <a:lastRow>
      <a:tcTxStyle b="on" i="off">
        <a:font>
          <a:latin typeface="Calibri"/>
          <a:ea typeface="Calibri"/>
          <a:cs typeface="Calibri"/>
        </a:font>
        <a:srgbClr val="FFFFFF"/>
      </a:tcTxStyle>
      <a:tcStyle>
        <a:tcBdr>
          <a:top>
            <a:ln w="38100" cap="flat" cmpd="sng">
              <a:solidFill>
                <a:srgbClr val="FFFFFF"/>
              </a:solidFill>
              <a:prstDash val="solid"/>
              <a:round/>
              <a:headEnd type="none" w="sm" len="sm"/>
              <a:tailEnd type="none" w="sm" len="sm"/>
            </a:ln>
          </a:top>
        </a:tcBdr>
        <a:fill>
          <a:solidFill>
            <a:srgbClr val="EC3A3B"/>
          </a:solidFill>
        </a:fill>
      </a:tcStyle>
    </a:lastRow>
    <a:seCell>
      <a:tcTxStyle/>
      <a:tcStyle>
        <a:tcBdr/>
      </a:tcStyle>
    </a:seCell>
    <a:swCell>
      <a:tcTxStyle/>
      <a:tcStyle>
        <a:tcBdr/>
      </a:tcStyle>
    </a:swCell>
    <a:firstRow>
      <a:tcTxStyle b="on" i="off">
        <a:font>
          <a:latin typeface="Calibri"/>
          <a:ea typeface="Calibri"/>
          <a:cs typeface="Calibri"/>
        </a:font>
        <a:srgbClr val="FFFFFF"/>
      </a:tcTxStyle>
      <a:tcStyle>
        <a:tcBdr>
          <a:bottom>
            <a:ln w="38100" cap="flat" cmpd="sng">
              <a:solidFill>
                <a:srgbClr val="FFFFFF"/>
              </a:solidFill>
              <a:prstDash val="solid"/>
              <a:round/>
              <a:headEnd type="none" w="sm" len="sm"/>
              <a:tailEnd type="none" w="sm" len="sm"/>
            </a:ln>
          </a:bottom>
        </a:tcBdr>
        <a:fill>
          <a:solidFill>
            <a:srgbClr val="EC3A3B"/>
          </a:solidFill>
        </a:fill>
      </a:tcStyle>
    </a:firstRow>
    <a:neCell>
      <a:tcTxStyle/>
      <a:tcStyle>
        <a:tcBdr/>
      </a:tcStyle>
    </a:neCell>
    <a:nwCell>
      <a:tcTxStyle/>
      <a:tcStyle>
        <a:tcBdr/>
      </a:tcStyle>
    </a:nwCell>
  </a:tblStyle>
  <a:tblStyle styleId="{4E1486AF-AA11-4798-AEDB-2323EEF0AE3F}" styleName="Table_4">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E7F0ED"/>
          </a:solidFill>
        </a:fill>
      </a:tcStyle>
    </a:wholeTbl>
    <a:band1H>
      <a:tcTxStyle/>
      <a:tcStyle>
        <a:tcBdr/>
        <a:fill>
          <a:solidFill>
            <a:srgbClr val="CADFD8"/>
          </a:solidFill>
        </a:fill>
      </a:tcStyle>
    </a:band1H>
    <a:band2H>
      <a:tcTxStyle/>
      <a:tcStyle>
        <a:tcBdr/>
      </a:tcStyle>
    </a:band2H>
    <a:band1V>
      <a:tcTxStyle/>
      <a:tcStyle>
        <a:tcBdr/>
        <a:fill>
          <a:solidFill>
            <a:srgbClr val="CADFD8"/>
          </a:solidFill>
        </a:fill>
      </a:tcStyle>
    </a:band1V>
    <a:band2V>
      <a:tcTxStyle/>
      <a:tcStyle>
        <a:tcBdr/>
      </a:tcStyle>
    </a:band2V>
    <a:lastCol>
      <a:tcTxStyle b="on" i="off">
        <a:font>
          <a:latin typeface="Calibri"/>
          <a:ea typeface="Calibri"/>
          <a:cs typeface="Calibri"/>
        </a:font>
        <a:srgbClr val="FFFFFF"/>
      </a:tcTxStyle>
      <a:tcStyle>
        <a:tcBdr/>
        <a:fill>
          <a:solidFill>
            <a:srgbClr val="69E781"/>
          </a:solidFill>
        </a:fill>
      </a:tcStyle>
    </a:lastCol>
    <a:firstCol>
      <a:tcTxStyle b="on" i="off">
        <a:font>
          <a:latin typeface="Calibri"/>
          <a:ea typeface="Calibri"/>
          <a:cs typeface="Calibri"/>
        </a:font>
        <a:srgbClr val="FFFFFF"/>
      </a:tcTxStyle>
      <a:tcStyle>
        <a:tcBdr/>
        <a:fill>
          <a:solidFill>
            <a:srgbClr val="69E781"/>
          </a:solidFill>
        </a:fill>
      </a:tcStyle>
    </a:firstCol>
    <a:lastRow>
      <a:tcTxStyle b="on" i="off">
        <a:font>
          <a:latin typeface="Calibri"/>
          <a:ea typeface="Calibri"/>
          <a:cs typeface="Calibri"/>
        </a:font>
        <a:srgbClr val="FFFFFF"/>
      </a:tcTxStyle>
      <a:tcStyle>
        <a:tcBdr>
          <a:top>
            <a:ln w="38100" cap="flat" cmpd="sng">
              <a:solidFill>
                <a:srgbClr val="FFFFFF"/>
              </a:solidFill>
              <a:prstDash val="solid"/>
              <a:round/>
              <a:headEnd type="none" w="sm" len="sm"/>
              <a:tailEnd type="none" w="sm" len="sm"/>
            </a:ln>
          </a:top>
        </a:tcBdr>
        <a:fill>
          <a:solidFill>
            <a:srgbClr val="69E781"/>
          </a:solidFill>
        </a:fill>
      </a:tcStyle>
    </a:lastRow>
    <a:seCell>
      <a:tcTxStyle/>
      <a:tcStyle>
        <a:tcBdr/>
      </a:tcStyle>
    </a:seCell>
    <a:swCell>
      <a:tcTxStyle/>
      <a:tcStyle>
        <a:tcBdr/>
      </a:tcStyle>
    </a:swCell>
    <a:firstRow>
      <a:tcTxStyle b="on" i="off">
        <a:font>
          <a:latin typeface="Calibri"/>
          <a:ea typeface="Calibri"/>
          <a:cs typeface="Calibri"/>
        </a:font>
        <a:srgbClr val="FFFFFF"/>
      </a:tcTxStyle>
      <a:tcStyle>
        <a:tcBdr>
          <a:bottom>
            <a:ln w="38100" cap="flat" cmpd="sng">
              <a:solidFill>
                <a:srgbClr val="FFFFFF"/>
              </a:solidFill>
              <a:prstDash val="solid"/>
              <a:round/>
              <a:headEnd type="none" w="sm" len="sm"/>
              <a:tailEnd type="none" w="sm" len="sm"/>
            </a:ln>
          </a:bottom>
        </a:tcBdr>
        <a:fill>
          <a:solidFill>
            <a:srgbClr val="69E781"/>
          </a:solidFill>
        </a:fill>
      </a:tcStyle>
    </a:firstRow>
    <a:neCell>
      <a:tcTxStyle/>
      <a:tcStyle>
        <a:tcBdr/>
      </a:tcStyle>
    </a:neCell>
    <a:nwCell>
      <a:tcTxStyle/>
      <a:tcStyle>
        <a:tcBdr/>
      </a:tcStyle>
    </a:nwCell>
  </a:tblStyle>
  <a:tblStyle styleId="{F2F4D9B2-C6F1-4DFA-A0B6-7A050D8825A4}" styleName="Table_5">
    <a:wholeTbl>
      <a:tcTxStyle b="off" i="off">
        <a:font>
          <a:latin typeface="Calibri"/>
          <a:ea typeface="Calibri"/>
          <a:cs typeface="Calibri"/>
        </a:font>
        <a:srgbClr val="000000"/>
      </a:tcTxStyle>
      <a:tcStyle>
        <a:tcBdr>
          <a:left>
            <a:ln w="12700" cap="flat" cmpd="sng">
              <a:solidFill>
                <a:srgbClr val="FFFFFF"/>
              </a:solidFill>
              <a:prstDash val="solid"/>
              <a:round/>
              <a:headEnd type="none" w="sm" len="sm"/>
              <a:tailEnd type="none" w="sm" len="sm"/>
            </a:ln>
          </a:left>
          <a:right>
            <a:ln w="12700" cap="flat" cmpd="sng">
              <a:solidFill>
                <a:srgbClr val="FFFFFF"/>
              </a:solidFill>
              <a:prstDash val="solid"/>
              <a:round/>
              <a:headEnd type="none" w="sm" len="sm"/>
              <a:tailEnd type="none" w="sm" len="sm"/>
            </a:ln>
          </a:right>
          <a:top>
            <a:ln w="12700" cap="flat" cmpd="sng">
              <a:solidFill>
                <a:srgbClr val="FFFFFF"/>
              </a:solidFill>
              <a:prstDash val="solid"/>
              <a:round/>
              <a:headEnd type="none" w="sm" len="sm"/>
              <a:tailEnd type="none" w="sm" len="sm"/>
            </a:ln>
          </a:top>
          <a:bottom>
            <a:ln w="12700" cap="flat" cmpd="sng">
              <a:solidFill>
                <a:srgbClr val="FFFFFF"/>
              </a:solidFill>
              <a:prstDash val="solid"/>
              <a:round/>
              <a:headEnd type="none" w="sm" len="sm"/>
              <a:tailEnd type="none" w="sm" len="sm"/>
            </a:ln>
          </a:bottom>
          <a:insideH>
            <a:ln w="12700" cap="flat" cmpd="sng">
              <a:solidFill>
                <a:srgbClr val="FFFFFF"/>
              </a:solidFill>
              <a:prstDash val="solid"/>
              <a:round/>
              <a:headEnd type="none" w="sm" len="sm"/>
              <a:tailEnd type="none" w="sm" len="sm"/>
            </a:ln>
          </a:insideH>
          <a:insideV>
            <a:ln w="12700" cap="flat" cmpd="sng">
              <a:solidFill>
                <a:srgbClr val="FFFFFF"/>
              </a:solidFill>
              <a:prstDash val="solid"/>
              <a:round/>
              <a:headEnd type="none" w="sm" len="sm"/>
              <a:tailEnd type="none" w="sm" len="sm"/>
            </a:ln>
          </a:insideV>
        </a:tcBdr>
        <a:fill>
          <a:solidFill>
            <a:srgbClr val="FDEFE6"/>
          </a:solidFill>
        </a:fill>
      </a:tcStyle>
    </a:wholeTbl>
    <a:band1H>
      <a:tcTxStyle/>
      <a:tcStyle>
        <a:tcBdr/>
        <a:fill>
          <a:solidFill>
            <a:srgbClr val="FADECA"/>
          </a:solidFill>
        </a:fill>
      </a:tcStyle>
    </a:band1H>
    <a:band2H>
      <a:tcTxStyle/>
      <a:tcStyle>
        <a:tcBdr/>
      </a:tcStyle>
    </a:band2H>
    <a:band1V>
      <a:tcTxStyle/>
      <a:tcStyle>
        <a:tcBdr/>
        <a:fill>
          <a:solidFill>
            <a:srgbClr val="FADECA"/>
          </a:solidFill>
        </a:fill>
      </a:tcStyle>
    </a:band1V>
    <a:band2V>
      <a:tcTxStyle/>
      <a:tcStyle>
        <a:tcBdr/>
      </a:tcStyle>
    </a:band2V>
    <a:lastCol>
      <a:tcTxStyle b="on" i="off">
        <a:font>
          <a:latin typeface="Calibri"/>
          <a:ea typeface="Calibri"/>
          <a:cs typeface="Calibri"/>
        </a:font>
        <a:srgbClr val="FFFFFF"/>
      </a:tcTxStyle>
      <a:tcStyle>
        <a:tcBdr/>
        <a:fill>
          <a:solidFill>
            <a:srgbClr val="4949E7"/>
          </a:solidFill>
        </a:fill>
      </a:tcStyle>
    </a:lastCol>
    <a:firstCol>
      <a:tcTxStyle b="on" i="off">
        <a:font>
          <a:latin typeface="Calibri"/>
          <a:ea typeface="Calibri"/>
          <a:cs typeface="Calibri"/>
        </a:font>
        <a:srgbClr val="FFFFFF"/>
      </a:tcTxStyle>
      <a:tcStyle>
        <a:tcBdr/>
        <a:fill>
          <a:solidFill>
            <a:srgbClr val="4949E7"/>
          </a:solidFill>
        </a:fill>
      </a:tcStyle>
    </a:firstCol>
    <a:lastRow>
      <a:tcTxStyle b="on" i="off">
        <a:font>
          <a:latin typeface="Calibri"/>
          <a:ea typeface="Calibri"/>
          <a:cs typeface="Calibri"/>
        </a:font>
        <a:srgbClr val="FFFFFF"/>
      </a:tcTxStyle>
      <a:tcStyle>
        <a:tcBdr>
          <a:top>
            <a:ln w="38100" cap="flat" cmpd="sng">
              <a:solidFill>
                <a:srgbClr val="FFFFFF"/>
              </a:solidFill>
              <a:prstDash val="solid"/>
              <a:round/>
              <a:headEnd type="none" w="sm" len="sm"/>
              <a:tailEnd type="none" w="sm" len="sm"/>
            </a:ln>
          </a:top>
        </a:tcBdr>
        <a:fill>
          <a:solidFill>
            <a:srgbClr val="4949E7"/>
          </a:solidFill>
        </a:fill>
      </a:tcStyle>
    </a:lastRow>
    <a:seCell>
      <a:tcTxStyle/>
      <a:tcStyle>
        <a:tcBdr/>
      </a:tcStyle>
    </a:seCell>
    <a:swCell>
      <a:tcTxStyle/>
      <a:tcStyle>
        <a:tcBdr/>
      </a:tcStyle>
    </a:swCell>
    <a:firstRow>
      <a:tcTxStyle b="on" i="off">
        <a:font>
          <a:latin typeface="Calibri"/>
          <a:ea typeface="Calibri"/>
          <a:cs typeface="Calibri"/>
        </a:font>
        <a:srgbClr val="FFFFFF"/>
      </a:tcTxStyle>
      <a:tcStyle>
        <a:tcBdr>
          <a:bottom>
            <a:ln w="38100" cap="flat" cmpd="sng">
              <a:solidFill>
                <a:srgbClr val="FFFFFF"/>
              </a:solidFill>
              <a:prstDash val="solid"/>
              <a:round/>
              <a:headEnd type="none" w="sm" len="sm"/>
              <a:tailEnd type="none" w="sm" len="sm"/>
            </a:ln>
          </a:bottom>
        </a:tcBdr>
        <a:fill>
          <a:solidFill>
            <a:srgbClr val="4949E7"/>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9" d="100"/>
          <a:sy n="99" d="100"/>
        </p:scale>
        <p:origin x="-546" y="-12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 /><Relationship Id="rId13" Type="http://schemas.openxmlformats.org/officeDocument/2006/relationships/presProps" Target="presProps.xml" /><Relationship Id="rId3" Type="http://schemas.openxmlformats.org/officeDocument/2006/relationships/slide" Target="slides/slide1.xml" /><Relationship Id="rId7" Type="http://schemas.openxmlformats.org/officeDocument/2006/relationships/slide" Target="slides/slide5.xml" /><Relationship Id="rId12" Type="http://schemas.openxmlformats.org/officeDocument/2006/relationships/notesMaster" Target="notesMasters/notesMaster1.xml" /><Relationship Id="rId2" Type="http://schemas.openxmlformats.org/officeDocument/2006/relationships/slideMaster" Target="slideMasters/slideMaster2.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4.xml" /><Relationship Id="rId11" Type="http://schemas.openxmlformats.org/officeDocument/2006/relationships/slide" Target="slides/slide9.xml" /><Relationship Id="rId5" Type="http://schemas.openxmlformats.org/officeDocument/2006/relationships/slide" Target="slides/slide3.xml" /><Relationship Id="rId15" Type="http://schemas.openxmlformats.org/officeDocument/2006/relationships/theme" Target="theme/theme1.xml" /><Relationship Id="rId10" Type="http://schemas.openxmlformats.org/officeDocument/2006/relationships/slide" Target="slides/slide8.xml" /><Relationship Id="rId4" Type="http://schemas.openxmlformats.org/officeDocument/2006/relationships/slide" Target="slides/slide2.xml" /><Relationship Id="rId9" Type="http://schemas.openxmlformats.org/officeDocument/2006/relationships/slide" Target="slides/slide7.xml" /><Relationship Id="rId14"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392194803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6"/>
        <p:cNvGrpSpPr/>
        <p:nvPr/>
      </p:nvGrpSpPr>
      <p:grpSpPr>
        <a:xfrm>
          <a:off x="0" y="0"/>
          <a:ext cx="0" cy="0"/>
          <a:chOff x="0" y="0"/>
          <a:chExt cx="0" cy="0"/>
        </a:xfrm>
      </p:grpSpPr>
      <p:sp>
        <p:nvSpPr>
          <p:cNvPr id="1317" name="Google Shape;1317;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8" name="Google Shape;1318;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8"/>
        <p:cNvGrpSpPr/>
        <p:nvPr/>
      </p:nvGrpSpPr>
      <p:grpSpPr>
        <a:xfrm>
          <a:off x="0" y="0"/>
          <a:ext cx="0" cy="0"/>
          <a:chOff x="0" y="0"/>
          <a:chExt cx="0" cy="0"/>
        </a:xfrm>
      </p:grpSpPr>
      <p:sp>
        <p:nvSpPr>
          <p:cNvPr id="1329" name="Google Shape;1329;gc6a01074ef_0_179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0" name="Google Shape;1330;gc6a01074ef_0_179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2"/>
        <p:cNvGrpSpPr/>
        <p:nvPr/>
      </p:nvGrpSpPr>
      <p:grpSpPr>
        <a:xfrm>
          <a:off x="0" y="0"/>
          <a:ext cx="0" cy="0"/>
          <a:chOff x="0" y="0"/>
          <a:chExt cx="0" cy="0"/>
        </a:xfrm>
      </p:grpSpPr>
      <p:sp>
        <p:nvSpPr>
          <p:cNvPr id="1323" name="Google Shape;1323;gc6a01074ef_0_179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24" name="Google Shape;1324;gc6a01074ef_0_179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1"/>
        <p:cNvGrpSpPr/>
        <p:nvPr/>
      </p:nvGrpSpPr>
      <p:grpSpPr>
        <a:xfrm>
          <a:off x="0" y="0"/>
          <a:ext cx="0" cy="0"/>
          <a:chOff x="0" y="0"/>
          <a:chExt cx="0" cy="0"/>
        </a:xfrm>
      </p:grpSpPr>
      <p:sp>
        <p:nvSpPr>
          <p:cNvPr id="1352" name="Google Shape;1352;gc33250489b_0_1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3" name="Google Shape;1353;gc33250489b_0_1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1"/>
        <p:cNvGrpSpPr/>
        <p:nvPr/>
      </p:nvGrpSpPr>
      <p:grpSpPr>
        <a:xfrm>
          <a:off x="0" y="0"/>
          <a:ext cx="0" cy="0"/>
          <a:chOff x="0" y="0"/>
          <a:chExt cx="0" cy="0"/>
        </a:xfrm>
      </p:grpSpPr>
      <p:sp>
        <p:nvSpPr>
          <p:cNvPr id="1352" name="Google Shape;1352;gc33250489b_0_1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3" name="Google Shape;1353;gc33250489b_0_1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1"/>
        <p:cNvGrpSpPr/>
        <p:nvPr/>
      </p:nvGrpSpPr>
      <p:grpSpPr>
        <a:xfrm>
          <a:off x="0" y="0"/>
          <a:ext cx="0" cy="0"/>
          <a:chOff x="0" y="0"/>
          <a:chExt cx="0" cy="0"/>
        </a:xfrm>
      </p:grpSpPr>
      <p:sp>
        <p:nvSpPr>
          <p:cNvPr id="1352" name="Google Shape;1352;gc33250489b_0_1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3" name="Google Shape;1353;gc33250489b_0_1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1"/>
        <p:cNvGrpSpPr/>
        <p:nvPr/>
      </p:nvGrpSpPr>
      <p:grpSpPr>
        <a:xfrm>
          <a:off x="0" y="0"/>
          <a:ext cx="0" cy="0"/>
          <a:chOff x="0" y="0"/>
          <a:chExt cx="0" cy="0"/>
        </a:xfrm>
      </p:grpSpPr>
      <p:sp>
        <p:nvSpPr>
          <p:cNvPr id="1352" name="Google Shape;1352;gc33250489b_0_1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3" name="Google Shape;1353;gc33250489b_0_1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1"/>
        <p:cNvGrpSpPr/>
        <p:nvPr/>
      </p:nvGrpSpPr>
      <p:grpSpPr>
        <a:xfrm>
          <a:off x="0" y="0"/>
          <a:ext cx="0" cy="0"/>
          <a:chOff x="0" y="0"/>
          <a:chExt cx="0" cy="0"/>
        </a:xfrm>
      </p:grpSpPr>
      <p:sp>
        <p:nvSpPr>
          <p:cNvPr id="1352" name="Google Shape;1352;gc33250489b_0_1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53" name="Google Shape;1353;gc33250489b_0_1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10"/>
        <p:cNvGrpSpPr/>
        <p:nvPr/>
      </p:nvGrpSpPr>
      <p:grpSpPr>
        <a:xfrm>
          <a:off x="0" y="0"/>
          <a:ext cx="0" cy="0"/>
          <a:chOff x="0" y="0"/>
          <a:chExt cx="0" cy="0"/>
        </a:xfrm>
      </p:grpSpPr>
      <p:sp>
        <p:nvSpPr>
          <p:cNvPr id="13111" name="Google Shape;13111;gc6a01074ef_0_179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12" name="Google Shape;13112;gc6a01074ef_0_179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rot="10800000" flipH="1">
            <a:off x="-1411582" y="-1157400"/>
            <a:ext cx="4436782" cy="3714342"/>
          </a:xfrm>
          <a:custGeom>
            <a:avLst/>
            <a:gdLst/>
            <a:ahLst/>
            <a:cxnLst/>
            <a:rect l="l" t="t" r="r" b="b"/>
            <a:pathLst>
              <a:path w="61178" h="52038" extrusionOk="0">
                <a:moveTo>
                  <a:pt x="4170" y="12043"/>
                </a:moveTo>
                <a:cubicBezTo>
                  <a:pt x="7339" y="7239"/>
                  <a:pt x="14177" y="1"/>
                  <a:pt x="24184" y="5571"/>
                </a:cubicBezTo>
                <a:cubicBezTo>
                  <a:pt x="34191" y="11142"/>
                  <a:pt x="29988" y="17146"/>
                  <a:pt x="34024" y="21249"/>
                </a:cubicBezTo>
                <a:cubicBezTo>
                  <a:pt x="38061" y="25319"/>
                  <a:pt x="43198" y="25586"/>
                  <a:pt x="51103" y="27253"/>
                </a:cubicBezTo>
                <a:cubicBezTo>
                  <a:pt x="58976" y="28921"/>
                  <a:pt x="61177" y="36093"/>
                  <a:pt x="54472" y="41664"/>
                </a:cubicBezTo>
                <a:cubicBezTo>
                  <a:pt x="47801" y="47268"/>
                  <a:pt x="33758" y="52038"/>
                  <a:pt x="26819" y="46467"/>
                </a:cubicBezTo>
                <a:cubicBezTo>
                  <a:pt x="19848" y="40930"/>
                  <a:pt x="11108" y="34826"/>
                  <a:pt x="5537" y="31590"/>
                </a:cubicBezTo>
                <a:cubicBezTo>
                  <a:pt x="0" y="28388"/>
                  <a:pt x="967" y="16879"/>
                  <a:pt x="4170" y="12043"/>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10;p2"/>
          <p:cNvSpPr/>
          <p:nvPr/>
        </p:nvSpPr>
        <p:spPr>
          <a:xfrm>
            <a:off x="1062825" y="3370500"/>
            <a:ext cx="775608" cy="1012954"/>
          </a:xfrm>
          <a:custGeom>
            <a:avLst/>
            <a:gdLst/>
            <a:ahLst/>
            <a:cxnLst/>
            <a:rect l="l" t="t" r="r" b="b"/>
            <a:pathLst>
              <a:path w="17277" h="22564" extrusionOk="0">
                <a:moveTo>
                  <a:pt x="9074" y="0"/>
                </a:moveTo>
                <a:cubicBezTo>
                  <a:pt x="8555" y="0"/>
                  <a:pt x="8010" y="60"/>
                  <a:pt x="7441" y="188"/>
                </a:cubicBezTo>
                <a:cubicBezTo>
                  <a:pt x="2543" y="1285"/>
                  <a:pt x="1" y="6692"/>
                  <a:pt x="54" y="12607"/>
                </a:cubicBezTo>
                <a:cubicBezTo>
                  <a:pt x="134" y="18683"/>
                  <a:pt x="3989" y="22189"/>
                  <a:pt x="8592" y="22564"/>
                </a:cubicBezTo>
                <a:cubicBezTo>
                  <a:pt x="14641" y="22082"/>
                  <a:pt x="16354" y="18388"/>
                  <a:pt x="16836" y="12312"/>
                </a:cubicBezTo>
                <a:cubicBezTo>
                  <a:pt x="17276" y="6737"/>
                  <a:pt x="14567" y="0"/>
                  <a:pt x="9074" y="0"/>
                </a:cubicBezTo>
                <a:close/>
              </a:path>
            </a:pathLst>
          </a:custGeom>
          <a:solidFill>
            <a:srgbClr val="A0A2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11;p2"/>
          <p:cNvSpPr/>
          <p:nvPr/>
        </p:nvSpPr>
        <p:spPr>
          <a:xfrm>
            <a:off x="7605425" y="342175"/>
            <a:ext cx="2052600" cy="2052600"/>
          </a:xfrm>
          <a:prstGeom prst="ellips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 name="Google Shape;12;p2"/>
          <p:cNvGrpSpPr/>
          <p:nvPr/>
        </p:nvGrpSpPr>
        <p:grpSpPr>
          <a:xfrm>
            <a:off x="6412578" y="-640069"/>
            <a:ext cx="1962482" cy="1953284"/>
            <a:chOff x="386328" y="2672681"/>
            <a:chExt cx="1962482" cy="1953284"/>
          </a:xfrm>
        </p:grpSpPr>
        <p:sp>
          <p:nvSpPr>
            <p:cNvPr id="13" name="Google Shape;13;p2"/>
            <p:cNvSpPr/>
            <p:nvPr/>
          </p:nvSpPr>
          <p:spPr>
            <a:xfrm>
              <a:off x="602590" y="3031586"/>
              <a:ext cx="2321" cy="2364"/>
            </a:xfrm>
            <a:custGeom>
              <a:avLst/>
              <a:gdLst/>
              <a:ahLst/>
              <a:cxnLst/>
              <a:rect l="l" t="t" r="r" b="b"/>
              <a:pathLst>
                <a:path w="54" h="55" extrusionOk="0">
                  <a:moveTo>
                    <a:pt x="54" y="1"/>
                  </a:moveTo>
                  <a:cubicBezTo>
                    <a:pt x="27" y="27"/>
                    <a:pt x="27" y="27"/>
                    <a:pt x="0" y="54"/>
                  </a:cubicBezTo>
                  <a:lnTo>
                    <a:pt x="54" y="27"/>
                  </a:lnTo>
                  <a:lnTo>
                    <a:pt x="5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386328" y="2672681"/>
              <a:ext cx="1962482" cy="1953284"/>
            </a:xfrm>
            <a:custGeom>
              <a:avLst/>
              <a:gdLst/>
              <a:ahLst/>
              <a:cxnLst/>
              <a:rect l="l" t="t" r="r" b="b"/>
              <a:pathLst>
                <a:path w="45663" h="45449" extrusionOk="0">
                  <a:moveTo>
                    <a:pt x="10947" y="4979"/>
                  </a:moveTo>
                  <a:lnTo>
                    <a:pt x="15605" y="7656"/>
                  </a:lnTo>
                  <a:lnTo>
                    <a:pt x="15605" y="13062"/>
                  </a:lnTo>
                  <a:lnTo>
                    <a:pt x="10947" y="15766"/>
                  </a:lnTo>
                  <a:lnTo>
                    <a:pt x="6263" y="13062"/>
                  </a:lnTo>
                  <a:lnTo>
                    <a:pt x="6263" y="7656"/>
                  </a:lnTo>
                  <a:lnTo>
                    <a:pt x="10947" y="4979"/>
                  </a:lnTo>
                  <a:close/>
                  <a:moveTo>
                    <a:pt x="20449" y="4979"/>
                  </a:moveTo>
                  <a:lnTo>
                    <a:pt x="25133" y="7656"/>
                  </a:lnTo>
                  <a:lnTo>
                    <a:pt x="25133" y="13062"/>
                  </a:lnTo>
                  <a:lnTo>
                    <a:pt x="20449" y="15766"/>
                  </a:lnTo>
                  <a:lnTo>
                    <a:pt x="15792" y="13062"/>
                  </a:lnTo>
                  <a:lnTo>
                    <a:pt x="15792" y="7656"/>
                  </a:lnTo>
                  <a:lnTo>
                    <a:pt x="20449" y="4979"/>
                  </a:lnTo>
                  <a:close/>
                  <a:moveTo>
                    <a:pt x="29978" y="4979"/>
                  </a:moveTo>
                  <a:lnTo>
                    <a:pt x="34635" y="7656"/>
                  </a:lnTo>
                  <a:lnTo>
                    <a:pt x="34635" y="13062"/>
                  </a:lnTo>
                  <a:lnTo>
                    <a:pt x="29978" y="15766"/>
                  </a:lnTo>
                  <a:lnTo>
                    <a:pt x="25294" y="13062"/>
                  </a:lnTo>
                  <a:lnTo>
                    <a:pt x="25294" y="7656"/>
                  </a:lnTo>
                  <a:lnTo>
                    <a:pt x="29978" y="4979"/>
                  </a:lnTo>
                  <a:close/>
                  <a:moveTo>
                    <a:pt x="6183" y="13196"/>
                  </a:moveTo>
                  <a:lnTo>
                    <a:pt x="10867" y="15899"/>
                  </a:lnTo>
                  <a:lnTo>
                    <a:pt x="10867" y="21306"/>
                  </a:lnTo>
                  <a:lnTo>
                    <a:pt x="6183" y="23983"/>
                  </a:lnTo>
                  <a:lnTo>
                    <a:pt x="1526" y="21306"/>
                  </a:lnTo>
                  <a:lnTo>
                    <a:pt x="1526" y="15899"/>
                  </a:lnTo>
                  <a:lnTo>
                    <a:pt x="6183" y="13196"/>
                  </a:lnTo>
                  <a:close/>
                  <a:moveTo>
                    <a:pt x="15712" y="13196"/>
                  </a:moveTo>
                  <a:lnTo>
                    <a:pt x="20369" y="15899"/>
                  </a:lnTo>
                  <a:lnTo>
                    <a:pt x="20369" y="21306"/>
                  </a:lnTo>
                  <a:lnTo>
                    <a:pt x="15712" y="23983"/>
                  </a:lnTo>
                  <a:lnTo>
                    <a:pt x="11028" y="21306"/>
                  </a:lnTo>
                  <a:lnTo>
                    <a:pt x="11028" y="15899"/>
                  </a:lnTo>
                  <a:lnTo>
                    <a:pt x="15712" y="13196"/>
                  </a:lnTo>
                  <a:close/>
                  <a:moveTo>
                    <a:pt x="25213" y="13196"/>
                  </a:moveTo>
                  <a:lnTo>
                    <a:pt x="29871" y="15899"/>
                  </a:lnTo>
                  <a:lnTo>
                    <a:pt x="29871" y="21306"/>
                  </a:lnTo>
                  <a:lnTo>
                    <a:pt x="25213" y="23983"/>
                  </a:lnTo>
                  <a:lnTo>
                    <a:pt x="20529" y="21306"/>
                  </a:lnTo>
                  <a:lnTo>
                    <a:pt x="20529" y="15899"/>
                  </a:lnTo>
                  <a:lnTo>
                    <a:pt x="25213" y="13196"/>
                  </a:lnTo>
                  <a:close/>
                  <a:moveTo>
                    <a:pt x="34715" y="13196"/>
                  </a:moveTo>
                  <a:lnTo>
                    <a:pt x="39399" y="15899"/>
                  </a:lnTo>
                  <a:lnTo>
                    <a:pt x="39399" y="21306"/>
                  </a:lnTo>
                  <a:lnTo>
                    <a:pt x="34715" y="23983"/>
                  </a:lnTo>
                  <a:lnTo>
                    <a:pt x="30058" y="21306"/>
                  </a:lnTo>
                  <a:lnTo>
                    <a:pt x="30058" y="15899"/>
                  </a:lnTo>
                  <a:lnTo>
                    <a:pt x="34715" y="13196"/>
                  </a:lnTo>
                  <a:close/>
                  <a:moveTo>
                    <a:pt x="10947" y="21440"/>
                  </a:moveTo>
                  <a:lnTo>
                    <a:pt x="15605" y="24143"/>
                  </a:lnTo>
                  <a:lnTo>
                    <a:pt x="15605" y="29523"/>
                  </a:lnTo>
                  <a:lnTo>
                    <a:pt x="10947" y="32226"/>
                  </a:lnTo>
                  <a:lnTo>
                    <a:pt x="6263" y="29523"/>
                  </a:lnTo>
                  <a:lnTo>
                    <a:pt x="6263" y="24143"/>
                  </a:lnTo>
                  <a:lnTo>
                    <a:pt x="10947" y="21440"/>
                  </a:lnTo>
                  <a:close/>
                  <a:moveTo>
                    <a:pt x="20449" y="21440"/>
                  </a:moveTo>
                  <a:lnTo>
                    <a:pt x="25133" y="24143"/>
                  </a:lnTo>
                  <a:lnTo>
                    <a:pt x="25133" y="29523"/>
                  </a:lnTo>
                  <a:lnTo>
                    <a:pt x="20449" y="32226"/>
                  </a:lnTo>
                  <a:lnTo>
                    <a:pt x="15792" y="29523"/>
                  </a:lnTo>
                  <a:lnTo>
                    <a:pt x="15792" y="24143"/>
                  </a:lnTo>
                  <a:lnTo>
                    <a:pt x="20449" y="21440"/>
                  </a:lnTo>
                  <a:close/>
                  <a:moveTo>
                    <a:pt x="29978" y="21440"/>
                  </a:moveTo>
                  <a:lnTo>
                    <a:pt x="34635" y="24143"/>
                  </a:lnTo>
                  <a:lnTo>
                    <a:pt x="34635" y="29523"/>
                  </a:lnTo>
                  <a:lnTo>
                    <a:pt x="29978" y="32226"/>
                  </a:lnTo>
                  <a:lnTo>
                    <a:pt x="25294" y="29523"/>
                  </a:lnTo>
                  <a:lnTo>
                    <a:pt x="25294" y="24143"/>
                  </a:lnTo>
                  <a:lnTo>
                    <a:pt x="29978" y="21440"/>
                  </a:lnTo>
                  <a:close/>
                  <a:moveTo>
                    <a:pt x="39480" y="21440"/>
                  </a:moveTo>
                  <a:lnTo>
                    <a:pt x="44137" y="24143"/>
                  </a:lnTo>
                  <a:lnTo>
                    <a:pt x="44137" y="29523"/>
                  </a:lnTo>
                  <a:lnTo>
                    <a:pt x="39480" y="32226"/>
                  </a:lnTo>
                  <a:lnTo>
                    <a:pt x="34796" y="29523"/>
                  </a:lnTo>
                  <a:lnTo>
                    <a:pt x="34796" y="24143"/>
                  </a:lnTo>
                  <a:lnTo>
                    <a:pt x="39480" y="21440"/>
                  </a:lnTo>
                  <a:close/>
                  <a:moveTo>
                    <a:pt x="15712" y="29684"/>
                  </a:moveTo>
                  <a:lnTo>
                    <a:pt x="20369" y="32387"/>
                  </a:lnTo>
                  <a:lnTo>
                    <a:pt x="20369" y="37767"/>
                  </a:lnTo>
                  <a:lnTo>
                    <a:pt x="15712" y="40470"/>
                  </a:lnTo>
                  <a:lnTo>
                    <a:pt x="11028" y="37767"/>
                  </a:lnTo>
                  <a:lnTo>
                    <a:pt x="11028" y="32387"/>
                  </a:lnTo>
                  <a:lnTo>
                    <a:pt x="15712" y="29684"/>
                  </a:lnTo>
                  <a:close/>
                  <a:moveTo>
                    <a:pt x="25213" y="29684"/>
                  </a:moveTo>
                  <a:lnTo>
                    <a:pt x="29871" y="32387"/>
                  </a:lnTo>
                  <a:lnTo>
                    <a:pt x="29871" y="37767"/>
                  </a:lnTo>
                  <a:lnTo>
                    <a:pt x="25213" y="40470"/>
                  </a:lnTo>
                  <a:lnTo>
                    <a:pt x="20529" y="37767"/>
                  </a:lnTo>
                  <a:lnTo>
                    <a:pt x="20529" y="32387"/>
                  </a:lnTo>
                  <a:lnTo>
                    <a:pt x="25213" y="29684"/>
                  </a:lnTo>
                  <a:close/>
                  <a:moveTo>
                    <a:pt x="34715" y="29684"/>
                  </a:moveTo>
                  <a:lnTo>
                    <a:pt x="39399" y="32387"/>
                  </a:lnTo>
                  <a:lnTo>
                    <a:pt x="39399" y="37767"/>
                  </a:lnTo>
                  <a:lnTo>
                    <a:pt x="34715" y="40470"/>
                  </a:lnTo>
                  <a:lnTo>
                    <a:pt x="30058" y="37767"/>
                  </a:lnTo>
                  <a:lnTo>
                    <a:pt x="30058" y="32387"/>
                  </a:lnTo>
                  <a:lnTo>
                    <a:pt x="34715" y="29684"/>
                  </a:lnTo>
                  <a:close/>
                  <a:moveTo>
                    <a:pt x="20369" y="1"/>
                  </a:moveTo>
                  <a:lnTo>
                    <a:pt x="20369" y="4818"/>
                  </a:lnTo>
                  <a:lnTo>
                    <a:pt x="15712" y="7522"/>
                  </a:lnTo>
                  <a:lnTo>
                    <a:pt x="11028" y="4818"/>
                  </a:lnTo>
                  <a:lnTo>
                    <a:pt x="11028" y="3159"/>
                  </a:lnTo>
                  <a:cubicBezTo>
                    <a:pt x="10974" y="3186"/>
                    <a:pt x="10921" y="3239"/>
                    <a:pt x="10867" y="3266"/>
                  </a:cubicBezTo>
                  <a:lnTo>
                    <a:pt x="10867" y="4818"/>
                  </a:lnTo>
                  <a:lnTo>
                    <a:pt x="6183" y="7522"/>
                  </a:lnTo>
                  <a:lnTo>
                    <a:pt x="5915" y="7361"/>
                  </a:lnTo>
                  <a:cubicBezTo>
                    <a:pt x="5889" y="7415"/>
                    <a:pt x="5835" y="7442"/>
                    <a:pt x="5808" y="7495"/>
                  </a:cubicBezTo>
                  <a:lnTo>
                    <a:pt x="6103" y="7656"/>
                  </a:lnTo>
                  <a:lnTo>
                    <a:pt x="6103" y="13062"/>
                  </a:lnTo>
                  <a:lnTo>
                    <a:pt x="1419" y="15766"/>
                  </a:lnTo>
                  <a:lnTo>
                    <a:pt x="1124" y="15578"/>
                  </a:lnTo>
                  <a:cubicBezTo>
                    <a:pt x="1124" y="15632"/>
                    <a:pt x="1098" y="15685"/>
                    <a:pt x="1071" y="15739"/>
                  </a:cubicBezTo>
                  <a:lnTo>
                    <a:pt x="1338" y="15899"/>
                  </a:lnTo>
                  <a:lnTo>
                    <a:pt x="1338" y="21306"/>
                  </a:lnTo>
                  <a:lnTo>
                    <a:pt x="0" y="22082"/>
                  </a:lnTo>
                  <a:cubicBezTo>
                    <a:pt x="0" y="22136"/>
                    <a:pt x="0" y="22216"/>
                    <a:pt x="0" y="22270"/>
                  </a:cubicBezTo>
                  <a:lnTo>
                    <a:pt x="1419" y="21440"/>
                  </a:lnTo>
                  <a:lnTo>
                    <a:pt x="6103" y="24143"/>
                  </a:lnTo>
                  <a:lnTo>
                    <a:pt x="6103" y="29523"/>
                  </a:lnTo>
                  <a:lnTo>
                    <a:pt x="1927" y="31932"/>
                  </a:lnTo>
                  <a:cubicBezTo>
                    <a:pt x="1954" y="31986"/>
                    <a:pt x="1981" y="32039"/>
                    <a:pt x="2008" y="32093"/>
                  </a:cubicBezTo>
                  <a:lnTo>
                    <a:pt x="6183" y="29684"/>
                  </a:lnTo>
                  <a:lnTo>
                    <a:pt x="10867" y="32387"/>
                  </a:lnTo>
                  <a:lnTo>
                    <a:pt x="10867" y="37767"/>
                  </a:lnTo>
                  <a:lnTo>
                    <a:pt x="7548" y="39694"/>
                  </a:lnTo>
                  <a:cubicBezTo>
                    <a:pt x="7575" y="39721"/>
                    <a:pt x="7628" y="39774"/>
                    <a:pt x="7682" y="39801"/>
                  </a:cubicBezTo>
                  <a:lnTo>
                    <a:pt x="10947" y="37928"/>
                  </a:lnTo>
                  <a:lnTo>
                    <a:pt x="15605" y="40631"/>
                  </a:lnTo>
                  <a:lnTo>
                    <a:pt x="15605" y="44405"/>
                  </a:lnTo>
                  <a:cubicBezTo>
                    <a:pt x="15658" y="44405"/>
                    <a:pt x="15738" y="44432"/>
                    <a:pt x="15792" y="44458"/>
                  </a:cubicBezTo>
                  <a:lnTo>
                    <a:pt x="15792" y="40631"/>
                  </a:lnTo>
                  <a:lnTo>
                    <a:pt x="20449" y="37928"/>
                  </a:lnTo>
                  <a:lnTo>
                    <a:pt x="25133" y="40631"/>
                  </a:lnTo>
                  <a:lnTo>
                    <a:pt x="25133" y="45449"/>
                  </a:lnTo>
                  <a:cubicBezTo>
                    <a:pt x="25187" y="45449"/>
                    <a:pt x="25240" y="45449"/>
                    <a:pt x="25294" y="45422"/>
                  </a:cubicBezTo>
                  <a:lnTo>
                    <a:pt x="25294" y="40631"/>
                  </a:lnTo>
                  <a:lnTo>
                    <a:pt x="29978" y="37928"/>
                  </a:lnTo>
                  <a:lnTo>
                    <a:pt x="34635" y="40631"/>
                  </a:lnTo>
                  <a:lnTo>
                    <a:pt x="34635" y="42290"/>
                  </a:lnTo>
                  <a:cubicBezTo>
                    <a:pt x="34688" y="42237"/>
                    <a:pt x="34742" y="42210"/>
                    <a:pt x="34796" y="42183"/>
                  </a:cubicBezTo>
                  <a:lnTo>
                    <a:pt x="34796" y="40631"/>
                  </a:lnTo>
                  <a:lnTo>
                    <a:pt x="39480" y="37928"/>
                  </a:lnTo>
                  <a:lnTo>
                    <a:pt x="39747" y="38088"/>
                  </a:lnTo>
                  <a:cubicBezTo>
                    <a:pt x="39774" y="38035"/>
                    <a:pt x="39827" y="37981"/>
                    <a:pt x="39854" y="37954"/>
                  </a:cubicBezTo>
                  <a:lnTo>
                    <a:pt x="39560" y="37767"/>
                  </a:lnTo>
                  <a:lnTo>
                    <a:pt x="39560" y="32387"/>
                  </a:lnTo>
                  <a:lnTo>
                    <a:pt x="44244" y="29684"/>
                  </a:lnTo>
                  <a:lnTo>
                    <a:pt x="44538" y="29871"/>
                  </a:lnTo>
                  <a:cubicBezTo>
                    <a:pt x="44565" y="29791"/>
                    <a:pt x="44565" y="29737"/>
                    <a:pt x="44592" y="29684"/>
                  </a:cubicBezTo>
                  <a:lnTo>
                    <a:pt x="44324" y="29523"/>
                  </a:lnTo>
                  <a:lnTo>
                    <a:pt x="44324" y="24143"/>
                  </a:lnTo>
                  <a:lnTo>
                    <a:pt x="45662" y="23367"/>
                  </a:lnTo>
                  <a:cubicBezTo>
                    <a:pt x="45662" y="23314"/>
                    <a:pt x="45662" y="23233"/>
                    <a:pt x="45662" y="23153"/>
                  </a:cubicBezTo>
                  <a:lnTo>
                    <a:pt x="44244" y="23983"/>
                  </a:lnTo>
                  <a:lnTo>
                    <a:pt x="39560" y="21306"/>
                  </a:lnTo>
                  <a:lnTo>
                    <a:pt x="39560" y="15899"/>
                  </a:lnTo>
                  <a:lnTo>
                    <a:pt x="43735" y="13491"/>
                  </a:lnTo>
                  <a:cubicBezTo>
                    <a:pt x="43709" y="13437"/>
                    <a:pt x="43682" y="13383"/>
                    <a:pt x="43655" y="13330"/>
                  </a:cubicBezTo>
                  <a:lnTo>
                    <a:pt x="39480" y="15766"/>
                  </a:lnTo>
                  <a:lnTo>
                    <a:pt x="34796" y="13062"/>
                  </a:lnTo>
                  <a:lnTo>
                    <a:pt x="34796" y="7656"/>
                  </a:lnTo>
                  <a:lnTo>
                    <a:pt x="38114" y="5755"/>
                  </a:lnTo>
                  <a:cubicBezTo>
                    <a:pt x="38088" y="5702"/>
                    <a:pt x="38034" y="5675"/>
                    <a:pt x="37981" y="5621"/>
                  </a:cubicBezTo>
                  <a:lnTo>
                    <a:pt x="34715" y="7522"/>
                  </a:lnTo>
                  <a:lnTo>
                    <a:pt x="30058" y="4818"/>
                  </a:lnTo>
                  <a:lnTo>
                    <a:pt x="30058" y="1045"/>
                  </a:lnTo>
                  <a:cubicBezTo>
                    <a:pt x="30004" y="1018"/>
                    <a:pt x="29951" y="1018"/>
                    <a:pt x="29871" y="991"/>
                  </a:cubicBezTo>
                  <a:lnTo>
                    <a:pt x="29871" y="4818"/>
                  </a:lnTo>
                  <a:lnTo>
                    <a:pt x="25213" y="7522"/>
                  </a:lnTo>
                  <a:lnTo>
                    <a:pt x="20529" y="4818"/>
                  </a:lnTo>
                  <a:lnTo>
                    <a:pt x="20529"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795817" y="2846396"/>
              <a:ext cx="10401" cy="8080"/>
            </a:xfrm>
            <a:custGeom>
              <a:avLst/>
              <a:gdLst/>
              <a:ahLst/>
              <a:cxnLst/>
              <a:rect l="l" t="t" r="r" b="b"/>
              <a:pathLst>
                <a:path w="242" h="188" extrusionOk="0">
                  <a:moveTo>
                    <a:pt x="161" y="0"/>
                  </a:moveTo>
                  <a:cubicBezTo>
                    <a:pt x="108" y="27"/>
                    <a:pt x="54" y="81"/>
                    <a:pt x="1" y="107"/>
                  </a:cubicBezTo>
                  <a:lnTo>
                    <a:pt x="161" y="188"/>
                  </a:lnTo>
                  <a:lnTo>
                    <a:pt x="242" y="54"/>
                  </a:ln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16;p2"/>
            <p:cNvSpPr/>
            <p:nvPr/>
          </p:nvSpPr>
          <p:spPr>
            <a:xfrm>
              <a:off x="906269" y="2679600"/>
              <a:ext cx="308321" cy="260014"/>
            </a:xfrm>
            <a:custGeom>
              <a:avLst/>
              <a:gdLst/>
              <a:ahLst/>
              <a:cxnLst/>
              <a:rect l="l" t="t" r="r" b="b"/>
              <a:pathLst>
                <a:path w="7174" h="6050" extrusionOk="0">
                  <a:moveTo>
                    <a:pt x="7173" y="0"/>
                  </a:moveTo>
                  <a:lnTo>
                    <a:pt x="7173" y="0"/>
                  </a:lnTo>
                  <a:cubicBezTo>
                    <a:pt x="7013" y="27"/>
                    <a:pt x="6852" y="54"/>
                    <a:pt x="6692" y="81"/>
                  </a:cubicBezTo>
                  <a:lnTo>
                    <a:pt x="3667" y="1794"/>
                  </a:lnTo>
                  <a:lnTo>
                    <a:pt x="3667" y="830"/>
                  </a:lnTo>
                  <a:cubicBezTo>
                    <a:pt x="3614" y="857"/>
                    <a:pt x="3560" y="857"/>
                    <a:pt x="3507" y="884"/>
                  </a:cubicBezTo>
                  <a:lnTo>
                    <a:pt x="3507" y="1794"/>
                  </a:lnTo>
                  <a:lnTo>
                    <a:pt x="2516" y="1231"/>
                  </a:lnTo>
                  <a:cubicBezTo>
                    <a:pt x="2463" y="1258"/>
                    <a:pt x="2382" y="1285"/>
                    <a:pt x="2329" y="1312"/>
                  </a:cubicBezTo>
                  <a:lnTo>
                    <a:pt x="3426" y="1954"/>
                  </a:lnTo>
                  <a:lnTo>
                    <a:pt x="0" y="3935"/>
                  </a:lnTo>
                  <a:lnTo>
                    <a:pt x="81" y="4069"/>
                  </a:lnTo>
                  <a:lnTo>
                    <a:pt x="3507" y="2115"/>
                  </a:lnTo>
                  <a:lnTo>
                    <a:pt x="3507" y="6049"/>
                  </a:lnTo>
                  <a:lnTo>
                    <a:pt x="3667" y="6049"/>
                  </a:lnTo>
                  <a:lnTo>
                    <a:pt x="3667" y="2115"/>
                  </a:lnTo>
                  <a:lnTo>
                    <a:pt x="7093" y="4069"/>
                  </a:lnTo>
                  <a:lnTo>
                    <a:pt x="7173" y="3935"/>
                  </a:lnTo>
                  <a:lnTo>
                    <a:pt x="3774" y="1954"/>
                  </a:lnTo>
                  <a:lnTo>
                    <a:pt x="717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17;p2"/>
            <p:cNvSpPr/>
            <p:nvPr/>
          </p:nvSpPr>
          <p:spPr>
            <a:xfrm>
              <a:off x="1314642" y="2672681"/>
              <a:ext cx="309481" cy="266933"/>
            </a:xfrm>
            <a:custGeom>
              <a:avLst/>
              <a:gdLst/>
              <a:ahLst/>
              <a:cxnLst/>
              <a:rect l="l" t="t" r="r" b="b"/>
              <a:pathLst>
                <a:path w="7201" h="6211" extrusionOk="0">
                  <a:moveTo>
                    <a:pt x="107" y="1"/>
                  </a:moveTo>
                  <a:lnTo>
                    <a:pt x="0" y="134"/>
                  </a:lnTo>
                  <a:lnTo>
                    <a:pt x="3426" y="2115"/>
                  </a:lnTo>
                  <a:lnTo>
                    <a:pt x="0" y="4096"/>
                  </a:lnTo>
                  <a:lnTo>
                    <a:pt x="107" y="4230"/>
                  </a:lnTo>
                  <a:lnTo>
                    <a:pt x="3506" y="2276"/>
                  </a:lnTo>
                  <a:lnTo>
                    <a:pt x="3506" y="6210"/>
                  </a:lnTo>
                  <a:lnTo>
                    <a:pt x="3694" y="6210"/>
                  </a:lnTo>
                  <a:lnTo>
                    <a:pt x="3694" y="2276"/>
                  </a:lnTo>
                  <a:lnTo>
                    <a:pt x="7093" y="4230"/>
                  </a:lnTo>
                  <a:lnTo>
                    <a:pt x="7200" y="4096"/>
                  </a:lnTo>
                  <a:lnTo>
                    <a:pt x="3774" y="2115"/>
                  </a:lnTo>
                  <a:lnTo>
                    <a:pt x="6558" y="509"/>
                  </a:lnTo>
                  <a:cubicBezTo>
                    <a:pt x="6477" y="482"/>
                    <a:pt x="6397" y="456"/>
                    <a:pt x="6317" y="456"/>
                  </a:cubicBezTo>
                  <a:lnTo>
                    <a:pt x="3694" y="1955"/>
                  </a:lnTo>
                  <a:lnTo>
                    <a:pt x="3694" y="1"/>
                  </a:lnTo>
                  <a:lnTo>
                    <a:pt x="3506" y="1"/>
                  </a:lnTo>
                  <a:lnTo>
                    <a:pt x="3506" y="1955"/>
                  </a:lnTo>
                  <a:lnTo>
                    <a:pt x="10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18;p2"/>
            <p:cNvSpPr/>
            <p:nvPr/>
          </p:nvSpPr>
          <p:spPr>
            <a:xfrm>
              <a:off x="1724131" y="2785411"/>
              <a:ext cx="117372" cy="69065"/>
            </a:xfrm>
            <a:custGeom>
              <a:avLst/>
              <a:gdLst/>
              <a:ahLst/>
              <a:cxnLst/>
              <a:rect l="l" t="t" r="r" b="b"/>
              <a:pathLst>
                <a:path w="2731" h="1607" extrusionOk="0">
                  <a:moveTo>
                    <a:pt x="2543" y="1"/>
                  </a:moveTo>
                  <a:lnTo>
                    <a:pt x="1" y="1473"/>
                  </a:lnTo>
                  <a:lnTo>
                    <a:pt x="81" y="1607"/>
                  </a:lnTo>
                  <a:lnTo>
                    <a:pt x="2731" y="81"/>
                  </a:lnTo>
                  <a:cubicBezTo>
                    <a:pt x="2677" y="54"/>
                    <a:pt x="2597" y="27"/>
                    <a:pt x="2543"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19;p2"/>
            <p:cNvSpPr/>
            <p:nvPr/>
          </p:nvSpPr>
          <p:spPr>
            <a:xfrm>
              <a:off x="1874810" y="2808447"/>
              <a:ext cx="6962" cy="131167"/>
            </a:xfrm>
            <a:custGeom>
              <a:avLst/>
              <a:gdLst/>
              <a:ahLst/>
              <a:cxnLst/>
              <a:rect l="l" t="t" r="r" b="b"/>
              <a:pathLst>
                <a:path w="162" h="3052" extrusionOk="0">
                  <a:moveTo>
                    <a:pt x="1" y="0"/>
                  </a:moveTo>
                  <a:lnTo>
                    <a:pt x="1" y="3051"/>
                  </a:lnTo>
                  <a:lnTo>
                    <a:pt x="162" y="3051"/>
                  </a:lnTo>
                  <a:lnTo>
                    <a:pt x="162" y="107"/>
                  </a:lnTo>
                  <a:cubicBezTo>
                    <a:pt x="108" y="54"/>
                    <a:pt x="54" y="27"/>
                    <a:pt x="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2"/>
            <p:cNvSpPr/>
            <p:nvPr/>
          </p:nvSpPr>
          <p:spPr>
            <a:xfrm>
              <a:off x="451868" y="3289279"/>
              <a:ext cx="2364" cy="4642"/>
            </a:xfrm>
            <a:custGeom>
              <a:avLst/>
              <a:gdLst/>
              <a:ahLst/>
              <a:cxnLst/>
              <a:rect l="l" t="t" r="r" b="b"/>
              <a:pathLst>
                <a:path w="55" h="108" extrusionOk="0">
                  <a:moveTo>
                    <a:pt x="54" y="0"/>
                  </a:moveTo>
                  <a:cubicBezTo>
                    <a:pt x="28" y="27"/>
                    <a:pt x="28" y="54"/>
                    <a:pt x="1" y="107"/>
                  </a:cubicBezTo>
                  <a:lnTo>
                    <a:pt x="54" y="107"/>
                  </a:lnTo>
                  <a:lnTo>
                    <a:pt x="5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2"/>
            <p:cNvSpPr/>
            <p:nvPr/>
          </p:nvSpPr>
          <p:spPr>
            <a:xfrm>
              <a:off x="516292" y="3153513"/>
              <a:ext cx="88620" cy="55269"/>
            </a:xfrm>
            <a:custGeom>
              <a:avLst/>
              <a:gdLst/>
              <a:ahLst/>
              <a:cxnLst/>
              <a:rect l="l" t="t" r="r" b="b"/>
              <a:pathLst>
                <a:path w="2062" h="1286" extrusionOk="0">
                  <a:moveTo>
                    <a:pt x="81" y="1"/>
                  </a:moveTo>
                  <a:cubicBezTo>
                    <a:pt x="54" y="54"/>
                    <a:pt x="27" y="108"/>
                    <a:pt x="1" y="135"/>
                  </a:cubicBezTo>
                  <a:lnTo>
                    <a:pt x="1981" y="1285"/>
                  </a:lnTo>
                  <a:lnTo>
                    <a:pt x="2062" y="1125"/>
                  </a:ln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2"/>
            <p:cNvSpPr/>
            <p:nvPr/>
          </p:nvSpPr>
          <p:spPr>
            <a:xfrm>
              <a:off x="704963" y="2940732"/>
              <a:ext cx="308321" cy="353189"/>
            </a:xfrm>
            <a:custGeom>
              <a:avLst/>
              <a:gdLst/>
              <a:ahLst/>
              <a:cxnLst/>
              <a:rect l="l" t="t" r="r" b="b"/>
              <a:pathLst>
                <a:path w="7174" h="8218" extrusionOk="0">
                  <a:moveTo>
                    <a:pt x="3507" y="0"/>
                  </a:moveTo>
                  <a:lnTo>
                    <a:pt x="3507" y="3961"/>
                  </a:lnTo>
                  <a:lnTo>
                    <a:pt x="81" y="1981"/>
                  </a:lnTo>
                  <a:lnTo>
                    <a:pt x="0" y="2141"/>
                  </a:lnTo>
                  <a:lnTo>
                    <a:pt x="3426" y="4095"/>
                  </a:lnTo>
                  <a:lnTo>
                    <a:pt x="0" y="6076"/>
                  </a:lnTo>
                  <a:lnTo>
                    <a:pt x="81" y="6236"/>
                  </a:lnTo>
                  <a:lnTo>
                    <a:pt x="3507" y="4256"/>
                  </a:lnTo>
                  <a:lnTo>
                    <a:pt x="3507" y="8217"/>
                  </a:lnTo>
                  <a:lnTo>
                    <a:pt x="3667" y="8217"/>
                  </a:lnTo>
                  <a:lnTo>
                    <a:pt x="3667" y="4256"/>
                  </a:lnTo>
                  <a:lnTo>
                    <a:pt x="7093" y="6236"/>
                  </a:lnTo>
                  <a:lnTo>
                    <a:pt x="7173" y="6076"/>
                  </a:lnTo>
                  <a:lnTo>
                    <a:pt x="3774" y="4095"/>
                  </a:lnTo>
                  <a:lnTo>
                    <a:pt x="7173"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2"/>
            <p:cNvSpPr/>
            <p:nvPr/>
          </p:nvSpPr>
          <p:spPr>
            <a:xfrm>
              <a:off x="1113335" y="2940732"/>
              <a:ext cx="309481" cy="352029"/>
            </a:xfrm>
            <a:custGeom>
              <a:avLst/>
              <a:gdLst/>
              <a:ahLst/>
              <a:cxnLst/>
              <a:rect l="l" t="t" r="r" b="b"/>
              <a:pathLst>
                <a:path w="7201" h="8191" extrusionOk="0">
                  <a:moveTo>
                    <a:pt x="3506" y="0"/>
                  </a:moveTo>
                  <a:lnTo>
                    <a:pt x="3506" y="3961"/>
                  </a:lnTo>
                  <a:lnTo>
                    <a:pt x="80" y="1981"/>
                  </a:lnTo>
                  <a:lnTo>
                    <a:pt x="0" y="2141"/>
                  </a:lnTo>
                  <a:lnTo>
                    <a:pt x="3426" y="4095"/>
                  </a:lnTo>
                  <a:lnTo>
                    <a:pt x="0" y="6076"/>
                  </a:lnTo>
                  <a:lnTo>
                    <a:pt x="80" y="6236"/>
                  </a:lnTo>
                  <a:lnTo>
                    <a:pt x="3506" y="4256"/>
                  </a:lnTo>
                  <a:lnTo>
                    <a:pt x="3506" y="8190"/>
                  </a:lnTo>
                  <a:lnTo>
                    <a:pt x="3694" y="8190"/>
                  </a:lnTo>
                  <a:lnTo>
                    <a:pt x="3694" y="4256"/>
                  </a:lnTo>
                  <a:lnTo>
                    <a:pt x="7093" y="6236"/>
                  </a:lnTo>
                  <a:lnTo>
                    <a:pt x="7200" y="6076"/>
                  </a:lnTo>
                  <a:lnTo>
                    <a:pt x="3774" y="4095"/>
                  </a:lnTo>
                  <a:lnTo>
                    <a:pt x="7200" y="2141"/>
                  </a:lnTo>
                  <a:lnTo>
                    <a:pt x="7093"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2"/>
            <p:cNvSpPr/>
            <p:nvPr/>
          </p:nvSpPr>
          <p:spPr>
            <a:xfrm>
              <a:off x="1522825" y="2940732"/>
              <a:ext cx="308321" cy="352029"/>
            </a:xfrm>
            <a:custGeom>
              <a:avLst/>
              <a:gdLst/>
              <a:ahLst/>
              <a:cxnLst/>
              <a:rect l="l" t="t" r="r" b="b"/>
              <a:pathLst>
                <a:path w="7174" h="8191" extrusionOk="0">
                  <a:moveTo>
                    <a:pt x="3507" y="0"/>
                  </a:moveTo>
                  <a:lnTo>
                    <a:pt x="3480" y="3961"/>
                  </a:lnTo>
                  <a:lnTo>
                    <a:pt x="81" y="1981"/>
                  </a:lnTo>
                  <a:lnTo>
                    <a:pt x="1" y="2141"/>
                  </a:lnTo>
                  <a:lnTo>
                    <a:pt x="3400" y="4095"/>
                  </a:lnTo>
                  <a:lnTo>
                    <a:pt x="1" y="6076"/>
                  </a:lnTo>
                  <a:lnTo>
                    <a:pt x="81" y="6236"/>
                  </a:lnTo>
                  <a:lnTo>
                    <a:pt x="3480" y="4256"/>
                  </a:lnTo>
                  <a:lnTo>
                    <a:pt x="3480" y="8190"/>
                  </a:lnTo>
                  <a:lnTo>
                    <a:pt x="3668" y="8190"/>
                  </a:lnTo>
                  <a:lnTo>
                    <a:pt x="3668" y="4256"/>
                  </a:lnTo>
                  <a:lnTo>
                    <a:pt x="7094" y="6236"/>
                  </a:lnTo>
                  <a:lnTo>
                    <a:pt x="7174" y="6076"/>
                  </a:lnTo>
                  <a:lnTo>
                    <a:pt x="3748" y="4095"/>
                  </a:lnTo>
                  <a:lnTo>
                    <a:pt x="7174" y="2141"/>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2"/>
            <p:cNvSpPr/>
            <p:nvPr/>
          </p:nvSpPr>
          <p:spPr>
            <a:xfrm>
              <a:off x="1931197" y="2975243"/>
              <a:ext cx="308321" cy="317518"/>
            </a:xfrm>
            <a:custGeom>
              <a:avLst/>
              <a:gdLst/>
              <a:ahLst/>
              <a:cxnLst/>
              <a:rect l="l" t="t" r="r" b="b"/>
              <a:pathLst>
                <a:path w="7174" h="7388" extrusionOk="0">
                  <a:moveTo>
                    <a:pt x="3507" y="0"/>
                  </a:moveTo>
                  <a:lnTo>
                    <a:pt x="3507" y="3158"/>
                  </a:lnTo>
                  <a:lnTo>
                    <a:pt x="81" y="1178"/>
                  </a:lnTo>
                  <a:lnTo>
                    <a:pt x="0" y="1312"/>
                  </a:lnTo>
                  <a:lnTo>
                    <a:pt x="3426" y="3292"/>
                  </a:lnTo>
                  <a:lnTo>
                    <a:pt x="0" y="5273"/>
                  </a:lnTo>
                  <a:lnTo>
                    <a:pt x="81" y="5433"/>
                  </a:lnTo>
                  <a:lnTo>
                    <a:pt x="3507" y="3453"/>
                  </a:lnTo>
                  <a:lnTo>
                    <a:pt x="3507" y="7387"/>
                  </a:lnTo>
                  <a:lnTo>
                    <a:pt x="3667" y="7387"/>
                  </a:lnTo>
                  <a:lnTo>
                    <a:pt x="3667" y="3453"/>
                  </a:lnTo>
                  <a:lnTo>
                    <a:pt x="7093" y="5407"/>
                  </a:lnTo>
                  <a:lnTo>
                    <a:pt x="7174" y="5273"/>
                  </a:lnTo>
                  <a:lnTo>
                    <a:pt x="3748" y="3292"/>
                  </a:lnTo>
                  <a:lnTo>
                    <a:pt x="5434" y="2329"/>
                  </a:lnTo>
                  <a:cubicBezTo>
                    <a:pt x="5380" y="2302"/>
                    <a:pt x="5354" y="2248"/>
                    <a:pt x="5327" y="2195"/>
                  </a:cubicBezTo>
                  <a:lnTo>
                    <a:pt x="3667" y="3158"/>
                  </a:lnTo>
                  <a:lnTo>
                    <a:pt x="3667" y="187"/>
                  </a:lnTo>
                  <a:cubicBezTo>
                    <a:pt x="3614" y="134"/>
                    <a:pt x="3560" y="80"/>
                    <a:pt x="350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 name="Google Shape;26;p2"/>
            <p:cNvSpPr/>
            <p:nvPr/>
          </p:nvSpPr>
          <p:spPr>
            <a:xfrm>
              <a:off x="389766" y="3559565"/>
              <a:ext cx="8080" cy="10401"/>
            </a:xfrm>
            <a:custGeom>
              <a:avLst/>
              <a:gdLst/>
              <a:ahLst/>
              <a:cxnLst/>
              <a:rect l="l" t="t" r="r" b="b"/>
              <a:pathLst>
                <a:path w="188" h="242" extrusionOk="0">
                  <a:moveTo>
                    <a:pt x="1" y="1"/>
                  </a:moveTo>
                  <a:cubicBezTo>
                    <a:pt x="1" y="54"/>
                    <a:pt x="1" y="135"/>
                    <a:pt x="1" y="188"/>
                  </a:cubicBezTo>
                  <a:lnTo>
                    <a:pt x="108" y="242"/>
                  </a:lnTo>
                  <a:lnTo>
                    <a:pt x="188" y="108"/>
                  </a:lnTo>
                  <a:lnTo>
                    <a:pt x="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2"/>
            <p:cNvSpPr/>
            <p:nvPr/>
          </p:nvSpPr>
          <p:spPr>
            <a:xfrm>
              <a:off x="497897" y="3303075"/>
              <a:ext cx="308321" cy="352029"/>
            </a:xfrm>
            <a:custGeom>
              <a:avLst/>
              <a:gdLst/>
              <a:ahLst/>
              <a:cxnLst/>
              <a:rect l="l" t="t" r="r" b="b"/>
              <a:pathLst>
                <a:path w="7174" h="8191" extrusionOk="0">
                  <a:moveTo>
                    <a:pt x="3507" y="0"/>
                  </a:moveTo>
                  <a:lnTo>
                    <a:pt x="3507" y="3935"/>
                  </a:lnTo>
                  <a:lnTo>
                    <a:pt x="81" y="1981"/>
                  </a:lnTo>
                  <a:lnTo>
                    <a:pt x="0" y="2115"/>
                  </a:lnTo>
                  <a:lnTo>
                    <a:pt x="3426" y="4095"/>
                  </a:lnTo>
                  <a:lnTo>
                    <a:pt x="0" y="6076"/>
                  </a:lnTo>
                  <a:lnTo>
                    <a:pt x="81" y="6210"/>
                  </a:lnTo>
                  <a:lnTo>
                    <a:pt x="3507" y="4229"/>
                  </a:lnTo>
                  <a:lnTo>
                    <a:pt x="3507" y="8191"/>
                  </a:lnTo>
                  <a:lnTo>
                    <a:pt x="3667" y="8191"/>
                  </a:lnTo>
                  <a:lnTo>
                    <a:pt x="3667" y="4229"/>
                  </a:lnTo>
                  <a:lnTo>
                    <a:pt x="7093" y="6210"/>
                  </a:lnTo>
                  <a:lnTo>
                    <a:pt x="7174" y="6076"/>
                  </a:lnTo>
                  <a:lnTo>
                    <a:pt x="3748" y="4095"/>
                  </a:lnTo>
                  <a:lnTo>
                    <a:pt x="7174" y="2115"/>
                  </a:lnTo>
                  <a:lnTo>
                    <a:pt x="7093" y="1981"/>
                  </a:lnTo>
                  <a:lnTo>
                    <a:pt x="3667" y="3935"/>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 name="Google Shape;28;p2"/>
            <p:cNvSpPr/>
            <p:nvPr/>
          </p:nvSpPr>
          <p:spPr>
            <a:xfrm>
              <a:off x="906269" y="3303075"/>
              <a:ext cx="308321" cy="352029"/>
            </a:xfrm>
            <a:custGeom>
              <a:avLst/>
              <a:gdLst/>
              <a:ahLst/>
              <a:cxnLst/>
              <a:rect l="l" t="t" r="r" b="b"/>
              <a:pathLst>
                <a:path w="7174" h="8191" extrusionOk="0">
                  <a:moveTo>
                    <a:pt x="3507" y="0"/>
                  </a:moveTo>
                  <a:lnTo>
                    <a:pt x="3507" y="3935"/>
                  </a:lnTo>
                  <a:lnTo>
                    <a:pt x="81" y="1954"/>
                  </a:lnTo>
                  <a:lnTo>
                    <a:pt x="0" y="2115"/>
                  </a:lnTo>
                  <a:lnTo>
                    <a:pt x="3426" y="4095"/>
                  </a:lnTo>
                  <a:lnTo>
                    <a:pt x="0" y="6049"/>
                  </a:lnTo>
                  <a:lnTo>
                    <a:pt x="81" y="6210"/>
                  </a:lnTo>
                  <a:lnTo>
                    <a:pt x="3507" y="4229"/>
                  </a:lnTo>
                  <a:lnTo>
                    <a:pt x="3507" y="8191"/>
                  </a:lnTo>
                  <a:lnTo>
                    <a:pt x="3667" y="8191"/>
                  </a:lnTo>
                  <a:lnTo>
                    <a:pt x="3667" y="4229"/>
                  </a:lnTo>
                  <a:lnTo>
                    <a:pt x="7093" y="6210"/>
                  </a:lnTo>
                  <a:lnTo>
                    <a:pt x="7173" y="6049"/>
                  </a:lnTo>
                  <a:lnTo>
                    <a:pt x="3774" y="4095"/>
                  </a:lnTo>
                  <a:lnTo>
                    <a:pt x="7173" y="2115"/>
                  </a:lnTo>
                  <a:lnTo>
                    <a:pt x="7093" y="1954"/>
                  </a:lnTo>
                  <a:lnTo>
                    <a:pt x="3667"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9" name="Google Shape;29;p2"/>
            <p:cNvSpPr/>
            <p:nvPr/>
          </p:nvSpPr>
          <p:spPr>
            <a:xfrm>
              <a:off x="1314642" y="3303075"/>
              <a:ext cx="309481" cy="352029"/>
            </a:xfrm>
            <a:custGeom>
              <a:avLst/>
              <a:gdLst/>
              <a:ahLst/>
              <a:cxnLst/>
              <a:rect l="l" t="t" r="r" b="b"/>
              <a:pathLst>
                <a:path w="7201" h="8191" extrusionOk="0">
                  <a:moveTo>
                    <a:pt x="3506" y="0"/>
                  </a:moveTo>
                  <a:lnTo>
                    <a:pt x="3506" y="3935"/>
                  </a:lnTo>
                  <a:lnTo>
                    <a:pt x="107" y="1954"/>
                  </a:lnTo>
                  <a:lnTo>
                    <a:pt x="0" y="2115"/>
                  </a:lnTo>
                  <a:lnTo>
                    <a:pt x="3426" y="4095"/>
                  </a:lnTo>
                  <a:lnTo>
                    <a:pt x="0" y="6049"/>
                  </a:lnTo>
                  <a:lnTo>
                    <a:pt x="107" y="6210"/>
                  </a:lnTo>
                  <a:lnTo>
                    <a:pt x="3506" y="4229"/>
                  </a:lnTo>
                  <a:lnTo>
                    <a:pt x="3506" y="8191"/>
                  </a:lnTo>
                  <a:lnTo>
                    <a:pt x="3694" y="8191"/>
                  </a:lnTo>
                  <a:lnTo>
                    <a:pt x="3694" y="4229"/>
                  </a:lnTo>
                  <a:lnTo>
                    <a:pt x="7093" y="6210"/>
                  </a:lnTo>
                  <a:lnTo>
                    <a:pt x="7200" y="6049"/>
                  </a:lnTo>
                  <a:lnTo>
                    <a:pt x="3774" y="4095"/>
                  </a:lnTo>
                  <a:lnTo>
                    <a:pt x="7200" y="2115"/>
                  </a:lnTo>
                  <a:lnTo>
                    <a:pt x="7120" y="1954"/>
                  </a:lnTo>
                  <a:lnTo>
                    <a:pt x="3694" y="3935"/>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0" name="Google Shape;30;p2"/>
            <p:cNvSpPr/>
            <p:nvPr/>
          </p:nvSpPr>
          <p:spPr>
            <a:xfrm>
              <a:off x="1724131" y="3301915"/>
              <a:ext cx="308321" cy="353189"/>
            </a:xfrm>
            <a:custGeom>
              <a:avLst/>
              <a:gdLst/>
              <a:ahLst/>
              <a:cxnLst/>
              <a:rect l="l" t="t" r="r" b="b"/>
              <a:pathLst>
                <a:path w="7174" h="8218" extrusionOk="0">
                  <a:moveTo>
                    <a:pt x="3507" y="0"/>
                  </a:moveTo>
                  <a:lnTo>
                    <a:pt x="3507" y="3962"/>
                  </a:lnTo>
                  <a:lnTo>
                    <a:pt x="81" y="1981"/>
                  </a:lnTo>
                  <a:lnTo>
                    <a:pt x="1" y="2142"/>
                  </a:lnTo>
                  <a:lnTo>
                    <a:pt x="3400" y="4122"/>
                  </a:lnTo>
                  <a:lnTo>
                    <a:pt x="1" y="6076"/>
                  </a:lnTo>
                  <a:lnTo>
                    <a:pt x="81" y="6237"/>
                  </a:lnTo>
                  <a:lnTo>
                    <a:pt x="3507" y="4256"/>
                  </a:lnTo>
                  <a:lnTo>
                    <a:pt x="3507" y="8218"/>
                  </a:lnTo>
                  <a:lnTo>
                    <a:pt x="3668" y="8218"/>
                  </a:lnTo>
                  <a:lnTo>
                    <a:pt x="3668" y="4256"/>
                  </a:lnTo>
                  <a:lnTo>
                    <a:pt x="7094" y="6237"/>
                  </a:lnTo>
                  <a:lnTo>
                    <a:pt x="7174" y="6076"/>
                  </a:lnTo>
                  <a:lnTo>
                    <a:pt x="3748" y="4122"/>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1" name="Google Shape;31;p2"/>
            <p:cNvSpPr/>
            <p:nvPr/>
          </p:nvSpPr>
          <p:spPr>
            <a:xfrm>
              <a:off x="2132503" y="3301915"/>
              <a:ext cx="207109" cy="353189"/>
            </a:xfrm>
            <a:custGeom>
              <a:avLst/>
              <a:gdLst/>
              <a:ahLst/>
              <a:cxnLst/>
              <a:rect l="l" t="t" r="r" b="b"/>
              <a:pathLst>
                <a:path w="4819" h="8218" extrusionOk="0">
                  <a:moveTo>
                    <a:pt x="3507" y="0"/>
                  </a:moveTo>
                  <a:lnTo>
                    <a:pt x="3507" y="3962"/>
                  </a:lnTo>
                  <a:lnTo>
                    <a:pt x="81" y="1981"/>
                  </a:lnTo>
                  <a:lnTo>
                    <a:pt x="0" y="2142"/>
                  </a:lnTo>
                  <a:lnTo>
                    <a:pt x="3426" y="4096"/>
                  </a:lnTo>
                  <a:lnTo>
                    <a:pt x="0" y="6076"/>
                  </a:lnTo>
                  <a:lnTo>
                    <a:pt x="81" y="6237"/>
                  </a:lnTo>
                  <a:lnTo>
                    <a:pt x="3507" y="4256"/>
                  </a:lnTo>
                  <a:lnTo>
                    <a:pt x="3507" y="8218"/>
                  </a:lnTo>
                  <a:lnTo>
                    <a:pt x="3667" y="8218"/>
                  </a:lnTo>
                  <a:lnTo>
                    <a:pt x="3667" y="4256"/>
                  </a:lnTo>
                  <a:lnTo>
                    <a:pt x="4818" y="4925"/>
                  </a:lnTo>
                  <a:cubicBezTo>
                    <a:pt x="4818" y="4845"/>
                    <a:pt x="4818" y="4765"/>
                    <a:pt x="4792" y="4711"/>
                  </a:cubicBezTo>
                  <a:lnTo>
                    <a:pt x="3774" y="4096"/>
                  </a:lnTo>
                  <a:lnTo>
                    <a:pt x="4604" y="3614"/>
                  </a:lnTo>
                  <a:cubicBezTo>
                    <a:pt x="4604" y="3560"/>
                    <a:pt x="4577" y="3507"/>
                    <a:pt x="4577" y="3453"/>
                  </a:cubicBezTo>
                  <a:lnTo>
                    <a:pt x="3667" y="3962"/>
                  </a:lnTo>
                  <a:lnTo>
                    <a:pt x="3667" y="295"/>
                  </a:lnTo>
                  <a:cubicBezTo>
                    <a:pt x="3641" y="188"/>
                    <a:pt x="3614" y="108"/>
                    <a:pt x="358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2" name="Google Shape;32;p2"/>
            <p:cNvSpPr/>
            <p:nvPr/>
          </p:nvSpPr>
          <p:spPr>
            <a:xfrm>
              <a:off x="395525" y="3644703"/>
              <a:ext cx="209386" cy="352029"/>
            </a:xfrm>
            <a:custGeom>
              <a:avLst/>
              <a:gdLst/>
              <a:ahLst/>
              <a:cxnLst/>
              <a:rect l="l" t="t" r="r" b="b"/>
              <a:pathLst>
                <a:path w="4872" h="8191" extrusionOk="0">
                  <a:moveTo>
                    <a:pt x="1205" y="1"/>
                  </a:moveTo>
                  <a:lnTo>
                    <a:pt x="1205" y="3935"/>
                  </a:lnTo>
                  <a:lnTo>
                    <a:pt x="0" y="3266"/>
                  </a:lnTo>
                  <a:lnTo>
                    <a:pt x="0" y="3266"/>
                  </a:lnTo>
                  <a:cubicBezTo>
                    <a:pt x="0" y="3320"/>
                    <a:pt x="27" y="3400"/>
                    <a:pt x="27" y="3480"/>
                  </a:cubicBezTo>
                  <a:lnTo>
                    <a:pt x="1098" y="4096"/>
                  </a:lnTo>
                  <a:lnTo>
                    <a:pt x="214" y="4604"/>
                  </a:lnTo>
                  <a:cubicBezTo>
                    <a:pt x="241" y="4658"/>
                    <a:pt x="241" y="4738"/>
                    <a:pt x="268" y="4792"/>
                  </a:cubicBezTo>
                  <a:lnTo>
                    <a:pt x="1205" y="4256"/>
                  </a:lnTo>
                  <a:lnTo>
                    <a:pt x="1205" y="8030"/>
                  </a:lnTo>
                  <a:cubicBezTo>
                    <a:pt x="1205" y="8084"/>
                    <a:pt x="1232" y="8137"/>
                    <a:pt x="1258" y="8191"/>
                  </a:cubicBezTo>
                  <a:lnTo>
                    <a:pt x="1365" y="8191"/>
                  </a:lnTo>
                  <a:lnTo>
                    <a:pt x="1365" y="4256"/>
                  </a:lnTo>
                  <a:lnTo>
                    <a:pt x="4791" y="6210"/>
                  </a:lnTo>
                  <a:lnTo>
                    <a:pt x="4872" y="6076"/>
                  </a:lnTo>
                  <a:lnTo>
                    <a:pt x="1446" y="4096"/>
                  </a:lnTo>
                  <a:lnTo>
                    <a:pt x="4872" y="2115"/>
                  </a:lnTo>
                  <a:lnTo>
                    <a:pt x="4791" y="1981"/>
                  </a:lnTo>
                  <a:lnTo>
                    <a:pt x="1365" y="3935"/>
                  </a:lnTo>
                  <a:lnTo>
                    <a:pt x="1365"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3" name="Google Shape;33;p2"/>
            <p:cNvSpPr/>
            <p:nvPr/>
          </p:nvSpPr>
          <p:spPr>
            <a:xfrm>
              <a:off x="704963" y="3644703"/>
              <a:ext cx="308321" cy="352029"/>
            </a:xfrm>
            <a:custGeom>
              <a:avLst/>
              <a:gdLst/>
              <a:ahLst/>
              <a:cxnLst/>
              <a:rect l="l" t="t" r="r" b="b"/>
              <a:pathLst>
                <a:path w="7174" h="8191" extrusionOk="0">
                  <a:moveTo>
                    <a:pt x="3507" y="1"/>
                  </a:moveTo>
                  <a:lnTo>
                    <a:pt x="3507" y="3935"/>
                  </a:lnTo>
                  <a:lnTo>
                    <a:pt x="81" y="1981"/>
                  </a:lnTo>
                  <a:lnTo>
                    <a:pt x="0" y="2115"/>
                  </a:lnTo>
                  <a:lnTo>
                    <a:pt x="3426" y="4096"/>
                  </a:lnTo>
                  <a:lnTo>
                    <a:pt x="0" y="6076"/>
                  </a:lnTo>
                  <a:lnTo>
                    <a:pt x="81" y="6210"/>
                  </a:lnTo>
                  <a:lnTo>
                    <a:pt x="3507" y="4256"/>
                  </a:lnTo>
                  <a:lnTo>
                    <a:pt x="3507" y="8191"/>
                  </a:lnTo>
                  <a:lnTo>
                    <a:pt x="3667" y="8191"/>
                  </a:lnTo>
                  <a:lnTo>
                    <a:pt x="3667" y="4256"/>
                  </a:lnTo>
                  <a:lnTo>
                    <a:pt x="7093" y="6210"/>
                  </a:lnTo>
                  <a:lnTo>
                    <a:pt x="7173" y="6076"/>
                  </a:lnTo>
                  <a:lnTo>
                    <a:pt x="3774" y="4096"/>
                  </a:lnTo>
                  <a:lnTo>
                    <a:pt x="7173" y="2115"/>
                  </a:lnTo>
                  <a:lnTo>
                    <a:pt x="7093" y="1981"/>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 name="Google Shape;34;p2"/>
            <p:cNvSpPr/>
            <p:nvPr/>
          </p:nvSpPr>
          <p:spPr>
            <a:xfrm>
              <a:off x="1113335" y="3644703"/>
              <a:ext cx="309481" cy="352029"/>
            </a:xfrm>
            <a:custGeom>
              <a:avLst/>
              <a:gdLst/>
              <a:ahLst/>
              <a:cxnLst/>
              <a:rect l="l" t="t" r="r" b="b"/>
              <a:pathLst>
                <a:path w="7201" h="8191" extrusionOk="0">
                  <a:moveTo>
                    <a:pt x="3506" y="1"/>
                  </a:moveTo>
                  <a:lnTo>
                    <a:pt x="3506" y="3935"/>
                  </a:lnTo>
                  <a:lnTo>
                    <a:pt x="80" y="1981"/>
                  </a:lnTo>
                  <a:lnTo>
                    <a:pt x="0" y="2115"/>
                  </a:lnTo>
                  <a:lnTo>
                    <a:pt x="3426" y="4096"/>
                  </a:lnTo>
                  <a:lnTo>
                    <a:pt x="0" y="6076"/>
                  </a:lnTo>
                  <a:lnTo>
                    <a:pt x="80" y="6210"/>
                  </a:lnTo>
                  <a:lnTo>
                    <a:pt x="3506" y="4230"/>
                  </a:lnTo>
                  <a:lnTo>
                    <a:pt x="3506" y="8191"/>
                  </a:lnTo>
                  <a:lnTo>
                    <a:pt x="3694" y="8191"/>
                  </a:lnTo>
                  <a:lnTo>
                    <a:pt x="3694" y="4230"/>
                  </a:lnTo>
                  <a:lnTo>
                    <a:pt x="7093" y="6210"/>
                  </a:lnTo>
                  <a:lnTo>
                    <a:pt x="7200" y="6076"/>
                  </a:lnTo>
                  <a:lnTo>
                    <a:pt x="3774" y="4096"/>
                  </a:lnTo>
                  <a:lnTo>
                    <a:pt x="7200" y="2115"/>
                  </a:lnTo>
                  <a:lnTo>
                    <a:pt x="7093" y="1981"/>
                  </a:lnTo>
                  <a:lnTo>
                    <a:pt x="3694" y="3935"/>
                  </a:lnTo>
                  <a:lnTo>
                    <a:pt x="3694"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 name="Google Shape;35;p2"/>
            <p:cNvSpPr/>
            <p:nvPr/>
          </p:nvSpPr>
          <p:spPr>
            <a:xfrm>
              <a:off x="1522825" y="3644703"/>
              <a:ext cx="308321" cy="352029"/>
            </a:xfrm>
            <a:custGeom>
              <a:avLst/>
              <a:gdLst/>
              <a:ahLst/>
              <a:cxnLst/>
              <a:rect l="l" t="t" r="r" b="b"/>
              <a:pathLst>
                <a:path w="7174" h="8191" extrusionOk="0">
                  <a:moveTo>
                    <a:pt x="3507" y="1"/>
                  </a:moveTo>
                  <a:lnTo>
                    <a:pt x="3507" y="3935"/>
                  </a:lnTo>
                  <a:lnTo>
                    <a:pt x="81" y="1955"/>
                  </a:lnTo>
                  <a:lnTo>
                    <a:pt x="1" y="2115"/>
                  </a:lnTo>
                  <a:lnTo>
                    <a:pt x="3400" y="4096"/>
                  </a:lnTo>
                  <a:lnTo>
                    <a:pt x="1" y="6050"/>
                  </a:lnTo>
                  <a:lnTo>
                    <a:pt x="81" y="6210"/>
                  </a:lnTo>
                  <a:lnTo>
                    <a:pt x="3507" y="4230"/>
                  </a:lnTo>
                  <a:lnTo>
                    <a:pt x="3480" y="8191"/>
                  </a:lnTo>
                  <a:lnTo>
                    <a:pt x="3668" y="8191"/>
                  </a:lnTo>
                  <a:lnTo>
                    <a:pt x="3668" y="4230"/>
                  </a:lnTo>
                  <a:lnTo>
                    <a:pt x="7094" y="6210"/>
                  </a:lnTo>
                  <a:lnTo>
                    <a:pt x="7174" y="6050"/>
                  </a:lnTo>
                  <a:lnTo>
                    <a:pt x="3748" y="4096"/>
                  </a:lnTo>
                  <a:lnTo>
                    <a:pt x="7174" y="2115"/>
                  </a:lnTo>
                  <a:lnTo>
                    <a:pt x="7094" y="1955"/>
                  </a:lnTo>
                  <a:lnTo>
                    <a:pt x="3668" y="3935"/>
                  </a:lnTo>
                  <a:lnTo>
                    <a:pt x="3668"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 name="Google Shape;36;p2"/>
            <p:cNvSpPr/>
            <p:nvPr/>
          </p:nvSpPr>
          <p:spPr>
            <a:xfrm>
              <a:off x="1931197" y="3644703"/>
              <a:ext cx="308321" cy="352029"/>
            </a:xfrm>
            <a:custGeom>
              <a:avLst/>
              <a:gdLst/>
              <a:ahLst/>
              <a:cxnLst/>
              <a:rect l="l" t="t" r="r" b="b"/>
              <a:pathLst>
                <a:path w="7174" h="8191" extrusionOk="0">
                  <a:moveTo>
                    <a:pt x="3507" y="1"/>
                  </a:moveTo>
                  <a:lnTo>
                    <a:pt x="3507" y="3935"/>
                  </a:lnTo>
                  <a:lnTo>
                    <a:pt x="81" y="1955"/>
                  </a:lnTo>
                  <a:lnTo>
                    <a:pt x="0" y="2115"/>
                  </a:lnTo>
                  <a:lnTo>
                    <a:pt x="3426" y="4096"/>
                  </a:lnTo>
                  <a:lnTo>
                    <a:pt x="0" y="6050"/>
                  </a:lnTo>
                  <a:lnTo>
                    <a:pt x="81" y="6210"/>
                  </a:lnTo>
                  <a:lnTo>
                    <a:pt x="3507" y="4230"/>
                  </a:lnTo>
                  <a:lnTo>
                    <a:pt x="3507" y="8191"/>
                  </a:lnTo>
                  <a:lnTo>
                    <a:pt x="3667" y="8191"/>
                  </a:lnTo>
                  <a:lnTo>
                    <a:pt x="3667" y="4230"/>
                  </a:lnTo>
                  <a:lnTo>
                    <a:pt x="7093" y="6210"/>
                  </a:lnTo>
                  <a:lnTo>
                    <a:pt x="7174" y="6050"/>
                  </a:lnTo>
                  <a:lnTo>
                    <a:pt x="3748" y="4096"/>
                  </a:lnTo>
                  <a:lnTo>
                    <a:pt x="7174" y="2115"/>
                  </a:lnTo>
                  <a:lnTo>
                    <a:pt x="7093" y="1955"/>
                  </a:lnTo>
                  <a:lnTo>
                    <a:pt x="3667" y="3935"/>
                  </a:lnTo>
                  <a:lnTo>
                    <a:pt x="3667"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2"/>
            <p:cNvSpPr/>
            <p:nvPr/>
          </p:nvSpPr>
          <p:spPr>
            <a:xfrm>
              <a:off x="2339569" y="3728681"/>
              <a:ext cx="6919" cy="10401"/>
            </a:xfrm>
            <a:custGeom>
              <a:avLst/>
              <a:gdLst/>
              <a:ahLst/>
              <a:cxnLst/>
              <a:rect l="l" t="t" r="r" b="b"/>
              <a:pathLst>
                <a:path w="161" h="242" extrusionOk="0">
                  <a:moveTo>
                    <a:pt x="81" y="1"/>
                  </a:moveTo>
                  <a:lnTo>
                    <a:pt x="0" y="161"/>
                  </a:lnTo>
                  <a:lnTo>
                    <a:pt x="134" y="241"/>
                  </a:lnTo>
                  <a:cubicBezTo>
                    <a:pt x="134" y="161"/>
                    <a:pt x="134" y="108"/>
                    <a:pt x="161" y="27"/>
                  </a:cubicBez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38;p2"/>
            <p:cNvSpPr/>
            <p:nvPr/>
          </p:nvSpPr>
          <p:spPr>
            <a:xfrm>
              <a:off x="497897" y="4010528"/>
              <a:ext cx="308321" cy="314080"/>
            </a:xfrm>
            <a:custGeom>
              <a:avLst/>
              <a:gdLst/>
              <a:ahLst/>
              <a:cxnLst/>
              <a:rect l="l" t="t" r="r" b="b"/>
              <a:pathLst>
                <a:path w="7174" h="7308" extrusionOk="0">
                  <a:moveTo>
                    <a:pt x="3507" y="0"/>
                  </a:moveTo>
                  <a:lnTo>
                    <a:pt x="3507" y="3961"/>
                  </a:lnTo>
                  <a:lnTo>
                    <a:pt x="81" y="1981"/>
                  </a:lnTo>
                  <a:lnTo>
                    <a:pt x="0" y="2141"/>
                  </a:lnTo>
                  <a:lnTo>
                    <a:pt x="3426" y="4095"/>
                  </a:lnTo>
                  <a:lnTo>
                    <a:pt x="1767" y="5059"/>
                  </a:lnTo>
                  <a:cubicBezTo>
                    <a:pt x="1821" y="5086"/>
                    <a:pt x="1847" y="5139"/>
                    <a:pt x="1874" y="5193"/>
                  </a:cubicBezTo>
                  <a:lnTo>
                    <a:pt x="3507" y="4256"/>
                  </a:lnTo>
                  <a:lnTo>
                    <a:pt x="3507" y="7120"/>
                  </a:lnTo>
                  <a:cubicBezTo>
                    <a:pt x="3560" y="7200"/>
                    <a:pt x="3614" y="7254"/>
                    <a:pt x="3667" y="7307"/>
                  </a:cubicBezTo>
                  <a:lnTo>
                    <a:pt x="3667" y="4256"/>
                  </a:lnTo>
                  <a:lnTo>
                    <a:pt x="7093" y="6236"/>
                  </a:lnTo>
                  <a:lnTo>
                    <a:pt x="7174" y="6076"/>
                  </a:lnTo>
                  <a:lnTo>
                    <a:pt x="3748" y="4095"/>
                  </a:lnTo>
                  <a:lnTo>
                    <a:pt x="7174" y="2141"/>
                  </a:lnTo>
                  <a:lnTo>
                    <a:pt x="7093" y="1981"/>
                  </a:lnTo>
                  <a:lnTo>
                    <a:pt x="3667" y="3961"/>
                  </a:lnTo>
                  <a:lnTo>
                    <a:pt x="3667"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 name="Google Shape;39;p2"/>
            <p:cNvSpPr/>
            <p:nvPr/>
          </p:nvSpPr>
          <p:spPr>
            <a:xfrm>
              <a:off x="906269" y="4010528"/>
              <a:ext cx="308321" cy="352029"/>
            </a:xfrm>
            <a:custGeom>
              <a:avLst/>
              <a:gdLst/>
              <a:ahLst/>
              <a:cxnLst/>
              <a:rect l="l" t="t" r="r" b="b"/>
              <a:pathLst>
                <a:path w="7174" h="8191" extrusionOk="0">
                  <a:moveTo>
                    <a:pt x="3507" y="0"/>
                  </a:moveTo>
                  <a:lnTo>
                    <a:pt x="3507" y="3961"/>
                  </a:lnTo>
                  <a:lnTo>
                    <a:pt x="81" y="1981"/>
                  </a:lnTo>
                  <a:lnTo>
                    <a:pt x="0" y="2141"/>
                  </a:lnTo>
                  <a:lnTo>
                    <a:pt x="3426" y="4095"/>
                  </a:lnTo>
                  <a:lnTo>
                    <a:pt x="0" y="6076"/>
                  </a:lnTo>
                  <a:lnTo>
                    <a:pt x="81" y="6236"/>
                  </a:lnTo>
                  <a:lnTo>
                    <a:pt x="3507" y="4256"/>
                  </a:lnTo>
                  <a:lnTo>
                    <a:pt x="3507" y="8190"/>
                  </a:lnTo>
                  <a:lnTo>
                    <a:pt x="3667" y="8190"/>
                  </a:lnTo>
                  <a:lnTo>
                    <a:pt x="3667" y="4256"/>
                  </a:lnTo>
                  <a:lnTo>
                    <a:pt x="7093" y="6236"/>
                  </a:lnTo>
                  <a:lnTo>
                    <a:pt x="7173" y="6076"/>
                  </a:lnTo>
                  <a:lnTo>
                    <a:pt x="3774" y="4095"/>
                  </a:lnTo>
                  <a:lnTo>
                    <a:pt x="7173" y="2141"/>
                  </a:lnTo>
                  <a:lnTo>
                    <a:pt x="7093" y="1981"/>
                  </a:lnTo>
                  <a:lnTo>
                    <a:pt x="3667" y="3961"/>
                  </a:lnTo>
                  <a:lnTo>
                    <a:pt x="3667"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 name="Google Shape;40;p2"/>
            <p:cNvSpPr/>
            <p:nvPr/>
          </p:nvSpPr>
          <p:spPr>
            <a:xfrm>
              <a:off x="1314642" y="4010528"/>
              <a:ext cx="309481" cy="352029"/>
            </a:xfrm>
            <a:custGeom>
              <a:avLst/>
              <a:gdLst/>
              <a:ahLst/>
              <a:cxnLst/>
              <a:rect l="l" t="t" r="r" b="b"/>
              <a:pathLst>
                <a:path w="7201" h="8191" extrusionOk="0">
                  <a:moveTo>
                    <a:pt x="3506" y="0"/>
                  </a:moveTo>
                  <a:lnTo>
                    <a:pt x="3506" y="3961"/>
                  </a:lnTo>
                  <a:lnTo>
                    <a:pt x="107" y="1981"/>
                  </a:lnTo>
                  <a:lnTo>
                    <a:pt x="0" y="2115"/>
                  </a:lnTo>
                  <a:lnTo>
                    <a:pt x="3426" y="4095"/>
                  </a:lnTo>
                  <a:lnTo>
                    <a:pt x="0" y="6076"/>
                  </a:lnTo>
                  <a:lnTo>
                    <a:pt x="107" y="6236"/>
                  </a:lnTo>
                  <a:lnTo>
                    <a:pt x="3506" y="4256"/>
                  </a:lnTo>
                  <a:lnTo>
                    <a:pt x="3506" y="8190"/>
                  </a:lnTo>
                  <a:lnTo>
                    <a:pt x="3694" y="8190"/>
                  </a:lnTo>
                  <a:lnTo>
                    <a:pt x="3694" y="4256"/>
                  </a:lnTo>
                  <a:lnTo>
                    <a:pt x="7093" y="6236"/>
                  </a:lnTo>
                  <a:lnTo>
                    <a:pt x="7200" y="6076"/>
                  </a:lnTo>
                  <a:lnTo>
                    <a:pt x="3774" y="4095"/>
                  </a:lnTo>
                  <a:lnTo>
                    <a:pt x="7200" y="2115"/>
                  </a:lnTo>
                  <a:lnTo>
                    <a:pt x="7120" y="1981"/>
                  </a:lnTo>
                  <a:lnTo>
                    <a:pt x="3694" y="3961"/>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 name="Google Shape;41;p2"/>
            <p:cNvSpPr/>
            <p:nvPr/>
          </p:nvSpPr>
          <p:spPr>
            <a:xfrm>
              <a:off x="1724131" y="4010528"/>
              <a:ext cx="308321" cy="352029"/>
            </a:xfrm>
            <a:custGeom>
              <a:avLst/>
              <a:gdLst/>
              <a:ahLst/>
              <a:cxnLst/>
              <a:rect l="l" t="t" r="r" b="b"/>
              <a:pathLst>
                <a:path w="7174" h="8191" extrusionOk="0">
                  <a:moveTo>
                    <a:pt x="3507" y="0"/>
                  </a:moveTo>
                  <a:lnTo>
                    <a:pt x="3507" y="3961"/>
                  </a:lnTo>
                  <a:lnTo>
                    <a:pt x="81" y="1981"/>
                  </a:lnTo>
                  <a:lnTo>
                    <a:pt x="1" y="2115"/>
                  </a:lnTo>
                  <a:lnTo>
                    <a:pt x="3400" y="4095"/>
                  </a:lnTo>
                  <a:lnTo>
                    <a:pt x="1" y="6076"/>
                  </a:lnTo>
                  <a:lnTo>
                    <a:pt x="81" y="6210"/>
                  </a:lnTo>
                  <a:lnTo>
                    <a:pt x="3507" y="4256"/>
                  </a:lnTo>
                  <a:lnTo>
                    <a:pt x="3507" y="8190"/>
                  </a:lnTo>
                  <a:lnTo>
                    <a:pt x="3668" y="8190"/>
                  </a:lnTo>
                  <a:lnTo>
                    <a:pt x="3668" y="4256"/>
                  </a:lnTo>
                  <a:lnTo>
                    <a:pt x="7094" y="6210"/>
                  </a:lnTo>
                  <a:lnTo>
                    <a:pt x="7174" y="6076"/>
                  </a:lnTo>
                  <a:lnTo>
                    <a:pt x="3748" y="4095"/>
                  </a:lnTo>
                  <a:lnTo>
                    <a:pt x="7174" y="2115"/>
                  </a:lnTo>
                  <a:lnTo>
                    <a:pt x="7094" y="1981"/>
                  </a:lnTo>
                  <a:lnTo>
                    <a:pt x="3668" y="3961"/>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2"/>
            <p:cNvSpPr/>
            <p:nvPr/>
          </p:nvSpPr>
          <p:spPr>
            <a:xfrm>
              <a:off x="2132503" y="4095623"/>
              <a:ext cx="84021" cy="52948"/>
            </a:xfrm>
            <a:custGeom>
              <a:avLst/>
              <a:gdLst/>
              <a:ahLst/>
              <a:cxnLst/>
              <a:rect l="l" t="t" r="r" b="b"/>
              <a:pathLst>
                <a:path w="1955" h="1232" extrusionOk="0">
                  <a:moveTo>
                    <a:pt x="81" y="1"/>
                  </a:moveTo>
                  <a:lnTo>
                    <a:pt x="0" y="135"/>
                  </a:lnTo>
                  <a:lnTo>
                    <a:pt x="1874" y="1232"/>
                  </a:lnTo>
                  <a:cubicBezTo>
                    <a:pt x="1901" y="1178"/>
                    <a:pt x="1928" y="1125"/>
                    <a:pt x="1954" y="1071"/>
                  </a:cubicBezTo>
                  <a:lnTo>
                    <a:pt x="81"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 name="Google Shape;43;p2"/>
            <p:cNvSpPr/>
            <p:nvPr/>
          </p:nvSpPr>
          <p:spPr>
            <a:xfrm>
              <a:off x="890153" y="4437294"/>
              <a:ext cx="123131" cy="73663"/>
            </a:xfrm>
            <a:custGeom>
              <a:avLst/>
              <a:gdLst/>
              <a:ahLst/>
              <a:cxnLst/>
              <a:rect l="l" t="t" r="r" b="b"/>
              <a:pathLst>
                <a:path w="2865" h="1714" extrusionOk="0">
                  <a:moveTo>
                    <a:pt x="2784" y="0"/>
                  </a:moveTo>
                  <a:lnTo>
                    <a:pt x="1" y="1606"/>
                  </a:lnTo>
                  <a:cubicBezTo>
                    <a:pt x="54" y="1660"/>
                    <a:pt x="108" y="1686"/>
                    <a:pt x="161" y="1713"/>
                  </a:cubicBezTo>
                  <a:lnTo>
                    <a:pt x="2864" y="161"/>
                  </a:lnTo>
                  <a:lnTo>
                    <a:pt x="278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2"/>
            <p:cNvSpPr/>
            <p:nvPr/>
          </p:nvSpPr>
          <p:spPr>
            <a:xfrm>
              <a:off x="855642" y="4352156"/>
              <a:ext cx="6962" cy="139247"/>
            </a:xfrm>
            <a:custGeom>
              <a:avLst/>
              <a:gdLst/>
              <a:ahLst/>
              <a:cxnLst/>
              <a:rect l="l" t="t" r="r" b="b"/>
              <a:pathLst>
                <a:path w="162" h="3240" extrusionOk="0">
                  <a:moveTo>
                    <a:pt x="1" y="0"/>
                  </a:moveTo>
                  <a:lnTo>
                    <a:pt x="1" y="3132"/>
                  </a:lnTo>
                  <a:cubicBezTo>
                    <a:pt x="54" y="3159"/>
                    <a:pt x="108" y="3212"/>
                    <a:pt x="161" y="3239"/>
                  </a:cubicBezTo>
                  <a:lnTo>
                    <a:pt x="16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5" name="Google Shape;45;p2"/>
            <p:cNvSpPr/>
            <p:nvPr/>
          </p:nvSpPr>
          <p:spPr>
            <a:xfrm>
              <a:off x="1113335" y="4352156"/>
              <a:ext cx="309481" cy="273810"/>
            </a:xfrm>
            <a:custGeom>
              <a:avLst/>
              <a:gdLst/>
              <a:ahLst/>
              <a:cxnLst/>
              <a:rect l="l" t="t" r="r" b="b"/>
              <a:pathLst>
                <a:path w="7201" h="6371" extrusionOk="0">
                  <a:moveTo>
                    <a:pt x="3506" y="0"/>
                  </a:moveTo>
                  <a:lnTo>
                    <a:pt x="3506" y="3962"/>
                  </a:lnTo>
                  <a:lnTo>
                    <a:pt x="80" y="1981"/>
                  </a:lnTo>
                  <a:lnTo>
                    <a:pt x="0" y="2142"/>
                  </a:lnTo>
                  <a:lnTo>
                    <a:pt x="3426" y="4096"/>
                  </a:lnTo>
                  <a:lnTo>
                    <a:pt x="455" y="5835"/>
                  </a:lnTo>
                  <a:cubicBezTo>
                    <a:pt x="535" y="5835"/>
                    <a:pt x="616" y="5862"/>
                    <a:pt x="696" y="5889"/>
                  </a:cubicBezTo>
                  <a:lnTo>
                    <a:pt x="3506" y="4256"/>
                  </a:lnTo>
                  <a:lnTo>
                    <a:pt x="3506" y="6371"/>
                  </a:lnTo>
                  <a:lnTo>
                    <a:pt x="3694" y="6371"/>
                  </a:lnTo>
                  <a:lnTo>
                    <a:pt x="3694" y="4256"/>
                  </a:lnTo>
                  <a:lnTo>
                    <a:pt x="7093" y="6237"/>
                  </a:lnTo>
                  <a:lnTo>
                    <a:pt x="7200" y="6076"/>
                  </a:lnTo>
                  <a:lnTo>
                    <a:pt x="3774" y="4096"/>
                  </a:lnTo>
                  <a:lnTo>
                    <a:pt x="7200" y="2142"/>
                  </a:lnTo>
                  <a:lnTo>
                    <a:pt x="7093" y="1981"/>
                  </a:lnTo>
                  <a:lnTo>
                    <a:pt x="3694" y="3962"/>
                  </a:lnTo>
                  <a:lnTo>
                    <a:pt x="3694"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6" name="Google Shape;46;p2"/>
            <p:cNvSpPr/>
            <p:nvPr/>
          </p:nvSpPr>
          <p:spPr>
            <a:xfrm>
              <a:off x="1522825" y="4352156"/>
              <a:ext cx="308321" cy="265773"/>
            </a:xfrm>
            <a:custGeom>
              <a:avLst/>
              <a:gdLst/>
              <a:ahLst/>
              <a:cxnLst/>
              <a:rect l="l" t="t" r="r" b="b"/>
              <a:pathLst>
                <a:path w="7174" h="6184" extrusionOk="0">
                  <a:moveTo>
                    <a:pt x="3507" y="0"/>
                  </a:moveTo>
                  <a:lnTo>
                    <a:pt x="3480" y="3962"/>
                  </a:lnTo>
                  <a:lnTo>
                    <a:pt x="81" y="1981"/>
                  </a:lnTo>
                  <a:lnTo>
                    <a:pt x="1" y="2142"/>
                  </a:lnTo>
                  <a:lnTo>
                    <a:pt x="3400" y="4096"/>
                  </a:lnTo>
                  <a:lnTo>
                    <a:pt x="1" y="6076"/>
                  </a:lnTo>
                  <a:lnTo>
                    <a:pt x="54" y="6183"/>
                  </a:lnTo>
                  <a:lnTo>
                    <a:pt x="161" y="6183"/>
                  </a:lnTo>
                  <a:lnTo>
                    <a:pt x="3480" y="4256"/>
                  </a:lnTo>
                  <a:lnTo>
                    <a:pt x="3480" y="5354"/>
                  </a:lnTo>
                  <a:cubicBezTo>
                    <a:pt x="3560" y="5327"/>
                    <a:pt x="3614" y="5327"/>
                    <a:pt x="3668" y="5300"/>
                  </a:cubicBezTo>
                  <a:lnTo>
                    <a:pt x="3668" y="4256"/>
                  </a:lnTo>
                  <a:lnTo>
                    <a:pt x="4765" y="4899"/>
                  </a:lnTo>
                  <a:cubicBezTo>
                    <a:pt x="4845" y="4872"/>
                    <a:pt x="4899" y="4845"/>
                    <a:pt x="4979" y="4818"/>
                  </a:cubicBezTo>
                  <a:lnTo>
                    <a:pt x="3748" y="4096"/>
                  </a:lnTo>
                  <a:lnTo>
                    <a:pt x="7174" y="2142"/>
                  </a:lnTo>
                  <a:lnTo>
                    <a:pt x="7094" y="1981"/>
                  </a:lnTo>
                  <a:lnTo>
                    <a:pt x="3668" y="3962"/>
                  </a:lnTo>
                  <a:lnTo>
                    <a:pt x="3668"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2"/>
            <p:cNvSpPr/>
            <p:nvPr/>
          </p:nvSpPr>
          <p:spPr>
            <a:xfrm>
              <a:off x="1931197" y="4437294"/>
              <a:ext cx="13839" cy="10401"/>
            </a:xfrm>
            <a:custGeom>
              <a:avLst/>
              <a:gdLst/>
              <a:ahLst/>
              <a:cxnLst/>
              <a:rect l="l" t="t" r="r" b="b"/>
              <a:pathLst>
                <a:path w="322" h="242" extrusionOk="0">
                  <a:moveTo>
                    <a:pt x="81" y="0"/>
                  </a:moveTo>
                  <a:lnTo>
                    <a:pt x="0" y="134"/>
                  </a:lnTo>
                  <a:lnTo>
                    <a:pt x="161" y="241"/>
                  </a:lnTo>
                  <a:cubicBezTo>
                    <a:pt x="215" y="214"/>
                    <a:pt x="268" y="161"/>
                    <a:pt x="322" y="134"/>
                  </a:cubicBezTo>
                  <a:lnTo>
                    <a:pt x="81"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8" name="Google Shape;48;p2"/>
          <p:cNvSpPr/>
          <p:nvPr/>
        </p:nvSpPr>
        <p:spPr>
          <a:xfrm>
            <a:off x="-125" y="4599425"/>
            <a:ext cx="9144321" cy="595550"/>
          </a:xfrm>
          <a:custGeom>
            <a:avLst/>
            <a:gdLst/>
            <a:ahLst/>
            <a:cxnLst/>
            <a:rect l="l" t="t" r="r" b="b"/>
            <a:pathLst>
              <a:path w="287196" h="23822" extrusionOk="0">
                <a:moveTo>
                  <a:pt x="1" y="0"/>
                </a:moveTo>
                <a:lnTo>
                  <a:pt x="1" y="23822"/>
                </a:lnTo>
                <a:lnTo>
                  <a:pt x="287196" y="23822"/>
                </a:lnTo>
                <a:lnTo>
                  <a:pt x="287196" y="0"/>
                </a:lnTo>
                <a:close/>
              </a:path>
            </a:pathLst>
          </a:custGeom>
          <a:solidFill>
            <a:srgbClr val="C8A5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2"/>
          <p:cNvSpPr txBox="1">
            <a:spLocks noGrp="1"/>
          </p:cNvSpPr>
          <p:nvPr>
            <p:ph type="ctrTitle"/>
          </p:nvPr>
        </p:nvSpPr>
        <p:spPr>
          <a:xfrm>
            <a:off x="1283094" y="1290750"/>
            <a:ext cx="65778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500" b="1">
                <a:solidFill>
                  <a:srgbClr val="80686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50" name="Google Shape;50;p2"/>
          <p:cNvSpPr txBox="1">
            <a:spLocks noGrp="1"/>
          </p:cNvSpPr>
          <p:nvPr>
            <p:ph type="subTitle" idx="1"/>
          </p:nvPr>
        </p:nvSpPr>
        <p:spPr>
          <a:xfrm>
            <a:off x="1283100" y="3394625"/>
            <a:ext cx="6577800" cy="458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1500">
                <a:latin typeface="Manjari"/>
                <a:ea typeface="Manjari"/>
                <a:cs typeface="Manjari"/>
                <a:sym typeface="Manjari"/>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91"/>
        <p:cNvGrpSpPr/>
        <p:nvPr/>
      </p:nvGrpSpPr>
      <p:grpSpPr>
        <a:xfrm>
          <a:off x="0" y="0"/>
          <a:ext cx="0" cy="0"/>
          <a:chOff x="0" y="0"/>
          <a:chExt cx="0" cy="0"/>
        </a:xfrm>
      </p:grpSpPr>
      <p:sp>
        <p:nvSpPr>
          <p:cNvPr id="92" name="Google Shape;92;p4"/>
          <p:cNvSpPr/>
          <p:nvPr/>
        </p:nvSpPr>
        <p:spPr>
          <a:xfrm rot="-1762095" flipH="1">
            <a:off x="-645480" y="2383695"/>
            <a:ext cx="2540453" cy="3781447"/>
          </a:xfrm>
          <a:custGeom>
            <a:avLst/>
            <a:gdLst/>
            <a:ahLst/>
            <a:cxnLst/>
            <a:rect l="l" t="t" r="r" b="b"/>
            <a:pathLst>
              <a:path w="142469" h="136664" extrusionOk="0">
                <a:moveTo>
                  <a:pt x="97052" y="0"/>
                </a:moveTo>
                <a:cubicBezTo>
                  <a:pt x="94985" y="0"/>
                  <a:pt x="92658" y="685"/>
                  <a:pt x="89955" y="2065"/>
                </a:cubicBezTo>
                <a:cubicBezTo>
                  <a:pt x="76197" y="9104"/>
                  <a:pt x="81149" y="14564"/>
                  <a:pt x="82755" y="40634"/>
                </a:cubicBezTo>
                <a:cubicBezTo>
                  <a:pt x="85458" y="83646"/>
                  <a:pt x="12896" y="58112"/>
                  <a:pt x="4519" y="103881"/>
                </a:cubicBezTo>
                <a:cubicBezTo>
                  <a:pt x="0" y="128495"/>
                  <a:pt x="10558" y="136664"/>
                  <a:pt x="39417" y="136664"/>
                </a:cubicBezTo>
                <a:cubicBezTo>
                  <a:pt x="47997" y="136664"/>
                  <a:pt x="58195" y="135942"/>
                  <a:pt x="70095" y="134715"/>
                </a:cubicBezTo>
                <a:cubicBezTo>
                  <a:pt x="122047" y="129389"/>
                  <a:pt x="142469" y="101392"/>
                  <a:pt x="125767" y="56907"/>
                </a:cubicBezTo>
                <a:cubicBezTo>
                  <a:pt x="111706" y="19432"/>
                  <a:pt x="108060" y="0"/>
                  <a:pt x="9705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4"/>
          <p:cNvSpPr/>
          <p:nvPr/>
        </p:nvSpPr>
        <p:spPr>
          <a:xfrm>
            <a:off x="8139625" y="1901675"/>
            <a:ext cx="1844545" cy="1627040"/>
          </a:xfrm>
          <a:custGeom>
            <a:avLst/>
            <a:gdLst/>
            <a:ahLst/>
            <a:cxnLst/>
            <a:rect l="l" t="t" r="r" b="b"/>
            <a:pathLst>
              <a:path w="13679" h="12066" extrusionOk="0">
                <a:moveTo>
                  <a:pt x="7541" y="1"/>
                </a:moveTo>
                <a:cubicBezTo>
                  <a:pt x="7109" y="1"/>
                  <a:pt x="6648" y="24"/>
                  <a:pt x="6157" y="68"/>
                </a:cubicBezTo>
                <a:cubicBezTo>
                  <a:pt x="1981" y="443"/>
                  <a:pt x="28" y="3173"/>
                  <a:pt x="1" y="6385"/>
                </a:cubicBezTo>
                <a:cubicBezTo>
                  <a:pt x="598" y="10109"/>
                  <a:pt x="2003" y="12066"/>
                  <a:pt x="5300" y="12066"/>
                </a:cubicBezTo>
                <a:cubicBezTo>
                  <a:pt x="5700" y="12066"/>
                  <a:pt x="6128" y="12037"/>
                  <a:pt x="6585" y="11979"/>
                </a:cubicBezTo>
                <a:cubicBezTo>
                  <a:pt x="10680" y="11470"/>
                  <a:pt x="13678" y="9516"/>
                  <a:pt x="12822" y="4297"/>
                </a:cubicBezTo>
                <a:cubicBezTo>
                  <a:pt x="12326" y="1256"/>
                  <a:pt x="10731" y="1"/>
                  <a:pt x="7541"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4"/>
          <p:cNvSpPr txBox="1">
            <a:spLocks noGrp="1"/>
          </p:cNvSpPr>
          <p:nvPr>
            <p:ph type="body" idx="1"/>
          </p:nvPr>
        </p:nvSpPr>
        <p:spPr>
          <a:xfrm>
            <a:off x="713250" y="1152475"/>
            <a:ext cx="7717500" cy="3416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Clr>
                <a:schemeClr val="accent1"/>
              </a:buClr>
              <a:buSzPts val="1200"/>
              <a:buAutoNum type="arabicPeriod"/>
              <a:defRPr sz="1200"/>
            </a:lvl1pPr>
            <a:lvl2pPr marL="914400" lvl="1" indent="-304800">
              <a:spcBef>
                <a:spcPts val="0"/>
              </a:spcBef>
              <a:spcAft>
                <a:spcPts val="0"/>
              </a:spcAft>
              <a:buClr>
                <a:srgbClr val="434343"/>
              </a:buClr>
              <a:buSzPts val="1200"/>
              <a:buFont typeface="Roboto Condensed Light"/>
              <a:buAutoNum type="alphaLcPeriod"/>
              <a:defRPr/>
            </a:lvl2pPr>
            <a:lvl3pPr marL="1371600" lvl="2" indent="-304800">
              <a:spcBef>
                <a:spcPts val="0"/>
              </a:spcBef>
              <a:spcAft>
                <a:spcPts val="0"/>
              </a:spcAft>
              <a:buClr>
                <a:srgbClr val="434343"/>
              </a:buClr>
              <a:buSzPts val="1200"/>
              <a:buFont typeface="Roboto Condensed Light"/>
              <a:buAutoNum type="romanLcPeriod"/>
              <a:defRPr/>
            </a:lvl3pPr>
            <a:lvl4pPr marL="1828800" lvl="3" indent="-304800">
              <a:spcBef>
                <a:spcPts val="0"/>
              </a:spcBef>
              <a:spcAft>
                <a:spcPts val="0"/>
              </a:spcAft>
              <a:buClr>
                <a:srgbClr val="434343"/>
              </a:buClr>
              <a:buSzPts val="1200"/>
              <a:buFont typeface="Roboto Condensed Light"/>
              <a:buAutoNum type="arabicPeriod"/>
              <a:defRPr/>
            </a:lvl4pPr>
            <a:lvl5pPr marL="2286000" lvl="4" indent="-304800">
              <a:spcBef>
                <a:spcPts val="0"/>
              </a:spcBef>
              <a:spcAft>
                <a:spcPts val="0"/>
              </a:spcAft>
              <a:buClr>
                <a:srgbClr val="434343"/>
              </a:buClr>
              <a:buSzPts val="1200"/>
              <a:buFont typeface="Roboto Condensed Light"/>
              <a:buAutoNum type="alphaLcPeriod"/>
              <a:defRPr/>
            </a:lvl5pPr>
            <a:lvl6pPr marL="2743200" lvl="5" indent="-304800">
              <a:spcBef>
                <a:spcPts val="0"/>
              </a:spcBef>
              <a:spcAft>
                <a:spcPts val="0"/>
              </a:spcAft>
              <a:buClr>
                <a:srgbClr val="434343"/>
              </a:buClr>
              <a:buSzPts val="1200"/>
              <a:buFont typeface="Roboto Condensed Light"/>
              <a:buAutoNum type="romanLcPeriod"/>
              <a:defRPr/>
            </a:lvl6pPr>
            <a:lvl7pPr marL="3200400" lvl="6" indent="-304800">
              <a:spcBef>
                <a:spcPts val="0"/>
              </a:spcBef>
              <a:spcAft>
                <a:spcPts val="0"/>
              </a:spcAft>
              <a:buClr>
                <a:srgbClr val="434343"/>
              </a:buClr>
              <a:buSzPts val="1200"/>
              <a:buFont typeface="Roboto Condensed Light"/>
              <a:buAutoNum type="arabicPeriod"/>
              <a:defRPr/>
            </a:lvl7pPr>
            <a:lvl8pPr marL="3657600" lvl="7" indent="-304800">
              <a:spcBef>
                <a:spcPts val="0"/>
              </a:spcBef>
              <a:spcAft>
                <a:spcPts val="0"/>
              </a:spcAft>
              <a:buClr>
                <a:srgbClr val="434343"/>
              </a:buClr>
              <a:buSzPts val="1200"/>
              <a:buFont typeface="Roboto Condensed Light"/>
              <a:buAutoNum type="alphaLcPeriod"/>
              <a:defRPr/>
            </a:lvl8pPr>
            <a:lvl9pPr marL="4114800" lvl="8" indent="-304800">
              <a:spcBef>
                <a:spcPts val="0"/>
              </a:spcBef>
              <a:spcAft>
                <a:spcPts val="0"/>
              </a:spcAft>
              <a:buClr>
                <a:srgbClr val="434343"/>
              </a:buClr>
              <a:buSzPts val="1200"/>
              <a:buFont typeface="Roboto Condensed Light"/>
              <a:buAutoNum type="romanLcPeriod"/>
              <a:defRPr/>
            </a:lvl9pPr>
          </a:lstStyle>
          <a:p>
            <a:endParaRPr/>
          </a:p>
        </p:txBody>
      </p:sp>
      <p:sp>
        <p:nvSpPr>
          <p:cNvPr id="95" name="Google Shape;95;p4"/>
          <p:cNvSpPr txBox="1">
            <a:spLocks noGrp="1"/>
          </p:cNvSpPr>
          <p:nvPr>
            <p:ph type="title"/>
          </p:nvPr>
        </p:nvSpPr>
        <p:spPr>
          <a:xfrm>
            <a:off x="713250" y="523025"/>
            <a:ext cx="7717500" cy="541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None/>
              <a:defRPr>
                <a:solidFill>
                  <a:schemeClr val="accent2"/>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55"/>
        <p:cNvGrpSpPr/>
        <p:nvPr/>
      </p:nvGrpSpPr>
      <p:grpSpPr>
        <a:xfrm>
          <a:off x="0" y="0"/>
          <a:ext cx="0" cy="0"/>
          <a:chOff x="0" y="0"/>
          <a:chExt cx="0" cy="0"/>
        </a:xfrm>
      </p:grpSpPr>
      <p:sp>
        <p:nvSpPr>
          <p:cNvPr id="156" name="Google Shape;156;p9"/>
          <p:cNvSpPr/>
          <p:nvPr/>
        </p:nvSpPr>
        <p:spPr>
          <a:xfrm>
            <a:off x="763275" y="799200"/>
            <a:ext cx="1844545" cy="1627040"/>
          </a:xfrm>
          <a:custGeom>
            <a:avLst/>
            <a:gdLst/>
            <a:ahLst/>
            <a:cxnLst/>
            <a:rect l="l" t="t" r="r" b="b"/>
            <a:pathLst>
              <a:path w="13679" h="12066" extrusionOk="0">
                <a:moveTo>
                  <a:pt x="7541" y="1"/>
                </a:moveTo>
                <a:cubicBezTo>
                  <a:pt x="7109" y="1"/>
                  <a:pt x="6648" y="24"/>
                  <a:pt x="6157" y="68"/>
                </a:cubicBezTo>
                <a:cubicBezTo>
                  <a:pt x="1981" y="443"/>
                  <a:pt x="28" y="3173"/>
                  <a:pt x="1" y="6385"/>
                </a:cubicBezTo>
                <a:cubicBezTo>
                  <a:pt x="598" y="10109"/>
                  <a:pt x="2003" y="12066"/>
                  <a:pt x="5300" y="12066"/>
                </a:cubicBezTo>
                <a:cubicBezTo>
                  <a:pt x="5700" y="12066"/>
                  <a:pt x="6128" y="12037"/>
                  <a:pt x="6585" y="11979"/>
                </a:cubicBezTo>
                <a:cubicBezTo>
                  <a:pt x="10680" y="11470"/>
                  <a:pt x="13678" y="9516"/>
                  <a:pt x="12822" y="4297"/>
                </a:cubicBezTo>
                <a:cubicBezTo>
                  <a:pt x="12326" y="1256"/>
                  <a:pt x="10731" y="1"/>
                  <a:pt x="7541" y="1"/>
                </a:cubicBezTo>
                <a:close/>
              </a:path>
            </a:pathLst>
          </a:custGeom>
          <a:solidFill>
            <a:srgbClr val="C8A59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 name="Google Shape;157;p9"/>
          <p:cNvSpPr/>
          <p:nvPr/>
        </p:nvSpPr>
        <p:spPr>
          <a:xfrm>
            <a:off x="6926300" y="-86950"/>
            <a:ext cx="4030804" cy="5999550"/>
          </a:xfrm>
          <a:custGeom>
            <a:avLst/>
            <a:gdLst/>
            <a:ahLst/>
            <a:cxnLst/>
            <a:rect l="l" t="t" r="r" b="b"/>
            <a:pathLst>
              <a:path w="142469" h="136664" extrusionOk="0">
                <a:moveTo>
                  <a:pt x="97052" y="0"/>
                </a:moveTo>
                <a:cubicBezTo>
                  <a:pt x="94985" y="0"/>
                  <a:pt x="92658" y="685"/>
                  <a:pt x="89955" y="2065"/>
                </a:cubicBezTo>
                <a:cubicBezTo>
                  <a:pt x="76197" y="9104"/>
                  <a:pt x="81149" y="14564"/>
                  <a:pt x="82755" y="40634"/>
                </a:cubicBezTo>
                <a:cubicBezTo>
                  <a:pt x="85458" y="83646"/>
                  <a:pt x="12896" y="58112"/>
                  <a:pt x="4519" y="103881"/>
                </a:cubicBezTo>
                <a:cubicBezTo>
                  <a:pt x="0" y="128495"/>
                  <a:pt x="10558" y="136664"/>
                  <a:pt x="39417" y="136664"/>
                </a:cubicBezTo>
                <a:cubicBezTo>
                  <a:pt x="47997" y="136664"/>
                  <a:pt x="58195" y="135942"/>
                  <a:pt x="70095" y="134715"/>
                </a:cubicBezTo>
                <a:cubicBezTo>
                  <a:pt x="122047" y="129389"/>
                  <a:pt x="142469" y="101392"/>
                  <a:pt x="125767" y="56907"/>
                </a:cubicBezTo>
                <a:cubicBezTo>
                  <a:pt x="111706" y="19432"/>
                  <a:pt x="108060" y="0"/>
                  <a:pt x="97052" y="0"/>
                </a:cubicBezTo>
                <a:close/>
              </a:path>
            </a:pathLst>
          </a:custGeom>
          <a:solidFill>
            <a:srgbClr val="A0A29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9"/>
          <p:cNvSpPr/>
          <p:nvPr/>
        </p:nvSpPr>
        <p:spPr>
          <a:xfrm>
            <a:off x="112700" y="3113038"/>
            <a:ext cx="1938817" cy="3305577"/>
          </a:xfrm>
          <a:custGeom>
            <a:avLst/>
            <a:gdLst/>
            <a:ahLst/>
            <a:cxnLst/>
            <a:rect l="l" t="t" r="r" b="b"/>
            <a:pathLst>
              <a:path w="19210" h="32752" extrusionOk="0">
                <a:moveTo>
                  <a:pt x="14053" y="490"/>
                </a:moveTo>
                <a:lnTo>
                  <a:pt x="14053" y="490"/>
                </a:lnTo>
                <a:cubicBezTo>
                  <a:pt x="14026" y="597"/>
                  <a:pt x="13999" y="758"/>
                  <a:pt x="13972" y="918"/>
                </a:cubicBezTo>
                <a:cubicBezTo>
                  <a:pt x="13972" y="865"/>
                  <a:pt x="13972" y="838"/>
                  <a:pt x="13946" y="838"/>
                </a:cubicBezTo>
                <a:cubicBezTo>
                  <a:pt x="13972" y="731"/>
                  <a:pt x="14026" y="597"/>
                  <a:pt x="14053" y="490"/>
                </a:cubicBezTo>
                <a:close/>
                <a:moveTo>
                  <a:pt x="13651" y="1560"/>
                </a:moveTo>
                <a:lnTo>
                  <a:pt x="13651" y="1560"/>
                </a:lnTo>
                <a:cubicBezTo>
                  <a:pt x="13276" y="3862"/>
                  <a:pt x="12045" y="5923"/>
                  <a:pt x="11189" y="8038"/>
                </a:cubicBezTo>
                <a:cubicBezTo>
                  <a:pt x="10522" y="9665"/>
                  <a:pt x="10466" y="11531"/>
                  <a:pt x="10493" y="13318"/>
                </a:cubicBezTo>
                <a:lnTo>
                  <a:pt x="10493" y="13318"/>
                </a:lnTo>
                <a:cubicBezTo>
                  <a:pt x="10490" y="13217"/>
                  <a:pt x="10464" y="13118"/>
                  <a:pt x="10439" y="13043"/>
                </a:cubicBezTo>
                <a:cubicBezTo>
                  <a:pt x="10091" y="10634"/>
                  <a:pt x="9904" y="8412"/>
                  <a:pt x="11001" y="6191"/>
                </a:cubicBezTo>
                <a:cubicBezTo>
                  <a:pt x="11724" y="4772"/>
                  <a:pt x="12714" y="3541"/>
                  <a:pt x="13410" y="2123"/>
                </a:cubicBezTo>
                <a:cubicBezTo>
                  <a:pt x="13491" y="1935"/>
                  <a:pt x="13571" y="1748"/>
                  <a:pt x="13651" y="1560"/>
                </a:cubicBezTo>
                <a:close/>
                <a:moveTo>
                  <a:pt x="13972" y="945"/>
                </a:moveTo>
                <a:lnTo>
                  <a:pt x="13972" y="945"/>
                </a:lnTo>
                <a:cubicBezTo>
                  <a:pt x="13972" y="1079"/>
                  <a:pt x="13946" y="1212"/>
                  <a:pt x="13946" y="1346"/>
                </a:cubicBezTo>
                <a:cubicBezTo>
                  <a:pt x="13946" y="2524"/>
                  <a:pt x="13758" y="3702"/>
                  <a:pt x="13517" y="4853"/>
                </a:cubicBezTo>
                <a:cubicBezTo>
                  <a:pt x="12821" y="7877"/>
                  <a:pt x="11376" y="10580"/>
                  <a:pt x="10760" y="13605"/>
                </a:cubicBezTo>
                <a:cubicBezTo>
                  <a:pt x="10787" y="11357"/>
                  <a:pt x="10921" y="9189"/>
                  <a:pt x="11858" y="7074"/>
                </a:cubicBezTo>
                <a:cubicBezTo>
                  <a:pt x="12741" y="5094"/>
                  <a:pt x="13785" y="3140"/>
                  <a:pt x="13972" y="945"/>
                </a:cubicBezTo>
                <a:close/>
                <a:moveTo>
                  <a:pt x="5002" y="14350"/>
                </a:moveTo>
                <a:cubicBezTo>
                  <a:pt x="5585" y="14350"/>
                  <a:pt x="6085" y="14646"/>
                  <a:pt x="6746" y="15104"/>
                </a:cubicBezTo>
                <a:cubicBezTo>
                  <a:pt x="6879" y="15184"/>
                  <a:pt x="7013" y="15264"/>
                  <a:pt x="7147" y="15372"/>
                </a:cubicBezTo>
                <a:cubicBezTo>
                  <a:pt x="6694" y="15252"/>
                  <a:pt x="6232" y="15200"/>
                  <a:pt x="5767" y="15200"/>
                </a:cubicBezTo>
                <a:cubicBezTo>
                  <a:pt x="4364" y="15200"/>
                  <a:pt x="2927" y="15672"/>
                  <a:pt x="1580" y="16174"/>
                </a:cubicBezTo>
                <a:cubicBezTo>
                  <a:pt x="2329" y="15666"/>
                  <a:pt x="3025" y="15077"/>
                  <a:pt x="3855" y="14676"/>
                </a:cubicBezTo>
                <a:cubicBezTo>
                  <a:pt x="4297" y="14450"/>
                  <a:pt x="4663" y="14350"/>
                  <a:pt x="5002" y="14350"/>
                </a:cubicBezTo>
                <a:close/>
                <a:moveTo>
                  <a:pt x="5753" y="15432"/>
                </a:moveTo>
                <a:cubicBezTo>
                  <a:pt x="6514" y="15432"/>
                  <a:pt x="7262" y="15581"/>
                  <a:pt x="7977" y="15960"/>
                </a:cubicBezTo>
                <a:cubicBezTo>
                  <a:pt x="8619" y="16389"/>
                  <a:pt x="9208" y="16870"/>
                  <a:pt x="9743" y="17406"/>
                </a:cubicBezTo>
                <a:cubicBezTo>
                  <a:pt x="8352" y="16737"/>
                  <a:pt x="6906" y="16389"/>
                  <a:pt x="5381" y="16335"/>
                </a:cubicBezTo>
                <a:lnTo>
                  <a:pt x="4765" y="16335"/>
                </a:lnTo>
                <a:cubicBezTo>
                  <a:pt x="3828" y="16335"/>
                  <a:pt x="2918" y="16469"/>
                  <a:pt x="1981" y="16576"/>
                </a:cubicBezTo>
                <a:cubicBezTo>
                  <a:pt x="1633" y="16603"/>
                  <a:pt x="1312" y="16629"/>
                  <a:pt x="964" y="16656"/>
                </a:cubicBezTo>
                <a:cubicBezTo>
                  <a:pt x="2489" y="16094"/>
                  <a:pt x="4149" y="15432"/>
                  <a:pt x="5753" y="15432"/>
                </a:cubicBezTo>
                <a:close/>
                <a:moveTo>
                  <a:pt x="18748" y="11060"/>
                </a:moveTo>
                <a:cubicBezTo>
                  <a:pt x="18737" y="11089"/>
                  <a:pt x="18737" y="11129"/>
                  <a:pt x="18737" y="11169"/>
                </a:cubicBezTo>
                <a:cubicBezTo>
                  <a:pt x="18603" y="11892"/>
                  <a:pt x="18442" y="12588"/>
                  <a:pt x="18282" y="13284"/>
                </a:cubicBezTo>
                <a:cubicBezTo>
                  <a:pt x="17907" y="14729"/>
                  <a:pt x="17291" y="16255"/>
                  <a:pt x="16087" y="17165"/>
                </a:cubicBezTo>
                <a:cubicBezTo>
                  <a:pt x="14963" y="17995"/>
                  <a:pt x="13223" y="18289"/>
                  <a:pt x="12045" y="19119"/>
                </a:cubicBezTo>
                <a:cubicBezTo>
                  <a:pt x="12473" y="18342"/>
                  <a:pt x="12955" y="17700"/>
                  <a:pt x="13785" y="17218"/>
                </a:cubicBezTo>
                <a:cubicBezTo>
                  <a:pt x="14508" y="16790"/>
                  <a:pt x="15257" y="16469"/>
                  <a:pt x="15873" y="15907"/>
                </a:cubicBezTo>
                <a:cubicBezTo>
                  <a:pt x="16542" y="15291"/>
                  <a:pt x="17077" y="14408"/>
                  <a:pt x="17532" y="13659"/>
                </a:cubicBezTo>
                <a:cubicBezTo>
                  <a:pt x="18036" y="12864"/>
                  <a:pt x="18250" y="11859"/>
                  <a:pt x="18748" y="11060"/>
                </a:cubicBezTo>
                <a:close/>
                <a:moveTo>
                  <a:pt x="18549" y="10928"/>
                </a:moveTo>
                <a:lnTo>
                  <a:pt x="18549" y="10928"/>
                </a:lnTo>
                <a:cubicBezTo>
                  <a:pt x="18201" y="11517"/>
                  <a:pt x="18014" y="12213"/>
                  <a:pt x="17693" y="12856"/>
                </a:cubicBezTo>
                <a:cubicBezTo>
                  <a:pt x="17184" y="13899"/>
                  <a:pt x="16488" y="14863"/>
                  <a:pt x="15712" y="15719"/>
                </a:cubicBezTo>
                <a:cubicBezTo>
                  <a:pt x="15016" y="16469"/>
                  <a:pt x="13919" y="16844"/>
                  <a:pt x="13062" y="17379"/>
                </a:cubicBezTo>
                <a:cubicBezTo>
                  <a:pt x="12313" y="17861"/>
                  <a:pt x="11911" y="18798"/>
                  <a:pt x="11510" y="19547"/>
                </a:cubicBezTo>
                <a:cubicBezTo>
                  <a:pt x="11485" y="19571"/>
                  <a:pt x="11461" y="19573"/>
                  <a:pt x="11457" y="19594"/>
                </a:cubicBezTo>
                <a:lnTo>
                  <a:pt x="11457" y="19594"/>
                </a:lnTo>
                <a:cubicBezTo>
                  <a:pt x="11836" y="15557"/>
                  <a:pt x="16249" y="13818"/>
                  <a:pt x="18549" y="10928"/>
                </a:cubicBezTo>
                <a:close/>
                <a:moveTo>
                  <a:pt x="6505" y="16683"/>
                </a:moveTo>
                <a:lnTo>
                  <a:pt x="6505" y="16683"/>
                </a:lnTo>
                <a:cubicBezTo>
                  <a:pt x="7763" y="16844"/>
                  <a:pt x="8994" y="17245"/>
                  <a:pt x="10145" y="17914"/>
                </a:cubicBezTo>
                <a:cubicBezTo>
                  <a:pt x="10573" y="18450"/>
                  <a:pt x="10921" y="19065"/>
                  <a:pt x="11135" y="19788"/>
                </a:cubicBezTo>
                <a:cubicBezTo>
                  <a:pt x="9315" y="19172"/>
                  <a:pt x="8191" y="17432"/>
                  <a:pt x="6505" y="16683"/>
                </a:cubicBezTo>
                <a:close/>
                <a:moveTo>
                  <a:pt x="6772" y="20270"/>
                </a:moveTo>
                <a:cubicBezTo>
                  <a:pt x="7736" y="21581"/>
                  <a:pt x="9342" y="22384"/>
                  <a:pt x="10466" y="23535"/>
                </a:cubicBezTo>
                <a:cubicBezTo>
                  <a:pt x="9074" y="22598"/>
                  <a:pt x="7120" y="22331"/>
                  <a:pt x="6826" y="20350"/>
                </a:cubicBezTo>
                <a:cubicBezTo>
                  <a:pt x="6799" y="20323"/>
                  <a:pt x="6772" y="20296"/>
                  <a:pt x="6746" y="20270"/>
                </a:cubicBezTo>
                <a:close/>
                <a:moveTo>
                  <a:pt x="16221" y="20698"/>
                </a:moveTo>
                <a:cubicBezTo>
                  <a:pt x="15685" y="21635"/>
                  <a:pt x="14267" y="22304"/>
                  <a:pt x="13464" y="22812"/>
                </a:cubicBezTo>
                <a:cubicBezTo>
                  <a:pt x="12955" y="23187"/>
                  <a:pt x="12233" y="23615"/>
                  <a:pt x="11831" y="24177"/>
                </a:cubicBezTo>
                <a:cubicBezTo>
                  <a:pt x="12286" y="22357"/>
                  <a:pt x="14722" y="21768"/>
                  <a:pt x="16221" y="20698"/>
                </a:cubicBezTo>
                <a:close/>
                <a:moveTo>
                  <a:pt x="6692" y="20939"/>
                </a:moveTo>
                <a:cubicBezTo>
                  <a:pt x="7388" y="22893"/>
                  <a:pt x="9957" y="22866"/>
                  <a:pt x="11135" y="24445"/>
                </a:cubicBezTo>
                <a:cubicBezTo>
                  <a:pt x="9395" y="23481"/>
                  <a:pt x="6772" y="23080"/>
                  <a:pt x="6692" y="20939"/>
                </a:cubicBezTo>
                <a:close/>
                <a:moveTo>
                  <a:pt x="16194" y="21126"/>
                </a:moveTo>
                <a:cubicBezTo>
                  <a:pt x="15766" y="22304"/>
                  <a:pt x="14749" y="22919"/>
                  <a:pt x="13571" y="23455"/>
                </a:cubicBezTo>
                <a:cubicBezTo>
                  <a:pt x="12982" y="23722"/>
                  <a:pt x="12393" y="24017"/>
                  <a:pt x="11938" y="24445"/>
                </a:cubicBezTo>
                <a:cubicBezTo>
                  <a:pt x="12447" y="23562"/>
                  <a:pt x="13785" y="22919"/>
                  <a:pt x="14534" y="22411"/>
                </a:cubicBezTo>
                <a:cubicBezTo>
                  <a:pt x="15070" y="22063"/>
                  <a:pt x="15739" y="21661"/>
                  <a:pt x="16194" y="21126"/>
                </a:cubicBezTo>
                <a:close/>
                <a:moveTo>
                  <a:pt x="14048" y="0"/>
                </a:moveTo>
                <a:cubicBezTo>
                  <a:pt x="14002" y="0"/>
                  <a:pt x="13958" y="28"/>
                  <a:pt x="13946" y="88"/>
                </a:cubicBezTo>
                <a:cubicBezTo>
                  <a:pt x="13196" y="2390"/>
                  <a:pt x="11751" y="4183"/>
                  <a:pt x="10680" y="6298"/>
                </a:cubicBezTo>
                <a:cubicBezTo>
                  <a:pt x="9610" y="8466"/>
                  <a:pt x="9877" y="10795"/>
                  <a:pt x="10225" y="13096"/>
                </a:cubicBezTo>
                <a:cubicBezTo>
                  <a:pt x="10305" y="13766"/>
                  <a:pt x="10413" y="14435"/>
                  <a:pt x="10520" y="15104"/>
                </a:cubicBezTo>
                <a:cubicBezTo>
                  <a:pt x="10520" y="15131"/>
                  <a:pt x="10520" y="15157"/>
                  <a:pt x="10520" y="15157"/>
                </a:cubicBezTo>
                <a:cubicBezTo>
                  <a:pt x="10520" y="15184"/>
                  <a:pt x="10520" y="15211"/>
                  <a:pt x="10546" y="15211"/>
                </a:cubicBezTo>
                <a:cubicBezTo>
                  <a:pt x="10734" y="16469"/>
                  <a:pt x="10921" y="17727"/>
                  <a:pt x="11082" y="18985"/>
                </a:cubicBezTo>
                <a:cubicBezTo>
                  <a:pt x="10520" y="17700"/>
                  <a:pt x="9502" y="16737"/>
                  <a:pt x="8352" y="15907"/>
                </a:cubicBezTo>
                <a:cubicBezTo>
                  <a:pt x="8352" y="15880"/>
                  <a:pt x="8352" y="15853"/>
                  <a:pt x="8325" y="15853"/>
                </a:cubicBezTo>
                <a:cubicBezTo>
                  <a:pt x="8298" y="15853"/>
                  <a:pt x="8271" y="15827"/>
                  <a:pt x="8271" y="15827"/>
                </a:cubicBezTo>
                <a:cubicBezTo>
                  <a:pt x="7602" y="15345"/>
                  <a:pt x="6906" y="14890"/>
                  <a:pt x="6237" y="14461"/>
                </a:cubicBezTo>
                <a:cubicBezTo>
                  <a:pt x="5829" y="14193"/>
                  <a:pt x="5417" y="14081"/>
                  <a:pt x="5004" y="14081"/>
                </a:cubicBezTo>
                <a:cubicBezTo>
                  <a:pt x="3280" y="14081"/>
                  <a:pt x="1550" y="16040"/>
                  <a:pt x="81" y="16710"/>
                </a:cubicBezTo>
                <a:cubicBezTo>
                  <a:pt x="27" y="16737"/>
                  <a:pt x="1" y="16790"/>
                  <a:pt x="27" y="16844"/>
                </a:cubicBezTo>
                <a:cubicBezTo>
                  <a:pt x="27" y="16870"/>
                  <a:pt x="54" y="16870"/>
                  <a:pt x="54" y="16870"/>
                </a:cubicBezTo>
                <a:cubicBezTo>
                  <a:pt x="54" y="16870"/>
                  <a:pt x="54" y="16897"/>
                  <a:pt x="81" y="16897"/>
                </a:cubicBezTo>
                <a:cubicBezTo>
                  <a:pt x="81" y="16924"/>
                  <a:pt x="108" y="16924"/>
                  <a:pt x="108" y="16924"/>
                </a:cubicBezTo>
                <a:lnTo>
                  <a:pt x="135" y="16924"/>
                </a:lnTo>
                <a:cubicBezTo>
                  <a:pt x="1580" y="16924"/>
                  <a:pt x="2972" y="16656"/>
                  <a:pt x="4390" y="16576"/>
                </a:cubicBezTo>
                <a:lnTo>
                  <a:pt x="5354" y="16576"/>
                </a:lnTo>
                <a:cubicBezTo>
                  <a:pt x="7736" y="16870"/>
                  <a:pt x="8967" y="19413"/>
                  <a:pt x="11242" y="20082"/>
                </a:cubicBezTo>
                <a:cubicBezTo>
                  <a:pt x="11376" y="21367"/>
                  <a:pt x="11483" y="22679"/>
                  <a:pt x="11483" y="23990"/>
                </a:cubicBezTo>
                <a:cubicBezTo>
                  <a:pt x="11483" y="24124"/>
                  <a:pt x="11483" y="24284"/>
                  <a:pt x="11483" y="24445"/>
                </a:cubicBezTo>
                <a:cubicBezTo>
                  <a:pt x="10413" y="22545"/>
                  <a:pt x="7977" y="21715"/>
                  <a:pt x="6799" y="19895"/>
                </a:cubicBezTo>
                <a:cubicBezTo>
                  <a:pt x="6778" y="19863"/>
                  <a:pt x="6740" y="19848"/>
                  <a:pt x="6701" y="19848"/>
                </a:cubicBezTo>
                <a:cubicBezTo>
                  <a:pt x="6640" y="19848"/>
                  <a:pt x="6574" y="19884"/>
                  <a:pt x="6558" y="19948"/>
                </a:cubicBezTo>
                <a:cubicBezTo>
                  <a:pt x="6237" y="21340"/>
                  <a:pt x="6719" y="22411"/>
                  <a:pt x="7897" y="23241"/>
                </a:cubicBezTo>
                <a:cubicBezTo>
                  <a:pt x="8967" y="23990"/>
                  <a:pt x="10386" y="24177"/>
                  <a:pt x="11456" y="24954"/>
                </a:cubicBezTo>
                <a:cubicBezTo>
                  <a:pt x="11349" y="27523"/>
                  <a:pt x="10734" y="30093"/>
                  <a:pt x="10145" y="32609"/>
                </a:cubicBezTo>
                <a:cubicBezTo>
                  <a:pt x="10112" y="32690"/>
                  <a:pt x="10188" y="32751"/>
                  <a:pt x="10265" y="32751"/>
                </a:cubicBezTo>
                <a:cubicBezTo>
                  <a:pt x="10315" y="32751"/>
                  <a:pt x="10365" y="32725"/>
                  <a:pt x="10386" y="32662"/>
                </a:cubicBezTo>
                <a:cubicBezTo>
                  <a:pt x="10760" y="31003"/>
                  <a:pt x="11108" y="29343"/>
                  <a:pt x="11430" y="27684"/>
                </a:cubicBezTo>
                <a:cubicBezTo>
                  <a:pt x="11563" y="26854"/>
                  <a:pt x="11670" y="26024"/>
                  <a:pt x="11697" y="25194"/>
                </a:cubicBezTo>
                <a:cubicBezTo>
                  <a:pt x="12179" y="24017"/>
                  <a:pt x="13839" y="23669"/>
                  <a:pt x="14829" y="23080"/>
                </a:cubicBezTo>
                <a:cubicBezTo>
                  <a:pt x="15899" y="22491"/>
                  <a:pt x="16488" y="21581"/>
                  <a:pt x="16595" y="20377"/>
                </a:cubicBezTo>
                <a:cubicBezTo>
                  <a:pt x="16595" y="20350"/>
                  <a:pt x="16595" y="20350"/>
                  <a:pt x="16595" y="20323"/>
                </a:cubicBezTo>
                <a:cubicBezTo>
                  <a:pt x="16622" y="20270"/>
                  <a:pt x="16569" y="20243"/>
                  <a:pt x="16515" y="20216"/>
                </a:cubicBezTo>
                <a:lnTo>
                  <a:pt x="16462" y="20216"/>
                </a:lnTo>
                <a:cubicBezTo>
                  <a:pt x="16435" y="20216"/>
                  <a:pt x="16435" y="20243"/>
                  <a:pt x="16408" y="20243"/>
                </a:cubicBezTo>
                <a:cubicBezTo>
                  <a:pt x="15043" y="21474"/>
                  <a:pt x="12473" y="21983"/>
                  <a:pt x="11724" y="23722"/>
                </a:cubicBezTo>
                <a:cubicBezTo>
                  <a:pt x="11724" y="22571"/>
                  <a:pt x="11644" y="21447"/>
                  <a:pt x="11510" y="20323"/>
                </a:cubicBezTo>
                <a:cubicBezTo>
                  <a:pt x="11510" y="20189"/>
                  <a:pt x="11483" y="20082"/>
                  <a:pt x="11483" y="19948"/>
                </a:cubicBezTo>
                <a:cubicBezTo>
                  <a:pt x="12072" y="19172"/>
                  <a:pt x="13250" y="18824"/>
                  <a:pt x="14106" y="18450"/>
                </a:cubicBezTo>
                <a:cubicBezTo>
                  <a:pt x="15070" y="18021"/>
                  <a:pt x="16060" y="17593"/>
                  <a:pt x="16809" y="16844"/>
                </a:cubicBezTo>
                <a:cubicBezTo>
                  <a:pt x="18522" y="15157"/>
                  <a:pt x="18790" y="12160"/>
                  <a:pt x="19192" y="9938"/>
                </a:cubicBezTo>
                <a:cubicBezTo>
                  <a:pt x="19210" y="9848"/>
                  <a:pt x="19130" y="9770"/>
                  <a:pt x="19060" y="9770"/>
                </a:cubicBezTo>
                <a:cubicBezTo>
                  <a:pt x="19026" y="9770"/>
                  <a:pt x="18995" y="9788"/>
                  <a:pt x="18978" y="9831"/>
                </a:cubicBezTo>
                <a:cubicBezTo>
                  <a:pt x="18014" y="11758"/>
                  <a:pt x="15846" y="13070"/>
                  <a:pt x="14294" y="14488"/>
                </a:cubicBezTo>
                <a:cubicBezTo>
                  <a:pt x="12982" y="15693"/>
                  <a:pt x="11751" y="17138"/>
                  <a:pt x="11349" y="18851"/>
                </a:cubicBezTo>
                <a:cubicBezTo>
                  <a:pt x="11162" y="17593"/>
                  <a:pt x="10975" y="16335"/>
                  <a:pt x="10760" y="15104"/>
                </a:cubicBezTo>
                <a:cubicBezTo>
                  <a:pt x="11028" y="12534"/>
                  <a:pt x="11911" y="10233"/>
                  <a:pt x="12821" y="7877"/>
                </a:cubicBezTo>
                <a:cubicBezTo>
                  <a:pt x="13758" y="5334"/>
                  <a:pt x="14267" y="2818"/>
                  <a:pt x="14160" y="115"/>
                </a:cubicBezTo>
                <a:cubicBezTo>
                  <a:pt x="14160" y="42"/>
                  <a:pt x="14103" y="0"/>
                  <a:pt x="14048"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 name="Google Shape;159;p9"/>
          <p:cNvSpPr txBox="1">
            <a:spLocks noGrp="1"/>
          </p:cNvSpPr>
          <p:nvPr>
            <p:ph type="title"/>
          </p:nvPr>
        </p:nvSpPr>
        <p:spPr>
          <a:xfrm>
            <a:off x="1569450" y="1152050"/>
            <a:ext cx="6005100" cy="15168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3600">
                <a:solidFill>
                  <a:schemeClr val="accent2"/>
                </a:solidFill>
              </a:defRPr>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160" name="Google Shape;160;p9"/>
          <p:cNvSpPr txBox="1">
            <a:spLocks noGrp="1"/>
          </p:cNvSpPr>
          <p:nvPr>
            <p:ph type="subTitle" idx="1"/>
          </p:nvPr>
        </p:nvSpPr>
        <p:spPr>
          <a:xfrm>
            <a:off x="1904250" y="2756350"/>
            <a:ext cx="53355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a:solidFill>
                  <a:schemeClr val="accent2"/>
                </a:solidFill>
              </a:defRPr>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08"/>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able of contents">
  <p:cSld name="CUSTOM_7">
    <p:spTree>
      <p:nvGrpSpPr>
        <p:cNvPr id="1" name="Shape 209"/>
        <p:cNvGrpSpPr/>
        <p:nvPr/>
      </p:nvGrpSpPr>
      <p:grpSpPr>
        <a:xfrm>
          <a:off x="0" y="0"/>
          <a:ext cx="0" cy="0"/>
          <a:chOff x="0" y="0"/>
          <a:chExt cx="0" cy="0"/>
        </a:xfrm>
      </p:grpSpPr>
      <p:sp>
        <p:nvSpPr>
          <p:cNvPr id="210" name="Google Shape;210;p13"/>
          <p:cNvSpPr/>
          <p:nvPr/>
        </p:nvSpPr>
        <p:spPr>
          <a:xfrm>
            <a:off x="7233675" y="-730075"/>
            <a:ext cx="3030078" cy="3486687"/>
          </a:xfrm>
          <a:custGeom>
            <a:avLst/>
            <a:gdLst/>
            <a:ahLst/>
            <a:cxnLst/>
            <a:rect l="l" t="t" r="r" b="b"/>
            <a:pathLst>
              <a:path w="72386" h="83294" extrusionOk="0">
                <a:moveTo>
                  <a:pt x="50403" y="3137"/>
                </a:moveTo>
                <a:cubicBezTo>
                  <a:pt x="56941" y="6272"/>
                  <a:pt x="64246" y="10108"/>
                  <a:pt x="60711" y="17614"/>
                </a:cubicBezTo>
                <a:cubicBezTo>
                  <a:pt x="57175" y="25119"/>
                  <a:pt x="44632" y="42031"/>
                  <a:pt x="52938" y="45433"/>
                </a:cubicBezTo>
                <a:cubicBezTo>
                  <a:pt x="61211" y="48803"/>
                  <a:pt x="72386" y="48302"/>
                  <a:pt x="71885" y="57942"/>
                </a:cubicBezTo>
                <a:cubicBezTo>
                  <a:pt x="71351" y="67583"/>
                  <a:pt x="54640" y="83294"/>
                  <a:pt x="40096" y="76189"/>
                </a:cubicBezTo>
                <a:cubicBezTo>
                  <a:pt x="25552" y="69084"/>
                  <a:pt x="35359" y="53839"/>
                  <a:pt x="20982" y="50137"/>
                </a:cubicBezTo>
                <a:cubicBezTo>
                  <a:pt x="6605" y="46434"/>
                  <a:pt x="1" y="20916"/>
                  <a:pt x="6939" y="13477"/>
                </a:cubicBezTo>
                <a:cubicBezTo>
                  <a:pt x="13877" y="6039"/>
                  <a:pt x="43865" y="1"/>
                  <a:pt x="50403" y="3137"/>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1" name="Google Shape;211;p13"/>
          <p:cNvSpPr/>
          <p:nvPr/>
        </p:nvSpPr>
        <p:spPr>
          <a:xfrm rot="2540379">
            <a:off x="-721411" y="3502530"/>
            <a:ext cx="2268525" cy="1945325"/>
          </a:xfrm>
          <a:custGeom>
            <a:avLst/>
            <a:gdLst/>
            <a:ahLst/>
            <a:cxnLst/>
            <a:rect l="l" t="t" r="r" b="b"/>
            <a:pathLst>
              <a:path w="40029" h="34326" extrusionOk="0">
                <a:moveTo>
                  <a:pt x="7939" y="1669"/>
                </a:moveTo>
                <a:cubicBezTo>
                  <a:pt x="12943" y="3370"/>
                  <a:pt x="11275" y="10875"/>
                  <a:pt x="18780" y="8040"/>
                </a:cubicBezTo>
                <a:cubicBezTo>
                  <a:pt x="26286" y="5238"/>
                  <a:pt x="30722" y="3770"/>
                  <a:pt x="35392" y="8040"/>
                </a:cubicBezTo>
                <a:cubicBezTo>
                  <a:pt x="40029" y="12343"/>
                  <a:pt x="29621" y="14411"/>
                  <a:pt x="33991" y="20682"/>
                </a:cubicBezTo>
                <a:cubicBezTo>
                  <a:pt x="38361" y="26920"/>
                  <a:pt x="27520" y="34325"/>
                  <a:pt x="19814" y="30523"/>
                </a:cubicBezTo>
                <a:cubicBezTo>
                  <a:pt x="12109" y="26720"/>
                  <a:pt x="4937" y="23851"/>
                  <a:pt x="2502" y="16613"/>
                </a:cubicBezTo>
                <a:cubicBezTo>
                  <a:pt x="0" y="9207"/>
                  <a:pt x="2936" y="1"/>
                  <a:pt x="7939" y="1669"/>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2" name="Google Shape;212;p13"/>
          <p:cNvSpPr txBox="1">
            <a:spLocks noGrp="1"/>
          </p:cNvSpPr>
          <p:nvPr>
            <p:ph type="subTitle" idx="1"/>
          </p:nvPr>
        </p:nvSpPr>
        <p:spPr>
          <a:xfrm>
            <a:off x="3905700" y="3380175"/>
            <a:ext cx="1923600" cy="10293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1800"/>
              <a:buNone/>
              <a:defRPr sz="16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13" name="Google Shape;213;p13"/>
          <p:cNvSpPr txBox="1">
            <a:spLocks noGrp="1"/>
          </p:cNvSpPr>
          <p:nvPr>
            <p:ph type="subTitle" idx="2"/>
          </p:nvPr>
        </p:nvSpPr>
        <p:spPr>
          <a:xfrm>
            <a:off x="1391100" y="3380175"/>
            <a:ext cx="1923600" cy="10293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1800"/>
              <a:buNone/>
              <a:defRPr sz="16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14" name="Google Shape;214;p13"/>
          <p:cNvSpPr txBox="1">
            <a:spLocks noGrp="1"/>
          </p:cNvSpPr>
          <p:nvPr>
            <p:ph type="title"/>
          </p:nvPr>
        </p:nvSpPr>
        <p:spPr>
          <a:xfrm>
            <a:off x="713250" y="523025"/>
            <a:ext cx="7717500" cy="541500"/>
          </a:xfrm>
          <a:prstGeom prst="rect">
            <a:avLst/>
          </a:prstGeom>
        </p:spPr>
        <p:txBody>
          <a:bodyPr spcFirstLastPara="1" wrap="square" lIns="91425" tIns="91425" rIns="91425" bIns="91425" anchor="b" anchorCtr="0">
            <a:noAutofit/>
          </a:bodyPr>
          <a:lstStyle>
            <a:lvl1pPr lvl="0" algn="ctr" rtl="0">
              <a:spcBef>
                <a:spcPts val="0"/>
              </a:spcBef>
              <a:spcAft>
                <a:spcPts val="0"/>
              </a:spcAft>
              <a:buSzPts val="2400"/>
              <a:buNone/>
              <a:defRPr>
                <a:solidFill>
                  <a:schemeClr val="accent2"/>
                </a:solidFill>
              </a:defRPr>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215" name="Google Shape;215;p13">
            <a:hlinkClick r:id="rId2" action="ppaction://hlinksldjump"/>
          </p:cNvPr>
          <p:cNvSpPr txBox="1">
            <a:spLocks noGrp="1"/>
          </p:cNvSpPr>
          <p:nvPr>
            <p:ph type="subTitle" idx="3"/>
          </p:nvPr>
        </p:nvSpPr>
        <p:spPr>
          <a:xfrm>
            <a:off x="1391100" y="1434475"/>
            <a:ext cx="1923600" cy="4545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2000"/>
              <a:buFont typeface="Hammersmith One"/>
              <a:buNone/>
              <a:defRPr sz="2000" b="1">
                <a:solidFill>
                  <a:schemeClr val="accent2"/>
                </a:solidFill>
                <a:latin typeface="Hammersmith One"/>
                <a:ea typeface="Hammersmith One"/>
                <a:cs typeface="Hammersmith One"/>
                <a:sym typeface="Hammersmith One"/>
              </a:defRPr>
            </a:lvl1pPr>
            <a:lvl2pPr lvl="1" rtl="0">
              <a:spcBef>
                <a:spcPts val="0"/>
              </a:spcBef>
              <a:spcAft>
                <a:spcPts val="0"/>
              </a:spcAft>
              <a:buSzPts val="2000"/>
              <a:buFont typeface="Hammersmith One"/>
              <a:buNone/>
              <a:defRPr sz="2000">
                <a:latin typeface="Hammersmith One"/>
                <a:ea typeface="Hammersmith One"/>
                <a:cs typeface="Hammersmith One"/>
                <a:sym typeface="Hammersmith One"/>
              </a:defRPr>
            </a:lvl2pPr>
            <a:lvl3pPr lvl="2" rtl="0">
              <a:spcBef>
                <a:spcPts val="0"/>
              </a:spcBef>
              <a:spcAft>
                <a:spcPts val="0"/>
              </a:spcAft>
              <a:buSzPts val="2000"/>
              <a:buFont typeface="Hammersmith One"/>
              <a:buNone/>
              <a:defRPr sz="2000">
                <a:latin typeface="Hammersmith One"/>
                <a:ea typeface="Hammersmith One"/>
                <a:cs typeface="Hammersmith One"/>
                <a:sym typeface="Hammersmith One"/>
              </a:defRPr>
            </a:lvl3pPr>
            <a:lvl4pPr lvl="3" rtl="0">
              <a:spcBef>
                <a:spcPts val="0"/>
              </a:spcBef>
              <a:spcAft>
                <a:spcPts val="0"/>
              </a:spcAft>
              <a:buSzPts val="2000"/>
              <a:buFont typeface="Hammersmith One"/>
              <a:buNone/>
              <a:defRPr sz="2000">
                <a:latin typeface="Hammersmith One"/>
                <a:ea typeface="Hammersmith One"/>
                <a:cs typeface="Hammersmith One"/>
                <a:sym typeface="Hammersmith One"/>
              </a:defRPr>
            </a:lvl4pPr>
            <a:lvl5pPr lvl="4" rtl="0">
              <a:spcBef>
                <a:spcPts val="0"/>
              </a:spcBef>
              <a:spcAft>
                <a:spcPts val="0"/>
              </a:spcAft>
              <a:buSzPts val="2000"/>
              <a:buFont typeface="Hammersmith One"/>
              <a:buNone/>
              <a:defRPr sz="2000">
                <a:latin typeface="Hammersmith One"/>
                <a:ea typeface="Hammersmith One"/>
                <a:cs typeface="Hammersmith One"/>
                <a:sym typeface="Hammersmith One"/>
              </a:defRPr>
            </a:lvl5pPr>
            <a:lvl6pPr lvl="5" rtl="0">
              <a:spcBef>
                <a:spcPts val="0"/>
              </a:spcBef>
              <a:spcAft>
                <a:spcPts val="0"/>
              </a:spcAft>
              <a:buSzPts val="2000"/>
              <a:buFont typeface="Hammersmith One"/>
              <a:buNone/>
              <a:defRPr sz="2000">
                <a:latin typeface="Hammersmith One"/>
                <a:ea typeface="Hammersmith One"/>
                <a:cs typeface="Hammersmith One"/>
                <a:sym typeface="Hammersmith One"/>
              </a:defRPr>
            </a:lvl6pPr>
            <a:lvl7pPr lvl="6" rtl="0">
              <a:spcBef>
                <a:spcPts val="0"/>
              </a:spcBef>
              <a:spcAft>
                <a:spcPts val="0"/>
              </a:spcAft>
              <a:buSzPts val="2000"/>
              <a:buFont typeface="Hammersmith One"/>
              <a:buNone/>
              <a:defRPr sz="2000">
                <a:latin typeface="Hammersmith One"/>
                <a:ea typeface="Hammersmith One"/>
                <a:cs typeface="Hammersmith One"/>
                <a:sym typeface="Hammersmith One"/>
              </a:defRPr>
            </a:lvl7pPr>
            <a:lvl8pPr lvl="7" rtl="0">
              <a:spcBef>
                <a:spcPts val="0"/>
              </a:spcBef>
              <a:spcAft>
                <a:spcPts val="0"/>
              </a:spcAft>
              <a:buSzPts val="2000"/>
              <a:buFont typeface="Hammersmith One"/>
              <a:buNone/>
              <a:defRPr sz="2000">
                <a:latin typeface="Hammersmith One"/>
                <a:ea typeface="Hammersmith One"/>
                <a:cs typeface="Hammersmith One"/>
                <a:sym typeface="Hammersmith One"/>
              </a:defRPr>
            </a:lvl8pPr>
            <a:lvl9pPr lvl="8" rtl="0">
              <a:spcBef>
                <a:spcPts val="0"/>
              </a:spcBef>
              <a:spcAft>
                <a:spcPts val="0"/>
              </a:spcAft>
              <a:buSzPts val="2000"/>
              <a:buFont typeface="Hammersmith One"/>
              <a:buNone/>
              <a:defRPr sz="2000">
                <a:latin typeface="Hammersmith One"/>
                <a:ea typeface="Hammersmith One"/>
                <a:cs typeface="Hammersmith One"/>
                <a:sym typeface="Hammersmith One"/>
              </a:defRPr>
            </a:lvl9pPr>
          </a:lstStyle>
          <a:p>
            <a:endParaRPr/>
          </a:p>
        </p:txBody>
      </p:sp>
      <p:sp>
        <p:nvSpPr>
          <p:cNvPr id="216" name="Google Shape;216;p13">
            <a:hlinkClick r:id="" action="ppaction://noaction"/>
          </p:cNvPr>
          <p:cNvSpPr txBox="1">
            <a:spLocks noGrp="1"/>
          </p:cNvSpPr>
          <p:nvPr>
            <p:ph type="subTitle" idx="4"/>
          </p:nvPr>
        </p:nvSpPr>
        <p:spPr>
          <a:xfrm>
            <a:off x="3905700" y="1434475"/>
            <a:ext cx="1923600" cy="4545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2000"/>
              <a:buFont typeface="Hammersmith One"/>
              <a:buNone/>
              <a:defRPr sz="2000" b="1">
                <a:solidFill>
                  <a:schemeClr val="accent2"/>
                </a:solidFill>
                <a:latin typeface="Hammersmith One"/>
                <a:ea typeface="Hammersmith One"/>
                <a:cs typeface="Hammersmith One"/>
                <a:sym typeface="Hammersmith One"/>
              </a:defRPr>
            </a:lvl1pPr>
            <a:lvl2pPr lvl="1" rtl="0">
              <a:spcBef>
                <a:spcPts val="0"/>
              </a:spcBef>
              <a:spcAft>
                <a:spcPts val="0"/>
              </a:spcAft>
              <a:buSzPts val="2000"/>
              <a:buFont typeface="Hammersmith One"/>
              <a:buNone/>
              <a:defRPr sz="2000">
                <a:latin typeface="Hammersmith One"/>
                <a:ea typeface="Hammersmith One"/>
                <a:cs typeface="Hammersmith One"/>
                <a:sym typeface="Hammersmith One"/>
              </a:defRPr>
            </a:lvl2pPr>
            <a:lvl3pPr lvl="2" rtl="0">
              <a:spcBef>
                <a:spcPts val="0"/>
              </a:spcBef>
              <a:spcAft>
                <a:spcPts val="0"/>
              </a:spcAft>
              <a:buSzPts val="2000"/>
              <a:buFont typeface="Hammersmith One"/>
              <a:buNone/>
              <a:defRPr sz="2000">
                <a:latin typeface="Hammersmith One"/>
                <a:ea typeface="Hammersmith One"/>
                <a:cs typeface="Hammersmith One"/>
                <a:sym typeface="Hammersmith One"/>
              </a:defRPr>
            </a:lvl3pPr>
            <a:lvl4pPr lvl="3" rtl="0">
              <a:spcBef>
                <a:spcPts val="0"/>
              </a:spcBef>
              <a:spcAft>
                <a:spcPts val="0"/>
              </a:spcAft>
              <a:buSzPts val="2000"/>
              <a:buFont typeface="Hammersmith One"/>
              <a:buNone/>
              <a:defRPr sz="2000">
                <a:latin typeface="Hammersmith One"/>
                <a:ea typeface="Hammersmith One"/>
                <a:cs typeface="Hammersmith One"/>
                <a:sym typeface="Hammersmith One"/>
              </a:defRPr>
            </a:lvl4pPr>
            <a:lvl5pPr lvl="4" rtl="0">
              <a:spcBef>
                <a:spcPts val="0"/>
              </a:spcBef>
              <a:spcAft>
                <a:spcPts val="0"/>
              </a:spcAft>
              <a:buSzPts val="2000"/>
              <a:buFont typeface="Hammersmith One"/>
              <a:buNone/>
              <a:defRPr sz="2000">
                <a:latin typeface="Hammersmith One"/>
                <a:ea typeface="Hammersmith One"/>
                <a:cs typeface="Hammersmith One"/>
                <a:sym typeface="Hammersmith One"/>
              </a:defRPr>
            </a:lvl5pPr>
            <a:lvl6pPr lvl="5" rtl="0">
              <a:spcBef>
                <a:spcPts val="0"/>
              </a:spcBef>
              <a:spcAft>
                <a:spcPts val="0"/>
              </a:spcAft>
              <a:buSzPts val="2000"/>
              <a:buFont typeface="Hammersmith One"/>
              <a:buNone/>
              <a:defRPr sz="2000">
                <a:latin typeface="Hammersmith One"/>
                <a:ea typeface="Hammersmith One"/>
                <a:cs typeface="Hammersmith One"/>
                <a:sym typeface="Hammersmith One"/>
              </a:defRPr>
            </a:lvl6pPr>
            <a:lvl7pPr lvl="6" rtl="0">
              <a:spcBef>
                <a:spcPts val="0"/>
              </a:spcBef>
              <a:spcAft>
                <a:spcPts val="0"/>
              </a:spcAft>
              <a:buSzPts val="2000"/>
              <a:buFont typeface="Hammersmith One"/>
              <a:buNone/>
              <a:defRPr sz="2000">
                <a:latin typeface="Hammersmith One"/>
                <a:ea typeface="Hammersmith One"/>
                <a:cs typeface="Hammersmith One"/>
                <a:sym typeface="Hammersmith One"/>
              </a:defRPr>
            </a:lvl7pPr>
            <a:lvl8pPr lvl="7" rtl="0">
              <a:spcBef>
                <a:spcPts val="0"/>
              </a:spcBef>
              <a:spcAft>
                <a:spcPts val="0"/>
              </a:spcAft>
              <a:buSzPts val="2000"/>
              <a:buFont typeface="Hammersmith One"/>
              <a:buNone/>
              <a:defRPr sz="2000">
                <a:latin typeface="Hammersmith One"/>
                <a:ea typeface="Hammersmith One"/>
                <a:cs typeface="Hammersmith One"/>
                <a:sym typeface="Hammersmith One"/>
              </a:defRPr>
            </a:lvl8pPr>
            <a:lvl9pPr lvl="8" rtl="0">
              <a:spcBef>
                <a:spcPts val="0"/>
              </a:spcBef>
              <a:spcAft>
                <a:spcPts val="0"/>
              </a:spcAft>
              <a:buSzPts val="2000"/>
              <a:buFont typeface="Hammersmith One"/>
              <a:buNone/>
              <a:defRPr sz="2000">
                <a:latin typeface="Hammersmith One"/>
                <a:ea typeface="Hammersmith One"/>
                <a:cs typeface="Hammersmith One"/>
                <a:sym typeface="Hammersmith One"/>
              </a:defRPr>
            </a:lvl9pPr>
          </a:lstStyle>
          <a:p>
            <a:endParaRPr/>
          </a:p>
        </p:txBody>
      </p:sp>
      <p:sp>
        <p:nvSpPr>
          <p:cNvPr id="217" name="Google Shape;217;p13">
            <a:hlinkClick r:id="" action="ppaction://noaction"/>
          </p:cNvPr>
          <p:cNvSpPr txBox="1">
            <a:spLocks noGrp="1"/>
          </p:cNvSpPr>
          <p:nvPr>
            <p:ph type="subTitle" idx="5"/>
          </p:nvPr>
        </p:nvSpPr>
        <p:spPr>
          <a:xfrm>
            <a:off x="1391100" y="2992287"/>
            <a:ext cx="1923600" cy="4545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2000"/>
              <a:buFont typeface="Hammersmith One"/>
              <a:buNone/>
              <a:defRPr sz="2000" b="1">
                <a:solidFill>
                  <a:schemeClr val="accent2"/>
                </a:solidFill>
                <a:latin typeface="Hammersmith One"/>
                <a:ea typeface="Hammersmith One"/>
                <a:cs typeface="Hammersmith One"/>
                <a:sym typeface="Hammersmith One"/>
              </a:defRPr>
            </a:lvl1pPr>
            <a:lvl2pPr lvl="1" rtl="0">
              <a:spcBef>
                <a:spcPts val="0"/>
              </a:spcBef>
              <a:spcAft>
                <a:spcPts val="0"/>
              </a:spcAft>
              <a:buSzPts val="2000"/>
              <a:buFont typeface="Hammersmith One"/>
              <a:buNone/>
              <a:defRPr sz="2000">
                <a:latin typeface="Hammersmith One"/>
                <a:ea typeface="Hammersmith One"/>
                <a:cs typeface="Hammersmith One"/>
                <a:sym typeface="Hammersmith One"/>
              </a:defRPr>
            </a:lvl2pPr>
            <a:lvl3pPr lvl="2" rtl="0">
              <a:spcBef>
                <a:spcPts val="0"/>
              </a:spcBef>
              <a:spcAft>
                <a:spcPts val="0"/>
              </a:spcAft>
              <a:buSzPts val="2000"/>
              <a:buFont typeface="Hammersmith One"/>
              <a:buNone/>
              <a:defRPr sz="2000">
                <a:latin typeface="Hammersmith One"/>
                <a:ea typeface="Hammersmith One"/>
                <a:cs typeface="Hammersmith One"/>
                <a:sym typeface="Hammersmith One"/>
              </a:defRPr>
            </a:lvl3pPr>
            <a:lvl4pPr lvl="3" rtl="0">
              <a:spcBef>
                <a:spcPts val="0"/>
              </a:spcBef>
              <a:spcAft>
                <a:spcPts val="0"/>
              </a:spcAft>
              <a:buSzPts val="2000"/>
              <a:buFont typeface="Hammersmith One"/>
              <a:buNone/>
              <a:defRPr sz="2000">
                <a:latin typeface="Hammersmith One"/>
                <a:ea typeface="Hammersmith One"/>
                <a:cs typeface="Hammersmith One"/>
                <a:sym typeface="Hammersmith One"/>
              </a:defRPr>
            </a:lvl4pPr>
            <a:lvl5pPr lvl="4" rtl="0">
              <a:spcBef>
                <a:spcPts val="0"/>
              </a:spcBef>
              <a:spcAft>
                <a:spcPts val="0"/>
              </a:spcAft>
              <a:buSzPts val="2000"/>
              <a:buFont typeface="Hammersmith One"/>
              <a:buNone/>
              <a:defRPr sz="2000">
                <a:latin typeface="Hammersmith One"/>
                <a:ea typeface="Hammersmith One"/>
                <a:cs typeface="Hammersmith One"/>
                <a:sym typeface="Hammersmith One"/>
              </a:defRPr>
            </a:lvl5pPr>
            <a:lvl6pPr lvl="5" rtl="0">
              <a:spcBef>
                <a:spcPts val="0"/>
              </a:spcBef>
              <a:spcAft>
                <a:spcPts val="0"/>
              </a:spcAft>
              <a:buSzPts val="2000"/>
              <a:buFont typeface="Hammersmith One"/>
              <a:buNone/>
              <a:defRPr sz="2000">
                <a:latin typeface="Hammersmith One"/>
                <a:ea typeface="Hammersmith One"/>
                <a:cs typeface="Hammersmith One"/>
                <a:sym typeface="Hammersmith One"/>
              </a:defRPr>
            </a:lvl6pPr>
            <a:lvl7pPr lvl="6" rtl="0">
              <a:spcBef>
                <a:spcPts val="0"/>
              </a:spcBef>
              <a:spcAft>
                <a:spcPts val="0"/>
              </a:spcAft>
              <a:buSzPts val="2000"/>
              <a:buFont typeface="Hammersmith One"/>
              <a:buNone/>
              <a:defRPr sz="2000">
                <a:latin typeface="Hammersmith One"/>
                <a:ea typeface="Hammersmith One"/>
                <a:cs typeface="Hammersmith One"/>
                <a:sym typeface="Hammersmith One"/>
              </a:defRPr>
            </a:lvl7pPr>
            <a:lvl8pPr lvl="7" rtl="0">
              <a:spcBef>
                <a:spcPts val="0"/>
              </a:spcBef>
              <a:spcAft>
                <a:spcPts val="0"/>
              </a:spcAft>
              <a:buSzPts val="2000"/>
              <a:buFont typeface="Hammersmith One"/>
              <a:buNone/>
              <a:defRPr sz="2000">
                <a:latin typeface="Hammersmith One"/>
                <a:ea typeface="Hammersmith One"/>
                <a:cs typeface="Hammersmith One"/>
                <a:sym typeface="Hammersmith One"/>
              </a:defRPr>
            </a:lvl8pPr>
            <a:lvl9pPr lvl="8" rtl="0">
              <a:spcBef>
                <a:spcPts val="0"/>
              </a:spcBef>
              <a:spcAft>
                <a:spcPts val="0"/>
              </a:spcAft>
              <a:buSzPts val="2000"/>
              <a:buFont typeface="Hammersmith One"/>
              <a:buNone/>
              <a:defRPr sz="2000">
                <a:latin typeface="Hammersmith One"/>
                <a:ea typeface="Hammersmith One"/>
                <a:cs typeface="Hammersmith One"/>
                <a:sym typeface="Hammersmith One"/>
              </a:defRPr>
            </a:lvl9pPr>
          </a:lstStyle>
          <a:p>
            <a:endParaRPr/>
          </a:p>
        </p:txBody>
      </p:sp>
      <p:sp>
        <p:nvSpPr>
          <p:cNvPr id="218" name="Google Shape;218;p13">
            <a:hlinkClick r:id="" action="ppaction://noaction"/>
          </p:cNvPr>
          <p:cNvSpPr txBox="1">
            <a:spLocks noGrp="1"/>
          </p:cNvSpPr>
          <p:nvPr>
            <p:ph type="subTitle" idx="6"/>
          </p:nvPr>
        </p:nvSpPr>
        <p:spPr>
          <a:xfrm>
            <a:off x="3905700" y="2992287"/>
            <a:ext cx="1923600" cy="4545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2000"/>
              <a:buFont typeface="Hammersmith One"/>
              <a:buNone/>
              <a:defRPr sz="2000" b="1">
                <a:solidFill>
                  <a:schemeClr val="accent2"/>
                </a:solidFill>
                <a:latin typeface="Hammersmith One"/>
                <a:ea typeface="Hammersmith One"/>
                <a:cs typeface="Hammersmith One"/>
                <a:sym typeface="Hammersmith One"/>
              </a:defRPr>
            </a:lvl1pPr>
            <a:lvl2pPr lvl="1" rtl="0">
              <a:spcBef>
                <a:spcPts val="0"/>
              </a:spcBef>
              <a:spcAft>
                <a:spcPts val="0"/>
              </a:spcAft>
              <a:buSzPts val="2000"/>
              <a:buFont typeface="Hammersmith One"/>
              <a:buNone/>
              <a:defRPr sz="2000">
                <a:latin typeface="Hammersmith One"/>
                <a:ea typeface="Hammersmith One"/>
                <a:cs typeface="Hammersmith One"/>
                <a:sym typeface="Hammersmith One"/>
              </a:defRPr>
            </a:lvl2pPr>
            <a:lvl3pPr lvl="2" rtl="0">
              <a:spcBef>
                <a:spcPts val="0"/>
              </a:spcBef>
              <a:spcAft>
                <a:spcPts val="0"/>
              </a:spcAft>
              <a:buSzPts val="2000"/>
              <a:buFont typeface="Hammersmith One"/>
              <a:buNone/>
              <a:defRPr sz="2000">
                <a:latin typeface="Hammersmith One"/>
                <a:ea typeface="Hammersmith One"/>
                <a:cs typeface="Hammersmith One"/>
                <a:sym typeface="Hammersmith One"/>
              </a:defRPr>
            </a:lvl3pPr>
            <a:lvl4pPr lvl="3" rtl="0">
              <a:spcBef>
                <a:spcPts val="0"/>
              </a:spcBef>
              <a:spcAft>
                <a:spcPts val="0"/>
              </a:spcAft>
              <a:buSzPts val="2000"/>
              <a:buFont typeface="Hammersmith One"/>
              <a:buNone/>
              <a:defRPr sz="2000">
                <a:latin typeface="Hammersmith One"/>
                <a:ea typeface="Hammersmith One"/>
                <a:cs typeface="Hammersmith One"/>
                <a:sym typeface="Hammersmith One"/>
              </a:defRPr>
            </a:lvl4pPr>
            <a:lvl5pPr lvl="4" rtl="0">
              <a:spcBef>
                <a:spcPts val="0"/>
              </a:spcBef>
              <a:spcAft>
                <a:spcPts val="0"/>
              </a:spcAft>
              <a:buSzPts val="2000"/>
              <a:buFont typeface="Hammersmith One"/>
              <a:buNone/>
              <a:defRPr sz="2000">
                <a:latin typeface="Hammersmith One"/>
                <a:ea typeface="Hammersmith One"/>
                <a:cs typeface="Hammersmith One"/>
                <a:sym typeface="Hammersmith One"/>
              </a:defRPr>
            </a:lvl5pPr>
            <a:lvl6pPr lvl="5" rtl="0">
              <a:spcBef>
                <a:spcPts val="0"/>
              </a:spcBef>
              <a:spcAft>
                <a:spcPts val="0"/>
              </a:spcAft>
              <a:buSzPts val="2000"/>
              <a:buFont typeface="Hammersmith One"/>
              <a:buNone/>
              <a:defRPr sz="2000">
                <a:latin typeface="Hammersmith One"/>
                <a:ea typeface="Hammersmith One"/>
                <a:cs typeface="Hammersmith One"/>
                <a:sym typeface="Hammersmith One"/>
              </a:defRPr>
            </a:lvl6pPr>
            <a:lvl7pPr lvl="6" rtl="0">
              <a:spcBef>
                <a:spcPts val="0"/>
              </a:spcBef>
              <a:spcAft>
                <a:spcPts val="0"/>
              </a:spcAft>
              <a:buSzPts val="2000"/>
              <a:buFont typeface="Hammersmith One"/>
              <a:buNone/>
              <a:defRPr sz="2000">
                <a:latin typeface="Hammersmith One"/>
                <a:ea typeface="Hammersmith One"/>
                <a:cs typeface="Hammersmith One"/>
                <a:sym typeface="Hammersmith One"/>
              </a:defRPr>
            </a:lvl7pPr>
            <a:lvl8pPr lvl="7" rtl="0">
              <a:spcBef>
                <a:spcPts val="0"/>
              </a:spcBef>
              <a:spcAft>
                <a:spcPts val="0"/>
              </a:spcAft>
              <a:buSzPts val="2000"/>
              <a:buFont typeface="Hammersmith One"/>
              <a:buNone/>
              <a:defRPr sz="2000">
                <a:latin typeface="Hammersmith One"/>
                <a:ea typeface="Hammersmith One"/>
                <a:cs typeface="Hammersmith One"/>
                <a:sym typeface="Hammersmith One"/>
              </a:defRPr>
            </a:lvl8pPr>
            <a:lvl9pPr lvl="8" rtl="0">
              <a:spcBef>
                <a:spcPts val="0"/>
              </a:spcBef>
              <a:spcAft>
                <a:spcPts val="0"/>
              </a:spcAft>
              <a:buSzPts val="2000"/>
              <a:buFont typeface="Hammersmith One"/>
              <a:buNone/>
              <a:defRPr sz="2000">
                <a:latin typeface="Hammersmith One"/>
                <a:ea typeface="Hammersmith One"/>
                <a:cs typeface="Hammersmith One"/>
                <a:sym typeface="Hammersmith One"/>
              </a:defRPr>
            </a:lvl9pPr>
          </a:lstStyle>
          <a:p>
            <a:endParaRPr/>
          </a:p>
        </p:txBody>
      </p:sp>
      <p:sp>
        <p:nvSpPr>
          <p:cNvPr id="219" name="Google Shape;219;p13"/>
          <p:cNvSpPr txBox="1">
            <a:spLocks noGrp="1"/>
          </p:cNvSpPr>
          <p:nvPr>
            <p:ph type="subTitle" idx="7"/>
          </p:nvPr>
        </p:nvSpPr>
        <p:spPr>
          <a:xfrm>
            <a:off x="1391100" y="1825209"/>
            <a:ext cx="1923600" cy="10293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1800"/>
              <a:buNone/>
              <a:defRPr sz="16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20" name="Google Shape;220;p13"/>
          <p:cNvSpPr txBox="1">
            <a:spLocks noGrp="1"/>
          </p:cNvSpPr>
          <p:nvPr>
            <p:ph type="subTitle" idx="8"/>
          </p:nvPr>
        </p:nvSpPr>
        <p:spPr>
          <a:xfrm>
            <a:off x="3905700" y="1825209"/>
            <a:ext cx="1923600" cy="10293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1800"/>
              <a:buNone/>
              <a:defRPr sz="16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21" name="Google Shape;221;p13">
            <a:hlinkClick r:id="rId2" action="ppaction://hlinksldjump"/>
          </p:cNvPr>
          <p:cNvSpPr txBox="1">
            <a:spLocks noGrp="1"/>
          </p:cNvSpPr>
          <p:nvPr>
            <p:ph type="title" idx="9" hasCustomPrompt="1"/>
          </p:nvPr>
        </p:nvSpPr>
        <p:spPr>
          <a:xfrm>
            <a:off x="792175" y="1434475"/>
            <a:ext cx="596400" cy="4113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400">
                <a:solidFill>
                  <a:schemeClr val="accent5"/>
                </a:solidFill>
              </a:defRPr>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222" name="Google Shape;222;p13">
            <a:hlinkClick r:id="" action="ppaction://noaction"/>
          </p:cNvPr>
          <p:cNvSpPr txBox="1">
            <a:spLocks noGrp="1"/>
          </p:cNvSpPr>
          <p:nvPr>
            <p:ph type="title" idx="13" hasCustomPrompt="1"/>
          </p:nvPr>
        </p:nvSpPr>
        <p:spPr>
          <a:xfrm>
            <a:off x="3314700" y="1434475"/>
            <a:ext cx="596400" cy="4113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400">
                <a:solidFill>
                  <a:schemeClr val="accent5"/>
                </a:solidFill>
              </a:defRPr>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223" name="Google Shape;223;p13">
            <a:hlinkClick r:id="" action="ppaction://noaction"/>
          </p:cNvPr>
          <p:cNvSpPr txBox="1">
            <a:spLocks noGrp="1"/>
          </p:cNvSpPr>
          <p:nvPr>
            <p:ph type="title" idx="14" hasCustomPrompt="1"/>
          </p:nvPr>
        </p:nvSpPr>
        <p:spPr>
          <a:xfrm>
            <a:off x="792175" y="2992276"/>
            <a:ext cx="596400" cy="4113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400">
                <a:solidFill>
                  <a:schemeClr val="accent5"/>
                </a:solidFill>
              </a:defRPr>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224" name="Google Shape;224;p13">
            <a:hlinkClick r:id="" action="ppaction://noaction"/>
          </p:cNvPr>
          <p:cNvSpPr txBox="1">
            <a:spLocks noGrp="1"/>
          </p:cNvSpPr>
          <p:nvPr>
            <p:ph type="title" idx="15" hasCustomPrompt="1"/>
          </p:nvPr>
        </p:nvSpPr>
        <p:spPr>
          <a:xfrm>
            <a:off x="3314700" y="2992276"/>
            <a:ext cx="596400" cy="4113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400">
                <a:solidFill>
                  <a:schemeClr val="accent5"/>
                </a:solidFill>
              </a:defRPr>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225" name="Google Shape;225;p13"/>
          <p:cNvSpPr txBox="1">
            <a:spLocks noGrp="1"/>
          </p:cNvSpPr>
          <p:nvPr>
            <p:ph type="subTitle" idx="16"/>
          </p:nvPr>
        </p:nvSpPr>
        <p:spPr>
          <a:xfrm>
            <a:off x="6428225" y="3380175"/>
            <a:ext cx="1923600" cy="10293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1800"/>
              <a:buNone/>
              <a:defRPr sz="16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26" name="Google Shape;226;p13">
            <a:hlinkClick r:id="" action="ppaction://noaction"/>
          </p:cNvPr>
          <p:cNvSpPr txBox="1">
            <a:spLocks noGrp="1"/>
          </p:cNvSpPr>
          <p:nvPr>
            <p:ph type="subTitle" idx="17"/>
          </p:nvPr>
        </p:nvSpPr>
        <p:spPr>
          <a:xfrm>
            <a:off x="6428225" y="1434475"/>
            <a:ext cx="1923600" cy="4545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2000"/>
              <a:buFont typeface="Hammersmith One"/>
              <a:buNone/>
              <a:defRPr sz="2000" b="1">
                <a:solidFill>
                  <a:schemeClr val="accent2"/>
                </a:solidFill>
                <a:latin typeface="Hammersmith One"/>
                <a:ea typeface="Hammersmith One"/>
                <a:cs typeface="Hammersmith One"/>
                <a:sym typeface="Hammersmith One"/>
              </a:defRPr>
            </a:lvl1pPr>
            <a:lvl2pPr lvl="1" rtl="0">
              <a:spcBef>
                <a:spcPts val="0"/>
              </a:spcBef>
              <a:spcAft>
                <a:spcPts val="0"/>
              </a:spcAft>
              <a:buSzPts val="2000"/>
              <a:buFont typeface="Hammersmith One"/>
              <a:buNone/>
              <a:defRPr sz="2000">
                <a:latin typeface="Hammersmith One"/>
                <a:ea typeface="Hammersmith One"/>
                <a:cs typeface="Hammersmith One"/>
                <a:sym typeface="Hammersmith One"/>
              </a:defRPr>
            </a:lvl2pPr>
            <a:lvl3pPr lvl="2" rtl="0">
              <a:spcBef>
                <a:spcPts val="0"/>
              </a:spcBef>
              <a:spcAft>
                <a:spcPts val="0"/>
              </a:spcAft>
              <a:buSzPts val="2000"/>
              <a:buFont typeface="Hammersmith One"/>
              <a:buNone/>
              <a:defRPr sz="2000">
                <a:latin typeface="Hammersmith One"/>
                <a:ea typeface="Hammersmith One"/>
                <a:cs typeface="Hammersmith One"/>
                <a:sym typeface="Hammersmith One"/>
              </a:defRPr>
            </a:lvl3pPr>
            <a:lvl4pPr lvl="3" rtl="0">
              <a:spcBef>
                <a:spcPts val="0"/>
              </a:spcBef>
              <a:spcAft>
                <a:spcPts val="0"/>
              </a:spcAft>
              <a:buSzPts val="2000"/>
              <a:buFont typeface="Hammersmith One"/>
              <a:buNone/>
              <a:defRPr sz="2000">
                <a:latin typeface="Hammersmith One"/>
                <a:ea typeface="Hammersmith One"/>
                <a:cs typeface="Hammersmith One"/>
                <a:sym typeface="Hammersmith One"/>
              </a:defRPr>
            </a:lvl4pPr>
            <a:lvl5pPr lvl="4" rtl="0">
              <a:spcBef>
                <a:spcPts val="0"/>
              </a:spcBef>
              <a:spcAft>
                <a:spcPts val="0"/>
              </a:spcAft>
              <a:buSzPts val="2000"/>
              <a:buFont typeface="Hammersmith One"/>
              <a:buNone/>
              <a:defRPr sz="2000">
                <a:latin typeface="Hammersmith One"/>
                <a:ea typeface="Hammersmith One"/>
                <a:cs typeface="Hammersmith One"/>
                <a:sym typeface="Hammersmith One"/>
              </a:defRPr>
            </a:lvl5pPr>
            <a:lvl6pPr lvl="5" rtl="0">
              <a:spcBef>
                <a:spcPts val="0"/>
              </a:spcBef>
              <a:spcAft>
                <a:spcPts val="0"/>
              </a:spcAft>
              <a:buSzPts val="2000"/>
              <a:buFont typeface="Hammersmith One"/>
              <a:buNone/>
              <a:defRPr sz="2000">
                <a:latin typeface="Hammersmith One"/>
                <a:ea typeface="Hammersmith One"/>
                <a:cs typeface="Hammersmith One"/>
                <a:sym typeface="Hammersmith One"/>
              </a:defRPr>
            </a:lvl6pPr>
            <a:lvl7pPr lvl="6" rtl="0">
              <a:spcBef>
                <a:spcPts val="0"/>
              </a:spcBef>
              <a:spcAft>
                <a:spcPts val="0"/>
              </a:spcAft>
              <a:buSzPts val="2000"/>
              <a:buFont typeface="Hammersmith One"/>
              <a:buNone/>
              <a:defRPr sz="2000">
                <a:latin typeface="Hammersmith One"/>
                <a:ea typeface="Hammersmith One"/>
                <a:cs typeface="Hammersmith One"/>
                <a:sym typeface="Hammersmith One"/>
              </a:defRPr>
            </a:lvl7pPr>
            <a:lvl8pPr lvl="7" rtl="0">
              <a:spcBef>
                <a:spcPts val="0"/>
              </a:spcBef>
              <a:spcAft>
                <a:spcPts val="0"/>
              </a:spcAft>
              <a:buSzPts val="2000"/>
              <a:buFont typeface="Hammersmith One"/>
              <a:buNone/>
              <a:defRPr sz="2000">
                <a:latin typeface="Hammersmith One"/>
                <a:ea typeface="Hammersmith One"/>
                <a:cs typeface="Hammersmith One"/>
                <a:sym typeface="Hammersmith One"/>
              </a:defRPr>
            </a:lvl8pPr>
            <a:lvl9pPr lvl="8" rtl="0">
              <a:spcBef>
                <a:spcPts val="0"/>
              </a:spcBef>
              <a:spcAft>
                <a:spcPts val="0"/>
              </a:spcAft>
              <a:buSzPts val="2000"/>
              <a:buFont typeface="Hammersmith One"/>
              <a:buNone/>
              <a:defRPr sz="2000">
                <a:latin typeface="Hammersmith One"/>
                <a:ea typeface="Hammersmith One"/>
                <a:cs typeface="Hammersmith One"/>
                <a:sym typeface="Hammersmith One"/>
              </a:defRPr>
            </a:lvl9pPr>
          </a:lstStyle>
          <a:p>
            <a:endParaRPr/>
          </a:p>
        </p:txBody>
      </p:sp>
      <p:sp>
        <p:nvSpPr>
          <p:cNvPr id="227" name="Google Shape;227;p13">
            <a:hlinkClick r:id="" action="ppaction://noaction"/>
          </p:cNvPr>
          <p:cNvSpPr txBox="1">
            <a:spLocks noGrp="1"/>
          </p:cNvSpPr>
          <p:nvPr>
            <p:ph type="subTitle" idx="18"/>
          </p:nvPr>
        </p:nvSpPr>
        <p:spPr>
          <a:xfrm>
            <a:off x="6428225" y="2992287"/>
            <a:ext cx="1923600" cy="4545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2000"/>
              <a:buFont typeface="Hammersmith One"/>
              <a:buNone/>
              <a:defRPr sz="2000" b="1">
                <a:solidFill>
                  <a:schemeClr val="accent2"/>
                </a:solidFill>
                <a:latin typeface="Hammersmith One"/>
                <a:ea typeface="Hammersmith One"/>
                <a:cs typeface="Hammersmith One"/>
                <a:sym typeface="Hammersmith One"/>
              </a:defRPr>
            </a:lvl1pPr>
            <a:lvl2pPr lvl="1" rtl="0">
              <a:spcBef>
                <a:spcPts val="0"/>
              </a:spcBef>
              <a:spcAft>
                <a:spcPts val="0"/>
              </a:spcAft>
              <a:buSzPts val="2000"/>
              <a:buFont typeface="Hammersmith One"/>
              <a:buNone/>
              <a:defRPr sz="2000">
                <a:latin typeface="Hammersmith One"/>
                <a:ea typeface="Hammersmith One"/>
                <a:cs typeface="Hammersmith One"/>
                <a:sym typeface="Hammersmith One"/>
              </a:defRPr>
            </a:lvl2pPr>
            <a:lvl3pPr lvl="2" rtl="0">
              <a:spcBef>
                <a:spcPts val="0"/>
              </a:spcBef>
              <a:spcAft>
                <a:spcPts val="0"/>
              </a:spcAft>
              <a:buSzPts val="2000"/>
              <a:buFont typeface="Hammersmith One"/>
              <a:buNone/>
              <a:defRPr sz="2000">
                <a:latin typeface="Hammersmith One"/>
                <a:ea typeface="Hammersmith One"/>
                <a:cs typeface="Hammersmith One"/>
                <a:sym typeface="Hammersmith One"/>
              </a:defRPr>
            </a:lvl3pPr>
            <a:lvl4pPr lvl="3" rtl="0">
              <a:spcBef>
                <a:spcPts val="0"/>
              </a:spcBef>
              <a:spcAft>
                <a:spcPts val="0"/>
              </a:spcAft>
              <a:buSzPts val="2000"/>
              <a:buFont typeface="Hammersmith One"/>
              <a:buNone/>
              <a:defRPr sz="2000">
                <a:latin typeface="Hammersmith One"/>
                <a:ea typeface="Hammersmith One"/>
                <a:cs typeface="Hammersmith One"/>
                <a:sym typeface="Hammersmith One"/>
              </a:defRPr>
            </a:lvl4pPr>
            <a:lvl5pPr lvl="4" rtl="0">
              <a:spcBef>
                <a:spcPts val="0"/>
              </a:spcBef>
              <a:spcAft>
                <a:spcPts val="0"/>
              </a:spcAft>
              <a:buSzPts val="2000"/>
              <a:buFont typeface="Hammersmith One"/>
              <a:buNone/>
              <a:defRPr sz="2000">
                <a:latin typeface="Hammersmith One"/>
                <a:ea typeface="Hammersmith One"/>
                <a:cs typeface="Hammersmith One"/>
                <a:sym typeface="Hammersmith One"/>
              </a:defRPr>
            </a:lvl5pPr>
            <a:lvl6pPr lvl="5" rtl="0">
              <a:spcBef>
                <a:spcPts val="0"/>
              </a:spcBef>
              <a:spcAft>
                <a:spcPts val="0"/>
              </a:spcAft>
              <a:buSzPts val="2000"/>
              <a:buFont typeface="Hammersmith One"/>
              <a:buNone/>
              <a:defRPr sz="2000">
                <a:latin typeface="Hammersmith One"/>
                <a:ea typeface="Hammersmith One"/>
                <a:cs typeface="Hammersmith One"/>
                <a:sym typeface="Hammersmith One"/>
              </a:defRPr>
            </a:lvl6pPr>
            <a:lvl7pPr lvl="6" rtl="0">
              <a:spcBef>
                <a:spcPts val="0"/>
              </a:spcBef>
              <a:spcAft>
                <a:spcPts val="0"/>
              </a:spcAft>
              <a:buSzPts val="2000"/>
              <a:buFont typeface="Hammersmith One"/>
              <a:buNone/>
              <a:defRPr sz="2000">
                <a:latin typeface="Hammersmith One"/>
                <a:ea typeface="Hammersmith One"/>
                <a:cs typeface="Hammersmith One"/>
                <a:sym typeface="Hammersmith One"/>
              </a:defRPr>
            </a:lvl7pPr>
            <a:lvl8pPr lvl="7" rtl="0">
              <a:spcBef>
                <a:spcPts val="0"/>
              </a:spcBef>
              <a:spcAft>
                <a:spcPts val="0"/>
              </a:spcAft>
              <a:buSzPts val="2000"/>
              <a:buFont typeface="Hammersmith One"/>
              <a:buNone/>
              <a:defRPr sz="2000">
                <a:latin typeface="Hammersmith One"/>
                <a:ea typeface="Hammersmith One"/>
                <a:cs typeface="Hammersmith One"/>
                <a:sym typeface="Hammersmith One"/>
              </a:defRPr>
            </a:lvl8pPr>
            <a:lvl9pPr lvl="8" rtl="0">
              <a:spcBef>
                <a:spcPts val="0"/>
              </a:spcBef>
              <a:spcAft>
                <a:spcPts val="0"/>
              </a:spcAft>
              <a:buSzPts val="2000"/>
              <a:buFont typeface="Hammersmith One"/>
              <a:buNone/>
              <a:defRPr sz="2000">
                <a:latin typeface="Hammersmith One"/>
                <a:ea typeface="Hammersmith One"/>
                <a:cs typeface="Hammersmith One"/>
                <a:sym typeface="Hammersmith One"/>
              </a:defRPr>
            </a:lvl9pPr>
          </a:lstStyle>
          <a:p>
            <a:endParaRPr/>
          </a:p>
        </p:txBody>
      </p:sp>
      <p:sp>
        <p:nvSpPr>
          <p:cNvPr id="228" name="Google Shape;228;p13"/>
          <p:cNvSpPr txBox="1">
            <a:spLocks noGrp="1"/>
          </p:cNvSpPr>
          <p:nvPr>
            <p:ph type="subTitle" idx="19"/>
          </p:nvPr>
        </p:nvSpPr>
        <p:spPr>
          <a:xfrm>
            <a:off x="6428225" y="1825209"/>
            <a:ext cx="1923600" cy="1029300"/>
          </a:xfrm>
          <a:prstGeom prst="rect">
            <a:avLst/>
          </a:prstGeom>
          <a:ln>
            <a:noFill/>
          </a:ln>
        </p:spPr>
        <p:txBody>
          <a:bodyPr spcFirstLastPara="1" wrap="square" lIns="91425" tIns="91425" rIns="91425" bIns="91425" anchor="t" anchorCtr="0">
            <a:noAutofit/>
          </a:bodyPr>
          <a:lstStyle>
            <a:lvl1pPr lvl="0" rtl="0">
              <a:spcBef>
                <a:spcPts val="0"/>
              </a:spcBef>
              <a:spcAft>
                <a:spcPts val="0"/>
              </a:spcAft>
              <a:buSzPts val="1800"/>
              <a:buNone/>
              <a:defRPr sz="1600"/>
            </a:lvl1pPr>
            <a:lvl2pPr lvl="1" algn="ctr" rtl="0">
              <a:spcBef>
                <a:spcPts val="0"/>
              </a:spcBef>
              <a:spcAft>
                <a:spcPts val="0"/>
              </a:spcAft>
              <a:buSzPts val="1400"/>
              <a:buNone/>
              <a:defRPr/>
            </a:lvl2pPr>
            <a:lvl3pPr lvl="2" algn="ctr" rtl="0">
              <a:spcBef>
                <a:spcPts val="0"/>
              </a:spcBef>
              <a:spcAft>
                <a:spcPts val="0"/>
              </a:spcAft>
              <a:buSzPts val="1400"/>
              <a:buNone/>
              <a:defRPr/>
            </a:lvl3pPr>
            <a:lvl4pPr lvl="3" algn="ctr" rtl="0">
              <a:spcBef>
                <a:spcPts val="0"/>
              </a:spcBef>
              <a:spcAft>
                <a:spcPts val="0"/>
              </a:spcAft>
              <a:buSzPts val="1400"/>
              <a:buNone/>
              <a:defRPr/>
            </a:lvl4pPr>
            <a:lvl5pPr lvl="4" algn="ctr" rtl="0">
              <a:spcBef>
                <a:spcPts val="0"/>
              </a:spcBef>
              <a:spcAft>
                <a:spcPts val="0"/>
              </a:spcAft>
              <a:buSzPts val="1400"/>
              <a:buNone/>
              <a:defRPr/>
            </a:lvl5pPr>
            <a:lvl6pPr lvl="5" algn="ctr" rtl="0">
              <a:spcBef>
                <a:spcPts val="0"/>
              </a:spcBef>
              <a:spcAft>
                <a:spcPts val="0"/>
              </a:spcAft>
              <a:buSzPts val="1400"/>
              <a:buNone/>
              <a:defRPr/>
            </a:lvl6pPr>
            <a:lvl7pPr lvl="6" algn="ctr" rtl="0">
              <a:spcBef>
                <a:spcPts val="0"/>
              </a:spcBef>
              <a:spcAft>
                <a:spcPts val="0"/>
              </a:spcAft>
              <a:buSzPts val="1400"/>
              <a:buNone/>
              <a:defRPr/>
            </a:lvl7pPr>
            <a:lvl8pPr lvl="7" algn="ctr" rtl="0">
              <a:spcBef>
                <a:spcPts val="0"/>
              </a:spcBef>
              <a:spcAft>
                <a:spcPts val="0"/>
              </a:spcAft>
              <a:buSzPts val="1400"/>
              <a:buNone/>
              <a:defRPr/>
            </a:lvl8pPr>
            <a:lvl9pPr lvl="8" algn="ctr" rtl="0">
              <a:spcBef>
                <a:spcPts val="0"/>
              </a:spcBef>
              <a:spcAft>
                <a:spcPts val="0"/>
              </a:spcAft>
              <a:buSzPts val="1400"/>
              <a:buNone/>
              <a:defRPr/>
            </a:lvl9pPr>
          </a:lstStyle>
          <a:p>
            <a:endParaRPr/>
          </a:p>
        </p:txBody>
      </p:sp>
      <p:sp>
        <p:nvSpPr>
          <p:cNvPr id="229" name="Google Shape;229;p13">
            <a:hlinkClick r:id="" action="ppaction://noaction"/>
          </p:cNvPr>
          <p:cNvSpPr txBox="1">
            <a:spLocks noGrp="1"/>
          </p:cNvSpPr>
          <p:nvPr>
            <p:ph type="title" idx="20" hasCustomPrompt="1"/>
          </p:nvPr>
        </p:nvSpPr>
        <p:spPr>
          <a:xfrm>
            <a:off x="5837225" y="1434475"/>
            <a:ext cx="596400" cy="4113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400">
                <a:solidFill>
                  <a:schemeClr val="accent5"/>
                </a:solidFill>
              </a:defRPr>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
        <p:nvSpPr>
          <p:cNvPr id="230" name="Google Shape;230;p13">
            <a:hlinkClick r:id="" action="ppaction://noaction"/>
          </p:cNvPr>
          <p:cNvSpPr txBox="1">
            <a:spLocks noGrp="1"/>
          </p:cNvSpPr>
          <p:nvPr>
            <p:ph type="title" idx="21" hasCustomPrompt="1"/>
          </p:nvPr>
        </p:nvSpPr>
        <p:spPr>
          <a:xfrm>
            <a:off x="5837225" y="2992276"/>
            <a:ext cx="596400" cy="4113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1800"/>
              <a:buNone/>
              <a:defRPr sz="2400">
                <a:solidFill>
                  <a:schemeClr val="accent5"/>
                </a:solidFill>
              </a:defRPr>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r>
              <a:t>xx%</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slide" type="blank">
  <p:cSld name="BLANK">
    <p:spTree>
      <p:nvGrpSpPr>
        <p:cNvPr id="1" name="Shape 1315"/>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theme" Target="../theme/theme1.xml" /><Relationship Id="rId5" Type="http://schemas.openxmlformats.org/officeDocument/2006/relationships/slideLayout" Target="../slideLayouts/slideLayout5.xml" /><Relationship Id="rId4" Type="http://schemas.openxmlformats.org/officeDocument/2006/relationships/slideLayout" Target="../slideLayouts/slideLayout4.xml" /></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 /><Relationship Id="rId1" Type="http://schemas.openxmlformats.org/officeDocument/2006/relationships/slideLayout" Target="../slideLayouts/slideLayout6.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dk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1pPr>
            <a:lvl2pPr lvl="1">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2pPr>
            <a:lvl3pPr lvl="2">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3pPr>
            <a:lvl4pPr lvl="3">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4pPr>
            <a:lvl5pPr lvl="4">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5pPr>
            <a:lvl6pPr lvl="5">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6pPr>
            <a:lvl7pPr lvl="6">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7pPr>
            <a:lvl8pPr lvl="7">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8pPr>
            <a:lvl9pPr lvl="8">
              <a:spcBef>
                <a:spcPts val="0"/>
              </a:spcBef>
              <a:spcAft>
                <a:spcPts val="0"/>
              </a:spcAft>
              <a:buClr>
                <a:schemeClr val="accent2"/>
              </a:buClr>
              <a:buSzPts val="3000"/>
              <a:buFont typeface="Hammersmith One"/>
              <a:buNone/>
              <a:defRPr sz="3000" b="1">
                <a:solidFill>
                  <a:schemeClr val="accent2"/>
                </a:solidFill>
                <a:latin typeface="Hammersmith One"/>
                <a:ea typeface="Hammersmith One"/>
                <a:cs typeface="Hammersmith One"/>
                <a:sym typeface="Hammersmith On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2"/>
              </a:buClr>
              <a:buSzPts val="1800"/>
              <a:buFont typeface="Manjari"/>
              <a:buChar char="●"/>
              <a:defRPr sz="1800">
                <a:solidFill>
                  <a:schemeClr val="accent2"/>
                </a:solidFill>
                <a:latin typeface="Manjari"/>
                <a:ea typeface="Manjari"/>
                <a:cs typeface="Manjari"/>
                <a:sym typeface="Manjari"/>
              </a:defRPr>
            </a:lvl1pPr>
            <a:lvl2pPr marL="914400" lvl="1"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2pPr>
            <a:lvl3pPr marL="1371600" lvl="2"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3pPr>
            <a:lvl4pPr marL="1828800" lvl="3"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4pPr>
            <a:lvl5pPr marL="2286000" lvl="4"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5pPr>
            <a:lvl6pPr marL="2743200" lvl="5"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6pPr>
            <a:lvl7pPr marL="3200400" lvl="6"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7pPr>
            <a:lvl8pPr marL="3657600" lvl="7"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8pPr>
            <a:lvl9pPr marL="4114800" lvl="8" indent="-317500">
              <a:lnSpc>
                <a:spcPct val="100000"/>
              </a:lnSpc>
              <a:spcBef>
                <a:spcPts val="0"/>
              </a:spcBef>
              <a:spcAft>
                <a:spcPts val="0"/>
              </a:spcAft>
              <a:buClr>
                <a:schemeClr val="accent2"/>
              </a:buClr>
              <a:buSzPts val="1400"/>
              <a:buFont typeface="Manjari"/>
              <a:buChar char="■"/>
              <a:defRPr>
                <a:solidFill>
                  <a:schemeClr val="accent2"/>
                </a:solidFill>
                <a:latin typeface="Manjari"/>
                <a:ea typeface="Manjari"/>
                <a:cs typeface="Manjari"/>
                <a:sym typeface="Manjari"/>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5" r:id="rId3"/>
    <p:sldLayoutId id="2147483658" r:id="rId4"/>
    <p:sldLayoutId id="2147483659"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rgbClr val="0E2A47"/>
        </a:solidFill>
        <a:effectLst/>
      </p:bgPr>
    </p:bg>
    <p:spTree>
      <p:nvGrpSpPr>
        <p:cNvPr id="1" name="Shape 1312"/>
        <p:cNvGrpSpPr/>
        <p:nvPr/>
      </p:nvGrpSpPr>
      <p:grpSpPr>
        <a:xfrm>
          <a:off x="0" y="0"/>
          <a:ext cx="0" cy="0"/>
          <a:chOff x="0" y="0"/>
          <a:chExt cx="0" cy="0"/>
        </a:xfrm>
      </p:grpSpPr>
      <p:sp>
        <p:nvSpPr>
          <p:cNvPr id="1313" name="Google Shape;1313;p52"/>
          <p:cNvSpPr txBox="1">
            <a:spLocks noGrp="1"/>
          </p:cNvSpPr>
          <p:nvPr>
            <p:ph type="title"/>
          </p:nvPr>
        </p:nvSpPr>
        <p:spPr>
          <a:xfrm>
            <a:off x="1068100" y="933450"/>
            <a:ext cx="7047300" cy="482400"/>
          </a:xfrm>
          <a:prstGeom prst="rect">
            <a:avLst/>
          </a:prstGeom>
          <a:noFill/>
          <a:ln>
            <a:noFill/>
          </a:ln>
        </p:spPr>
        <p:txBody>
          <a:bodyPr spcFirstLastPara="1" wrap="square" lIns="91425" tIns="91425" rIns="91425" bIns="91425" anchor="t" anchorCtr="0">
            <a:noAutofit/>
          </a:bodyPr>
          <a:lstStyle>
            <a:lvl1pPr lvl="0"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1pPr>
            <a:lvl2pPr lvl="1"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2pPr>
            <a:lvl3pPr lvl="2"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3pPr>
            <a:lvl4pPr lvl="3"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4pPr>
            <a:lvl5pPr lvl="4"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5pPr>
            <a:lvl6pPr lvl="5"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6pPr>
            <a:lvl7pPr lvl="6"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7pPr>
            <a:lvl8pPr lvl="7"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8pPr>
            <a:lvl9pPr lvl="8" algn="ctr" rtl="0">
              <a:spcBef>
                <a:spcPts val="0"/>
              </a:spcBef>
              <a:spcAft>
                <a:spcPts val="0"/>
              </a:spcAft>
              <a:buClr>
                <a:srgbClr val="FFFFFF"/>
              </a:buClr>
              <a:buSzPts val="2400"/>
              <a:buFont typeface="Proxima Nova Semibold"/>
              <a:buNone/>
              <a:defRPr sz="2400">
                <a:solidFill>
                  <a:srgbClr val="FFFFFF"/>
                </a:solidFill>
                <a:latin typeface="Proxima Nova Semibold"/>
                <a:ea typeface="Proxima Nova Semibold"/>
                <a:cs typeface="Proxima Nova Semibold"/>
                <a:sym typeface="Proxima Nova Semibold"/>
              </a:defRPr>
            </a:lvl9pPr>
          </a:lstStyle>
          <a:p>
            <a:endParaRPr/>
          </a:p>
        </p:txBody>
      </p:sp>
      <p:sp>
        <p:nvSpPr>
          <p:cNvPr id="1314" name="Google Shape;1314;p52"/>
          <p:cNvSpPr txBox="1">
            <a:spLocks noGrp="1"/>
          </p:cNvSpPr>
          <p:nvPr>
            <p:ph type="body" idx="1"/>
          </p:nvPr>
        </p:nvSpPr>
        <p:spPr>
          <a:xfrm>
            <a:off x="1068100" y="1695450"/>
            <a:ext cx="7047300" cy="2502000"/>
          </a:xfrm>
          <a:prstGeom prst="rect">
            <a:avLst/>
          </a:prstGeom>
          <a:noFill/>
          <a:ln>
            <a:noFill/>
          </a:ln>
        </p:spPr>
        <p:txBody>
          <a:bodyPr spcFirstLastPara="1" wrap="square" lIns="91425" tIns="91425" rIns="91425" bIns="91425" anchor="t" anchorCtr="0">
            <a:noAutofit/>
          </a:bodyPr>
          <a:lstStyle>
            <a:lvl1pPr marL="457200" lvl="0"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1pPr>
            <a:lvl2pPr marL="914400" lvl="1"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2pPr>
            <a:lvl3pPr marL="1371600" lvl="2"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3pPr>
            <a:lvl4pPr marL="1828800" lvl="3"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4pPr>
            <a:lvl5pPr marL="2286000" lvl="4"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5pPr>
            <a:lvl6pPr marL="2743200" lvl="5"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6pPr>
            <a:lvl7pPr marL="3200400" lvl="6"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7pPr>
            <a:lvl8pPr marL="3657600" lvl="7"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8pPr>
            <a:lvl9pPr marL="4114800" lvl="8" indent="-298450" rtl="0">
              <a:lnSpc>
                <a:spcPct val="115000"/>
              </a:lnSpc>
              <a:spcBef>
                <a:spcPts val="0"/>
              </a:spcBef>
              <a:spcAft>
                <a:spcPts val="0"/>
              </a:spcAft>
              <a:buClr>
                <a:srgbClr val="435D74"/>
              </a:buClr>
              <a:buSzPts val="1100"/>
              <a:buFont typeface="Proxima Nova"/>
              <a:buChar char="■"/>
              <a:defRPr sz="1100">
                <a:solidFill>
                  <a:srgbClr val="435D74"/>
                </a:solidFill>
                <a:latin typeface="Proxima Nova"/>
                <a:ea typeface="Proxima Nova"/>
                <a:cs typeface="Proxima Nova"/>
                <a:sym typeface="Proxima Nova"/>
              </a:defRPr>
            </a:lvl9pPr>
          </a:lstStyle>
          <a:p>
            <a:endParaRPr/>
          </a:p>
        </p:txBody>
      </p:sp>
    </p:spTree>
  </p:cSld>
  <p:clrMap bg1="lt1" tx1="dk1" bg2="dk2" tx2="lt2" accent1="accent1" accent2="accent2" accent3="accent3" accent4="accent4" accent5="accent5" accent6="accent6" hlink="hlink" folHlink="folHlink"/>
  <p:sldLayoutIdLst>
    <p:sldLayoutId id="214748369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3" Type="http://schemas.openxmlformats.org/officeDocument/2006/relationships/slide" Target="slide9.xml" /><Relationship Id="rId2" Type="http://schemas.openxmlformats.org/officeDocument/2006/relationships/notesSlide" Target="../notesSlides/notesSlide2.xml" /><Relationship Id="rId1" Type="http://schemas.openxmlformats.org/officeDocument/2006/relationships/slideLayout" Target="../slideLayouts/slideLayout5.xml" /><Relationship Id="rId4" Type="http://schemas.openxmlformats.org/officeDocument/2006/relationships/image" Target="../media/image1.png"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3.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3.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3.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3.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3.xml" /></Relationships>
</file>

<file path=ppt/slides/_rels/slide9.xml.rels><?xml version="1.0" encoding="UTF-8" standalone="yes"?>
<Relationships xmlns="http://schemas.openxmlformats.org/package/2006/relationships"><Relationship Id="rId3" Type="http://schemas.openxmlformats.org/officeDocument/2006/relationships/hyperlink" Target="http://bit.ly/2PfT4lq" TargetMode="External" /><Relationship Id="rId2" Type="http://schemas.openxmlformats.org/officeDocument/2006/relationships/notesSlide" Target="../notesSlides/notesSlide9.xml" /><Relationship Id="rId1" Type="http://schemas.openxmlformats.org/officeDocument/2006/relationships/slideLayout" Target="../slideLayouts/slideLayout6.xml" /><Relationship Id="rId4" Type="http://schemas.openxmlformats.org/officeDocument/2006/relationships/image" Target="../media/image2.png" /></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19"/>
        <p:cNvGrpSpPr/>
        <p:nvPr/>
      </p:nvGrpSpPr>
      <p:grpSpPr>
        <a:xfrm>
          <a:off x="0" y="0"/>
          <a:ext cx="0" cy="0"/>
          <a:chOff x="0" y="0"/>
          <a:chExt cx="0" cy="0"/>
        </a:xfrm>
      </p:grpSpPr>
      <p:sp>
        <p:nvSpPr>
          <p:cNvPr id="1320" name="Google Shape;1320;p54"/>
          <p:cNvSpPr txBox="1">
            <a:spLocks noGrp="1"/>
          </p:cNvSpPr>
          <p:nvPr>
            <p:ph type="ctrTitle"/>
          </p:nvPr>
        </p:nvSpPr>
        <p:spPr>
          <a:xfrm>
            <a:off x="454878" y="650826"/>
            <a:ext cx="8905530" cy="2283768"/>
          </a:xfrm>
          <a:prstGeom prst="rect">
            <a:avLst/>
          </a:prstGeom>
        </p:spPr>
        <p:txBody>
          <a:bodyPr spcFirstLastPara="1" wrap="square" lIns="91425" tIns="91425" rIns="91425" bIns="91425" anchor="b" anchorCtr="0">
            <a:noAutofit/>
          </a:bodyPr>
          <a:lstStyle/>
          <a:p>
            <a:pPr lvl="0"/>
            <a:r>
              <a:rPr lang="id-ID" sz="4000" i="1" dirty="0"/>
              <a:t>DILEMA ETIK </a:t>
            </a:r>
            <a:br>
              <a:rPr lang="id-ID" sz="4000" i="1" dirty="0"/>
            </a:br>
            <a:r>
              <a:rPr lang="id-ID" sz="4000" i="1" dirty="0"/>
              <a:t>DALAM KEBIDANAN </a:t>
            </a:r>
            <a:r>
              <a:rPr lang="en-IN" sz="4000" dirty="0"/>
              <a:t> </a:t>
            </a:r>
            <a:endParaRPr sz="4000" dirty="0">
              <a:solidFill>
                <a:schemeClr val="accent2"/>
              </a:solidFill>
            </a:endParaRPr>
          </a:p>
        </p:txBody>
      </p:sp>
      <p:sp>
        <p:nvSpPr>
          <p:cNvPr id="1321" name="Google Shape;1321;p54"/>
          <p:cNvSpPr txBox="1">
            <a:spLocks noGrp="1"/>
          </p:cNvSpPr>
          <p:nvPr>
            <p:ph type="subTitle" idx="1"/>
          </p:nvPr>
        </p:nvSpPr>
        <p:spPr>
          <a:xfrm>
            <a:off x="2008024" y="-3367816"/>
            <a:ext cx="6577800" cy="4581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Clr>
                <a:schemeClr val="dk1"/>
              </a:buClr>
              <a:buSzPts val="1100"/>
              <a:buFont typeface="Arial"/>
              <a:buNone/>
            </a:pPr>
            <a:endParaRPr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31"/>
        <p:cNvGrpSpPr/>
        <p:nvPr/>
      </p:nvGrpSpPr>
      <p:grpSpPr>
        <a:xfrm>
          <a:off x="0" y="0"/>
          <a:ext cx="0" cy="0"/>
          <a:chOff x="0" y="0"/>
          <a:chExt cx="0" cy="0"/>
        </a:xfrm>
      </p:grpSpPr>
      <p:sp>
        <p:nvSpPr>
          <p:cNvPr id="1334" name="Google Shape;1334;p56"/>
          <p:cNvSpPr txBox="1">
            <a:spLocks noGrp="1"/>
          </p:cNvSpPr>
          <p:nvPr>
            <p:ph type="title"/>
          </p:nvPr>
        </p:nvSpPr>
        <p:spPr>
          <a:xfrm>
            <a:off x="713250" y="523025"/>
            <a:ext cx="7717500" cy="541500"/>
          </a:xfrm>
          <a:prstGeom prst="rect">
            <a:avLst/>
          </a:prstGeom>
        </p:spPr>
        <p:txBody>
          <a:bodyPr spcFirstLastPara="1" wrap="square" lIns="91425" tIns="91425" rIns="91425" bIns="91425" anchor="b" anchorCtr="0">
            <a:noAutofit/>
          </a:bodyPr>
          <a:lstStyle/>
          <a:p>
            <a:pPr lvl="0"/>
            <a:r>
              <a:rPr lang="id-ID" dirty="0"/>
              <a:t>Anggota Kelompok</a:t>
            </a:r>
            <a:endParaRPr dirty="0"/>
          </a:p>
        </p:txBody>
      </p:sp>
      <p:sp>
        <p:nvSpPr>
          <p:cNvPr id="1335" name="Google Shape;1335;p56">
            <a:hlinkClick r:id="rId3" action="ppaction://hlinksldjump"/>
          </p:cNvPr>
          <p:cNvSpPr txBox="1">
            <a:spLocks noGrp="1"/>
          </p:cNvSpPr>
          <p:nvPr>
            <p:ph type="subTitle" idx="3"/>
          </p:nvPr>
        </p:nvSpPr>
        <p:spPr>
          <a:xfrm>
            <a:off x="3171295" y="978675"/>
            <a:ext cx="8133900" cy="4247961"/>
          </a:xfrm>
          <a:prstGeom prst="rect">
            <a:avLst/>
          </a:prstGeom>
        </p:spPr>
        <p:txBody>
          <a:bodyPr spcFirstLastPara="1" wrap="square" lIns="91425" tIns="91425" rIns="91425" bIns="91425" anchor="t" anchorCtr="0">
            <a:noAutofit/>
          </a:bodyPr>
          <a:lstStyle/>
          <a:p>
            <a:pPr marL="0" lvl="0" indent="0">
              <a:spcAft>
                <a:spcPts val="1200"/>
              </a:spcAft>
            </a:pPr>
            <a:r>
              <a:rPr lang="id-ID" sz="1100" dirty="0"/>
              <a:t>1. Niken Desri Fauzana (2110101055)
2. Aliya Puspita Rizwani (2110101056)
3. Salma Safira Damayanti (2110101057)
4. Putri Adelia (2110101058)
5. Dina Novitalia Utaminingsih (2110101059)
6. Firsta Fadhlila Putri (2110101060)
7. Arum Dea Puspitasari (2110101061)
8. Katrin Septia Rini (2110101062)
9. Indhana Suroya (2110101063)
10. Maulidya Puteri (2110101064)
11. Rizfi Pramesti Lalita Fasya (2110101065)
12. Areta Maurindha Pratiwi (2110101066)
13. Regita Rifaningtyas (2110101070)</a:t>
            </a:r>
            <a:endParaRPr sz="1100" dirty="0"/>
          </a:p>
        </p:txBody>
      </p:sp>
      <p:sp>
        <p:nvSpPr>
          <p:cNvPr id="1336" name="Google Shape;1336;p56">
            <a:hlinkClick r:id="" action="ppaction://noaction"/>
          </p:cNvPr>
          <p:cNvSpPr txBox="1">
            <a:spLocks noGrp="1"/>
          </p:cNvSpPr>
          <p:nvPr>
            <p:ph type="subTitle" idx="4"/>
          </p:nvPr>
        </p:nvSpPr>
        <p:spPr>
          <a:xfrm>
            <a:off x="4366528" y="8138261"/>
            <a:ext cx="1535343" cy="6791206"/>
          </a:xfrm>
          <a:prstGeom prst="rect">
            <a:avLst/>
          </a:prstGeom>
        </p:spPr>
        <p:txBody>
          <a:bodyPr spcFirstLastPara="1" wrap="square" lIns="91425" tIns="91425" rIns="91425" bIns="91425" anchor="t" anchorCtr="0">
            <a:noAutofit/>
          </a:bodyPr>
          <a:lstStyle/>
          <a:p>
            <a:pPr marL="0" lvl="0" indent="0">
              <a:spcAft>
                <a:spcPts val="1200"/>
              </a:spcAft>
            </a:pPr>
            <a:r>
              <a:rPr lang="en-IN" dirty="0" err="1"/>
              <a:t>Striae</a:t>
            </a:r>
            <a:endParaRPr dirty="0"/>
          </a:p>
        </p:txBody>
      </p:sp>
      <p:sp>
        <p:nvSpPr>
          <p:cNvPr id="1337" name="Google Shape;1337;p56">
            <a:hlinkClick r:id="" action="ppaction://noaction"/>
          </p:cNvPr>
          <p:cNvSpPr txBox="1">
            <a:spLocks noGrp="1"/>
          </p:cNvSpPr>
          <p:nvPr>
            <p:ph type="subTitle" idx="5"/>
          </p:nvPr>
        </p:nvSpPr>
        <p:spPr>
          <a:xfrm>
            <a:off x="1772100" y="8398858"/>
            <a:ext cx="1923600" cy="454500"/>
          </a:xfrm>
          <a:prstGeom prst="rect">
            <a:avLst/>
          </a:prstGeom>
        </p:spPr>
        <p:txBody>
          <a:bodyPr spcFirstLastPara="1" wrap="square" lIns="91425" tIns="91425" rIns="91425" bIns="91425" anchor="t" anchorCtr="0">
            <a:noAutofit/>
          </a:bodyPr>
          <a:lstStyle/>
          <a:p>
            <a:pPr marL="0" lvl="0" indent="0">
              <a:spcAft>
                <a:spcPts val="1200"/>
              </a:spcAft>
            </a:pPr>
            <a:r>
              <a:rPr lang="en-ID" dirty="0"/>
              <a:t> </a:t>
            </a:r>
            <a:r>
              <a:rPr lang="en-ID" dirty="0" err="1"/>
              <a:t>Kulit</a:t>
            </a:r>
            <a:r>
              <a:rPr lang="en-ID" dirty="0"/>
              <a:t> abdomen.</a:t>
            </a:r>
            <a:endParaRPr dirty="0"/>
          </a:p>
        </p:txBody>
      </p:sp>
      <p:sp>
        <p:nvSpPr>
          <p:cNvPr id="1338" name="Google Shape;1338;p56">
            <a:hlinkClick r:id="" action="ppaction://noaction"/>
          </p:cNvPr>
          <p:cNvSpPr txBox="1">
            <a:spLocks noGrp="1"/>
          </p:cNvSpPr>
          <p:nvPr>
            <p:ph type="subTitle" idx="6"/>
          </p:nvPr>
        </p:nvSpPr>
        <p:spPr>
          <a:xfrm>
            <a:off x="3978271" y="8225681"/>
            <a:ext cx="1923600" cy="454500"/>
          </a:xfrm>
          <a:prstGeom prst="rect">
            <a:avLst/>
          </a:prstGeom>
        </p:spPr>
        <p:txBody>
          <a:bodyPr spcFirstLastPara="1" wrap="square" lIns="91425" tIns="91425" rIns="91425" bIns="91425" anchor="t" anchorCtr="0">
            <a:noAutofit/>
          </a:bodyPr>
          <a:lstStyle/>
          <a:p>
            <a:pPr marL="0" lvl="0" indent="0">
              <a:spcAft>
                <a:spcPts val="1200"/>
              </a:spcAft>
            </a:pPr>
            <a:r>
              <a:rPr lang="en-IN" dirty="0" err="1"/>
              <a:t>Perubahan</a:t>
            </a:r>
            <a:r>
              <a:rPr lang="en-IN" dirty="0"/>
              <a:t> </a:t>
            </a:r>
            <a:r>
              <a:rPr lang="en-IN" dirty="0" err="1"/>
              <a:t>ligamen</a:t>
            </a:r>
            <a:r>
              <a:rPr lang="en-IN" dirty="0"/>
              <a:t>.</a:t>
            </a:r>
            <a:endParaRPr dirty="0"/>
          </a:p>
        </p:txBody>
      </p:sp>
      <p:sp>
        <p:nvSpPr>
          <p:cNvPr id="1341" name="Google Shape;1341;p56">
            <a:hlinkClick r:id="rId3" action="ppaction://hlinksldjump"/>
          </p:cNvPr>
          <p:cNvSpPr txBox="1">
            <a:spLocks noGrp="1"/>
          </p:cNvSpPr>
          <p:nvPr>
            <p:ph type="title" idx="9"/>
          </p:nvPr>
        </p:nvSpPr>
        <p:spPr>
          <a:xfrm>
            <a:off x="1772100" y="12220403"/>
            <a:ext cx="1923600" cy="7682311"/>
          </a:xfrm>
          <a:prstGeom prst="rect">
            <a:avLst/>
          </a:prstGeom>
        </p:spPr>
        <p:txBody>
          <a:bodyPr spcFirstLastPara="1" wrap="square" lIns="91425" tIns="118850" rIns="91425" bIns="91425" anchor="ctr" anchorCtr="0">
            <a:noAutofit/>
          </a:bodyPr>
          <a:lstStyle/>
          <a:p>
            <a:pPr marL="0" lvl="0" indent="0" algn="ctr" rtl="0">
              <a:spcBef>
                <a:spcPts val="0"/>
              </a:spcBef>
              <a:spcAft>
                <a:spcPts val="0"/>
              </a:spcAft>
              <a:buNone/>
            </a:pPr>
            <a:endParaRPr/>
          </a:p>
        </p:txBody>
      </p:sp>
      <p:sp>
        <p:nvSpPr>
          <p:cNvPr id="1342" name="Google Shape;1342;p56">
            <a:hlinkClick r:id="" action="ppaction://noaction"/>
          </p:cNvPr>
          <p:cNvSpPr txBox="1">
            <a:spLocks noGrp="1"/>
          </p:cNvSpPr>
          <p:nvPr>
            <p:ph type="title" idx="13"/>
          </p:nvPr>
        </p:nvSpPr>
        <p:spPr>
          <a:xfrm>
            <a:off x="3314699" y="8138261"/>
            <a:ext cx="1338943" cy="715094"/>
          </a:xfrm>
          <a:prstGeom prst="rect">
            <a:avLst/>
          </a:prstGeom>
        </p:spPr>
        <p:txBody>
          <a:bodyPr spcFirstLastPara="1" wrap="square" lIns="91425" tIns="118850" rIns="91425" bIns="91425" anchor="ctr" anchorCtr="0">
            <a:noAutofit/>
          </a:bodyPr>
          <a:lstStyle/>
          <a:p>
            <a:pPr marL="0" lvl="0" indent="0" algn="ctr" rtl="0">
              <a:spcBef>
                <a:spcPts val="0"/>
              </a:spcBef>
              <a:spcAft>
                <a:spcPts val="0"/>
              </a:spcAft>
              <a:buNone/>
            </a:pPr>
            <a:r>
              <a:rPr lang="en"/>
              <a:t>03</a:t>
            </a:r>
            <a:endParaRPr/>
          </a:p>
        </p:txBody>
      </p:sp>
      <p:sp>
        <p:nvSpPr>
          <p:cNvPr id="1343" name="Google Shape;1343;p56">
            <a:hlinkClick r:id="" action="ppaction://noaction"/>
          </p:cNvPr>
          <p:cNvSpPr txBox="1">
            <a:spLocks noGrp="1"/>
          </p:cNvSpPr>
          <p:nvPr>
            <p:ph type="title" idx="14"/>
          </p:nvPr>
        </p:nvSpPr>
        <p:spPr>
          <a:xfrm flipH="1" flipV="1">
            <a:off x="1188357" y="8853357"/>
            <a:ext cx="396566" cy="1515923"/>
          </a:xfrm>
          <a:prstGeom prst="rect">
            <a:avLst/>
          </a:prstGeom>
        </p:spPr>
        <p:txBody>
          <a:bodyPr spcFirstLastPara="1" wrap="square" lIns="91425" tIns="118850" rIns="91425" bIns="91425" anchor="ctr" anchorCtr="0">
            <a:noAutofit/>
          </a:bodyPr>
          <a:lstStyle/>
          <a:p>
            <a:pPr marL="0" lvl="0" indent="0" algn="ctr" rtl="0">
              <a:spcBef>
                <a:spcPts val="0"/>
              </a:spcBef>
              <a:spcAft>
                <a:spcPts val="0"/>
              </a:spcAft>
              <a:buNone/>
            </a:pPr>
            <a:r>
              <a:rPr lang="en"/>
              <a:t>02</a:t>
            </a:r>
            <a:endParaRPr/>
          </a:p>
        </p:txBody>
      </p:sp>
      <p:sp>
        <p:nvSpPr>
          <p:cNvPr id="1344" name="Google Shape;1344;p56">
            <a:hlinkClick r:id="" action="ppaction://noaction"/>
          </p:cNvPr>
          <p:cNvSpPr txBox="1">
            <a:spLocks noGrp="1"/>
          </p:cNvSpPr>
          <p:nvPr>
            <p:ph type="title" idx="15"/>
          </p:nvPr>
        </p:nvSpPr>
        <p:spPr>
          <a:xfrm rot="10579983" flipH="1" flipV="1">
            <a:off x="3891176" y="8812175"/>
            <a:ext cx="848053" cy="286666"/>
          </a:xfrm>
          <a:prstGeom prst="rect">
            <a:avLst/>
          </a:prstGeom>
        </p:spPr>
        <p:txBody>
          <a:bodyPr spcFirstLastPara="1" wrap="square" lIns="91425" tIns="118850" rIns="91425" bIns="91425" anchor="ctr" anchorCtr="0">
            <a:noAutofit/>
          </a:bodyPr>
          <a:lstStyle/>
          <a:p>
            <a:pPr marL="0" lvl="0" indent="0" algn="ctr" rtl="0">
              <a:spcBef>
                <a:spcPts val="0"/>
              </a:spcBef>
              <a:spcAft>
                <a:spcPts val="0"/>
              </a:spcAft>
              <a:buNone/>
            </a:pPr>
            <a:r>
              <a:rPr lang="en"/>
              <a:t>04</a:t>
            </a:r>
            <a:endParaRPr/>
          </a:p>
        </p:txBody>
      </p:sp>
      <p:sp>
        <p:nvSpPr>
          <p:cNvPr id="1346" name="Google Shape;1346;p56">
            <a:hlinkClick r:id="" action="ppaction://noaction"/>
          </p:cNvPr>
          <p:cNvSpPr txBox="1">
            <a:spLocks noGrp="1"/>
          </p:cNvSpPr>
          <p:nvPr>
            <p:ph type="subTitle" idx="17"/>
          </p:nvPr>
        </p:nvSpPr>
        <p:spPr>
          <a:xfrm>
            <a:off x="6870013" y="8782333"/>
            <a:ext cx="1923600" cy="454500"/>
          </a:xfrm>
          <a:prstGeom prst="rect">
            <a:avLst/>
          </a:prstGeom>
        </p:spPr>
        <p:txBody>
          <a:bodyPr spcFirstLastPara="1" wrap="square" lIns="91425" tIns="91425" rIns="91425" bIns="91425" anchor="t" anchorCtr="0">
            <a:noAutofit/>
          </a:bodyPr>
          <a:lstStyle/>
          <a:p>
            <a:pPr marL="0" indent="0">
              <a:spcAft>
                <a:spcPts val="1200"/>
              </a:spcAft>
            </a:pPr>
            <a:r>
              <a:rPr lang="en-ID" dirty="0"/>
              <a:t> </a:t>
            </a:r>
            <a:r>
              <a:rPr lang="en-ID" dirty="0" err="1"/>
              <a:t>Simpisis</a:t>
            </a:r>
            <a:r>
              <a:rPr lang="en-ID" dirty="0"/>
              <a:t> pubis</a:t>
            </a:r>
            <a:endParaRPr lang="en-US" dirty="0"/>
          </a:p>
          <a:p>
            <a:pPr marL="0" lvl="0" indent="0" algn="l" rtl="0">
              <a:spcBef>
                <a:spcPts val="0"/>
              </a:spcBef>
              <a:spcAft>
                <a:spcPts val="1200"/>
              </a:spcAft>
              <a:buNone/>
            </a:pPr>
            <a:endParaRPr dirty="0"/>
          </a:p>
        </p:txBody>
      </p:sp>
      <p:sp>
        <p:nvSpPr>
          <p:cNvPr id="1349" name="Google Shape;1349;p56">
            <a:hlinkClick r:id="" action="ppaction://noaction"/>
          </p:cNvPr>
          <p:cNvSpPr txBox="1">
            <a:spLocks noGrp="1"/>
          </p:cNvSpPr>
          <p:nvPr>
            <p:ph type="title" idx="20"/>
          </p:nvPr>
        </p:nvSpPr>
        <p:spPr>
          <a:xfrm flipV="1">
            <a:off x="6440713" y="8782332"/>
            <a:ext cx="131985" cy="171167"/>
          </a:xfrm>
          <a:prstGeom prst="rect">
            <a:avLst/>
          </a:prstGeom>
        </p:spPr>
        <p:txBody>
          <a:bodyPr spcFirstLastPara="1" wrap="square" lIns="91425" tIns="118850" rIns="91425" bIns="91425" anchor="ctr" anchorCtr="0">
            <a:noAutofit/>
          </a:bodyPr>
          <a:lstStyle/>
          <a:p>
            <a:pPr marL="0" lvl="0" indent="0" algn="ctr" rtl="0">
              <a:spcBef>
                <a:spcPts val="0"/>
              </a:spcBef>
              <a:spcAft>
                <a:spcPts val="0"/>
              </a:spcAft>
              <a:buNone/>
            </a:pPr>
            <a:r>
              <a:rPr lang="en"/>
              <a:t>05</a:t>
            </a:r>
            <a:endParaRPr/>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72699" y="8680181"/>
            <a:ext cx="1695450" cy="168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25"/>
        <p:cNvGrpSpPr/>
        <p:nvPr/>
      </p:nvGrpSpPr>
      <p:grpSpPr>
        <a:xfrm>
          <a:off x="0" y="0"/>
          <a:ext cx="0" cy="0"/>
          <a:chOff x="0" y="0"/>
          <a:chExt cx="0" cy="0"/>
        </a:xfrm>
      </p:grpSpPr>
      <p:sp>
        <p:nvSpPr>
          <p:cNvPr id="1326" name="Google Shape;1326;p55"/>
          <p:cNvSpPr txBox="1">
            <a:spLocks noGrp="1"/>
          </p:cNvSpPr>
          <p:nvPr>
            <p:ph type="body" idx="1"/>
          </p:nvPr>
        </p:nvSpPr>
        <p:spPr>
          <a:xfrm>
            <a:off x="1919791" y="1064525"/>
            <a:ext cx="7141601" cy="4333882"/>
          </a:xfrm>
          <a:prstGeom prst="rect">
            <a:avLst/>
          </a:prstGeom>
        </p:spPr>
        <p:txBody>
          <a:bodyPr spcFirstLastPara="1" wrap="square" lIns="91425" tIns="91425" rIns="91425" bIns="91425" anchor="t" anchorCtr="0">
            <a:noAutofit/>
          </a:bodyPr>
          <a:lstStyle/>
          <a:p>
            <a:pPr marL="152400" indent="0" algn="just">
              <a:buNone/>
            </a:pPr>
            <a:endParaRPr lang="en-IN" sz="1100" dirty="0" err="1"/>
          </a:p>
          <a:p>
            <a:pPr marL="152400" indent="0" algn="just">
              <a:buNone/>
            </a:pPr>
            <a:r>
              <a:rPr lang="en-IN" sz="1100" dirty="0" err="1"/>
              <a:t> Setiap tahun sekitar setengah juta perempuan didunia meninggal akibat komplikasi yang </a:t>
            </a:r>
          </a:p>
          <a:p>
            <a:pPr marL="152400" indent="0" algn="just">
              <a:buNone/>
            </a:pPr>
            <a:r>
              <a:rPr lang="en-IN" sz="1100" dirty="0" err="1"/>
              <a:t>berhubungan dengan kehamilan dan persalinan (WHO, 1996). Lebih dari separuhnya berada di negara </a:t>
            </a:r>
          </a:p>
          <a:p>
            <a:pPr marL="152400" indent="0" algn="just">
              <a:buNone/>
            </a:pPr>
            <a:r>
              <a:rPr lang="en-IN" sz="1100" dirty="0" err="1"/>
              <a:t>Asia. Gerakan Safemotherhood dicanangkan dalam sebuah konferensi di Nairobi, Kenya pada tahun </a:t>
            </a:r>
          </a:p>
          <a:p>
            <a:pPr marL="152400" indent="0" algn="just">
              <a:buNone/>
            </a:pPr>
            <a:r>
              <a:rPr lang="en-IN" sz="1100" dirty="0" err="1"/>
              <a:t>1987. Gerakan ini mengajak tindakan yang terkonsentrasi pada tingkat lokal, nasional, dan </a:t>
            </a:r>
          </a:p>
          <a:p>
            <a:pPr marL="152400" indent="0" algn="just">
              <a:buNone/>
            </a:pPr>
            <a:r>
              <a:rPr lang="en-IN" sz="1100" dirty="0" err="1"/>
              <a:t>internasional untuk menurunkan tingginya Angka Kematian Ibu (AKI) dan meningkatkan kesehatan </a:t>
            </a:r>
          </a:p>
          <a:p>
            <a:pPr marL="152400" indent="0" algn="just">
              <a:buNone/>
            </a:pPr>
            <a:r>
              <a:rPr lang="en-IN" sz="1100" dirty="0" err="1"/>
              <a:t>perempuan di negara-negara berkembang (Thaddeus &amp; Maine, 1994). Prioritas masalah kesehatan </a:t>
            </a:r>
          </a:p>
          <a:p>
            <a:pPr marL="152400" indent="0" algn="just">
              <a:buNone/>
            </a:pPr>
            <a:r>
              <a:rPr lang="en-IN" sz="1100" dirty="0" err="1"/>
              <a:t>perempuan dan strategi yang paling efektif yang ditujukan pada masalah-masalah tersebut, akan </a:t>
            </a:r>
          </a:p>
          <a:p>
            <a:pPr marL="152400" indent="0" algn="just">
              <a:buNone/>
            </a:pPr>
            <a:r>
              <a:rPr lang="en-IN" sz="1100" dirty="0" err="1"/>
              <a:t>berbeda menurut wilayah dan negara (Paolisso &amp; Leslie, 1995). AKI adalah salah satu indikator yang </a:t>
            </a:r>
          </a:p>
          <a:p>
            <a:pPr marL="152400" indent="0" algn="just">
              <a:buNone/>
            </a:pPr>
            <a:r>
              <a:rPr lang="en-IN" sz="1100" dirty="0" err="1"/>
              <a:t>dapat menggambarkan status kesehatan penduduk, terutama perempuan (Depkes, 1996). Data </a:t>
            </a:r>
          </a:p>
          <a:p>
            <a:pPr marL="152400" indent="0" algn="just">
              <a:buNone/>
            </a:pPr>
            <a:r>
              <a:rPr lang="en-IN" sz="1100" dirty="0" err="1"/>
              <a:t>terakhir menunjukkan AKI adalah 373 per 100,000 kelahiran hidup (SKRT, 1995 dalam Depkes, 1996), </a:t>
            </a:r>
          </a:p>
          <a:p>
            <a:pPr marL="152400" indent="0" algn="just">
              <a:buNone/>
            </a:pPr>
            <a:r>
              <a:rPr lang="en-IN" sz="1100" dirty="0" err="1"/>
              <a:t>masih relatif lebih tinggi di antara negara-negara ASEAN lainnya. Tingginya AKI dan penurunannya </a:t>
            </a:r>
          </a:p>
          <a:p>
            <a:pPr marL="152400" indent="0" algn="just">
              <a:buNone/>
            </a:pPr>
            <a:r>
              <a:rPr lang="en-IN" sz="1100" dirty="0" err="1"/>
              <a:t>yang lambat selama dekade terakhir telah menjadi masalah kesehatan utama. Sasaran untuk </a:t>
            </a:r>
          </a:p>
          <a:p>
            <a:pPr marL="152400" indent="0" algn="just">
              <a:buNone/>
            </a:pPr>
            <a:r>
              <a:rPr lang="en-IN" sz="1100" dirty="0" err="1"/>
              <a:t>diperoleh pada akhi pelita keenam (1999) adalah 225 per 100,000 kelahiran hidup. Oleh karena itu </a:t>
            </a:r>
          </a:p>
          <a:p>
            <a:pPr marL="152400" indent="0" algn="just">
              <a:buNone/>
            </a:pPr>
            <a:r>
              <a:rPr lang="en-IN" sz="1100" dirty="0" err="1"/>
              <a:t>pemerintah memprioritaskan pelayanan kesehatan nasional pada pelayanan kesehatan maternal </a:t>
            </a:r>
          </a:p>
          <a:p>
            <a:pPr marL="152400" indent="0" algn="just">
              <a:buNone/>
            </a:pPr>
            <a:r>
              <a:rPr lang="en-IN" sz="1100" dirty="0" err="1"/>
              <a:t>untuk menurunkan AKI</a:t>
            </a:r>
            <a:endParaRPr sz="1100" dirty="0"/>
          </a:p>
        </p:txBody>
      </p:sp>
      <p:sp>
        <p:nvSpPr>
          <p:cNvPr id="1327" name="Google Shape;1327;p55"/>
          <p:cNvSpPr txBox="1">
            <a:spLocks noGrp="1"/>
          </p:cNvSpPr>
          <p:nvPr>
            <p:ph type="title"/>
          </p:nvPr>
        </p:nvSpPr>
        <p:spPr>
          <a:xfrm>
            <a:off x="713250" y="523025"/>
            <a:ext cx="7717500" cy="5415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id-ID" dirty="0"/>
              <a:t>Latar Belakang </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354"/>
        <p:cNvGrpSpPr/>
        <p:nvPr/>
      </p:nvGrpSpPr>
      <p:grpSpPr>
        <a:xfrm>
          <a:off x="0" y="0"/>
          <a:ext cx="0" cy="0"/>
          <a:chOff x="0" y="0"/>
          <a:chExt cx="0" cy="0"/>
        </a:xfrm>
      </p:grpSpPr>
      <p:sp>
        <p:nvSpPr>
          <p:cNvPr id="1355" name="Google Shape;1355;p57"/>
          <p:cNvSpPr txBox="1">
            <a:spLocks noGrp="1"/>
          </p:cNvSpPr>
          <p:nvPr>
            <p:ph type="title"/>
          </p:nvPr>
        </p:nvSpPr>
        <p:spPr>
          <a:xfrm>
            <a:off x="2518021" y="339502"/>
            <a:ext cx="6005100" cy="1516800"/>
          </a:xfrm>
          <a:prstGeom prst="rect">
            <a:avLst/>
          </a:prstGeom>
        </p:spPr>
        <p:txBody>
          <a:bodyPr spcFirstLastPara="1" wrap="square" lIns="91425" tIns="91425" rIns="91425" bIns="91425" anchor="b" anchorCtr="0">
            <a:noAutofit/>
          </a:bodyPr>
          <a:lstStyle/>
          <a:p>
            <a:pPr marL="0" lvl="0" indent="0" algn="l">
              <a:spcAft>
                <a:spcPts val="1200"/>
              </a:spcAft>
            </a:pPr>
            <a:r>
              <a:rPr lang="id-ID" dirty="0"/>
              <a:t>Landasan Hukum </a:t>
            </a:r>
            <a:endParaRPr lang="en-IN" dirty="0"/>
          </a:p>
        </p:txBody>
      </p:sp>
      <p:sp>
        <p:nvSpPr>
          <p:cNvPr id="1356" name="Google Shape;1356;p57"/>
          <p:cNvSpPr txBox="1">
            <a:spLocks noGrp="1"/>
          </p:cNvSpPr>
          <p:nvPr>
            <p:ph type="subTitle" idx="1"/>
          </p:nvPr>
        </p:nvSpPr>
        <p:spPr>
          <a:xfrm>
            <a:off x="2051719" y="1707654"/>
            <a:ext cx="6471401" cy="2501122"/>
          </a:xfrm>
          <a:prstGeom prst="rect">
            <a:avLst/>
          </a:prstGeom>
        </p:spPr>
        <p:txBody>
          <a:bodyPr spcFirstLastPara="1" wrap="square" lIns="91425" tIns="91425" rIns="91425" bIns="91425" anchor="t" anchorCtr="0">
            <a:noAutofit/>
          </a:bodyPr>
          <a:lstStyle/>
          <a:p>
            <a:pPr algn="just"/>
            <a:r>
              <a:rPr lang="en-IN" sz="1100" dirty="0"/>
              <a:t>     Menurut Kepmenkes RI Nomor 369/MENKES/SK/III/2007 Tentang Standar Profesi Bidan :1. Praktik Kebidanan adalah penerapan ilmu kebidanan dalam memberikan pelayanan / asuhan kebidanan kepada klien dengan pendekatan manajemen kebidanan.2. Manajemen Kebidanan adalah pendekatan yang digunakan oleh bidan dalam menerapkan metode pemecahan masalah secara sistematis, mulai dari pengkajian, analisa data, diagnosa kebidanan, perencanaan, pelaksanaan dan evaluasi.3. Pelayanan Kebidanan adalah seluruh tugas yang menjadi tanggung jawab praktik profesi bidan dalam system pelayanan kesehatan ibu dan anak dalam rangka mewujudkan kesehatan keluarga dan masyarakat.4. Ruang Lingkup Dalam Bidan Praktik Mandiri a. Melaksanakan asuhan kebidanan yang meliputi penerapan fungsi dan tanggung jawab dalam memberikan pelayanan kepada klien yang mempunyai kebutuhan atau masalah dalam bidang kesehatan ibu masa hamil, persalinan, nifas, BBL dan KB.b. Dalam melaksanakan asuhan kebidanan harus sesuai dengan standar yang ditetapkan oleh organisasi profesi. Standar profesi ini digunakan sebagai acuan untuk melaksanakan tindakan kebidanan sesuai rambu-rambu yang ditetapkan profesi dan kode etik profesinya.c. Pelayanan tindakan medik hanya dapat dilaksanakan berdasarkan permintaan tertulis dari dokter.</a:t>
            </a:r>
            <a:endParaRPr lang="en-US" sz="1100" dirty="0"/>
          </a:p>
        </p:txBody>
      </p:sp>
      <p:sp>
        <p:nvSpPr>
          <p:cNvPr id="1357" name="Google Shape;1357;p57"/>
          <p:cNvSpPr/>
          <p:nvPr/>
        </p:nvSpPr>
        <p:spPr>
          <a:xfrm>
            <a:off x="3977437" y="4155926"/>
            <a:ext cx="1380619" cy="52850"/>
          </a:xfrm>
          <a:custGeom>
            <a:avLst/>
            <a:gdLst/>
            <a:ahLst/>
            <a:cxnLst/>
            <a:rect l="l" t="t" r="r" b="b"/>
            <a:pathLst>
              <a:path w="17505" h="670" extrusionOk="0">
                <a:moveTo>
                  <a:pt x="0" y="0"/>
                </a:moveTo>
                <a:lnTo>
                  <a:pt x="0" y="669"/>
                </a:lnTo>
                <a:lnTo>
                  <a:pt x="17505" y="669"/>
                </a:lnTo>
                <a:lnTo>
                  <a:pt x="1750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354"/>
        <p:cNvGrpSpPr/>
        <p:nvPr/>
      </p:nvGrpSpPr>
      <p:grpSpPr>
        <a:xfrm>
          <a:off x="0" y="0"/>
          <a:ext cx="0" cy="0"/>
          <a:chOff x="0" y="0"/>
          <a:chExt cx="0" cy="0"/>
        </a:xfrm>
      </p:grpSpPr>
      <p:sp>
        <p:nvSpPr>
          <p:cNvPr id="1355" name="Google Shape;1355;p57"/>
          <p:cNvSpPr txBox="1">
            <a:spLocks noGrp="1"/>
          </p:cNvSpPr>
          <p:nvPr>
            <p:ph type="title"/>
          </p:nvPr>
        </p:nvSpPr>
        <p:spPr>
          <a:xfrm>
            <a:off x="2518021" y="339502"/>
            <a:ext cx="6005100" cy="1516800"/>
          </a:xfrm>
          <a:prstGeom prst="rect">
            <a:avLst/>
          </a:prstGeom>
        </p:spPr>
        <p:txBody>
          <a:bodyPr spcFirstLastPara="1" wrap="square" lIns="91425" tIns="91425" rIns="91425" bIns="91425" anchor="b" anchorCtr="0">
            <a:noAutofit/>
          </a:bodyPr>
          <a:lstStyle/>
          <a:p>
            <a:pPr marL="0" lvl="0" indent="0" algn="l">
              <a:spcAft>
                <a:spcPts val="1200"/>
              </a:spcAft>
            </a:pPr>
            <a:r>
              <a:rPr lang="id-ID" dirty="0"/>
              <a:t>Interpetensi dalam Islam  </a:t>
            </a:r>
            <a:endParaRPr lang="en-IN" dirty="0"/>
          </a:p>
        </p:txBody>
      </p:sp>
      <p:sp>
        <p:nvSpPr>
          <p:cNvPr id="1356" name="Google Shape;1356;p57"/>
          <p:cNvSpPr txBox="1">
            <a:spLocks noGrp="1"/>
          </p:cNvSpPr>
          <p:nvPr>
            <p:ph type="subTitle" idx="1"/>
          </p:nvPr>
        </p:nvSpPr>
        <p:spPr>
          <a:xfrm>
            <a:off x="2051720" y="1707653"/>
            <a:ext cx="6366566" cy="3199989"/>
          </a:xfrm>
          <a:prstGeom prst="rect">
            <a:avLst/>
          </a:prstGeom>
        </p:spPr>
        <p:txBody>
          <a:bodyPr spcFirstLastPara="1" wrap="square" lIns="91425" tIns="91425" rIns="91425" bIns="91425" anchor="t" anchorCtr="0">
            <a:noAutofit/>
          </a:bodyPr>
          <a:lstStyle/>
          <a:p>
            <a:pPr algn="just"/>
            <a:r>
              <a:rPr lang="en-IN" sz="1100" dirty="0"/>
              <a:t>Sesuai dengan perkembangan zaman, dalam menjalankan tugasnya bidan harus mempunyai tingkah laku dan akhlak yang dapat dicontohkan dalam masyarakat. Selain itu sifat jujur, sabar, adil, ikhlas tertanam dalam jiwa kita sebagai makhluk Allah SWT. Seperti kita lihat sekarang ada bidan yang salah dalam menjalankan tugasnya, misalnya melakukan aborsi, tindakan seperti inilah yang tidak sesuai dengan kode etik bidan, dan dapat menyimpang dan nama-nama yang berisikan larangan-larangan dan petunjuk. Petunjuk tentang bagaimana seorang bidan yang Islami dan menjalankan tugasnya.Surat Al-Maidah ayat:2</a:t>
            </a:r>
            <a:endParaRPr lang="id-ID" sz="1100" dirty="0"/>
          </a:p>
          <a:p>
            <a:pPr algn="just"/>
            <a:endParaRPr lang="id-ID" sz="1100" dirty="0"/>
          </a:p>
          <a:p>
            <a:pPr algn="just"/>
            <a:r>
              <a:rPr lang="ar-AE" sz="1100" dirty="0"/>
              <a:t>وَتَعَاوَنُوا عَلَى الْبِرِّ وَالتَّقْوَى وَلَا تَعَاوَنُوا عَلَى الْإِثْمِ وَالْعُدْوَانِ وَاتَّقُوا اللَّهَ إِنَّ </a:t>
            </a:r>
            <a:endParaRPr lang="id-ID" sz="1100" dirty="0"/>
          </a:p>
          <a:p>
            <a:pPr algn="just"/>
            <a:r>
              <a:rPr lang="ar-AE" sz="1100" dirty="0"/>
              <a:t>اللَّهَ شَدِيدُ الْعِقَابِ</a:t>
            </a:r>
            <a:endParaRPr lang="id-ID" sz="1100" dirty="0"/>
          </a:p>
          <a:p>
            <a:pPr algn="just"/>
            <a:r>
              <a:rPr lang="en-IN" sz="1100" dirty="0"/>
              <a:t>Dan tolong-menolonglah kamu dalam mengerjakan kebajikan dan takwa, dan jangan tolong-menolong dalam perbuatan dosa dan permusuhan. Bertakwalah kepada Allah, sesungguhnya Allah sangat berat siksaan-Nya. – (Q.S Al-Maidah: 2)</a:t>
            </a:r>
            <a:endParaRPr lang="id-ID" sz="1100" dirty="0"/>
          </a:p>
          <a:p>
            <a:pPr algn="just"/>
            <a:endParaRPr lang="en-US" sz="1100" dirty="0"/>
          </a:p>
        </p:txBody>
      </p:sp>
      <p:sp>
        <p:nvSpPr>
          <p:cNvPr id="1357" name="Google Shape;1357;p57"/>
          <p:cNvSpPr/>
          <p:nvPr/>
        </p:nvSpPr>
        <p:spPr>
          <a:xfrm>
            <a:off x="3977437" y="4155926"/>
            <a:ext cx="1380619" cy="52850"/>
          </a:xfrm>
          <a:custGeom>
            <a:avLst/>
            <a:gdLst/>
            <a:ahLst/>
            <a:cxnLst/>
            <a:rect l="l" t="t" r="r" b="b"/>
            <a:pathLst>
              <a:path w="17505" h="670" extrusionOk="0">
                <a:moveTo>
                  <a:pt x="0" y="0"/>
                </a:moveTo>
                <a:lnTo>
                  <a:pt x="0" y="669"/>
                </a:lnTo>
                <a:lnTo>
                  <a:pt x="17505" y="669"/>
                </a:lnTo>
                <a:lnTo>
                  <a:pt x="1750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02269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354"/>
        <p:cNvGrpSpPr/>
        <p:nvPr/>
      </p:nvGrpSpPr>
      <p:grpSpPr>
        <a:xfrm>
          <a:off x="0" y="0"/>
          <a:ext cx="0" cy="0"/>
          <a:chOff x="0" y="0"/>
          <a:chExt cx="0" cy="0"/>
        </a:xfrm>
      </p:grpSpPr>
      <p:sp>
        <p:nvSpPr>
          <p:cNvPr id="1355" name="Google Shape;1355;p57"/>
          <p:cNvSpPr txBox="1">
            <a:spLocks noGrp="1"/>
          </p:cNvSpPr>
          <p:nvPr>
            <p:ph type="title"/>
          </p:nvPr>
        </p:nvSpPr>
        <p:spPr>
          <a:xfrm>
            <a:off x="2518021" y="339502"/>
            <a:ext cx="6005100" cy="1516800"/>
          </a:xfrm>
          <a:prstGeom prst="rect">
            <a:avLst/>
          </a:prstGeom>
        </p:spPr>
        <p:txBody>
          <a:bodyPr spcFirstLastPara="1" wrap="square" lIns="91425" tIns="91425" rIns="91425" bIns="91425" anchor="b" anchorCtr="0">
            <a:noAutofit/>
          </a:bodyPr>
          <a:lstStyle/>
          <a:p>
            <a:pPr marL="0" lvl="0" indent="0" algn="l">
              <a:spcAft>
                <a:spcPts val="1200"/>
              </a:spcAft>
            </a:pPr>
            <a:r>
              <a:rPr lang="id-ID" dirty="0"/>
              <a:t>Kasus </a:t>
            </a:r>
            <a:endParaRPr lang="en-IN" dirty="0"/>
          </a:p>
        </p:txBody>
      </p:sp>
      <p:sp>
        <p:nvSpPr>
          <p:cNvPr id="1356" name="Google Shape;1356;p57"/>
          <p:cNvSpPr txBox="1">
            <a:spLocks noGrp="1"/>
          </p:cNvSpPr>
          <p:nvPr>
            <p:ph type="subTitle" idx="1"/>
          </p:nvPr>
        </p:nvSpPr>
        <p:spPr>
          <a:xfrm>
            <a:off x="2051720" y="1707654"/>
            <a:ext cx="5335500" cy="1235100"/>
          </a:xfrm>
          <a:prstGeom prst="rect">
            <a:avLst/>
          </a:prstGeom>
        </p:spPr>
        <p:txBody>
          <a:bodyPr spcFirstLastPara="1" wrap="square" lIns="91425" tIns="91425" rIns="91425" bIns="91425" anchor="t" anchorCtr="0">
            <a:noAutofit/>
          </a:bodyPr>
          <a:lstStyle/>
          <a:p>
            <a:pPr algn="just"/>
            <a:r>
              <a:rPr lang="en-IN" sz="1400" dirty="0"/>
              <a:t>Kasus: Seorang wanita berusia 32 tahun datang ke RSUD Dr. H. Abdul Moeloek (RSAM) dengan keluhan hamil kurang bulan dengan darah tinggi. Satu hari sebelum masuk rumah sakit, penderita kontrol rutin kehamilan ke bidan dan didapatkan tekanan darah 160/100 mmHg, lalu penderita disarankan ke RSAM. Riwayat perut mules yang menjalar ke pinggang tidak ada, riwayat keluar darah lendir atau bloody show tidak ada, riwayat keluar cairan dari kemaluan tidak ada, riwayat hipertensi sebelum hamil tidak ada, riwayat hipertensi selama hamil ini tidak ada, riwayat hipertensi pada kehamilan sebelumnya ada, riwayat hipertensi pada keluarga ada, riwayat mual-muntah tidak ada, riwayat nyeri epigastrium tidak ada, riwayat nyeri kepala hebat tidak ada.</a:t>
            </a:r>
            <a:endParaRPr lang="en-US" sz="1400" dirty="0"/>
          </a:p>
        </p:txBody>
      </p:sp>
      <p:sp>
        <p:nvSpPr>
          <p:cNvPr id="1357" name="Google Shape;1357;p57"/>
          <p:cNvSpPr/>
          <p:nvPr/>
        </p:nvSpPr>
        <p:spPr>
          <a:xfrm>
            <a:off x="3977437" y="4155926"/>
            <a:ext cx="1380619" cy="52850"/>
          </a:xfrm>
          <a:custGeom>
            <a:avLst/>
            <a:gdLst/>
            <a:ahLst/>
            <a:cxnLst/>
            <a:rect l="l" t="t" r="r" b="b"/>
            <a:pathLst>
              <a:path w="17505" h="670" extrusionOk="0">
                <a:moveTo>
                  <a:pt x="0" y="0"/>
                </a:moveTo>
                <a:lnTo>
                  <a:pt x="0" y="669"/>
                </a:lnTo>
                <a:lnTo>
                  <a:pt x="17505" y="669"/>
                </a:lnTo>
                <a:lnTo>
                  <a:pt x="1750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07459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354"/>
        <p:cNvGrpSpPr/>
        <p:nvPr/>
      </p:nvGrpSpPr>
      <p:grpSpPr>
        <a:xfrm>
          <a:off x="0" y="0"/>
          <a:ext cx="0" cy="0"/>
          <a:chOff x="0" y="0"/>
          <a:chExt cx="0" cy="0"/>
        </a:xfrm>
      </p:grpSpPr>
      <p:sp>
        <p:nvSpPr>
          <p:cNvPr id="1355" name="Google Shape;1355;p57"/>
          <p:cNvSpPr txBox="1">
            <a:spLocks noGrp="1"/>
          </p:cNvSpPr>
          <p:nvPr>
            <p:ph type="title"/>
          </p:nvPr>
        </p:nvSpPr>
        <p:spPr>
          <a:xfrm>
            <a:off x="2590592" y="-504141"/>
            <a:ext cx="6005100" cy="1516800"/>
          </a:xfrm>
          <a:prstGeom prst="rect">
            <a:avLst/>
          </a:prstGeom>
        </p:spPr>
        <p:txBody>
          <a:bodyPr spcFirstLastPara="1" wrap="square" lIns="91425" tIns="91425" rIns="91425" bIns="91425" anchor="b" anchorCtr="0">
            <a:noAutofit/>
          </a:bodyPr>
          <a:lstStyle/>
          <a:p>
            <a:pPr marL="0" lvl="0" indent="0" algn="l">
              <a:spcAft>
                <a:spcPts val="1200"/>
              </a:spcAft>
            </a:pPr>
            <a:r>
              <a:rPr lang="id-ID" dirty="0" err="1"/>
              <a:t>Asuhan Kebidanan</a:t>
            </a:r>
            <a:endParaRPr lang="en-IN" dirty="0"/>
          </a:p>
        </p:txBody>
      </p:sp>
      <p:sp>
        <p:nvSpPr>
          <p:cNvPr id="1356" name="Google Shape;1356;p57"/>
          <p:cNvSpPr txBox="1">
            <a:spLocks noGrp="1"/>
          </p:cNvSpPr>
          <p:nvPr>
            <p:ph type="subTitle" idx="1"/>
          </p:nvPr>
        </p:nvSpPr>
        <p:spPr>
          <a:xfrm>
            <a:off x="2495450" y="643370"/>
            <a:ext cx="11628681" cy="6843684"/>
          </a:xfrm>
          <a:prstGeom prst="rect">
            <a:avLst/>
          </a:prstGeom>
        </p:spPr>
        <p:txBody>
          <a:bodyPr spcFirstLastPara="1" wrap="square" lIns="91425" tIns="91425" rIns="91425" bIns="91425" anchor="t" anchorCtr="0">
            <a:noAutofit/>
          </a:bodyPr>
          <a:lstStyle/>
          <a:p>
            <a:pPr algn="just"/>
            <a:endParaRPr lang="en-IN" sz="800" dirty="0"/>
          </a:p>
          <a:p>
            <a:pPr algn="just"/>
            <a:r>
              <a:rPr lang="en-US" sz="1100" dirty="0"/>
              <a:t>Pemberian</a:t>
            </a:r>
            <a:r>
              <a:rPr lang="id-ID" sz="1100" dirty="0"/>
              <a:t> </a:t>
            </a:r>
            <a:r>
              <a:rPr lang="en-US" sz="1100" dirty="0"/>
              <a:t>obat antihipertensi pada Kehamilan dibagi menjadi dua yakni untuk</a:t>
            </a:r>
          </a:p>
          <a:p>
            <a:pPr algn="just"/>
            <a:r>
              <a:rPr lang="en-US" sz="1100" dirty="0"/>
              <a:t>Hipertensi</a:t>
            </a:r>
            <a:r>
              <a:rPr lang="id-ID" sz="1100" dirty="0"/>
              <a:t> </a:t>
            </a:r>
            <a:r>
              <a:rPr lang="en-US" sz="1100" dirty="0"/>
              <a:t>berat adalah sistolik &gt; 160</a:t>
            </a:r>
          </a:p>
          <a:p>
            <a:pPr algn="just"/>
            <a:r>
              <a:rPr lang="en-US" sz="1100" dirty="0"/>
              <a:t>Atau</a:t>
            </a:r>
            <a:r>
              <a:rPr lang="id-ID" sz="1100" dirty="0"/>
              <a:t> </a:t>
            </a:r>
            <a:r>
              <a:rPr lang="en-US" sz="1100" dirty="0"/>
              <a:t>Diastolik ≥ 110 mmHg dan hipertensi </a:t>
            </a:r>
          </a:p>
          <a:p>
            <a:pPr algn="just"/>
            <a:r>
              <a:rPr lang="en-US" sz="1100" dirty="0"/>
              <a:t>tidak beerat/non-severe</a:t>
            </a:r>
          </a:p>
          <a:p>
            <a:pPr algn="just"/>
            <a:r>
              <a:rPr lang="en-US" sz="1100" dirty="0"/>
              <a:t>hypertension adalah sistolik 140–159 atau diastolik</a:t>
            </a:r>
          </a:p>
          <a:p>
            <a:pPr algn="just"/>
            <a:r>
              <a:rPr lang="en-US" sz="1100" dirty="0"/>
              <a:t>90–109</a:t>
            </a:r>
            <a:r>
              <a:rPr lang="id-ID" sz="1100" dirty="0"/>
              <a:t> </a:t>
            </a:r>
            <a:r>
              <a:rPr lang="en-US" sz="1100" dirty="0"/>
              <a:t>mmHg. Pada kasus ini, pasien termasuk</a:t>
            </a:r>
          </a:p>
          <a:p>
            <a:pPr algn="just"/>
            <a:r>
              <a:rPr lang="en-US" sz="1100" dirty="0"/>
              <a:t>dalam hipertensi ringan atau non-severe</a:t>
            </a:r>
          </a:p>
          <a:p>
            <a:pPr algn="just"/>
            <a:r>
              <a:rPr lang="en-US" sz="1100" dirty="0"/>
              <a:t>hypertension tanpa</a:t>
            </a:r>
            <a:r>
              <a:rPr lang="id-ID" sz="1100" dirty="0"/>
              <a:t> </a:t>
            </a:r>
            <a:r>
              <a:rPr lang="en-US" sz="1100" dirty="0"/>
              <a:t>penyulit, Sehingga rekomendasi</a:t>
            </a:r>
          </a:p>
          <a:p>
            <a:pPr algn="just"/>
            <a:r>
              <a:rPr lang="en-US" sz="1100" dirty="0"/>
              <a:t>yang diberikan padapasien ini </a:t>
            </a:r>
          </a:p>
          <a:p>
            <a:pPr algn="just"/>
            <a:r>
              <a:rPr lang="en-US" sz="1100" dirty="0"/>
              <a:t>Sebaiknya</a:t>
            </a:r>
            <a:r>
              <a:rPr lang="id-ID" sz="1100" dirty="0"/>
              <a:t> </a:t>
            </a:r>
            <a:r>
              <a:rPr lang="en-US" sz="1100" dirty="0"/>
              <a:t>adalah memberikan terapi</a:t>
            </a:r>
          </a:p>
          <a:p>
            <a:pPr algn="just"/>
            <a:r>
              <a:rPr lang="en-US" sz="1100" dirty="0"/>
              <a:t>antihipertensi untuk mempertahankan tekanan</a:t>
            </a:r>
          </a:p>
          <a:p>
            <a:pPr algn="just"/>
            <a:r>
              <a:rPr lang="en-US" sz="1100" dirty="0"/>
              <a:t>darah sistolik 130-155 mmHg dan</a:t>
            </a:r>
          </a:p>
          <a:p>
            <a:pPr algn="just"/>
            <a:r>
              <a:rPr lang="en-US" sz="1100" dirty="0"/>
              <a:t>tekanan diastolik 80–105 mmHg.</a:t>
            </a:r>
          </a:p>
          <a:p>
            <a:pPr algn="just"/>
            <a:r>
              <a:rPr lang="en-US" sz="1100" dirty="0"/>
              <a:t>Terapi inisial yang </a:t>
            </a:r>
            <a:r>
              <a:rPr lang="id-ID" sz="1100" dirty="0"/>
              <a:t> </a:t>
            </a:r>
            <a:r>
              <a:rPr lang="en-US" sz="1100" dirty="0"/>
              <a:t>dapat dierikan adalah salah</a:t>
            </a:r>
          </a:p>
          <a:p>
            <a:pPr algn="just"/>
            <a:r>
              <a:rPr lang="en-US" sz="1100" dirty="0"/>
              <a:t>Satu</a:t>
            </a:r>
            <a:r>
              <a:rPr lang="id-ID" sz="1100" dirty="0"/>
              <a:t> </a:t>
            </a:r>
            <a:r>
              <a:rPr lang="en-US" sz="1100" dirty="0"/>
              <a:t>dari</a:t>
            </a:r>
            <a:r>
              <a:rPr lang="id-ID" sz="1100" dirty="0"/>
              <a:t> </a:t>
            </a:r>
            <a:r>
              <a:rPr lang="en-US" sz="1100" dirty="0"/>
              <a:t>jenis obat antihipertensi berikut ini:</a:t>
            </a:r>
          </a:p>
          <a:p>
            <a:pPr algn="just"/>
            <a:r>
              <a:rPr lang="en-US" sz="1100" dirty="0"/>
              <a:t>Metildopa, Labetalol,Beta-blocker (acebutolol,metoprolol, pindolol,Dan Propranolol), dan calcium </a:t>
            </a:r>
          </a:p>
          <a:p>
            <a:pPr algn="just"/>
            <a:r>
              <a:rPr lang="en-US" sz="1100" dirty="0"/>
              <a:t>channel blockers Berupa nifedipine. Angiotensin converting enzyme (ACE)</a:t>
            </a:r>
          </a:p>
          <a:p>
            <a:pPr algn="just"/>
            <a:r>
              <a:rPr lang="en-US" sz="1100" dirty="0"/>
              <a:t>inhibitors dan</a:t>
            </a:r>
          </a:p>
          <a:p>
            <a:pPr algn="just"/>
            <a:r>
              <a:rPr lang="en-US" sz="1100" dirty="0"/>
              <a:t>angiotensin Receptor blockers Tidak Direkomendasikan.13 pemberian</a:t>
            </a:r>
          </a:p>
          <a:p>
            <a:pPr algn="just"/>
            <a:r>
              <a:rPr lang="en-US" sz="1100" dirty="0"/>
              <a:t>Kortikosteroid</a:t>
            </a:r>
            <a:r>
              <a:rPr lang="id-ID" sz="1100" dirty="0"/>
              <a:t> </a:t>
            </a:r>
            <a:r>
              <a:rPr lang="en-US" sz="1100" dirty="0"/>
              <a:t>pada</a:t>
            </a:r>
            <a:r>
              <a:rPr lang="id-ID" sz="1100" dirty="0"/>
              <a:t> </a:t>
            </a:r>
            <a:r>
              <a:rPr lang="en-US" sz="1100" dirty="0"/>
              <a:t>pasien Ini</a:t>
            </a:r>
            <a:r>
              <a:rPr lang="id-ID" sz="1100" dirty="0"/>
              <a:t> </a:t>
            </a:r>
            <a:r>
              <a:rPr lang="en-US" sz="1100" dirty="0"/>
              <a:t>bertujuan</a:t>
            </a:r>
            <a:r>
              <a:rPr lang="id-ID" sz="1100" dirty="0"/>
              <a:t> </a:t>
            </a:r>
            <a:r>
              <a:rPr lang="en-US" sz="1100" dirty="0"/>
              <a:t>untuk pematangan paru janin.Berdasarkan literatur,</a:t>
            </a:r>
            <a:r>
              <a:rPr lang="id-ID" sz="1100" dirty="0"/>
              <a:t> </a:t>
            </a:r>
          </a:p>
          <a:p>
            <a:pPr algn="just"/>
            <a:r>
              <a:rPr lang="en-US" sz="1100" dirty="0"/>
              <a:t>selain untuk menurunkan dan menjaga tekanan darah etap stabil, penatalaksanaan hipertensi</a:t>
            </a:r>
            <a:r>
              <a:rPr lang="id-ID" sz="1100" dirty="0"/>
              <a:t> </a:t>
            </a:r>
            <a:r>
              <a:rPr lang="en-US" sz="1100" dirty="0"/>
              <a:t>gestasional jugabertujuan</a:t>
            </a:r>
          </a:p>
          <a:p>
            <a:pPr algn="just"/>
            <a:r>
              <a:rPr lang="en-US" sz="1100" dirty="0"/>
              <a:t>untuk menurunkan angka morbiditas dan</a:t>
            </a:r>
            <a:r>
              <a:rPr lang="id-ID" sz="1100" dirty="0"/>
              <a:t> </a:t>
            </a:r>
            <a:r>
              <a:rPr lang="en-US" sz="1100" dirty="0"/>
              <a:t>mortalitas ibu</a:t>
            </a:r>
          </a:p>
          <a:p>
            <a:pPr algn="just"/>
            <a:r>
              <a:rPr lang="en-US" sz="1100" dirty="0"/>
              <a:t>serta menurunkan angka prematuritas.</a:t>
            </a:r>
          </a:p>
        </p:txBody>
      </p:sp>
      <p:sp>
        <p:nvSpPr>
          <p:cNvPr id="1357" name="Google Shape;1357;p57"/>
          <p:cNvSpPr/>
          <p:nvPr/>
        </p:nvSpPr>
        <p:spPr>
          <a:xfrm>
            <a:off x="3977437" y="4155926"/>
            <a:ext cx="1380619" cy="52850"/>
          </a:xfrm>
          <a:custGeom>
            <a:avLst/>
            <a:gdLst/>
            <a:ahLst/>
            <a:cxnLst/>
            <a:rect l="l" t="t" r="r" b="b"/>
            <a:pathLst>
              <a:path w="17505" h="670" extrusionOk="0">
                <a:moveTo>
                  <a:pt x="0" y="0"/>
                </a:moveTo>
                <a:lnTo>
                  <a:pt x="0" y="669"/>
                </a:lnTo>
                <a:lnTo>
                  <a:pt x="17505" y="669"/>
                </a:lnTo>
                <a:lnTo>
                  <a:pt x="1750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33879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dk1"/>
        </a:solidFill>
        <a:effectLst/>
      </p:bgPr>
    </p:bg>
    <p:spTree>
      <p:nvGrpSpPr>
        <p:cNvPr id="1" name="Shape 1354"/>
        <p:cNvGrpSpPr/>
        <p:nvPr/>
      </p:nvGrpSpPr>
      <p:grpSpPr>
        <a:xfrm>
          <a:off x="0" y="0"/>
          <a:ext cx="0" cy="0"/>
          <a:chOff x="0" y="0"/>
          <a:chExt cx="0" cy="0"/>
        </a:xfrm>
      </p:grpSpPr>
      <p:sp>
        <p:nvSpPr>
          <p:cNvPr id="1355" name="Google Shape;1355;p57"/>
          <p:cNvSpPr txBox="1">
            <a:spLocks noGrp="1"/>
          </p:cNvSpPr>
          <p:nvPr>
            <p:ph type="title"/>
          </p:nvPr>
        </p:nvSpPr>
        <p:spPr>
          <a:xfrm>
            <a:off x="2518021" y="339502"/>
            <a:ext cx="6005100" cy="1516800"/>
          </a:xfrm>
          <a:prstGeom prst="rect">
            <a:avLst/>
          </a:prstGeom>
        </p:spPr>
        <p:txBody>
          <a:bodyPr spcFirstLastPara="1" wrap="square" lIns="91425" tIns="91425" rIns="91425" bIns="91425" anchor="b" anchorCtr="0">
            <a:noAutofit/>
          </a:bodyPr>
          <a:lstStyle/>
          <a:p>
            <a:pPr marL="0" lvl="0" indent="0" algn="l">
              <a:spcAft>
                <a:spcPts val="1200"/>
              </a:spcAft>
            </a:pPr>
            <a:r>
              <a:rPr lang="id-ID" dirty="0"/>
              <a:t>Asuhan Kebidanan </a:t>
            </a:r>
            <a:endParaRPr lang="en-IN" dirty="0"/>
          </a:p>
        </p:txBody>
      </p:sp>
      <p:sp>
        <p:nvSpPr>
          <p:cNvPr id="1356" name="Google Shape;1356;p57"/>
          <p:cNvSpPr txBox="1">
            <a:spLocks noGrp="1"/>
          </p:cNvSpPr>
          <p:nvPr>
            <p:ph type="subTitle" idx="1"/>
          </p:nvPr>
        </p:nvSpPr>
        <p:spPr>
          <a:xfrm>
            <a:off x="2051720" y="1707654"/>
            <a:ext cx="5335500" cy="1235100"/>
          </a:xfrm>
          <a:prstGeom prst="rect">
            <a:avLst/>
          </a:prstGeom>
        </p:spPr>
        <p:txBody>
          <a:bodyPr spcFirstLastPara="1" wrap="square" lIns="91425" tIns="91425" rIns="91425" bIns="91425" anchor="t" anchorCtr="0">
            <a:noAutofit/>
          </a:bodyPr>
          <a:lstStyle/>
          <a:p>
            <a:pPr algn="just"/>
            <a:r>
              <a:rPr lang="en-IN" sz="1100" dirty="0"/>
              <a:t>  Pemberian kortikosteroid pada pasien Ini bertujuan</a:t>
            </a:r>
          </a:p>
          <a:p>
            <a:pPr algn="just"/>
            <a:r>
              <a:rPr lang="en-IN" sz="1100" dirty="0"/>
              <a:t>untuk pematangan paru janin.</a:t>
            </a:r>
            <a:r>
              <a:rPr lang="id-ID" sz="1100" dirty="0"/>
              <a:t> </a:t>
            </a:r>
            <a:r>
              <a:rPr lang="en-IN" sz="1100" dirty="0"/>
              <a:t>Berdasarkan</a:t>
            </a:r>
            <a:r>
              <a:rPr lang="id-ID" sz="1100" dirty="0"/>
              <a:t> </a:t>
            </a:r>
            <a:r>
              <a:rPr lang="en-IN" sz="1100" dirty="0"/>
              <a:t>literatur, selain untuk menurunkan dan menjaga</a:t>
            </a:r>
            <a:r>
              <a:rPr lang="id-ID" sz="1100" dirty="0"/>
              <a:t> </a:t>
            </a:r>
            <a:r>
              <a:rPr lang="en-IN" sz="1100" dirty="0"/>
              <a:t>tekanan darah tetap,stabil</a:t>
            </a:r>
            <a:r>
              <a:rPr lang="id-ID" sz="1100" dirty="0"/>
              <a:t> </a:t>
            </a:r>
            <a:r>
              <a:rPr lang="en-IN" sz="1100" dirty="0"/>
              <a:t>penatalaksanaan hipertensi Gestasional juga</a:t>
            </a:r>
          </a:p>
          <a:p>
            <a:pPr algn="just"/>
            <a:r>
              <a:rPr lang="en-IN" sz="1100" dirty="0"/>
              <a:t>Bertujuan</a:t>
            </a:r>
            <a:r>
              <a:rPr lang="id-ID" sz="1100" dirty="0"/>
              <a:t> </a:t>
            </a:r>
            <a:r>
              <a:rPr lang="en-IN" sz="1100" dirty="0"/>
              <a:t>untuk menurunkan angka </a:t>
            </a:r>
            <a:r>
              <a:rPr lang="id-ID" sz="1100" dirty="0"/>
              <a:t> </a:t>
            </a:r>
            <a:r>
              <a:rPr lang="en-IN" sz="1100" dirty="0"/>
              <a:t>morbiditas dan mortalitas ibu serta Menurunkan angka prematuritas. 14 pemberian kortikosteroid antenatal</a:t>
            </a:r>
            <a:r>
              <a:rPr lang="id-ID" sz="1100" dirty="0"/>
              <a:t> </a:t>
            </a:r>
            <a:r>
              <a:rPr lang="en-IN" sz="1100" dirty="0"/>
              <a:t>harus dipertimbangkan untuk semua wanita hamil dengan</a:t>
            </a:r>
            <a:r>
              <a:rPr lang="id-ID" sz="1100" dirty="0"/>
              <a:t> </a:t>
            </a:r>
            <a:r>
              <a:rPr lang="en-IN" sz="1100" dirty="0"/>
              <a:t>preeklampsia pada usia</a:t>
            </a:r>
            <a:r>
              <a:rPr lang="id-ID" sz="1100" dirty="0"/>
              <a:t> </a:t>
            </a:r>
            <a:r>
              <a:rPr lang="en-IN" sz="1100" dirty="0"/>
              <a:t>kehamilan</a:t>
            </a:r>
            <a:r>
              <a:rPr lang="id-ID" sz="1100" dirty="0"/>
              <a:t> </a:t>
            </a:r>
            <a:r>
              <a:rPr lang="en-IN" sz="1100" dirty="0"/>
              <a:t>kurang dari 34bminggu, atau pada anita</a:t>
            </a:r>
            <a:r>
              <a:rPr lang="id-ID" sz="1100" dirty="0"/>
              <a:t> </a:t>
            </a:r>
            <a:r>
              <a:rPr lang="en-IN" sz="1100" dirty="0"/>
              <a:t>hamil dengan hipertensi gestasional pada usia kehamilan kurang dari 34 minggu yang</a:t>
            </a:r>
            <a:r>
              <a:rPr lang="id-ID" sz="1100" dirty="0"/>
              <a:t> </a:t>
            </a:r>
            <a:r>
              <a:rPr lang="en-IN" sz="1100" dirty="0"/>
              <a:t>direncanakan untuk proses persalinan dalam</a:t>
            </a:r>
          </a:p>
          <a:p>
            <a:pPr algn="just"/>
            <a:r>
              <a:rPr lang="en-IN" sz="1100" dirty="0"/>
              <a:t>waktu 7 hari berikutnya.13 Dosis</a:t>
            </a:r>
            <a:r>
              <a:rPr lang="id-ID" sz="1100" dirty="0"/>
              <a:t> </a:t>
            </a:r>
            <a:r>
              <a:rPr lang="en-IN" sz="1100" dirty="0"/>
              <a:t>kortikosteroid yang digunakan untuk pematangan paruadalah untuk dexametasone dapat</a:t>
            </a:r>
            <a:r>
              <a:rPr lang="id-ID" sz="1100" dirty="0"/>
              <a:t> </a:t>
            </a:r>
            <a:r>
              <a:rPr lang="en-IN" sz="1100" dirty="0"/>
              <a:t>diberikan 1x12 mg atau 2x6 mg per hari selama dua hari, sedangkan untuk betametason 1x12 mg</a:t>
            </a:r>
            <a:r>
              <a:rPr lang="id-ID" sz="1100" dirty="0"/>
              <a:t> </a:t>
            </a:r>
            <a:r>
              <a:rPr lang="en-IN" sz="1100" dirty="0"/>
              <a:t>per hari selama dua</a:t>
            </a:r>
            <a:r>
              <a:rPr lang="id-ID" sz="1100" dirty="0"/>
              <a:t> </a:t>
            </a:r>
            <a:r>
              <a:rPr lang="en-IN" sz="1100" dirty="0"/>
              <a:t>hari.7 Pada pasien ini digunakan</a:t>
            </a:r>
            <a:r>
              <a:rPr lang="id-ID" sz="1100" dirty="0"/>
              <a:t> </a:t>
            </a:r>
            <a:r>
              <a:rPr lang="en-IN" sz="1100" dirty="0"/>
              <a:t>obat Dexametason dengan</a:t>
            </a:r>
            <a:r>
              <a:rPr lang="id-ID" sz="1100" dirty="0"/>
              <a:t> </a:t>
            </a:r>
            <a:r>
              <a:rPr lang="en-IN" sz="1100" dirty="0"/>
              <a:t>dosis 1x12</a:t>
            </a:r>
            <a:r>
              <a:rPr lang="id-ID" sz="1100" dirty="0"/>
              <a:t> </a:t>
            </a:r>
            <a:r>
              <a:rPr lang="en-IN" sz="1100" dirty="0"/>
              <a:t>mg</a:t>
            </a:r>
            <a:r>
              <a:rPr lang="id-ID" sz="1100" dirty="0"/>
              <a:t> </a:t>
            </a:r>
            <a:r>
              <a:rPr lang="en-IN" sz="1100" dirty="0"/>
              <a:t>injeksi.</a:t>
            </a:r>
            <a:endParaRPr lang="en-US" sz="1100" dirty="0"/>
          </a:p>
        </p:txBody>
      </p:sp>
      <p:sp>
        <p:nvSpPr>
          <p:cNvPr id="1357" name="Google Shape;1357;p57"/>
          <p:cNvSpPr/>
          <p:nvPr/>
        </p:nvSpPr>
        <p:spPr>
          <a:xfrm>
            <a:off x="3977437" y="4155926"/>
            <a:ext cx="1380619" cy="52850"/>
          </a:xfrm>
          <a:custGeom>
            <a:avLst/>
            <a:gdLst/>
            <a:ahLst/>
            <a:cxnLst/>
            <a:rect l="l" t="t" r="r" b="b"/>
            <a:pathLst>
              <a:path w="17505" h="670" extrusionOk="0">
                <a:moveTo>
                  <a:pt x="0" y="0"/>
                </a:moveTo>
                <a:lnTo>
                  <a:pt x="0" y="669"/>
                </a:lnTo>
                <a:lnTo>
                  <a:pt x="17505" y="669"/>
                </a:lnTo>
                <a:lnTo>
                  <a:pt x="17505"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635710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E2A47"/>
        </a:solidFill>
        <a:effectLst/>
      </p:bgPr>
    </p:bg>
    <p:spTree>
      <p:nvGrpSpPr>
        <p:cNvPr id="1" name="Shape 13113"/>
        <p:cNvGrpSpPr/>
        <p:nvPr/>
      </p:nvGrpSpPr>
      <p:grpSpPr>
        <a:xfrm>
          <a:off x="0" y="0"/>
          <a:ext cx="0" cy="0"/>
          <a:chOff x="0" y="0"/>
          <a:chExt cx="0" cy="0"/>
        </a:xfrm>
      </p:grpSpPr>
      <p:pic>
        <p:nvPicPr>
          <p:cNvPr id="13114" name="Google Shape;13114;p146">
            <a:hlinkClick r:id="rId3"/>
          </p:cNvPr>
          <p:cNvPicPr preferRelativeResize="0"/>
          <p:nvPr/>
        </p:nvPicPr>
        <p:blipFill>
          <a:blip r:embed="rId4">
            <a:alphaModFix/>
          </a:blip>
          <a:stretch>
            <a:fillRect/>
          </a:stretch>
        </p:blipFill>
        <p:spPr>
          <a:xfrm>
            <a:off x="3851920" y="2643758"/>
            <a:ext cx="1269810" cy="448675"/>
          </a:xfrm>
          <a:prstGeom prst="rect">
            <a:avLst/>
          </a:prstGeom>
          <a:noFill/>
          <a:ln>
            <a:noFill/>
          </a:ln>
        </p:spPr>
      </p:pic>
      <p:sp>
        <p:nvSpPr>
          <p:cNvPr id="2" name="Rectangle 1"/>
          <p:cNvSpPr/>
          <p:nvPr/>
        </p:nvSpPr>
        <p:spPr>
          <a:xfrm>
            <a:off x="2195736" y="1984073"/>
            <a:ext cx="4878259" cy="646331"/>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IN" sz="3600" b="1" i="1" u="none" strike="noStrike" kern="0" cap="none" spc="0" normalizeH="0" baseline="0" noProof="0" dirty="0">
                <a:ln>
                  <a:noFill/>
                </a:ln>
                <a:solidFill>
                  <a:schemeClr val="bg1"/>
                </a:solidFill>
                <a:effectLst/>
                <a:uLnTx/>
                <a:uFillTx/>
                <a:latin typeface="Hammersmith One"/>
                <a:sym typeface="Hammersmith One"/>
              </a:rPr>
              <a:t>Thanks For Watching</a:t>
            </a:r>
            <a:endParaRPr kumimoji="0" lang="en-US" sz="1800" b="0" i="1" u="none" strike="noStrike" kern="0" cap="none" spc="0" normalizeH="0" baseline="0" noProof="0" dirty="0">
              <a:ln>
                <a:noFill/>
              </a:ln>
              <a:solidFill>
                <a:schemeClr val="bg1"/>
              </a:solidFill>
              <a:effectLst/>
              <a:uLnTx/>
              <a:uFillTx/>
            </a:endParaRPr>
          </a:p>
        </p:txBody>
      </p:sp>
    </p:spTree>
  </p:cSld>
  <p:clrMapOvr>
    <a:masterClrMapping/>
  </p:clrMapOvr>
</p:sld>
</file>

<file path=ppt/theme/theme1.xml><?xml version="1.0" encoding="utf-8"?>
<a:theme xmlns:a="http://schemas.openxmlformats.org/drawingml/2006/main" name="Elegant Education Pack for Students by Slidesgo">
  <a:themeElements>
    <a:clrScheme name="Simple Light">
      <a:dk1>
        <a:srgbClr val="FFFFFF"/>
      </a:dk1>
      <a:lt1>
        <a:srgbClr val="EDECDF"/>
      </a:lt1>
      <a:dk2>
        <a:srgbClr val="C8A591"/>
      </a:dk2>
      <a:lt2>
        <a:srgbClr val="FFFFFF"/>
      </a:lt2>
      <a:accent1>
        <a:srgbClr val="A0A299"/>
      </a:accent1>
      <a:accent2>
        <a:srgbClr val="40474B"/>
      </a:accent2>
      <a:accent3>
        <a:srgbClr val="C8A591"/>
      </a:accent3>
      <a:accent4>
        <a:srgbClr val="EDECDF"/>
      </a:accent4>
      <a:accent5>
        <a:srgbClr val="A0A299"/>
      </a:accent5>
      <a:accent6>
        <a:srgbClr val="FFFFFF"/>
      </a:accent6>
      <a:hlink>
        <a:srgbClr val="40474B"/>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lidesgo Final Pages">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342</Words>
  <Application>Microsoft Office PowerPoint</Application>
  <PresentationFormat>Peragaan Layar (16:9)</PresentationFormat>
  <Paragraphs>27</Paragraphs>
  <Slides>9</Slides>
  <Notes>9</Notes>
  <HiddenSlides>0</HiddenSlides>
  <MMClips>0</MMClips>
  <ScaleCrop>false</ScaleCrop>
  <HeadingPairs>
    <vt:vector size="4" baseType="variant">
      <vt:variant>
        <vt:lpstr>Tema</vt:lpstr>
      </vt:variant>
      <vt:variant>
        <vt:i4>2</vt:i4>
      </vt:variant>
      <vt:variant>
        <vt:lpstr>Judul Slide</vt:lpstr>
      </vt:variant>
      <vt:variant>
        <vt:i4>9</vt:i4>
      </vt:variant>
    </vt:vector>
  </HeadingPairs>
  <TitlesOfParts>
    <vt:vector size="11" baseType="lpstr">
      <vt:lpstr>Elegant Education Pack for Students by Slidesgo</vt:lpstr>
      <vt:lpstr>Slidesgo Final Pages</vt:lpstr>
      <vt:lpstr>DILEMA ETIK  DALAM KEBIDANAN  </vt:lpstr>
      <vt:lpstr>Anggota Kelompok</vt:lpstr>
      <vt:lpstr>Latar Belakang </vt:lpstr>
      <vt:lpstr>Landasan Hukum </vt:lpstr>
      <vt:lpstr>Interpetensi dalam Islam  </vt:lpstr>
      <vt:lpstr>Kasus </vt:lpstr>
      <vt:lpstr>Asuhan Kebidanan</vt:lpstr>
      <vt:lpstr>Asuhan Kebidanan </vt:lpstr>
      <vt:lpstr>Presentasi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ADAPTASI  MUSCULOSKELLETAL  PADA MASA PERSALINAN</dc:title>
  <dc:creator>DELL</dc:creator>
  <cp:lastModifiedBy>regita rifaningtyas</cp:lastModifiedBy>
  <cp:revision>4</cp:revision>
  <dcterms:modified xsi:type="dcterms:W3CDTF">2022-04-20T10:17:19Z</dcterms:modified>
</cp:coreProperties>
</file>