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64" r:id="rId5"/>
    <p:sldId id="265" r:id="rId6"/>
    <p:sldId id="259" r:id="rId7"/>
    <p:sldId id="258" r:id="rId8"/>
    <p:sldId id="262" r:id="rId9"/>
    <p:sldId id="260" r:id="rId10"/>
    <p:sldId id="261" r:id="rId11"/>
    <p:sldId id="267" r:id="rId12"/>
    <p:sldId id="270" r:id="rId13"/>
    <p:sldId id="271" r:id="rId14"/>
    <p:sldId id="274" r:id="rId15"/>
    <p:sldId id="268" r:id="rId16"/>
    <p:sldId id="26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19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295F-F090-4119-8AEE-C87C2FDFF466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EE2B8-BFBF-4C8B-A16D-66F5350F5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922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295F-F090-4119-8AEE-C87C2FDFF466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EE2B8-BFBF-4C8B-A16D-66F5350F5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754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295F-F090-4119-8AEE-C87C2FDFF466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EE2B8-BFBF-4C8B-A16D-66F5350F5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24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295F-F090-4119-8AEE-C87C2FDFF466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EE2B8-BFBF-4C8B-A16D-66F5350F5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905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295F-F090-4119-8AEE-C87C2FDFF466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EE2B8-BFBF-4C8B-A16D-66F5350F5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261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295F-F090-4119-8AEE-C87C2FDFF466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EE2B8-BFBF-4C8B-A16D-66F5350F5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749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295F-F090-4119-8AEE-C87C2FDFF466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EE2B8-BFBF-4C8B-A16D-66F5350F5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969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295F-F090-4119-8AEE-C87C2FDFF466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EE2B8-BFBF-4C8B-A16D-66F5350F5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337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295F-F090-4119-8AEE-C87C2FDFF466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EE2B8-BFBF-4C8B-A16D-66F5350F5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239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295F-F090-4119-8AEE-C87C2FDFF466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EE2B8-BFBF-4C8B-A16D-66F5350F5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981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295F-F090-4119-8AEE-C87C2FDFF466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EE2B8-BFBF-4C8B-A16D-66F5350F5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313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A295F-F090-4119-8AEE-C87C2FDFF466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EE2B8-BFBF-4C8B-A16D-66F5350F5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199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ribunnews.com/tag/aborsi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235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655819" y="561182"/>
            <a:ext cx="28803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Berlin Sans FB Demi" panose="020E0802020502020306" pitchFamily="34" charset="0"/>
              </a:rPr>
              <a:t>ABORSI</a:t>
            </a:r>
            <a:endParaRPr lang="en-US" sz="4000" b="1" dirty="0">
              <a:latin typeface="Berlin Sans FB Demi" panose="020E0802020502020306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95600" y="1830249"/>
            <a:ext cx="6400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NAMA ANGGOTA KELOMPOK:</a:t>
            </a:r>
          </a:p>
          <a:p>
            <a:pPr algn="ctr"/>
            <a:endParaRPr lang="en-US" b="1" dirty="0" smtClean="0"/>
          </a:p>
          <a:p>
            <a:pPr marL="342900" indent="-342900" algn="ctr">
              <a:buAutoNum type="arabicPeriod"/>
            </a:pPr>
            <a:r>
              <a:rPr lang="en-US" dirty="0" err="1" smtClean="0"/>
              <a:t>Mellynda</a:t>
            </a:r>
            <a:r>
              <a:rPr lang="en-US" dirty="0" smtClean="0"/>
              <a:t> </a:t>
            </a:r>
            <a:r>
              <a:rPr lang="en-US" dirty="0" err="1" smtClean="0"/>
              <a:t>Fortius</a:t>
            </a:r>
            <a:r>
              <a:rPr lang="en-US" dirty="0" smtClean="0"/>
              <a:t> (2110101067)</a:t>
            </a:r>
          </a:p>
          <a:p>
            <a:pPr marL="342900" indent="-342900" algn="ctr">
              <a:buAutoNum type="arabicPeriod"/>
            </a:pPr>
            <a:r>
              <a:rPr lang="en-US" dirty="0" err="1" smtClean="0"/>
              <a:t>Irna</a:t>
            </a:r>
            <a:r>
              <a:rPr lang="en-US" dirty="0" smtClean="0"/>
              <a:t> </a:t>
            </a:r>
            <a:r>
              <a:rPr lang="en-US" dirty="0" err="1" smtClean="0"/>
              <a:t>Rara</a:t>
            </a:r>
            <a:r>
              <a:rPr lang="en-US" dirty="0" smtClean="0"/>
              <a:t> </a:t>
            </a:r>
            <a:r>
              <a:rPr lang="en-US" dirty="0" err="1" smtClean="0"/>
              <a:t>Junika</a:t>
            </a:r>
            <a:r>
              <a:rPr lang="en-US" dirty="0" smtClean="0"/>
              <a:t> (2110101068)</a:t>
            </a:r>
          </a:p>
          <a:p>
            <a:pPr marL="342900" indent="-342900" algn="ctr">
              <a:buAutoNum type="arabicPeriod"/>
            </a:pPr>
            <a:r>
              <a:rPr lang="en-US" dirty="0" err="1" smtClean="0"/>
              <a:t>Putri</a:t>
            </a:r>
            <a:r>
              <a:rPr lang="en-US" dirty="0" smtClean="0"/>
              <a:t> </a:t>
            </a:r>
            <a:r>
              <a:rPr lang="en-US" dirty="0" err="1" smtClean="0"/>
              <a:t>Wafa</a:t>
            </a:r>
            <a:r>
              <a:rPr lang="en-US" dirty="0" smtClean="0"/>
              <a:t> </a:t>
            </a:r>
            <a:r>
              <a:rPr lang="en-US" dirty="0" err="1" smtClean="0"/>
              <a:t>Norashila</a:t>
            </a:r>
            <a:r>
              <a:rPr lang="en-US" dirty="0" smtClean="0"/>
              <a:t> </a:t>
            </a:r>
            <a:r>
              <a:rPr lang="en-US" dirty="0" err="1" smtClean="0"/>
              <a:t>Dewi</a:t>
            </a:r>
            <a:r>
              <a:rPr lang="en-US" dirty="0" smtClean="0"/>
              <a:t> (2110101069)</a:t>
            </a:r>
          </a:p>
          <a:p>
            <a:pPr marL="342900" indent="-342900" algn="ctr">
              <a:buFontTx/>
              <a:buAutoNum type="arabicPeriod"/>
            </a:pPr>
            <a:r>
              <a:rPr lang="en-US" dirty="0" err="1" smtClean="0"/>
              <a:t>Putri</a:t>
            </a:r>
            <a:r>
              <a:rPr lang="en-US" dirty="0" smtClean="0"/>
              <a:t> </a:t>
            </a:r>
            <a:r>
              <a:rPr lang="en-US" dirty="0" err="1" smtClean="0"/>
              <a:t>Ratna</a:t>
            </a:r>
            <a:r>
              <a:rPr lang="en-US" dirty="0" smtClean="0"/>
              <a:t> Sari </a:t>
            </a:r>
            <a:r>
              <a:rPr lang="en-US" dirty="0" err="1" smtClean="0"/>
              <a:t>Dewi</a:t>
            </a:r>
            <a:r>
              <a:rPr lang="en-US" dirty="0" smtClean="0"/>
              <a:t>( 2110101071)</a:t>
            </a:r>
          </a:p>
          <a:p>
            <a:pPr marL="342900" indent="-342900" algn="ctr">
              <a:buFontTx/>
              <a:buAutoNum type="arabicPeriod"/>
            </a:pPr>
            <a:r>
              <a:rPr lang="en-US" dirty="0" err="1"/>
              <a:t>F</a:t>
            </a:r>
            <a:r>
              <a:rPr lang="en-US" dirty="0" err="1" smtClean="0"/>
              <a:t>era</a:t>
            </a:r>
            <a:r>
              <a:rPr lang="en-US" dirty="0" smtClean="0"/>
              <a:t> </a:t>
            </a:r>
            <a:r>
              <a:rPr lang="en-US" dirty="0" err="1"/>
              <a:t>W</a:t>
            </a:r>
            <a:r>
              <a:rPr lang="en-US" dirty="0" err="1" smtClean="0"/>
              <a:t>idiawati</a:t>
            </a:r>
            <a:r>
              <a:rPr lang="en-US" dirty="0" smtClean="0"/>
              <a:t> (2110101072)</a:t>
            </a:r>
          </a:p>
          <a:p>
            <a:pPr marL="342900" indent="-342900" algn="ctr">
              <a:buFontTx/>
              <a:buAutoNum type="arabicPeriod"/>
            </a:pPr>
            <a:r>
              <a:rPr lang="en-US" dirty="0" err="1" smtClean="0"/>
              <a:t>Anjeli</a:t>
            </a:r>
            <a:r>
              <a:rPr lang="en-US" dirty="0" smtClean="0"/>
              <a:t> </a:t>
            </a:r>
            <a:r>
              <a:rPr lang="en-US" dirty="0" err="1" smtClean="0"/>
              <a:t>Sauri</a:t>
            </a:r>
            <a:r>
              <a:rPr lang="en-US" dirty="0" smtClean="0"/>
              <a:t> (2110101073) </a:t>
            </a:r>
          </a:p>
          <a:p>
            <a:pPr marL="342900" indent="-342900" algn="ctr">
              <a:buFontTx/>
              <a:buAutoNum type="arabicPeriod"/>
            </a:pPr>
            <a:r>
              <a:rPr lang="en-US" dirty="0" err="1" smtClean="0"/>
              <a:t>Syifa</a:t>
            </a:r>
            <a:r>
              <a:rPr lang="en-US" dirty="0" smtClean="0"/>
              <a:t> </a:t>
            </a:r>
            <a:r>
              <a:rPr lang="en-US" dirty="0" err="1" smtClean="0"/>
              <a:t>Fauziyah</a:t>
            </a:r>
            <a:r>
              <a:rPr lang="en-US" dirty="0" smtClean="0"/>
              <a:t> (2110101074) </a:t>
            </a:r>
          </a:p>
          <a:p>
            <a:pPr marL="342900" indent="-342900" algn="ctr">
              <a:buFontTx/>
              <a:buAutoNum type="arabicPeriod"/>
            </a:pPr>
            <a:r>
              <a:rPr lang="en-US" dirty="0" err="1" smtClean="0"/>
              <a:t>Iis</a:t>
            </a:r>
            <a:r>
              <a:rPr lang="en-US" dirty="0" smtClean="0"/>
              <a:t> </a:t>
            </a:r>
            <a:r>
              <a:rPr lang="en-US" dirty="0" err="1" smtClean="0"/>
              <a:t>Wahyuningsih</a:t>
            </a:r>
            <a:r>
              <a:rPr lang="en-US" dirty="0" smtClean="0"/>
              <a:t> (2110101075) </a:t>
            </a:r>
          </a:p>
          <a:p>
            <a:pPr marL="342900" indent="-342900" algn="ctr">
              <a:buFontTx/>
              <a:buAutoNum type="arabicPeriod"/>
            </a:pPr>
            <a:r>
              <a:rPr lang="en-US" dirty="0" err="1" smtClean="0"/>
              <a:t>Deya</a:t>
            </a:r>
            <a:r>
              <a:rPr lang="en-US" dirty="0" smtClean="0"/>
              <a:t> Devi </a:t>
            </a:r>
            <a:r>
              <a:rPr lang="en-US" dirty="0" err="1" smtClean="0"/>
              <a:t>Noventa</a:t>
            </a:r>
            <a:r>
              <a:rPr lang="en-US" dirty="0" smtClean="0"/>
              <a:t> </a:t>
            </a:r>
            <a:r>
              <a:rPr lang="en-US" dirty="0" err="1" smtClean="0"/>
              <a:t>Anggraini</a:t>
            </a:r>
            <a:r>
              <a:rPr lang="en-US" dirty="0" smtClean="0"/>
              <a:t> (2110101076)</a:t>
            </a:r>
          </a:p>
          <a:p>
            <a:pPr marL="342900" indent="-342900" algn="ctr">
              <a:buFontTx/>
              <a:buAutoNum type="arabicPeriod"/>
            </a:pPr>
            <a:r>
              <a:rPr lang="en-US" dirty="0" err="1" smtClean="0"/>
              <a:t>putri</a:t>
            </a:r>
            <a:r>
              <a:rPr lang="en-US" dirty="0" smtClean="0"/>
              <a:t> </a:t>
            </a:r>
            <a:r>
              <a:rPr lang="en-US" dirty="0" err="1" smtClean="0"/>
              <a:t>Anggraini</a:t>
            </a:r>
            <a:r>
              <a:rPr lang="en-US" dirty="0" smtClean="0"/>
              <a:t> (2110101077)</a:t>
            </a:r>
          </a:p>
          <a:p>
            <a:pPr marL="342900" indent="-342900" algn="ctr">
              <a:buFontTx/>
              <a:buAutoNum type="arabicPeriod"/>
            </a:pPr>
            <a:r>
              <a:rPr lang="en-US" dirty="0" err="1" smtClean="0"/>
              <a:t>Sabilla</a:t>
            </a:r>
            <a:r>
              <a:rPr lang="en-US" dirty="0" smtClean="0"/>
              <a:t> </a:t>
            </a:r>
            <a:r>
              <a:rPr lang="en-US" dirty="0" err="1" smtClean="0"/>
              <a:t>Ratu</a:t>
            </a:r>
            <a:r>
              <a:rPr lang="en-US" dirty="0" smtClean="0"/>
              <a:t> </a:t>
            </a:r>
            <a:r>
              <a:rPr lang="en-US" dirty="0" err="1" smtClean="0"/>
              <a:t>Cetrin</a:t>
            </a:r>
            <a:r>
              <a:rPr lang="en-US" dirty="0" smtClean="0"/>
              <a:t> (2110101078)</a:t>
            </a:r>
          </a:p>
          <a:p>
            <a:pPr marL="342900" indent="-342900" algn="ctr">
              <a:buFontTx/>
              <a:buAutoNum type="arabicPeriod"/>
            </a:pPr>
            <a:r>
              <a:rPr lang="en-US" dirty="0" err="1" smtClean="0"/>
              <a:t>Afri</a:t>
            </a:r>
            <a:r>
              <a:rPr lang="en-US" dirty="0" smtClean="0"/>
              <a:t> Budi </a:t>
            </a:r>
            <a:r>
              <a:rPr lang="en-US" dirty="0" err="1" smtClean="0"/>
              <a:t>Setyaeni</a:t>
            </a:r>
            <a:r>
              <a:rPr lang="en-US" dirty="0" smtClean="0"/>
              <a:t> (2110101079)</a:t>
            </a:r>
            <a:endParaRPr lang="en-US" dirty="0"/>
          </a:p>
          <a:p>
            <a:pPr marL="342900" indent="-342900" algn="ctr">
              <a:buFontTx/>
              <a:buAutoNum type="arabicPeriod"/>
            </a:pPr>
            <a:r>
              <a:rPr lang="en-US" dirty="0" err="1" smtClean="0"/>
              <a:t>Khotim</a:t>
            </a:r>
            <a:r>
              <a:rPr lang="en-US" dirty="0" smtClean="0"/>
              <a:t> </a:t>
            </a:r>
            <a:r>
              <a:rPr lang="en-US" dirty="0" err="1" smtClean="0"/>
              <a:t>Nur</a:t>
            </a:r>
            <a:r>
              <a:rPr lang="en-US" dirty="0" smtClean="0"/>
              <a:t> </a:t>
            </a:r>
            <a:r>
              <a:rPr lang="en-US" dirty="0" err="1" smtClean="0"/>
              <a:t>Khasanah</a:t>
            </a:r>
            <a:r>
              <a:rPr lang="en-US" dirty="0" smtClean="0"/>
              <a:t> (2110101080)</a:t>
            </a:r>
          </a:p>
        </p:txBody>
      </p:sp>
    </p:spTree>
    <p:extLst>
      <p:ext uri="{BB962C8B-B14F-4D97-AF65-F5344CB8AC3E}">
        <p14:creationId xmlns:p14="http://schemas.microsoft.com/office/powerpoint/2010/main" val="14571842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926079" y="713588"/>
            <a:ext cx="70016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FAKTA ABORSI DI INDONESIA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4137" y="1489166"/>
            <a:ext cx="1132549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	</a:t>
            </a:r>
            <a:r>
              <a:rPr lang="en-US" dirty="0" err="1" smtClean="0"/>
              <a:t>Terlepas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riuhnya</a:t>
            </a:r>
            <a:r>
              <a:rPr lang="en-US" dirty="0" smtClean="0"/>
              <a:t> </a:t>
            </a:r>
            <a:r>
              <a:rPr lang="en-US" dirty="0" err="1" smtClean="0"/>
              <a:t>kontroversi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aborsi</a:t>
            </a:r>
            <a:r>
              <a:rPr lang="en-US" dirty="0" smtClean="0"/>
              <a:t>,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menutup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tingginya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kematian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hamil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 yang </a:t>
            </a:r>
            <a:r>
              <a:rPr lang="en-US" dirty="0" err="1" smtClean="0"/>
              <a:t>memprihatinkan</a:t>
            </a:r>
            <a:r>
              <a:rPr lang="en-US" dirty="0" smtClean="0"/>
              <a:t>. </a:t>
            </a:r>
            <a:r>
              <a:rPr lang="en-US" dirty="0" err="1" smtClean="0"/>
              <a:t>Pada</a:t>
            </a:r>
            <a:r>
              <a:rPr lang="en-US" dirty="0" smtClean="0"/>
              <a:t> level Negara ASEAN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Kematian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(AKI) Indonesia </a:t>
            </a:r>
            <a:r>
              <a:rPr lang="en-US" dirty="0" err="1" smtClean="0"/>
              <a:t>menduduki</a:t>
            </a:r>
            <a:r>
              <a:rPr lang="en-US" dirty="0" smtClean="0"/>
              <a:t> </a:t>
            </a:r>
            <a:r>
              <a:rPr lang="en-US" dirty="0" err="1" smtClean="0"/>
              <a:t>rangking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373/100.000 </a:t>
            </a:r>
            <a:r>
              <a:rPr lang="en-US" dirty="0" err="1" smtClean="0"/>
              <a:t>kelahiran</a:t>
            </a:r>
            <a:r>
              <a:rPr lang="en-US" dirty="0" smtClean="0"/>
              <a:t> (survey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Tangga-2005), 11 % di </a:t>
            </a:r>
            <a:r>
              <a:rPr lang="en-US" dirty="0" err="1" smtClean="0"/>
              <a:t>antaranya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pertolongan</a:t>
            </a:r>
            <a:r>
              <a:rPr lang="en-US" dirty="0" smtClean="0"/>
              <a:t> </a:t>
            </a:r>
            <a:r>
              <a:rPr lang="en-US" dirty="0" err="1" smtClean="0"/>
              <a:t>aborsi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aman</a:t>
            </a:r>
            <a:r>
              <a:rPr lang="en-US" dirty="0" smtClean="0"/>
              <a:t>.</a:t>
            </a:r>
          </a:p>
          <a:p>
            <a:r>
              <a:rPr lang="en-US" dirty="0"/>
              <a:t>	</a:t>
            </a:r>
            <a:r>
              <a:rPr lang="en-US" dirty="0" smtClean="0"/>
              <a:t> </a:t>
            </a:r>
            <a:r>
              <a:rPr lang="en-US" dirty="0" err="1" smtClean="0"/>
              <a:t>Beragamnya</a:t>
            </a:r>
            <a:r>
              <a:rPr lang="en-US" dirty="0" smtClean="0"/>
              <a:t> data </a:t>
            </a:r>
            <a:r>
              <a:rPr lang="en-US" dirty="0" err="1" smtClean="0"/>
              <a:t>statistik</a:t>
            </a:r>
            <a:r>
              <a:rPr lang="en-US" dirty="0" smtClean="0"/>
              <a:t> yang </a:t>
            </a:r>
            <a:r>
              <a:rPr lang="en-US" dirty="0" err="1" smtClean="0"/>
              <a:t>dikeluarkan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aborsi</a:t>
            </a:r>
            <a:r>
              <a:rPr lang="en-US" dirty="0" smtClean="0"/>
              <a:t>, </a:t>
            </a:r>
            <a:r>
              <a:rPr lang="en-US" dirty="0" err="1" smtClean="0"/>
              <a:t>mengindikasikan</a:t>
            </a:r>
            <a:r>
              <a:rPr lang="en-US" dirty="0" smtClean="0"/>
              <a:t> </a:t>
            </a:r>
            <a:r>
              <a:rPr lang="en-US" dirty="0" err="1" smtClean="0"/>
              <a:t>realitas</a:t>
            </a:r>
            <a:r>
              <a:rPr lang="en-US" dirty="0" smtClean="0"/>
              <a:t> </a:t>
            </a:r>
            <a:r>
              <a:rPr lang="en-US" dirty="0" err="1" smtClean="0"/>
              <a:t>aborsi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fenomena</a:t>
            </a:r>
            <a:r>
              <a:rPr lang="en-US" dirty="0" smtClean="0"/>
              <a:t> </a:t>
            </a:r>
            <a:r>
              <a:rPr lang="en-US" dirty="0" err="1" smtClean="0"/>
              <a:t>gunung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. Data yang </a:t>
            </a:r>
            <a:r>
              <a:rPr lang="en-US" dirty="0" err="1" smtClean="0"/>
              <a:t>dilansir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data yang </a:t>
            </a:r>
            <a:r>
              <a:rPr lang="en-US" dirty="0" err="1" smtClean="0"/>
              <a:t>tampak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terekam</a:t>
            </a:r>
            <a:r>
              <a:rPr lang="en-US" dirty="0" smtClean="0"/>
              <a:t> di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permukaan</a:t>
            </a:r>
            <a:r>
              <a:rPr lang="en-US" dirty="0" smtClean="0"/>
              <a:t>, </a:t>
            </a:r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 smtClean="0"/>
              <a:t>realitas</a:t>
            </a:r>
            <a:r>
              <a:rPr lang="en-US" dirty="0" smtClean="0"/>
              <a:t> yang </a:t>
            </a:r>
            <a:r>
              <a:rPr lang="en-US" dirty="0" err="1" smtClean="0"/>
              <a:t>sesungguhnya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justru</a:t>
            </a:r>
            <a:r>
              <a:rPr lang="en-US" dirty="0" smtClean="0"/>
              <a:t> </a:t>
            </a:r>
            <a:r>
              <a:rPr lang="en-US" dirty="0" err="1" smtClean="0"/>
              <a:t>jauh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yang </a:t>
            </a:r>
            <a:r>
              <a:rPr lang="en-US" dirty="0" err="1" smtClean="0"/>
              <a:t>terdata</a:t>
            </a:r>
            <a:r>
              <a:rPr lang="en-US" dirty="0" smtClean="0"/>
              <a:t>.</a:t>
            </a:r>
          </a:p>
          <a:p>
            <a:r>
              <a:rPr lang="en-US" dirty="0"/>
              <a:t>	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1999 WHO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di 4 </a:t>
            </a:r>
            <a:r>
              <a:rPr lang="en-US" dirty="0" err="1" smtClean="0"/>
              <a:t>provinsi</a:t>
            </a:r>
            <a:r>
              <a:rPr lang="en-US" dirty="0" smtClean="0"/>
              <a:t> di Indonesia (Sumatra Utara, Jakarta, </a:t>
            </a:r>
            <a:r>
              <a:rPr lang="en-US" dirty="0" err="1" smtClean="0"/>
              <a:t>ogyakarta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Sulawesi Utara)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2,3 </a:t>
            </a:r>
            <a:r>
              <a:rPr lang="en-US" dirty="0" err="1" smtClean="0"/>
              <a:t>juta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aborsi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r>
              <a:rPr lang="en-US" dirty="0" smtClean="0"/>
              <a:t> 600.000 </a:t>
            </a:r>
            <a:r>
              <a:rPr lang="en-US" dirty="0" err="1" smtClean="0"/>
              <a:t>gagal</a:t>
            </a:r>
            <a:r>
              <a:rPr lang="en-US" dirty="0" smtClean="0"/>
              <a:t> KB, 700.000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, 1.000.000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keguguran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. 28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WHO </a:t>
            </a:r>
            <a:r>
              <a:rPr lang="en-US" dirty="0" err="1" smtClean="0"/>
              <a:t>menaksir</a:t>
            </a:r>
            <a:r>
              <a:rPr lang="en-US" dirty="0" smtClean="0"/>
              <a:t> 10-50 %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kematian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aborsi</a:t>
            </a:r>
            <a:r>
              <a:rPr lang="en-US" dirty="0" smtClean="0"/>
              <a:t>.</a:t>
            </a:r>
          </a:p>
          <a:p>
            <a:r>
              <a:rPr lang="en-US" dirty="0"/>
              <a:t>	</a:t>
            </a:r>
            <a:r>
              <a:rPr lang="en-US" dirty="0" smtClean="0"/>
              <a:t>29Data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terkonfirmasi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data BKKBN yang </a:t>
            </a:r>
            <a:r>
              <a:rPr lang="en-US" dirty="0" err="1" smtClean="0"/>
              <a:t>mencatat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aborsi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2,4 </a:t>
            </a:r>
            <a:r>
              <a:rPr lang="en-US" dirty="0" err="1" smtClean="0"/>
              <a:t>jt</a:t>
            </a:r>
            <a:r>
              <a:rPr lang="en-US" dirty="0" smtClean="0"/>
              <a:t> </a:t>
            </a:r>
            <a:r>
              <a:rPr lang="en-US" dirty="0" err="1" smtClean="0"/>
              <a:t>jiwa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2012.30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catatan</a:t>
            </a:r>
            <a:r>
              <a:rPr lang="en-US" dirty="0" smtClean="0"/>
              <a:t> Maria </a:t>
            </a:r>
            <a:r>
              <a:rPr lang="en-US" dirty="0" err="1" smtClean="0"/>
              <a:t>Ulfah</a:t>
            </a:r>
            <a:r>
              <a:rPr lang="en-US" dirty="0" smtClean="0"/>
              <a:t>, </a:t>
            </a:r>
            <a:r>
              <a:rPr lang="en-US" dirty="0" err="1" smtClean="0"/>
              <a:t>ada</a:t>
            </a:r>
            <a:r>
              <a:rPr lang="en-US" dirty="0" smtClean="0"/>
              <a:t> 37-43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aborsi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1000 kelahiran.31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berikutnya</a:t>
            </a:r>
            <a:r>
              <a:rPr lang="en-US" dirty="0" smtClean="0"/>
              <a:t>,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meningkat</a:t>
            </a:r>
            <a:r>
              <a:rPr lang="en-US" dirty="0" smtClean="0"/>
              <a:t>, </a:t>
            </a:r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 err="1" smtClean="0"/>
              <a:t>lagi-lagi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yang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bukanlah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yang </a:t>
            </a:r>
            <a:r>
              <a:rPr lang="en-US" dirty="0" err="1" smtClean="0"/>
              <a:t>sesungguhnya</a:t>
            </a:r>
            <a:r>
              <a:rPr lang="en-US" dirty="0" smtClean="0"/>
              <a:t>.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aborsi</a:t>
            </a:r>
            <a:r>
              <a:rPr lang="en-US" dirty="0" smtClean="0"/>
              <a:t> </a:t>
            </a:r>
            <a:r>
              <a:rPr lang="en-US" dirty="0" err="1" smtClean="0"/>
              <a:t>seringkali</a:t>
            </a:r>
            <a:r>
              <a:rPr lang="en-US" dirty="0" smtClean="0"/>
              <a:t> </a:t>
            </a:r>
            <a:r>
              <a:rPr lang="en-US" dirty="0" err="1" smtClean="0"/>
              <a:t>ditutupi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pelaku</a:t>
            </a:r>
            <a:r>
              <a:rPr lang="en-US" dirty="0" smtClean="0"/>
              <a:t>, </a:t>
            </a:r>
            <a:r>
              <a:rPr lang="en-US" dirty="0" err="1" smtClean="0"/>
              <a:t>keluarga</a:t>
            </a:r>
            <a:r>
              <a:rPr lang="en-US" dirty="0" smtClean="0"/>
              <a:t>, </a:t>
            </a:r>
            <a:r>
              <a:rPr lang="en-US" dirty="0" err="1" smtClean="0"/>
              <a:t>masyarakat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Negaraini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0992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18160" y="1319348"/>
            <a:ext cx="111556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	</a:t>
            </a:r>
            <a:r>
              <a:rPr lang="en-US" dirty="0" smtClean="0"/>
              <a:t> </a:t>
            </a:r>
            <a:r>
              <a:rPr lang="en-US" dirty="0" err="1" smtClean="0"/>
              <a:t>Aborsi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dipandang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aib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manifestasi</a:t>
            </a:r>
            <a:r>
              <a:rPr lang="en-US" dirty="0" smtClean="0"/>
              <a:t> </a:t>
            </a:r>
            <a:r>
              <a:rPr lang="en-US" dirty="0" err="1" smtClean="0"/>
              <a:t>kehendak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individu.Dari</a:t>
            </a:r>
            <a:r>
              <a:rPr lang="en-US" dirty="0" smtClean="0"/>
              <a:t> </a:t>
            </a:r>
            <a:r>
              <a:rPr lang="en-US" dirty="0" err="1" smtClean="0"/>
              <a:t>tingginya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aborsi</a:t>
            </a:r>
            <a:r>
              <a:rPr lang="en-US" dirty="0" smtClean="0"/>
              <a:t> yang </a:t>
            </a:r>
            <a:r>
              <a:rPr lang="en-US" dirty="0" err="1" smtClean="0"/>
              <a:t>dicatat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, Maria </a:t>
            </a:r>
            <a:r>
              <a:rPr lang="en-US" dirty="0" err="1" smtClean="0"/>
              <a:t>Ulfa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data </a:t>
            </a:r>
            <a:r>
              <a:rPr lang="en-US" dirty="0" err="1" smtClean="0"/>
              <a:t>terpilah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60 %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perempuan</a:t>
            </a:r>
            <a:r>
              <a:rPr lang="en-US" dirty="0" smtClean="0"/>
              <a:t> yang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aborsi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perempuan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menikah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/>
              <a:t>	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aborsi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beragam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di </a:t>
            </a:r>
            <a:r>
              <a:rPr lang="en-US" dirty="0" err="1" smtClean="0"/>
              <a:t>antaranya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kegagalan</a:t>
            </a:r>
            <a:r>
              <a:rPr lang="en-US" dirty="0" smtClean="0"/>
              <a:t> </a:t>
            </a:r>
            <a:r>
              <a:rPr lang="en-US" dirty="0" err="1" smtClean="0"/>
              <a:t>pemakaian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kontrasepsi</a:t>
            </a:r>
            <a:r>
              <a:rPr lang="en-US" dirty="0" smtClean="0"/>
              <a:t>,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kemiskinan</a:t>
            </a:r>
            <a:r>
              <a:rPr lang="en-US" dirty="0" smtClean="0"/>
              <a:t>. </a:t>
            </a:r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40 % </a:t>
            </a:r>
            <a:r>
              <a:rPr lang="en-US" dirty="0" err="1" smtClean="0"/>
              <a:t>aborsi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orang yang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menikah</a:t>
            </a:r>
            <a:r>
              <a:rPr lang="en-US" dirty="0" smtClean="0"/>
              <a:t> (</a:t>
            </a:r>
            <a:r>
              <a:rPr lang="en-US" dirty="0" err="1" smtClean="0"/>
              <a:t>remaja</a:t>
            </a:r>
            <a:r>
              <a:rPr lang="en-US" dirty="0" smtClean="0"/>
              <a:t>),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pergaulan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, </a:t>
            </a:r>
            <a:r>
              <a:rPr lang="en-US" dirty="0" err="1" smtClean="0"/>
              <a:t>perkosaan</a:t>
            </a:r>
            <a:r>
              <a:rPr lang="en-US" dirty="0" smtClean="0"/>
              <a:t>, incest,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konsekuensi</a:t>
            </a:r>
            <a:r>
              <a:rPr lang="en-US" dirty="0" smtClean="0"/>
              <a:t> “</a:t>
            </a:r>
            <a:r>
              <a:rPr lang="en-US" dirty="0" err="1" smtClean="0"/>
              <a:t>profesi</a:t>
            </a:r>
            <a:r>
              <a:rPr lang="en-US" dirty="0" smtClean="0"/>
              <a:t>” PSK. 34Angka-angka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aborsi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kehamilan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diinginkan</a:t>
            </a:r>
            <a:r>
              <a:rPr lang="en-US" dirty="0" smtClean="0"/>
              <a:t> (KTD). </a:t>
            </a:r>
            <a:r>
              <a:rPr lang="en-US" dirty="0" err="1" smtClean="0"/>
              <a:t>Seberapapun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survey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yang </a:t>
            </a:r>
            <a:r>
              <a:rPr lang="en-US" dirty="0" err="1" smtClean="0"/>
              <a:t>dipublikasikan</a:t>
            </a:r>
            <a:r>
              <a:rPr lang="en-US" dirty="0" smtClean="0"/>
              <a:t> -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,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-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relevan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yang </a:t>
            </a:r>
            <a:r>
              <a:rPr lang="en-US" dirty="0" err="1" smtClean="0"/>
              <a:t>dibincang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. 1 </a:t>
            </a:r>
            <a:r>
              <a:rPr lang="en-US" dirty="0" err="1" smtClean="0"/>
              <a:t>nyawa</a:t>
            </a:r>
            <a:r>
              <a:rPr lang="en-US" dirty="0" smtClean="0"/>
              <a:t> </a:t>
            </a:r>
            <a:r>
              <a:rPr lang="en-US" dirty="0" err="1" smtClean="0"/>
              <a:t>terbunuh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zalim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terbunuhnya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(Qs. al-</a:t>
            </a:r>
            <a:r>
              <a:rPr lang="en-US" dirty="0" err="1" smtClean="0"/>
              <a:t>Ma`idah</a:t>
            </a:r>
            <a:r>
              <a:rPr lang="en-US" dirty="0" smtClean="0"/>
              <a:t> [5]: 32). </a:t>
            </a:r>
            <a:r>
              <a:rPr lang="en-US" dirty="0" err="1" smtClean="0"/>
              <a:t>Maka</a:t>
            </a:r>
            <a:r>
              <a:rPr lang="en-US" dirty="0" smtClean="0"/>
              <a:t>, </a:t>
            </a:r>
            <a:r>
              <a:rPr lang="en-US" dirty="0" err="1" smtClean="0"/>
              <a:t>wacana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dikembangkan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persolaan</a:t>
            </a:r>
            <a:r>
              <a:rPr lang="en-US" dirty="0" smtClean="0"/>
              <a:t> </a:t>
            </a:r>
            <a:r>
              <a:rPr lang="en-US" dirty="0" err="1" smtClean="0"/>
              <a:t>legalitas</a:t>
            </a:r>
            <a:r>
              <a:rPr lang="en-US" dirty="0" smtClean="0"/>
              <a:t> </a:t>
            </a:r>
            <a:r>
              <a:rPr lang="en-US" dirty="0" err="1" smtClean="0"/>
              <a:t>aborsi</a:t>
            </a:r>
            <a:r>
              <a:rPr lang="en-US" dirty="0" smtClean="0"/>
              <a:t>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beranjak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tawaran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yang </a:t>
            </a:r>
            <a:r>
              <a:rPr lang="en-US" dirty="0" err="1" smtClean="0"/>
              <a:t>memadai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menyelamatkan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perempuan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anak.Kompleksitas</a:t>
            </a:r>
            <a:r>
              <a:rPr lang="en-US" dirty="0" smtClean="0"/>
              <a:t> </a:t>
            </a:r>
            <a:r>
              <a:rPr lang="en-US" dirty="0" err="1" smtClean="0"/>
              <a:t>alasan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aborsi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perempuan</a:t>
            </a:r>
            <a:r>
              <a:rPr lang="en-US" dirty="0" smtClean="0"/>
              <a:t> </a:t>
            </a:r>
            <a:r>
              <a:rPr lang="en-US" dirty="0" err="1" smtClean="0"/>
              <a:t>hamil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lepas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norma</a:t>
            </a:r>
            <a:r>
              <a:rPr lang="en-US" dirty="0" smtClean="0"/>
              <a:t> agama, </a:t>
            </a:r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2831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83771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b="1" u="sng" dirty="0" smtClean="0">
                <a:latin typeface="Arial Black" panose="020B0A04020102020204" pitchFamily="34" charset="0"/>
              </a:rPr>
              <a:t/>
            </a:r>
            <a:br>
              <a:rPr lang="en-US" sz="2800" b="1" u="sng" dirty="0" smtClean="0">
                <a:latin typeface="Arial Black" panose="020B0A04020102020204" pitchFamily="34" charset="0"/>
              </a:rPr>
            </a:br>
            <a:r>
              <a:rPr lang="en-US" sz="2800" b="1" u="sng" dirty="0" smtClean="0">
                <a:latin typeface="Arial Black" panose="020B0A04020102020204" pitchFamily="34" charset="0"/>
              </a:rPr>
              <a:t>CONTOH KASUS ABORSI </a:t>
            </a:r>
            <a:endParaRPr lang="en-US" sz="2800" b="1" u="sng" dirty="0">
              <a:latin typeface="Arial Black" panose="020B0A040201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8639" y="1325563"/>
            <a:ext cx="10985863" cy="478785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Mahasiswi</a:t>
            </a:r>
            <a: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 NTT </a:t>
            </a:r>
            <a:r>
              <a:rPr lang="en-US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Aborsi</a:t>
            </a:r>
            <a: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Kandungan</a:t>
            </a:r>
            <a: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Bulan</a:t>
            </a:r>
            <a: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Kasus</a:t>
            </a:r>
            <a: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Terbongkar</a:t>
            </a:r>
            <a: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Berawal</a:t>
            </a:r>
            <a: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Penemuan</a:t>
            </a:r>
            <a: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Potongan</a:t>
            </a:r>
            <a: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Tubuh</a:t>
            </a:r>
            <a: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Janin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Kasus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aborsi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mengegerkan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warga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Kabupaten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Timor Tengah Selatan (TTS), Nusa Tenggara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Timur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(NTT).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Diketahui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perlakunya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seorang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mahasiswi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perguruan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swasta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berinisial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VRT alias Vera (20).Vera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sendirian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saat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melakukan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proses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aborsi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kandungan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berusia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bulan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dibantu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oleh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perempuan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bernama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Yorince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Tabun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Sedangkan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alasan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Vera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melakukan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hal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lantaran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janin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perutnya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hubungan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terlarang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luar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nikah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en-US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Awal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Kasus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Terungkap</a:t>
            </a:r>
            <a:endParaRPr lang="en-US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Kasus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melibatkan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Vera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Yorince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berawal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penemuan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potongan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tangan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bayi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saluran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air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jauh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rumah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Yorince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Senin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21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Juni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2021.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Yorince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sendiri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tinggal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Oinlasi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Kecamatan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Mollo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Selatan,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Kabupaten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Timor Tengah Selatan (TTS).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Mirisnya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orang yang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menemukan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potongan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tangan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bayi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anak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kandung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Yorince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bernama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Mardi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Selan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Setelah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mendapat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laporan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penemuan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potongan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tangan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bayi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Reskrim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Polres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TTS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langsung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turun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lokasi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Dari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olah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TKP,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polisi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menemukan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petunjuk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berupa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selembar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kain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masih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terdapat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bercak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darah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Setelah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polisi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melakukan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penelusuran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petunjuk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polisi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berhasil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mengamankan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Yorince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wanita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membantu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proses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aborsi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kandungan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Vera.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"Di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sekitar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lokasi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penemuan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potongan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tangan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bayi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kita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temukan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selebar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kain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masih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terdapat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bercak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darah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.“. "Dan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setelah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kita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telusuri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ternyata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kain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milik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Yorince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ibu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kandung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penemu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potongan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tangan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bayi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,"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ungkap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Kapolres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TTS AKBP Andre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Librian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S.Ik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saat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dikonfirmasi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melalui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Kasat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Reskrim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Polres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TTS,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Iptu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Mahdi Ibrahim,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Minggu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(27/6/2021).</a:t>
            </a: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71290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61702" y="587829"/>
            <a:ext cx="10868297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Keduanya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Jadi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Tersangka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keterangan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Yorince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diketahui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wanita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melakukan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aborsi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bernama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Vera,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warga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Naimata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Kota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Kupang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Bersama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Yorince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Tim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Reskrim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Polres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TTS yang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dipimpin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Kasat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Mahdi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langsung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menuju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Kupang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mengamankan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Vera,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Rabu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(23/6/2021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Vera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diamankan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rumahnya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tanpa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perlawanan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langsung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digiring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Mapolres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TTS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diproses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lanjut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"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Yorince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sudah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tetapkan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tersangka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kasus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tahan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keduanya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tahanan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Mapolres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TTS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proses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hukum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selanjutnya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,"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pungkas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Mahdi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Nampak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seorang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sedang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melihat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kuburan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bayi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digugurkan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oleh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Vera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dibantu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Yorince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Tabun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Oinlasi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Kecamatan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Mollo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Selatan,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Kabupaten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TTS (POS KUPANG.COM/ISTIMEWA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Gunakan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Ramuan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Kepada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penyidik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Yorince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mengaku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memberikan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minuman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tradisional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mengurut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perut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Vera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menggugurkan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bayi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berusia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sekitar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delapan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bulan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dikandung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Vera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"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Saya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kasih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minum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air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rebusan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daun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kelor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daun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fua'koti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Setelah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saya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urut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perutnya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atas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hingga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bagian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bawah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perut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,"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ungkap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Yorince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saat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diperiksa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Yorince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melanjutkan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pengakuannya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jahat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lakukan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bersama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berawal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17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2021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lalu.Saat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Vera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datang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kediamannya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menumpang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travel.Selama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Vera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tinggal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rumahnya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tujuan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menggugurkan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kandungannya.Vera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diberikan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minuman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rebusan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daun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dicampur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daun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fua'koti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6986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02182" y="3058000"/>
            <a:ext cx="7176795" cy="21332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Janin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Masih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Hidup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Beberapa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Detik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Yorince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mengatakan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Juni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usai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mengkonsumsi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air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rebusan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Vera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merasakan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sakit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bagian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perut.Mengetahui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hal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Yorince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lalu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meminta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Vera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berbaring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atas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tempat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tidur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lalu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diurut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Saat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diurut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Vera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diminta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berbaring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seperti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orang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mau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melahirkan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kedua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kaki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dikangkang.Sekitar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pukul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09.30 WITA,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akhirnya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bayi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berjenis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kelamin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laki-laki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berhasil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keluar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."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Bayi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awalnya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keluar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masih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hidup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Tapi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hanya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bertahan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sekian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detik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lalu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meninggal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dunia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,"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ujar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Yorince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Mengetahui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bayi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telah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meninggal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Yorince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lalu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mengubur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jasad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bayi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samping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rumahnya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Setelah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dikubur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sekitar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pukul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16.00 WITA,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dirinnya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mengantar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Vera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Terminal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Haumeni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pulang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kembali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Kupang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Rectangle 7"/>
          <p:cNvSpPr/>
          <p:nvPr/>
        </p:nvSpPr>
        <p:spPr>
          <a:xfrm>
            <a:off x="478302" y="1938829"/>
            <a:ext cx="5458263" cy="1412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endParaRPr lang="en-US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en-US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1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395" y="2975689"/>
            <a:ext cx="3261169" cy="294878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498" y="595216"/>
            <a:ext cx="10698479" cy="2399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6754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05348" y="864391"/>
            <a:ext cx="448056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/>
              <a:t>DAFTAR PUSTAKA</a:t>
            </a:r>
            <a:endParaRPr lang="en-US" sz="2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129245" y="1356834"/>
            <a:ext cx="8530045" cy="473975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just"/>
            <a:r>
              <a:rPr lang="en-US" sz="1500" dirty="0" smtClean="0"/>
              <a:t>https://media.neliti.com/media/publications/341508-aborsi-dalam-perspektif-medis-dan-yuridi-457634e2.pdf</a:t>
            </a:r>
          </a:p>
          <a:p>
            <a:pPr algn="just"/>
            <a:endParaRPr lang="en-US" sz="1500" dirty="0" smtClean="0"/>
          </a:p>
          <a:p>
            <a:pPr algn="just"/>
            <a:r>
              <a:rPr lang="en-US" sz="1500" dirty="0" smtClean="0"/>
              <a:t>https://www.bionity.com/en/encyclopedia/Menstrual_extraction.html</a:t>
            </a:r>
          </a:p>
          <a:p>
            <a:pPr algn="just"/>
            <a:endParaRPr lang="en-US" sz="1500" dirty="0"/>
          </a:p>
          <a:p>
            <a:pPr algn="just"/>
            <a:r>
              <a:rPr lang="en-US" sz="1500" dirty="0" smtClean="0"/>
              <a:t>http://dx.doi.org/10.31000/jhr.v6i2.1445</a:t>
            </a:r>
          </a:p>
          <a:p>
            <a:pPr algn="just"/>
            <a:endParaRPr lang="en-US" sz="1500" dirty="0" smtClean="0"/>
          </a:p>
          <a:p>
            <a:pPr algn="just"/>
            <a:r>
              <a:rPr lang="en-US" sz="1500" dirty="0" smtClean="0"/>
              <a:t>https://www.orami.co.id/magazine/amp/hukum-aborsi-dalam-islam/#aoh=16475820773676&amp;referrer=https%3A%2F%2Fwww.google.com&amp;amp_tf=Dari%20%251%24shttp://dx.doi.org/10.31000/jhr.v6i2.1445</a:t>
            </a:r>
          </a:p>
          <a:p>
            <a:pPr algn="just"/>
            <a:endParaRPr lang="en-US" sz="1500" dirty="0"/>
          </a:p>
          <a:p>
            <a:pPr algn="just"/>
            <a:r>
              <a:rPr lang="en-US" sz="1500" dirty="0" smtClean="0"/>
              <a:t>https://media.neliti.com/media/publications/57114-ID-aborsi-akibat-kehamilan-yang-tak-diingin.pdf</a:t>
            </a:r>
          </a:p>
          <a:p>
            <a:pPr algn="just"/>
            <a:endParaRPr lang="en-US" sz="1500" dirty="0"/>
          </a:p>
          <a:p>
            <a:pPr algn="just"/>
            <a:r>
              <a:rPr lang="en-US" sz="1500" dirty="0"/>
              <a:t>h</a:t>
            </a:r>
            <a:r>
              <a:rPr lang="en-US" sz="1500" dirty="0" smtClean="0"/>
              <a:t>ttps://id.m.wikipedia.org/wiki/Gugur_kandungan#:~:text=Pengguguran%20kandungan%20atau%20aborsi%20(bahasa,spontan%20disebut%20juga%20%22keguguran%22</a:t>
            </a:r>
          </a:p>
          <a:p>
            <a:pPr algn="just"/>
            <a:endParaRPr lang="en-US" sz="1500" dirty="0" smtClean="0"/>
          </a:p>
          <a:p>
            <a:pPr algn="just"/>
            <a:r>
              <a:rPr lang="en-US" sz="1600" dirty="0" smtClean="0"/>
              <a:t>sojs.unublitar.ac.id</a:t>
            </a:r>
          </a:p>
          <a:p>
            <a:pPr algn="just"/>
            <a:endParaRPr lang="en-US" sz="1600" dirty="0" smtClean="0"/>
          </a:p>
          <a:p>
            <a:pPr algn="just"/>
            <a:r>
              <a:rPr lang="en-US" sz="1500" dirty="0" smtClean="0"/>
              <a:t>https://www.tribunnews.com/regional/2021/06/28/mahasiswi-di-ntt-aborsi-kandungan-8-bulan-kasus-terbongkar-berawal-penemuan-potongan-tubuh-janin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40164909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6126"/>
            <a:ext cx="12192000" cy="688412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47703" y="2429691"/>
            <a:ext cx="70931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latin typeface="Berlin Sans FB Demi" panose="020E0802020502020306" pitchFamily="34" charset="0"/>
              </a:rPr>
              <a:t>THANK YOU </a:t>
            </a:r>
            <a:r>
              <a:rPr lang="en-US" sz="8000" b="1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</a:t>
            </a:r>
            <a:endParaRPr lang="en-US" sz="8000" b="1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036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3641270" y="1027906"/>
            <a:ext cx="52360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 Black" panose="020B0A04020102020204" pitchFamily="34" charset="0"/>
              </a:rPr>
              <a:t>PENGERTIAN ABORSI</a:t>
            </a:r>
            <a:endParaRPr lang="en-US" sz="3200" b="1" dirty="0"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64770" y="1966020"/>
            <a:ext cx="1018902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	</a:t>
            </a:r>
            <a:r>
              <a:rPr lang="en-US" dirty="0"/>
              <a:t>	</a:t>
            </a:r>
            <a:r>
              <a:rPr lang="en-US" dirty="0" err="1" smtClean="0"/>
              <a:t>Pengguguran</a:t>
            </a:r>
            <a:r>
              <a:rPr lang="en-US" dirty="0" smtClean="0"/>
              <a:t> </a:t>
            </a:r>
            <a:r>
              <a:rPr lang="en-US" dirty="0" err="1" smtClean="0"/>
              <a:t>kandungan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aborsi</a:t>
            </a:r>
            <a:r>
              <a:rPr lang="en-US" dirty="0" smtClean="0"/>
              <a:t> (</a:t>
            </a:r>
            <a:r>
              <a:rPr lang="en-US" dirty="0" err="1" smtClean="0"/>
              <a:t>bahasa</a:t>
            </a:r>
            <a:r>
              <a:rPr lang="en-US" dirty="0" smtClean="0"/>
              <a:t> Latin: </a:t>
            </a:r>
            <a:r>
              <a:rPr lang="en-US" dirty="0" err="1" smtClean="0"/>
              <a:t>abortus</a:t>
            </a:r>
            <a:r>
              <a:rPr lang="en-US" dirty="0" smtClean="0"/>
              <a:t>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berakhirnya</a:t>
            </a:r>
            <a:r>
              <a:rPr lang="en-US" dirty="0" smtClean="0"/>
              <a:t> </a:t>
            </a:r>
            <a:r>
              <a:rPr lang="en-US" dirty="0" err="1" smtClean="0"/>
              <a:t>kehamilan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dikeluarkannya</a:t>
            </a:r>
            <a:r>
              <a:rPr lang="en-US" dirty="0" smtClean="0"/>
              <a:t> </a:t>
            </a:r>
            <a:r>
              <a:rPr lang="en-US" dirty="0" err="1" smtClean="0"/>
              <a:t>janin</a:t>
            </a:r>
            <a:r>
              <a:rPr lang="en-US" dirty="0" smtClean="0"/>
              <a:t> (fetus)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embrio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bertahan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di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rahim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mengakibatkan</a:t>
            </a:r>
            <a:r>
              <a:rPr lang="en-US" dirty="0" smtClean="0"/>
              <a:t> </a:t>
            </a:r>
            <a:r>
              <a:rPr lang="en-US" dirty="0" err="1" smtClean="0"/>
              <a:t>kematiannya</a:t>
            </a:r>
            <a:r>
              <a:rPr lang="en-US" dirty="0" smtClean="0"/>
              <a:t>.[note 1] </a:t>
            </a:r>
            <a:r>
              <a:rPr lang="en-US" dirty="0" err="1" smtClean="0"/>
              <a:t>Aborsi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spontan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"</a:t>
            </a:r>
            <a:r>
              <a:rPr lang="en-US" dirty="0" err="1" smtClean="0"/>
              <a:t>keguguran</a:t>
            </a:r>
            <a:r>
              <a:rPr lang="en-US" dirty="0" smtClean="0"/>
              <a:t>". </a:t>
            </a:r>
          </a:p>
          <a:p>
            <a:pPr algn="just"/>
            <a:r>
              <a:rPr lang="en-US" dirty="0"/>
              <a:t>	</a:t>
            </a:r>
            <a:r>
              <a:rPr lang="en-US" dirty="0" err="1" smtClean="0"/>
              <a:t>Aborsi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sengaja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kali </a:t>
            </a:r>
            <a:r>
              <a:rPr lang="en-US" dirty="0" err="1" smtClean="0"/>
              <a:t>disebut</a:t>
            </a:r>
            <a:r>
              <a:rPr lang="en-US" dirty="0" smtClean="0"/>
              <a:t> "</a:t>
            </a:r>
            <a:r>
              <a:rPr lang="en-US" dirty="0" err="1" smtClean="0"/>
              <a:t>aborsi</a:t>
            </a:r>
            <a:r>
              <a:rPr lang="en-US" dirty="0" smtClean="0"/>
              <a:t> </a:t>
            </a:r>
            <a:r>
              <a:rPr lang="en-US" dirty="0" err="1" smtClean="0"/>
              <a:t>induksi</a:t>
            </a:r>
            <a:r>
              <a:rPr lang="en-US" dirty="0" smtClean="0"/>
              <a:t>" </a:t>
            </a:r>
            <a:r>
              <a:rPr lang="en-US" dirty="0" err="1" smtClean="0"/>
              <a:t>atau</a:t>
            </a:r>
            <a:r>
              <a:rPr lang="en-US" dirty="0" smtClean="0"/>
              <a:t> "</a:t>
            </a:r>
            <a:r>
              <a:rPr lang="en-US" dirty="0" err="1" smtClean="0"/>
              <a:t>abortus</a:t>
            </a:r>
            <a:r>
              <a:rPr lang="en-US" dirty="0" smtClean="0"/>
              <a:t> </a:t>
            </a:r>
            <a:r>
              <a:rPr lang="en-US" dirty="0" err="1" smtClean="0"/>
              <a:t>provokatus</a:t>
            </a:r>
            <a:r>
              <a:rPr lang="en-US" dirty="0" smtClean="0"/>
              <a:t>". Kata </a:t>
            </a:r>
            <a:r>
              <a:rPr lang="en-US" dirty="0" err="1" smtClean="0"/>
              <a:t>aborsi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abortus</a:t>
            </a:r>
            <a:r>
              <a:rPr lang="en-US" dirty="0" smtClean="0"/>
              <a:t> </a:t>
            </a:r>
            <a:r>
              <a:rPr lang="en-US" dirty="0" err="1" smtClean="0"/>
              <a:t>provokatus</a:t>
            </a:r>
            <a:r>
              <a:rPr lang="en-US" dirty="0" smtClean="0"/>
              <a:t>.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serupa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janin</a:t>
            </a:r>
            <a:r>
              <a:rPr lang="en-US" dirty="0" smtClean="0"/>
              <a:t> </a:t>
            </a:r>
            <a:r>
              <a:rPr lang="en-US" dirty="0" err="1" smtClean="0"/>
              <a:t>berpotensi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bertahan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di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rahim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sebutan</a:t>
            </a:r>
            <a:r>
              <a:rPr lang="en-US" dirty="0" smtClean="0"/>
              <a:t> "</a:t>
            </a:r>
            <a:r>
              <a:rPr lang="en-US" dirty="0" err="1" smtClean="0"/>
              <a:t>aborsi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".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942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410200" y="1789611"/>
            <a:ext cx="6492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	</a:t>
            </a:r>
            <a:r>
              <a:rPr lang="en-US" dirty="0" err="1" smtClean="0"/>
              <a:t>Wignjosastro</a:t>
            </a:r>
            <a:r>
              <a:rPr lang="en-US" dirty="0" smtClean="0"/>
              <a:t>, </a:t>
            </a:r>
            <a:r>
              <a:rPr lang="en-US" dirty="0" err="1" smtClean="0"/>
              <a:t>aborsi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terhentinya</a:t>
            </a:r>
            <a:r>
              <a:rPr lang="en-US" dirty="0" smtClean="0"/>
              <a:t> (</a:t>
            </a:r>
            <a:r>
              <a:rPr lang="en-US" dirty="0" err="1" smtClean="0"/>
              <a:t>mati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dikeluarkannya</a:t>
            </a:r>
            <a:r>
              <a:rPr lang="en-US" dirty="0" smtClean="0"/>
              <a:t> </a:t>
            </a:r>
            <a:r>
              <a:rPr lang="en-US" dirty="0" err="1" smtClean="0"/>
              <a:t>kehamilan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usia</a:t>
            </a:r>
            <a:r>
              <a:rPr lang="en-US" dirty="0" smtClean="0"/>
              <a:t> 20 </a:t>
            </a:r>
            <a:r>
              <a:rPr lang="en-US" dirty="0" err="1" smtClean="0"/>
              <a:t>minggu</a:t>
            </a:r>
            <a:r>
              <a:rPr lang="en-US" dirty="0" smtClean="0"/>
              <a:t> (</a:t>
            </a:r>
            <a:r>
              <a:rPr lang="en-US" dirty="0" err="1" smtClean="0"/>
              <a:t>terhitung</a:t>
            </a:r>
            <a:r>
              <a:rPr lang="en-US" dirty="0" smtClean="0"/>
              <a:t> </a:t>
            </a:r>
            <a:r>
              <a:rPr lang="en-US" dirty="0" err="1" smtClean="0"/>
              <a:t>daari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haid</a:t>
            </a:r>
            <a:r>
              <a:rPr lang="en-US" dirty="0" smtClean="0"/>
              <a:t> </a:t>
            </a:r>
            <a:r>
              <a:rPr lang="en-US" dirty="0" err="1" smtClean="0"/>
              <a:t>terakhir</a:t>
            </a:r>
            <a:r>
              <a:rPr lang="en-US" dirty="0" smtClean="0"/>
              <a:t>).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aborsi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umur</a:t>
            </a:r>
            <a:r>
              <a:rPr lang="en-US" dirty="0" smtClean="0"/>
              <a:t> </a:t>
            </a:r>
            <a:r>
              <a:rPr lang="en-US" dirty="0" err="1" smtClean="0"/>
              <a:t>kehamilan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3 </a:t>
            </a:r>
            <a:r>
              <a:rPr lang="en-US" dirty="0" err="1" smtClean="0"/>
              <a:t>bulan</a:t>
            </a:r>
            <a:r>
              <a:rPr lang="en-US" dirty="0" smtClean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0" y="1174599"/>
            <a:ext cx="48637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/>
              <a:t>ABORSI MENURUT MEDIS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53143" y="3410299"/>
            <a:ext cx="5168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PANDANGAN MEDIS TENTANG ABORSI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53143" y="3918857"/>
            <a:ext cx="672737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	</a:t>
            </a:r>
            <a:r>
              <a:rPr lang="en-US" dirty="0" err="1" smtClean="0"/>
              <a:t>Menurut</a:t>
            </a:r>
            <a:r>
              <a:rPr lang="en-US" dirty="0" smtClean="0"/>
              <a:t> dr. Budi,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segi</a:t>
            </a:r>
            <a:r>
              <a:rPr lang="en-US" dirty="0" smtClean="0"/>
              <a:t> </a:t>
            </a:r>
            <a:r>
              <a:rPr lang="en-US" dirty="0" err="1" smtClean="0"/>
              <a:t>medis</a:t>
            </a:r>
            <a:r>
              <a:rPr lang="en-US" dirty="0" smtClean="0"/>
              <a:t>, </a:t>
            </a:r>
            <a:r>
              <a:rPr lang="en-US" dirty="0" err="1" smtClean="0"/>
              <a:t>aborsi</a:t>
            </a:r>
            <a:r>
              <a:rPr lang="en-US" dirty="0" smtClean="0"/>
              <a:t> </a:t>
            </a:r>
            <a:r>
              <a:rPr lang="en-US" dirty="0" err="1" smtClean="0"/>
              <a:t>diperbolehkan</a:t>
            </a:r>
            <a:r>
              <a:rPr lang="en-US" dirty="0" smtClean="0"/>
              <a:t> </a:t>
            </a:r>
            <a:r>
              <a:rPr lang="en-US" dirty="0" err="1" smtClean="0"/>
              <a:t>asalkan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memang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menyelamatkan</a:t>
            </a:r>
            <a:r>
              <a:rPr lang="en-US" dirty="0" smtClean="0"/>
              <a:t> </a:t>
            </a:r>
            <a:r>
              <a:rPr lang="en-US" dirty="0" err="1" smtClean="0"/>
              <a:t>nyawa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janin</a:t>
            </a:r>
            <a:r>
              <a:rPr lang="en-US" dirty="0" smtClean="0"/>
              <a:t>. Hal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aborsi</a:t>
            </a:r>
            <a:r>
              <a:rPr lang="en-US" dirty="0" smtClean="0"/>
              <a:t> </a:t>
            </a:r>
            <a:r>
              <a:rPr lang="en-US" dirty="0" err="1" smtClean="0"/>
              <a:t>medicinalis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Deklarasi</a:t>
            </a:r>
            <a:r>
              <a:rPr lang="en-US" dirty="0" smtClean="0"/>
              <a:t> Oslo,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indikasi</a:t>
            </a:r>
            <a:r>
              <a:rPr lang="en-US" dirty="0" smtClean="0"/>
              <a:t> </a:t>
            </a:r>
            <a:r>
              <a:rPr lang="en-US" dirty="0" err="1" smtClean="0"/>
              <a:t>medis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diputuskan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orang </a:t>
            </a:r>
            <a:r>
              <a:rPr lang="en-US" dirty="0" err="1" smtClean="0"/>
              <a:t>dokter</a:t>
            </a:r>
            <a:r>
              <a:rPr lang="en-US" dirty="0" smtClean="0"/>
              <a:t> yang </a:t>
            </a:r>
            <a:r>
              <a:rPr lang="en-US" dirty="0" err="1" smtClean="0"/>
              <a:t>kompeten</a:t>
            </a:r>
            <a:r>
              <a:rPr lang="en-US" dirty="0" smtClean="0"/>
              <a:t> di </a:t>
            </a:r>
            <a:r>
              <a:rPr lang="en-US" dirty="0" err="1" smtClean="0"/>
              <a:t>bidangnya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438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950823" y="1319348"/>
            <a:ext cx="61656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ABORSI MENURUT ISLAM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43792" y="2274838"/>
            <a:ext cx="1006819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	</a:t>
            </a:r>
            <a:r>
              <a:rPr lang="en-US" dirty="0" smtClean="0"/>
              <a:t>Kata </a:t>
            </a:r>
            <a:r>
              <a:rPr lang="en-US" dirty="0" err="1" smtClean="0"/>
              <a:t>aborsi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Inggris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abortion yang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gugur</a:t>
            </a:r>
            <a:r>
              <a:rPr lang="en-US" dirty="0" smtClean="0"/>
              <a:t> </a:t>
            </a:r>
            <a:r>
              <a:rPr lang="en-US" dirty="0" err="1" smtClean="0"/>
              <a:t>kandungan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keguguran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Arab,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Isqath</a:t>
            </a:r>
            <a:r>
              <a:rPr lang="en-US" dirty="0" smtClean="0"/>
              <a:t> al-</a:t>
            </a:r>
            <a:r>
              <a:rPr lang="en-US" dirty="0" err="1" smtClean="0"/>
              <a:t>Hamli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al-</a:t>
            </a:r>
            <a:r>
              <a:rPr lang="en-US" dirty="0" err="1" smtClean="0"/>
              <a:t>Ijhad.Menurut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, </a:t>
            </a:r>
            <a:r>
              <a:rPr lang="en-US" dirty="0" err="1" smtClean="0"/>
              <a:t>aborsi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pengeluaran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konsepsi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rahim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konsepsi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lahir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alami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kehendak</a:t>
            </a:r>
            <a:r>
              <a:rPr lang="en-US" dirty="0" smtClean="0"/>
              <a:t> </a:t>
            </a:r>
            <a:r>
              <a:rPr lang="en-US" dirty="0" err="1" smtClean="0"/>
              <a:t>merusak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konsepsi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	</a:t>
            </a:r>
            <a:r>
              <a:rPr lang="en-US" dirty="0" err="1" smtClean="0"/>
              <a:t>Aborsi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literatur</a:t>
            </a:r>
            <a:r>
              <a:rPr lang="en-US" dirty="0" smtClean="0"/>
              <a:t> </a:t>
            </a:r>
            <a:r>
              <a:rPr lang="en-US" dirty="0" err="1" smtClean="0"/>
              <a:t>fikih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Arab al-</a:t>
            </a:r>
            <a:r>
              <a:rPr lang="en-US" dirty="0" err="1" smtClean="0"/>
              <a:t>ijhadh</a:t>
            </a:r>
            <a:r>
              <a:rPr lang="en-US" dirty="0" smtClean="0"/>
              <a:t>,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mashdar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ajhadha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lain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isqath</a:t>
            </a:r>
            <a:r>
              <a:rPr lang="en-US" dirty="0" smtClean="0"/>
              <a:t> al- </a:t>
            </a:r>
            <a:r>
              <a:rPr lang="en-US" dirty="0" err="1" smtClean="0"/>
              <a:t>hml</a:t>
            </a:r>
            <a:r>
              <a:rPr lang="en-US" dirty="0" smtClean="0"/>
              <a:t>, </a:t>
            </a:r>
            <a:r>
              <a:rPr lang="en-US" dirty="0" err="1" smtClean="0"/>
              <a:t>keduanya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perempuan</a:t>
            </a:r>
            <a:r>
              <a:rPr lang="en-US" dirty="0" smtClean="0"/>
              <a:t> yang </a:t>
            </a:r>
            <a:r>
              <a:rPr lang="en-US" dirty="0" err="1" smtClean="0"/>
              <a:t>melahirkan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paksa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sempurna</a:t>
            </a:r>
            <a:r>
              <a:rPr lang="en-US" dirty="0" smtClean="0"/>
              <a:t> </a:t>
            </a:r>
            <a:r>
              <a:rPr lang="en-US" dirty="0" err="1" smtClean="0"/>
              <a:t>penciptaannya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920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728754" y="1018903"/>
            <a:ext cx="5773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PANDANGAN ISLAM TERHADAP ABORSI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4061" y="1763486"/>
            <a:ext cx="1121881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	</a:t>
            </a:r>
            <a:r>
              <a:rPr lang="en-US" dirty="0" err="1" smtClean="0"/>
              <a:t>Aborsi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 Islam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dasarnya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haram,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sengaja</a:t>
            </a:r>
            <a:r>
              <a:rPr lang="en-US" dirty="0" smtClean="0"/>
              <a:t> </a:t>
            </a:r>
            <a:r>
              <a:rPr lang="en-US" dirty="0" err="1" smtClean="0"/>
              <a:t>menghilangkan</a:t>
            </a:r>
            <a:r>
              <a:rPr lang="en-US" dirty="0" smtClean="0"/>
              <a:t> </a:t>
            </a:r>
            <a:r>
              <a:rPr lang="en-US" dirty="0" err="1" smtClean="0"/>
              <a:t>nyawa</a:t>
            </a:r>
            <a:r>
              <a:rPr lang="en-US" dirty="0" smtClean="0"/>
              <a:t> orang lain. </a:t>
            </a:r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, </a:t>
            </a:r>
            <a:r>
              <a:rPr lang="en-US" dirty="0" err="1" smtClean="0"/>
              <a:t>hukum</a:t>
            </a:r>
            <a:r>
              <a:rPr lang="en-US" dirty="0" smtClean="0"/>
              <a:t> Islam </a:t>
            </a:r>
            <a:r>
              <a:rPr lang="en-US" dirty="0" err="1" smtClean="0"/>
              <a:t>sangatlah</a:t>
            </a:r>
            <a:r>
              <a:rPr lang="en-US" dirty="0" smtClean="0"/>
              <a:t> </a:t>
            </a:r>
            <a:r>
              <a:rPr lang="en-US" dirty="0" err="1" smtClean="0"/>
              <a:t>fleksibel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luwes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darurat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aborsi</a:t>
            </a:r>
            <a:r>
              <a:rPr lang="en-US" dirty="0" smtClean="0"/>
              <a:t> </a:t>
            </a:r>
            <a:r>
              <a:rPr lang="en-US" dirty="0" err="1" smtClean="0"/>
              <a:t>dibolehkan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	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menggugurkan</a:t>
            </a:r>
            <a:r>
              <a:rPr lang="en-US" dirty="0" smtClean="0"/>
              <a:t> </a:t>
            </a:r>
            <a:r>
              <a:rPr lang="en-US" dirty="0" err="1" smtClean="0"/>
              <a:t>kandungan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Madzhab</a:t>
            </a:r>
            <a:r>
              <a:rPr lang="en-US" dirty="0" smtClean="0"/>
              <a:t> Imam Malik </a:t>
            </a:r>
            <a:r>
              <a:rPr lang="en-US" dirty="0" err="1" smtClean="0"/>
              <a:t>hukumnya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"Haram". </a:t>
            </a:r>
            <a:r>
              <a:rPr lang="en-US" dirty="0" err="1" smtClean="0"/>
              <a:t>Dijelaskan</a:t>
            </a:r>
            <a:r>
              <a:rPr lang="en-US" dirty="0" smtClean="0"/>
              <a:t>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Madzhab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hukumnya</a:t>
            </a:r>
            <a:r>
              <a:rPr lang="en-US" dirty="0" smtClean="0"/>
              <a:t> haram </a:t>
            </a:r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 err="1" smtClean="0"/>
              <a:t>usia</a:t>
            </a:r>
            <a:r>
              <a:rPr lang="en-US" dirty="0" smtClean="0"/>
              <a:t> </a:t>
            </a:r>
            <a:r>
              <a:rPr lang="en-US" dirty="0" err="1" smtClean="0"/>
              <a:t>kandungan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40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sperma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kedalam</a:t>
            </a:r>
            <a:r>
              <a:rPr lang="en-US" dirty="0" smtClean="0"/>
              <a:t> </a:t>
            </a:r>
            <a:r>
              <a:rPr lang="en-US" dirty="0" err="1" smtClean="0"/>
              <a:t>rahim</a:t>
            </a:r>
            <a:r>
              <a:rPr lang="en-US" dirty="0" smtClean="0"/>
              <a:t> </a:t>
            </a:r>
            <a:r>
              <a:rPr lang="en-US" dirty="0" err="1" smtClean="0"/>
              <a:t>perempuan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dikeluarkan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	</a:t>
            </a:r>
            <a:r>
              <a:rPr lang="en-US" dirty="0" err="1" smtClean="0"/>
              <a:t>Aborsi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uzur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sekali</a:t>
            </a:r>
            <a:r>
              <a:rPr lang="en-US" dirty="0" smtClean="0"/>
              <a:t>, haram </a:t>
            </a:r>
            <a:r>
              <a:rPr lang="en-US" dirty="0" err="1" smtClean="0"/>
              <a:t>hukumnya</a:t>
            </a:r>
            <a:r>
              <a:rPr lang="en-US" dirty="0" smtClean="0"/>
              <a:t>.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aborsi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sesudah</a:t>
            </a:r>
            <a:r>
              <a:rPr lang="en-US" dirty="0" smtClean="0"/>
              <a:t> </a:t>
            </a:r>
            <a:r>
              <a:rPr lang="en-US" dirty="0" err="1" smtClean="0"/>
              <a:t>ditiupkannya</a:t>
            </a:r>
            <a:r>
              <a:rPr lang="en-US" dirty="0" smtClean="0"/>
              <a:t> </a:t>
            </a:r>
            <a:r>
              <a:rPr lang="en-US" dirty="0" err="1" smtClean="0"/>
              <a:t>roh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janin</a:t>
            </a:r>
            <a:r>
              <a:rPr lang="en-US" dirty="0" smtClean="0"/>
              <a:t>.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keharamannya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QS. al-</a:t>
            </a:r>
            <a:r>
              <a:rPr lang="en-US" dirty="0" err="1" smtClean="0"/>
              <a:t>Isra</a:t>
            </a:r>
            <a:r>
              <a:rPr lang="en-US" dirty="0" smtClean="0"/>
              <a:t>' (17): 31 </a:t>
            </a:r>
            <a:r>
              <a:rPr lang="en-US" dirty="0" err="1" smtClean="0"/>
              <a:t>dan</a:t>
            </a:r>
            <a:r>
              <a:rPr lang="en-US" dirty="0" smtClean="0"/>
              <a:t> 33, </a:t>
            </a:r>
            <a:r>
              <a:rPr lang="en-US" dirty="0" err="1" smtClean="0"/>
              <a:t>serta</a:t>
            </a:r>
            <a:r>
              <a:rPr lang="en-US" dirty="0" smtClean="0"/>
              <a:t> QS. al-</a:t>
            </a:r>
            <a:r>
              <a:rPr lang="en-US" dirty="0" err="1" smtClean="0"/>
              <a:t>An'am</a:t>
            </a:r>
            <a:r>
              <a:rPr lang="en-US" dirty="0" smtClean="0"/>
              <a:t> (6):151. 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ditunjang</a:t>
            </a:r>
            <a:r>
              <a:rPr lang="en-US" dirty="0" smtClean="0"/>
              <a:t> pula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hadis</a:t>
            </a:r>
            <a:r>
              <a:rPr lang="en-US" dirty="0" smtClean="0"/>
              <a:t> </a:t>
            </a:r>
            <a:r>
              <a:rPr lang="en-US" dirty="0" err="1" smtClean="0"/>
              <a:t>Rasulullah</a:t>
            </a:r>
            <a:r>
              <a:rPr lang="en-US" dirty="0" smtClean="0"/>
              <a:t> Saw: “</a:t>
            </a:r>
            <a:r>
              <a:rPr lang="en-US" dirty="0" err="1" smtClean="0"/>
              <a:t>Sesungguhnya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Bani</a:t>
            </a:r>
            <a:r>
              <a:rPr lang="en-US" dirty="0" smtClean="0"/>
              <a:t> </a:t>
            </a:r>
            <a:r>
              <a:rPr lang="en-US" dirty="0" err="1" smtClean="0"/>
              <a:t>Hudzail</a:t>
            </a:r>
            <a:r>
              <a:rPr lang="en-US" dirty="0" smtClean="0"/>
              <a:t>,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keduanya</a:t>
            </a:r>
            <a:r>
              <a:rPr lang="en-US" dirty="0" smtClean="0"/>
              <a:t> </a:t>
            </a:r>
            <a:r>
              <a:rPr lang="en-US" dirty="0" err="1" smtClean="0"/>
              <a:t>melempar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gugur</a:t>
            </a:r>
            <a:r>
              <a:rPr lang="en-US" dirty="0" smtClean="0"/>
              <a:t> </a:t>
            </a:r>
            <a:r>
              <a:rPr lang="en-US" dirty="0" err="1" smtClean="0"/>
              <a:t>kandungannya</a:t>
            </a:r>
            <a:r>
              <a:rPr lang="en-US" dirty="0" smtClean="0"/>
              <a:t>.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Rasulullah</a:t>
            </a:r>
            <a:r>
              <a:rPr lang="en-US" dirty="0" smtClean="0"/>
              <a:t> </a:t>
            </a:r>
            <a:r>
              <a:rPr lang="en-US" dirty="0" err="1" smtClean="0"/>
              <a:t>memutuskan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membayar</a:t>
            </a:r>
            <a:r>
              <a:rPr lang="en-US" dirty="0" smtClean="0"/>
              <a:t> </a:t>
            </a:r>
            <a:r>
              <a:rPr lang="en-US" dirty="0" err="1" smtClean="0"/>
              <a:t>diyat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budak</a:t>
            </a:r>
            <a:r>
              <a:rPr lang="en-US" dirty="0" smtClean="0"/>
              <a:t> </a:t>
            </a:r>
            <a:r>
              <a:rPr lang="en-US" dirty="0" err="1" smtClean="0"/>
              <a:t>laki-laki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budak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.” (HR Bukhari Muslim).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229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60913" y="1201784"/>
            <a:ext cx="62701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JENIS ABORSI LANGSUNG &amp; TIDAK LANGSUNG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0423" y="2011679"/>
            <a:ext cx="8229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smtClean="0"/>
              <a:t>1.  </a:t>
            </a:r>
            <a:r>
              <a:rPr lang="en-US" b="1" dirty="0" err="1" smtClean="0"/>
              <a:t>Aborsi</a:t>
            </a:r>
            <a:r>
              <a:rPr lang="en-US" b="1" dirty="0" smtClean="0"/>
              <a:t> </a:t>
            </a:r>
            <a:r>
              <a:rPr lang="en-US" b="1" dirty="0" err="1" smtClean="0"/>
              <a:t>langsung</a:t>
            </a:r>
            <a:endParaRPr lang="en-US" b="1" dirty="0" smtClean="0"/>
          </a:p>
          <a:p>
            <a:pPr algn="just"/>
            <a:r>
              <a:rPr lang="en-US" dirty="0" smtClean="0"/>
              <a:t>	</a:t>
            </a:r>
            <a:r>
              <a:rPr lang="en-US" dirty="0" err="1" smtClean="0"/>
              <a:t>Aborsi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(</a:t>
            </a:r>
            <a:r>
              <a:rPr lang="en-US" dirty="0" err="1" smtClean="0"/>
              <a:t>intervensi</a:t>
            </a:r>
            <a:r>
              <a:rPr lang="en-US" dirty="0" smtClean="0"/>
              <a:t> </a:t>
            </a:r>
            <a:r>
              <a:rPr lang="en-US" dirty="0" err="1" smtClean="0"/>
              <a:t>medis</a:t>
            </a:r>
            <a:r>
              <a:rPr lang="en-US" dirty="0" smtClean="0"/>
              <a:t>) yang </a:t>
            </a:r>
            <a:r>
              <a:rPr lang="en-US" dirty="0" err="1" smtClean="0"/>
              <a:t>tujuannya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membunuh</a:t>
            </a:r>
            <a:r>
              <a:rPr lang="en-US" dirty="0" smtClean="0"/>
              <a:t> </a:t>
            </a:r>
            <a:r>
              <a:rPr lang="en-US" dirty="0" err="1" smtClean="0"/>
              <a:t>janin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rahim</a:t>
            </a:r>
            <a:r>
              <a:rPr lang="en-US" dirty="0" smtClean="0"/>
              <a:t> sang </a:t>
            </a:r>
            <a:r>
              <a:rPr lang="en-US" dirty="0" err="1" smtClean="0"/>
              <a:t>ibu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  <a:p>
            <a:pPr algn="just"/>
            <a:r>
              <a:rPr lang="en-US" b="1" dirty="0" smtClean="0"/>
              <a:t>2. </a:t>
            </a:r>
            <a:r>
              <a:rPr lang="en-US" b="1" dirty="0" err="1" smtClean="0"/>
              <a:t>Aborsi</a:t>
            </a:r>
            <a:r>
              <a:rPr lang="en-US" b="1" dirty="0" smtClean="0"/>
              <a:t> </a:t>
            </a:r>
            <a:r>
              <a:rPr lang="en-US" b="1" dirty="0" err="1" smtClean="0"/>
              <a:t>tak</a:t>
            </a:r>
            <a:r>
              <a:rPr lang="en-US" b="1" dirty="0" smtClean="0"/>
              <a:t> </a:t>
            </a:r>
            <a:r>
              <a:rPr lang="en-US" b="1" dirty="0" err="1" smtClean="0"/>
              <a:t>langsung</a:t>
            </a:r>
            <a:endParaRPr lang="en-US" b="1" dirty="0" smtClean="0"/>
          </a:p>
          <a:p>
            <a:pPr algn="just"/>
            <a:r>
              <a:rPr lang="en-US" dirty="0" smtClean="0"/>
              <a:t>	</a:t>
            </a:r>
            <a:r>
              <a:rPr lang="en-US" dirty="0" err="1" smtClean="0"/>
              <a:t>Aborsi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(</a:t>
            </a:r>
            <a:r>
              <a:rPr lang="en-US" dirty="0" err="1" smtClean="0"/>
              <a:t>intervensi</a:t>
            </a:r>
            <a:r>
              <a:rPr lang="en-US" dirty="0" smtClean="0"/>
              <a:t> </a:t>
            </a:r>
            <a:r>
              <a:rPr lang="en-US" dirty="0" err="1" smtClean="0"/>
              <a:t>medis</a:t>
            </a:r>
            <a:r>
              <a:rPr lang="en-US" dirty="0" smtClean="0"/>
              <a:t>) yang </a:t>
            </a:r>
            <a:r>
              <a:rPr lang="en-US" dirty="0" err="1" smtClean="0"/>
              <a:t>mengakibatkan</a:t>
            </a:r>
            <a:r>
              <a:rPr lang="en-US" dirty="0" smtClean="0"/>
              <a:t> </a:t>
            </a:r>
            <a:r>
              <a:rPr lang="en-US" dirty="0" err="1" smtClean="0"/>
              <a:t>aborsi</a:t>
            </a:r>
            <a:r>
              <a:rPr lang="en-US" dirty="0" smtClean="0"/>
              <a:t>, </a:t>
            </a:r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 err="1" smtClean="0"/>
              <a:t>aborsi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dimaksudkan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Misalnya</a:t>
            </a:r>
            <a:r>
              <a:rPr lang="en-US" dirty="0" smtClean="0"/>
              <a:t> :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yang </a:t>
            </a:r>
            <a:r>
              <a:rPr lang="en-US" dirty="0" err="1" smtClean="0"/>
              <a:t>hamil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ketahuan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kanker</a:t>
            </a:r>
            <a:r>
              <a:rPr lang="en-US" dirty="0" smtClean="0"/>
              <a:t> </a:t>
            </a:r>
            <a:r>
              <a:rPr lang="en-US" dirty="0" err="1" smtClean="0"/>
              <a:t>rahim</a:t>
            </a:r>
            <a:r>
              <a:rPr lang="en-US" dirty="0" smtClean="0"/>
              <a:t> </a:t>
            </a:r>
            <a:r>
              <a:rPr lang="en-US" dirty="0" err="1" smtClean="0"/>
              <a:t>ganas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menghawatirkan</a:t>
            </a:r>
            <a:r>
              <a:rPr lang="en-US" dirty="0" smtClean="0"/>
              <a:t>.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janin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rahim</a:t>
            </a:r>
            <a:r>
              <a:rPr lang="en-US" dirty="0" smtClean="0"/>
              <a:t> yang </a:t>
            </a:r>
            <a:r>
              <a:rPr lang="en-US" dirty="0" err="1" smtClean="0"/>
              <a:t>diangkat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/>
              <a:t>j</a:t>
            </a:r>
            <a:r>
              <a:rPr lang="en-US" dirty="0" err="1" smtClean="0"/>
              <a:t>anin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ikut</a:t>
            </a:r>
            <a:r>
              <a:rPr lang="en-US" dirty="0" smtClean="0"/>
              <a:t> </a:t>
            </a:r>
            <a:r>
              <a:rPr lang="en-US" dirty="0" err="1" smtClean="0"/>
              <a:t>terangkat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ikut</a:t>
            </a:r>
            <a:r>
              <a:rPr lang="en-US" dirty="0" smtClean="0"/>
              <a:t> </a:t>
            </a:r>
            <a:r>
              <a:rPr lang="en-US" dirty="0" err="1" smtClean="0"/>
              <a:t>mati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563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31027" y="1031965"/>
            <a:ext cx="66489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 Black" panose="020B0A04020102020204" pitchFamily="34" charset="0"/>
              </a:rPr>
              <a:t>FAKTOR-FAKTOR PENYEBAB ABORSI</a:t>
            </a:r>
            <a:endParaRPr lang="en-US" sz="2400" b="1" dirty="0"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85108" y="1802675"/>
            <a:ext cx="898724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	</a:t>
            </a:r>
            <a:r>
              <a:rPr lang="en-US" dirty="0" err="1" smtClean="0"/>
              <a:t>Aborsi</a:t>
            </a:r>
            <a:r>
              <a:rPr lang="en-US" dirty="0" smtClean="0"/>
              <a:t> </a:t>
            </a:r>
            <a:r>
              <a:rPr lang="en-US" dirty="0" err="1" smtClean="0"/>
              <a:t>tergolong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antik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kemanusiaan</a:t>
            </a:r>
            <a:r>
              <a:rPr lang="en-US" dirty="0" smtClean="0"/>
              <a:t>. </a:t>
            </a:r>
            <a:r>
              <a:rPr lang="en-US" dirty="0" err="1" smtClean="0"/>
              <a:t>Entah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teoritis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praktis</a:t>
            </a:r>
            <a:r>
              <a:rPr lang="en-US" dirty="0" smtClean="0"/>
              <a:t>, </a:t>
            </a:r>
            <a:r>
              <a:rPr lang="en-US" dirty="0" err="1" smtClean="0"/>
              <a:t>aborsi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yang </a:t>
            </a:r>
            <a:r>
              <a:rPr lang="en-US" dirty="0" err="1" smtClean="0"/>
              <a:t>dipertanyakan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hati</a:t>
            </a:r>
            <a:r>
              <a:rPr lang="en-US" dirty="0" smtClean="0"/>
              <a:t> </a:t>
            </a:r>
            <a:r>
              <a:rPr lang="en-US" dirty="0" err="1" smtClean="0"/>
              <a:t>nurani</a:t>
            </a:r>
            <a:r>
              <a:rPr lang="en-US" dirty="0" smtClean="0"/>
              <a:t> </a:t>
            </a:r>
          </a:p>
          <a:p>
            <a:pPr algn="just"/>
            <a:r>
              <a:rPr lang="en-US" dirty="0" err="1" smtClean="0"/>
              <a:t>manusia</a:t>
            </a:r>
            <a:r>
              <a:rPr lang="en-US" dirty="0" smtClean="0"/>
              <a:t>. </a:t>
            </a:r>
            <a:r>
              <a:rPr lang="en-US" dirty="0" err="1" smtClean="0"/>
              <a:t>Akar</a:t>
            </a:r>
            <a:r>
              <a:rPr lang="en-US" dirty="0" smtClean="0"/>
              <a:t> </a:t>
            </a:r>
            <a:r>
              <a:rPr lang="en-US" dirty="0" err="1" smtClean="0"/>
              <a:t>persoalan</a:t>
            </a:r>
            <a:r>
              <a:rPr lang="en-US" dirty="0" smtClean="0"/>
              <a:t> </a:t>
            </a:r>
            <a:r>
              <a:rPr lang="en-US" dirty="0" err="1" smtClean="0"/>
              <a:t>aborsi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digali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menyeluruh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etis</a:t>
            </a:r>
            <a:r>
              <a:rPr lang="en-US" dirty="0" smtClean="0"/>
              <a:t> </a:t>
            </a:r>
          </a:p>
          <a:p>
            <a:pPr algn="just"/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praktek</a:t>
            </a:r>
            <a:r>
              <a:rPr lang="en-US" dirty="0" smtClean="0"/>
              <a:t> </a:t>
            </a:r>
            <a:r>
              <a:rPr lang="en-US" dirty="0" err="1" smtClean="0"/>
              <a:t>aborsi</a:t>
            </a:r>
            <a:r>
              <a:rPr lang="en-US" dirty="0" smtClean="0"/>
              <a:t>. </a:t>
            </a:r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aborsi</a:t>
            </a:r>
            <a:r>
              <a:rPr lang="en-US" dirty="0" smtClean="0"/>
              <a:t>? </a:t>
            </a:r>
          </a:p>
          <a:p>
            <a:pPr algn="just"/>
            <a:endParaRPr lang="en-US" dirty="0"/>
          </a:p>
          <a:p>
            <a:pPr marL="342900" indent="-342900" algn="just">
              <a:buAutoNum type="arabicPeriod"/>
            </a:pPr>
            <a:r>
              <a:rPr lang="en-US" b="1" dirty="0" err="1" smtClean="0"/>
              <a:t>Secara</a:t>
            </a:r>
            <a:r>
              <a:rPr lang="en-US" b="1" dirty="0" smtClean="0"/>
              <a:t> </a:t>
            </a:r>
            <a:r>
              <a:rPr lang="en-US" b="1" dirty="0" err="1" smtClean="0"/>
              <a:t>sosiologis</a:t>
            </a:r>
            <a:r>
              <a:rPr lang="en-US" dirty="0" smtClean="0"/>
              <a:t>, </a:t>
            </a:r>
          </a:p>
          <a:p>
            <a:pPr algn="just"/>
            <a:r>
              <a:rPr lang="en-US" dirty="0"/>
              <a:t>	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aborsi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ketidakpastian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</a:p>
          <a:p>
            <a:pPr algn="just"/>
            <a:r>
              <a:rPr lang="en-US" dirty="0" err="1" smtClean="0"/>
              <a:t>mempertanggungjawabkan</a:t>
            </a:r>
            <a:r>
              <a:rPr lang="en-US" dirty="0" smtClean="0"/>
              <a:t> </a:t>
            </a:r>
            <a:r>
              <a:rPr lang="en-US" dirty="0" err="1" smtClean="0"/>
              <a:t>tindakannya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bersenggama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di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</a:p>
          <a:p>
            <a:pPr algn="just"/>
            <a:r>
              <a:rPr lang="en-US" dirty="0" err="1" smtClean="0"/>
              <a:t>perkawinan</a:t>
            </a:r>
            <a:r>
              <a:rPr lang="en-US" dirty="0" smtClean="0"/>
              <a:t>,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kandungan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diinginkan</a:t>
            </a:r>
            <a:r>
              <a:rPr lang="en-US" dirty="0" smtClean="0"/>
              <a:t>.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takut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aib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</a:p>
          <a:p>
            <a:pPr algn="just"/>
            <a:r>
              <a:rPr lang="en-US" dirty="0" err="1" smtClean="0"/>
              <a:t>penolakan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. Status </a:t>
            </a:r>
            <a:r>
              <a:rPr lang="en-US" dirty="0" err="1" smtClean="0"/>
              <a:t>anak</a:t>
            </a:r>
            <a:r>
              <a:rPr lang="en-US" dirty="0" smtClean="0"/>
              <a:t> yang </a:t>
            </a:r>
            <a:r>
              <a:rPr lang="en-US" dirty="0" err="1" smtClean="0"/>
              <a:t>bakal</a:t>
            </a:r>
            <a:r>
              <a:rPr lang="en-US" dirty="0" smtClean="0"/>
              <a:t> </a:t>
            </a:r>
            <a:r>
              <a:rPr lang="en-US" dirty="0" err="1" smtClean="0"/>
              <a:t>dilahirkan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dicap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haram </a:t>
            </a:r>
          </a:p>
          <a:p>
            <a:pPr algn="just"/>
            <a:r>
              <a:rPr lang="en-US" dirty="0" err="1" smtClean="0"/>
              <a:t>walaupun</a:t>
            </a:r>
            <a:r>
              <a:rPr lang="en-US" dirty="0" smtClean="0"/>
              <a:t> di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barat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single parent.</a:t>
            </a:r>
          </a:p>
        </p:txBody>
      </p:sp>
    </p:spTree>
    <p:extLst>
      <p:ext uri="{BB962C8B-B14F-4D97-AF65-F5344CB8AC3E}">
        <p14:creationId xmlns:p14="http://schemas.microsoft.com/office/powerpoint/2010/main" val="3154900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1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90057" y="1306286"/>
            <a:ext cx="826878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/>
              <a:t>2</a:t>
            </a:r>
            <a:r>
              <a:rPr lang="en-US" b="1" dirty="0" smtClean="0"/>
              <a:t>. </a:t>
            </a:r>
            <a:r>
              <a:rPr lang="en-US" b="1" dirty="0" err="1" smtClean="0"/>
              <a:t>Terkadang</a:t>
            </a:r>
            <a:r>
              <a:rPr lang="en-US" b="1" dirty="0" smtClean="0"/>
              <a:t> </a:t>
            </a:r>
            <a:r>
              <a:rPr lang="en-US" b="1" dirty="0" err="1" smtClean="0"/>
              <a:t>muncul</a:t>
            </a:r>
            <a:r>
              <a:rPr lang="en-US" b="1" dirty="0" smtClean="0"/>
              <a:t> </a:t>
            </a:r>
            <a:r>
              <a:rPr lang="en-US" b="1" dirty="0" err="1" smtClean="0"/>
              <a:t>alasan</a:t>
            </a:r>
            <a:r>
              <a:rPr lang="en-US" b="1" dirty="0" smtClean="0"/>
              <a:t> </a:t>
            </a:r>
            <a:r>
              <a:rPr lang="en-US" b="1" dirty="0" err="1" smtClean="0"/>
              <a:t>ekonomi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melakukan</a:t>
            </a:r>
            <a:r>
              <a:rPr lang="en-US" b="1" dirty="0" smtClean="0"/>
              <a:t> </a:t>
            </a:r>
            <a:r>
              <a:rPr lang="en-US" b="1" dirty="0" err="1" smtClean="0"/>
              <a:t>aborsi</a:t>
            </a:r>
            <a:endParaRPr lang="en-US" b="1" dirty="0" smtClean="0"/>
          </a:p>
          <a:p>
            <a:pPr algn="just"/>
            <a:r>
              <a:rPr lang="en-US" b="1" dirty="0"/>
              <a:t>	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sanggup</a:t>
            </a:r>
            <a:r>
              <a:rPr lang="en-US" dirty="0" smtClean="0"/>
              <a:t> </a:t>
            </a:r>
            <a:r>
              <a:rPr lang="en-US" dirty="0" err="1" smtClean="0"/>
              <a:t>menghidupi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membiayai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dilahirkan.17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alasan</a:t>
            </a:r>
            <a:r>
              <a:rPr lang="en-US" dirty="0" smtClean="0"/>
              <a:t> </a:t>
            </a:r>
            <a:r>
              <a:rPr lang="en-US" dirty="0" err="1" smtClean="0"/>
              <a:t>inilah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aborsi</a:t>
            </a:r>
            <a:r>
              <a:rPr lang="en-US" dirty="0" smtClean="0"/>
              <a:t> agar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dilahirkan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r>
              <a:rPr lang="en-US" b="1" dirty="0"/>
              <a:t>3</a:t>
            </a:r>
            <a:r>
              <a:rPr lang="en-US" b="1" dirty="0" smtClean="0"/>
              <a:t>. </a:t>
            </a:r>
            <a:r>
              <a:rPr lang="en-US" b="1" dirty="0" err="1" smtClean="0"/>
              <a:t>Kemajuan</a:t>
            </a:r>
            <a:r>
              <a:rPr lang="en-US" b="1" dirty="0" smtClean="0"/>
              <a:t> </a:t>
            </a:r>
            <a:r>
              <a:rPr lang="en-US" b="1" dirty="0" err="1" smtClean="0"/>
              <a:t>teknologi</a:t>
            </a:r>
            <a:r>
              <a:rPr lang="en-US" b="1" dirty="0" smtClean="0"/>
              <a:t> yang </a:t>
            </a:r>
            <a:r>
              <a:rPr lang="en-US" b="1" dirty="0" err="1" smtClean="0"/>
              <a:t>secara</a:t>
            </a:r>
            <a:r>
              <a:rPr lang="en-US" b="1" dirty="0" smtClean="0"/>
              <a:t> </a:t>
            </a:r>
            <a:r>
              <a:rPr lang="en-US" b="1" dirty="0" err="1" smtClean="0"/>
              <a:t>langsung</a:t>
            </a:r>
            <a:r>
              <a:rPr lang="en-US" b="1" dirty="0" smtClean="0"/>
              <a:t> </a:t>
            </a:r>
            <a:r>
              <a:rPr lang="en-US" b="1" dirty="0" err="1" smtClean="0"/>
              <a:t>berpengaruh</a:t>
            </a:r>
            <a:r>
              <a:rPr lang="en-US" b="1" dirty="0" smtClean="0"/>
              <a:t> </a:t>
            </a:r>
            <a:r>
              <a:rPr lang="en-US" b="1" dirty="0" err="1" smtClean="0"/>
              <a:t>bagi</a:t>
            </a:r>
            <a:r>
              <a:rPr lang="en-US" b="1" dirty="0" smtClean="0"/>
              <a:t> </a:t>
            </a:r>
            <a:r>
              <a:rPr lang="en-US" b="1" dirty="0" err="1" smtClean="0"/>
              <a:t>perubahan</a:t>
            </a:r>
            <a:r>
              <a:rPr lang="en-US" b="1" dirty="0" smtClean="0"/>
              <a:t> </a:t>
            </a:r>
            <a:r>
              <a:rPr lang="en-US" b="1" dirty="0" err="1" smtClean="0"/>
              <a:t>prilaku</a:t>
            </a:r>
            <a:r>
              <a:rPr lang="en-US" b="1" dirty="0" smtClean="0"/>
              <a:t> orang </a:t>
            </a:r>
            <a:r>
              <a:rPr lang="en-US" b="1" dirty="0" err="1" smtClean="0"/>
              <a:t>terhadap</a:t>
            </a:r>
            <a:r>
              <a:rPr lang="en-US" b="1" dirty="0" smtClean="0"/>
              <a:t> </a:t>
            </a:r>
            <a:r>
              <a:rPr lang="en-US" b="1" dirty="0" err="1" smtClean="0"/>
              <a:t>aborsi</a:t>
            </a:r>
            <a:r>
              <a:rPr lang="en-US" b="1" dirty="0" smtClean="0"/>
              <a:t>. </a:t>
            </a:r>
          </a:p>
          <a:p>
            <a:pPr algn="just"/>
            <a:r>
              <a:rPr lang="en-US" b="1" dirty="0"/>
              <a:t>	</a:t>
            </a:r>
            <a:r>
              <a:rPr lang="en-US" dirty="0" err="1" smtClean="0"/>
              <a:t>Pertama</a:t>
            </a:r>
            <a:r>
              <a:rPr lang="en-US" dirty="0" smtClean="0"/>
              <a:t>, </a:t>
            </a:r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bahaya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aborsi</a:t>
            </a:r>
            <a:r>
              <a:rPr lang="en-US" dirty="0" smtClean="0"/>
              <a:t>. </a:t>
            </a:r>
            <a:r>
              <a:rPr lang="en-US" dirty="0" err="1" smtClean="0"/>
              <a:t>Dulu</a:t>
            </a:r>
            <a:r>
              <a:rPr lang="en-US" dirty="0" smtClean="0"/>
              <a:t> </a:t>
            </a:r>
            <a:r>
              <a:rPr lang="en-US" dirty="0" err="1" smtClean="0"/>
              <a:t>aborsi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berbahaya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</a:p>
          <a:p>
            <a:pPr algn="just"/>
            <a:r>
              <a:rPr lang="en-US" dirty="0" err="1" smtClean="0"/>
              <a:t>mengakibatkan</a:t>
            </a:r>
            <a:r>
              <a:rPr lang="en-US" dirty="0" smtClean="0"/>
              <a:t> </a:t>
            </a:r>
            <a:r>
              <a:rPr lang="en-US" dirty="0" err="1" smtClean="0"/>
              <a:t>penderita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yang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berkesudahan</a:t>
            </a:r>
            <a:r>
              <a:rPr lang="en-US" dirty="0" smtClean="0"/>
              <a:t>, </a:t>
            </a:r>
            <a:r>
              <a:rPr lang="en-US" dirty="0" err="1" smtClean="0"/>
              <a:t>cacat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kematian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. Akan </a:t>
            </a:r>
            <a:r>
              <a:rPr lang="en-US" dirty="0" err="1" smtClean="0"/>
              <a:t>tetapi</a:t>
            </a:r>
            <a:r>
              <a:rPr lang="en-US" dirty="0" smtClean="0"/>
              <a:t>,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alat-alat</a:t>
            </a:r>
            <a:r>
              <a:rPr lang="en-US" dirty="0" smtClean="0"/>
              <a:t> </a:t>
            </a:r>
            <a:r>
              <a:rPr lang="en-US" dirty="0" err="1" smtClean="0"/>
              <a:t>kedokteran</a:t>
            </a:r>
            <a:r>
              <a:rPr lang="en-US" dirty="0" smtClean="0"/>
              <a:t> </a:t>
            </a:r>
            <a:r>
              <a:rPr lang="en-US" dirty="0" err="1" smtClean="0"/>
              <a:t>canggih</a:t>
            </a:r>
            <a:r>
              <a:rPr lang="en-US" dirty="0" smtClean="0"/>
              <a:t> </a:t>
            </a:r>
            <a:r>
              <a:rPr lang="en-US" dirty="0" err="1" smtClean="0"/>
              <a:t>dewasa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aborsi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berisiko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kematian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. </a:t>
            </a:r>
            <a:r>
              <a:rPr lang="en-US" dirty="0" err="1" smtClean="0"/>
              <a:t>Tentu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orang, </a:t>
            </a:r>
            <a:r>
              <a:rPr lang="en-US" dirty="0" err="1" smtClean="0"/>
              <a:t>resiko</a:t>
            </a:r>
            <a:r>
              <a:rPr lang="en-US" dirty="0" smtClean="0"/>
              <a:t> yang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menjadikan</a:t>
            </a:r>
            <a:r>
              <a:rPr lang="en-US" dirty="0" smtClean="0"/>
              <a:t> </a:t>
            </a:r>
            <a:r>
              <a:rPr lang="en-US" dirty="0" err="1" smtClean="0"/>
              <a:t>aborsi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ditakuti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9267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82983" y="491089"/>
            <a:ext cx="5538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RESIKO MELAKUKAN ABORSI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20238" y="1443842"/>
            <a:ext cx="855617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	</a:t>
            </a:r>
            <a:r>
              <a:rPr lang="en-US" dirty="0" err="1" smtClean="0"/>
              <a:t>Dikutip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Justisi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,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aborsi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yang </a:t>
            </a:r>
            <a:r>
              <a:rPr lang="en-US" dirty="0" err="1" smtClean="0"/>
              <a:t>melanggar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dibenarkan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pun, </a:t>
            </a:r>
            <a:r>
              <a:rPr lang="en-US" dirty="0" err="1" smtClean="0"/>
              <a:t>kecuali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	</a:t>
            </a:r>
            <a:r>
              <a:rPr lang="en-US" dirty="0" err="1" smtClean="0"/>
              <a:t>Aborsi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dampak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berbahaya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yang </a:t>
            </a:r>
            <a:r>
              <a:rPr lang="en-US" dirty="0" err="1" smtClean="0"/>
              <a:t>melakukannya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segi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degradasi</a:t>
            </a:r>
            <a:r>
              <a:rPr lang="en-US" dirty="0" smtClean="0"/>
              <a:t> moral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pelakunya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	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psikologis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dialami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aborsi</a:t>
            </a:r>
            <a:r>
              <a:rPr lang="en-US" dirty="0" smtClean="0"/>
              <a:t> </a:t>
            </a:r>
            <a:r>
              <a:rPr lang="en-US" dirty="0" err="1" smtClean="0"/>
              <a:t>walaupun</a:t>
            </a:r>
            <a:r>
              <a:rPr lang="en-US" dirty="0" smtClean="0"/>
              <a:t> </a:t>
            </a:r>
            <a:r>
              <a:rPr lang="en-US" dirty="0" err="1" smtClean="0"/>
              <a:t>gejala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digali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mendalam</a:t>
            </a:r>
            <a:r>
              <a:rPr lang="en-US" dirty="0" smtClean="0"/>
              <a:t>. </a:t>
            </a:r>
            <a:r>
              <a:rPr lang="en-US" dirty="0" err="1" smtClean="0"/>
              <a:t>Biasanya</a:t>
            </a:r>
            <a:r>
              <a:rPr lang="en-US" dirty="0" smtClean="0"/>
              <a:t>,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di </a:t>
            </a:r>
            <a:r>
              <a:rPr lang="en-US" dirty="0" err="1" smtClean="0"/>
              <a:t>hinggap</a:t>
            </a:r>
            <a:r>
              <a:rPr lang="en-US" dirty="0" smtClean="0"/>
              <a:t> post-traumatic abortion syndrome (PAS) yang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stress </a:t>
            </a:r>
            <a:r>
              <a:rPr lang="en-US" dirty="0" err="1" smtClean="0"/>
              <a:t>paska</a:t>
            </a:r>
            <a:r>
              <a:rPr lang="en-US" dirty="0" smtClean="0"/>
              <a:t> </a:t>
            </a:r>
            <a:r>
              <a:rPr lang="en-US" dirty="0" err="1" smtClean="0"/>
              <a:t>aborsi</a:t>
            </a:r>
            <a:r>
              <a:rPr lang="en-US" dirty="0" smtClean="0"/>
              <a:t>. </a:t>
            </a:r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dirty="0" err="1" smtClean="0"/>
              <a:t>bela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pelaku</a:t>
            </a:r>
            <a:r>
              <a:rPr lang="en-US" dirty="0" smtClean="0"/>
              <a:t> </a:t>
            </a:r>
            <a:r>
              <a:rPr lang="en-US" dirty="0" err="1" smtClean="0"/>
              <a:t>aborsi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	</a:t>
            </a:r>
            <a:r>
              <a:rPr lang="en-US" dirty="0" err="1" smtClean="0"/>
              <a:t>Gejalanya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bersalah</a:t>
            </a:r>
            <a:r>
              <a:rPr lang="en-US" dirty="0" smtClean="0"/>
              <a:t>, </a:t>
            </a:r>
            <a:r>
              <a:rPr lang="en-US" dirty="0" err="1" smtClean="0"/>
              <a:t>menyesal</a:t>
            </a:r>
            <a:r>
              <a:rPr lang="en-US" dirty="0" smtClean="0"/>
              <a:t>, </a:t>
            </a:r>
            <a:r>
              <a:rPr lang="en-US" dirty="0" err="1" smtClean="0"/>
              <a:t>malu</a:t>
            </a:r>
            <a:r>
              <a:rPr lang="en-US" dirty="0" smtClean="0"/>
              <a:t>,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, insomnia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megalami</a:t>
            </a:r>
            <a:r>
              <a:rPr lang="en-US" dirty="0" smtClean="0"/>
              <a:t> </a:t>
            </a:r>
            <a:r>
              <a:rPr lang="en-US" dirty="0" err="1" smtClean="0"/>
              <a:t>mimpi-mimpi</a:t>
            </a:r>
            <a:r>
              <a:rPr lang="en-US" dirty="0" smtClean="0"/>
              <a:t> yang </a:t>
            </a:r>
            <a:r>
              <a:rPr lang="en-US" dirty="0" err="1" smtClean="0"/>
              <a:t>mengerikan</a:t>
            </a:r>
            <a:r>
              <a:rPr lang="en-US" dirty="0" smtClean="0"/>
              <a:t>. </a:t>
            </a:r>
            <a:r>
              <a:rPr lang="en-US" dirty="0" err="1" smtClean="0"/>
              <a:t>Acap</a:t>
            </a:r>
            <a:r>
              <a:rPr lang="en-US" dirty="0" smtClean="0"/>
              <a:t> kali, </a:t>
            </a:r>
            <a:r>
              <a:rPr lang="en-US" dirty="0" err="1" smtClean="0"/>
              <a:t>muncul</a:t>
            </a:r>
            <a:r>
              <a:rPr lang="en-US" dirty="0" smtClean="0"/>
              <a:t> rasa </a:t>
            </a:r>
            <a:r>
              <a:rPr lang="en-US" dirty="0" err="1" smtClean="0"/>
              <a:t>benci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permusuhan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kaum</a:t>
            </a:r>
            <a:r>
              <a:rPr lang="en-US" dirty="0" smtClean="0"/>
              <a:t> </a:t>
            </a:r>
            <a:r>
              <a:rPr lang="en-US" dirty="0" err="1" smtClean="0"/>
              <a:t>pria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pria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lelaki</a:t>
            </a:r>
            <a:r>
              <a:rPr lang="en-US" dirty="0" smtClean="0"/>
              <a:t> yang </a:t>
            </a:r>
            <a:r>
              <a:rPr lang="en-US" dirty="0" err="1" smtClean="0"/>
              <a:t>menghamilinya</a:t>
            </a:r>
            <a:r>
              <a:rPr lang="en-US" dirty="0" smtClean="0"/>
              <a:t>.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heran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lari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alkohol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narkoba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564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178</Words>
  <Application>Microsoft Office PowerPoint</Application>
  <PresentationFormat>Widescreen</PresentationFormat>
  <Paragraphs>109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Arial Black</vt:lpstr>
      <vt:lpstr>Berlin Sans FB Demi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CONTOH KASUS ABORSI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18</cp:revision>
  <dcterms:created xsi:type="dcterms:W3CDTF">2022-03-19T07:54:10Z</dcterms:created>
  <dcterms:modified xsi:type="dcterms:W3CDTF">2022-03-19T10:37:56Z</dcterms:modified>
</cp:coreProperties>
</file>