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59" r:id="rId7"/>
    <p:sldId id="258" r:id="rId8"/>
    <p:sldId id="262" r:id="rId9"/>
    <p:sldId id="260" r:id="rId10"/>
    <p:sldId id="261" r:id="rId11"/>
    <p:sldId id="267" r:id="rId12"/>
    <p:sldId id="270" r:id="rId13"/>
    <p:sldId id="271" r:id="rId14"/>
    <p:sldId id="274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5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0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6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6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3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8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A295F-F090-4119-8AEE-C87C2FDFF466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E2B8-BFBF-4C8B-A16D-66F5350F5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bunnews.com/tag/aborsi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35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55819" y="561182"/>
            <a:ext cx="2880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Berlin Sans FB Demi" panose="020E0802020502020306" pitchFamily="34" charset="0"/>
              </a:rPr>
              <a:t>ABORSI</a:t>
            </a:r>
            <a:endParaRPr lang="en-US" sz="4000" b="1" dirty="0">
              <a:latin typeface="Berlin Sans FB Demi" panose="020E0802020502020306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1830249"/>
            <a:ext cx="64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NAMA ANGGOTA KELOMPOK:</a:t>
            </a:r>
          </a:p>
          <a:p>
            <a:pPr algn="ctr"/>
            <a:endParaRPr lang="en-US" b="1" dirty="0" smtClean="0"/>
          </a:p>
          <a:p>
            <a:pPr marL="342900" indent="-342900" algn="ctr">
              <a:buAutoNum type="arabicPeriod"/>
            </a:pPr>
            <a:r>
              <a:rPr lang="en-US" dirty="0" err="1" smtClean="0"/>
              <a:t>Mellynda</a:t>
            </a:r>
            <a:r>
              <a:rPr lang="en-US" dirty="0" smtClean="0"/>
              <a:t> </a:t>
            </a:r>
            <a:r>
              <a:rPr lang="en-US" dirty="0" err="1" smtClean="0"/>
              <a:t>Fortius</a:t>
            </a:r>
            <a:r>
              <a:rPr lang="en-US" dirty="0" smtClean="0"/>
              <a:t> (2110101067)</a:t>
            </a:r>
          </a:p>
          <a:p>
            <a:pPr marL="342900" indent="-342900" algn="ctr">
              <a:buAutoNum type="arabicPeriod"/>
            </a:pPr>
            <a:r>
              <a:rPr lang="en-US" dirty="0" err="1" smtClean="0"/>
              <a:t>Irna</a:t>
            </a:r>
            <a:r>
              <a:rPr lang="en-US" dirty="0" smtClean="0"/>
              <a:t> </a:t>
            </a:r>
            <a:r>
              <a:rPr lang="en-US" dirty="0" err="1" smtClean="0"/>
              <a:t>Rara</a:t>
            </a:r>
            <a:r>
              <a:rPr lang="en-US" dirty="0" smtClean="0"/>
              <a:t> </a:t>
            </a:r>
            <a:r>
              <a:rPr lang="en-US" dirty="0" err="1" smtClean="0"/>
              <a:t>Junika</a:t>
            </a:r>
            <a:r>
              <a:rPr lang="en-US" dirty="0" smtClean="0"/>
              <a:t> (2110101068)</a:t>
            </a:r>
          </a:p>
          <a:p>
            <a:pPr marL="342900" indent="-342900" algn="ctr">
              <a:buAutoNum type="arabicPeriod"/>
            </a:pPr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Wafa</a:t>
            </a:r>
            <a:r>
              <a:rPr lang="en-US" dirty="0" smtClean="0"/>
              <a:t> </a:t>
            </a:r>
            <a:r>
              <a:rPr lang="en-US" dirty="0" err="1" smtClean="0"/>
              <a:t>Norashila</a:t>
            </a:r>
            <a:r>
              <a:rPr lang="en-US" dirty="0" smtClean="0"/>
              <a:t> </a:t>
            </a:r>
            <a:r>
              <a:rPr lang="en-US" dirty="0" err="1" smtClean="0"/>
              <a:t>Dewi</a:t>
            </a:r>
            <a:r>
              <a:rPr lang="en-US" dirty="0" smtClean="0"/>
              <a:t> (2110101069)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Ratna</a:t>
            </a:r>
            <a:r>
              <a:rPr lang="en-US" dirty="0" smtClean="0"/>
              <a:t> Sari </a:t>
            </a:r>
            <a:r>
              <a:rPr lang="en-US" dirty="0" err="1" smtClean="0"/>
              <a:t>Dewi</a:t>
            </a:r>
            <a:r>
              <a:rPr lang="en-US" dirty="0" smtClean="0"/>
              <a:t>( 2110101071)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/>
              <a:t>F</a:t>
            </a:r>
            <a:r>
              <a:rPr lang="en-US" dirty="0" err="1" smtClean="0"/>
              <a:t>era</a:t>
            </a:r>
            <a:r>
              <a:rPr lang="en-US" dirty="0" smtClean="0"/>
              <a:t> </a:t>
            </a:r>
            <a:r>
              <a:rPr lang="en-US" dirty="0" err="1"/>
              <a:t>W</a:t>
            </a:r>
            <a:r>
              <a:rPr lang="en-US" dirty="0" err="1" smtClean="0"/>
              <a:t>idiawati</a:t>
            </a:r>
            <a:r>
              <a:rPr lang="en-US" dirty="0" smtClean="0"/>
              <a:t> (2110101072)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Anjeli</a:t>
            </a:r>
            <a:r>
              <a:rPr lang="en-US" dirty="0" smtClean="0"/>
              <a:t> </a:t>
            </a:r>
            <a:r>
              <a:rPr lang="en-US" dirty="0" err="1" smtClean="0"/>
              <a:t>Sauri</a:t>
            </a:r>
            <a:r>
              <a:rPr lang="en-US" dirty="0" smtClean="0"/>
              <a:t> (2110101073) 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Syifa</a:t>
            </a:r>
            <a:r>
              <a:rPr lang="en-US" dirty="0" smtClean="0"/>
              <a:t> </a:t>
            </a:r>
            <a:r>
              <a:rPr lang="en-US" dirty="0" err="1" smtClean="0"/>
              <a:t>Fauziyah</a:t>
            </a:r>
            <a:r>
              <a:rPr lang="en-US" dirty="0" smtClean="0"/>
              <a:t> (2110101074) 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Iis</a:t>
            </a:r>
            <a:r>
              <a:rPr lang="en-US" dirty="0" smtClean="0"/>
              <a:t> </a:t>
            </a:r>
            <a:r>
              <a:rPr lang="en-US" dirty="0" err="1" smtClean="0"/>
              <a:t>Wahyuningsih</a:t>
            </a:r>
            <a:r>
              <a:rPr lang="en-US" dirty="0" smtClean="0"/>
              <a:t> (2110101075) 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Deya</a:t>
            </a:r>
            <a:r>
              <a:rPr lang="en-US" dirty="0" smtClean="0"/>
              <a:t> Devi </a:t>
            </a:r>
            <a:r>
              <a:rPr lang="en-US" dirty="0" err="1" smtClean="0"/>
              <a:t>Noventa</a:t>
            </a:r>
            <a:r>
              <a:rPr lang="en-US" dirty="0" smtClean="0"/>
              <a:t> </a:t>
            </a:r>
            <a:r>
              <a:rPr lang="en-US" dirty="0" err="1" smtClean="0"/>
              <a:t>Anggraini</a:t>
            </a:r>
            <a:r>
              <a:rPr lang="en-US" dirty="0" smtClean="0"/>
              <a:t> (2110101076)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Anggraini</a:t>
            </a:r>
            <a:r>
              <a:rPr lang="en-US" dirty="0" smtClean="0"/>
              <a:t> (2110101077)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Sabilla</a:t>
            </a:r>
            <a:r>
              <a:rPr lang="en-US" dirty="0" smtClean="0"/>
              <a:t> </a:t>
            </a:r>
            <a:r>
              <a:rPr lang="en-US" dirty="0" err="1" smtClean="0"/>
              <a:t>Ratu</a:t>
            </a:r>
            <a:r>
              <a:rPr lang="en-US" dirty="0" smtClean="0"/>
              <a:t> </a:t>
            </a:r>
            <a:r>
              <a:rPr lang="en-US" dirty="0" err="1" smtClean="0"/>
              <a:t>Cetrin</a:t>
            </a:r>
            <a:r>
              <a:rPr lang="en-US" dirty="0" smtClean="0"/>
              <a:t> (2110101078)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Afri</a:t>
            </a:r>
            <a:r>
              <a:rPr lang="en-US" dirty="0" smtClean="0"/>
              <a:t> Budi </a:t>
            </a:r>
            <a:r>
              <a:rPr lang="en-US" dirty="0" err="1" smtClean="0"/>
              <a:t>Setyaeni</a:t>
            </a:r>
            <a:r>
              <a:rPr lang="en-US" dirty="0" smtClean="0"/>
              <a:t> (2110101079)</a:t>
            </a:r>
            <a:endParaRPr lang="en-US" dirty="0"/>
          </a:p>
          <a:p>
            <a:pPr marL="342900" indent="-342900" algn="ctr">
              <a:buFontTx/>
              <a:buAutoNum type="arabicPeriod"/>
            </a:pPr>
            <a:r>
              <a:rPr lang="en-US" dirty="0" err="1" smtClean="0"/>
              <a:t>Khotim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Khasanah</a:t>
            </a:r>
            <a:r>
              <a:rPr lang="en-US" dirty="0" smtClean="0"/>
              <a:t> (2110101080)</a:t>
            </a:r>
          </a:p>
        </p:txBody>
      </p:sp>
    </p:spTree>
    <p:extLst>
      <p:ext uri="{BB962C8B-B14F-4D97-AF65-F5344CB8AC3E}">
        <p14:creationId xmlns:p14="http://schemas.microsoft.com/office/powerpoint/2010/main" val="145718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26079" y="713588"/>
            <a:ext cx="7001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FAKTA ABORSI DI INDONESIA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137" y="1489166"/>
            <a:ext cx="113254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riuhnya</a:t>
            </a:r>
            <a:r>
              <a:rPr lang="en-US" dirty="0" smtClean="0"/>
              <a:t> </a:t>
            </a:r>
            <a:r>
              <a:rPr lang="en-US" dirty="0" err="1" smtClean="0"/>
              <a:t>kontroversi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yang </a:t>
            </a:r>
            <a:r>
              <a:rPr lang="en-US" dirty="0" err="1" smtClean="0"/>
              <a:t>memprihatinkan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level Negara ASEAN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(AKI) Indonesia </a:t>
            </a:r>
            <a:r>
              <a:rPr lang="en-US" dirty="0" err="1" smtClean="0"/>
              <a:t>menduduki</a:t>
            </a:r>
            <a:r>
              <a:rPr lang="en-US" dirty="0" smtClean="0"/>
              <a:t> </a:t>
            </a:r>
            <a:r>
              <a:rPr lang="en-US" dirty="0" err="1" smtClean="0"/>
              <a:t>rangking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373/100.000 </a:t>
            </a:r>
            <a:r>
              <a:rPr lang="en-US" dirty="0" err="1" smtClean="0"/>
              <a:t>kelahiran</a:t>
            </a:r>
            <a:r>
              <a:rPr lang="en-US" dirty="0" smtClean="0"/>
              <a:t> (survey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Tangga-2005), 11 % di </a:t>
            </a:r>
            <a:r>
              <a:rPr lang="en-US" dirty="0" err="1" smtClean="0"/>
              <a:t>antaranya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pertolongan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.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Beragamnya</a:t>
            </a:r>
            <a:r>
              <a:rPr lang="en-US" dirty="0" smtClean="0"/>
              <a:t> data </a:t>
            </a:r>
            <a:r>
              <a:rPr lang="en-US" dirty="0" err="1" smtClean="0"/>
              <a:t>statistik</a:t>
            </a:r>
            <a:r>
              <a:rPr lang="en-US" dirty="0" smtClean="0"/>
              <a:t> yang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,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gunung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. Data yang </a:t>
            </a:r>
            <a:r>
              <a:rPr lang="en-US" dirty="0" err="1" smtClean="0"/>
              <a:t>dilansir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data yang </a:t>
            </a:r>
            <a:r>
              <a:rPr lang="en-US" dirty="0" err="1" smtClean="0"/>
              <a:t>tampak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terekam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,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</a:t>
            </a:r>
            <a:r>
              <a:rPr lang="en-US" dirty="0" err="1" smtClean="0"/>
              <a:t>terdata</a:t>
            </a:r>
            <a:r>
              <a:rPr lang="en-US" dirty="0" smtClean="0"/>
              <a:t>.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1999 WHO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di 4 </a:t>
            </a:r>
            <a:r>
              <a:rPr lang="en-US" dirty="0" err="1" smtClean="0"/>
              <a:t>provinsi</a:t>
            </a:r>
            <a:r>
              <a:rPr lang="en-US" dirty="0" smtClean="0"/>
              <a:t> di Indonesia (Sumatra Utara, Jakarta, </a:t>
            </a:r>
            <a:r>
              <a:rPr lang="en-US" dirty="0" err="1" smtClean="0"/>
              <a:t>ogyakarta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Sulawesi Utara)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2,3 </a:t>
            </a:r>
            <a:r>
              <a:rPr lang="en-US" dirty="0" err="1" smtClean="0"/>
              <a:t>juta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600.000 </a:t>
            </a:r>
            <a:r>
              <a:rPr lang="en-US" dirty="0" err="1" smtClean="0"/>
              <a:t>gagal</a:t>
            </a:r>
            <a:r>
              <a:rPr lang="en-US" dirty="0" smtClean="0"/>
              <a:t> KB, 700.000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1.000.000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keguguran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. 28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WHO </a:t>
            </a:r>
            <a:r>
              <a:rPr lang="en-US" dirty="0" err="1" smtClean="0"/>
              <a:t>menaksir</a:t>
            </a:r>
            <a:r>
              <a:rPr lang="en-US" dirty="0" smtClean="0"/>
              <a:t> 10-50 %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.</a:t>
            </a:r>
          </a:p>
          <a:p>
            <a:r>
              <a:rPr lang="en-US" dirty="0"/>
              <a:t>	</a:t>
            </a:r>
            <a:r>
              <a:rPr lang="en-US" dirty="0" smtClean="0"/>
              <a:t>29Data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terkonfirmasi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data BKKBN yang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2,4 </a:t>
            </a:r>
            <a:r>
              <a:rPr lang="en-US" dirty="0" err="1" smtClean="0"/>
              <a:t>jt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2012.30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Maria </a:t>
            </a:r>
            <a:r>
              <a:rPr lang="en-US" dirty="0" err="1" smtClean="0"/>
              <a:t>Ulfah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37-43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1000 kelahiran.31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,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lagi-lagi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ditutupi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,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Negaraini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099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8160" y="1319348"/>
            <a:ext cx="11155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aib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individu.Dari</a:t>
            </a:r>
            <a:r>
              <a:rPr lang="en-US" dirty="0" smtClean="0"/>
              <a:t> </a:t>
            </a: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yang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, Maria </a:t>
            </a:r>
            <a:r>
              <a:rPr lang="en-US" dirty="0" err="1" smtClean="0"/>
              <a:t>Ulfa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data </a:t>
            </a:r>
            <a:r>
              <a:rPr lang="en-US" dirty="0" err="1" smtClean="0"/>
              <a:t>terpilah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60 %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di </a:t>
            </a:r>
            <a:r>
              <a:rPr lang="en-US" dirty="0" err="1" smtClean="0"/>
              <a:t>antaranya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kontrasepsi</a:t>
            </a:r>
            <a:r>
              <a:rPr lang="en-US" dirty="0" smtClean="0"/>
              <a:t>,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.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40 %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orang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 (</a:t>
            </a:r>
            <a:r>
              <a:rPr lang="en-US" dirty="0" err="1" smtClean="0"/>
              <a:t>remaja</a:t>
            </a:r>
            <a:r>
              <a:rPr lang="en-US" dirty="0" smtClean="0"/>
              <a:t>),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perkosaan</a:t>
            </a:r>
            <a:r>
              <a:rPr lang="en-US" dirty="0" smtClean="0"/>
              <a:t>, incest,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“</a:t>
            </a:r>
            <a:r>
              <a:rPr lang="en-US" dirty="0" err="1" smtClean="0"/>
              <a:t>profesi</a:t>
            </a:r>
            <a:r>
              <a:rPr lang="en-US" dirty="0" smtClean="0"/>
              <a:t>” PSK. 34Angka-angka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(KTD). </a:t>
            </a:r>
            <a:r>
              <a:rPr lang="en-US" dirty="0" err="1" smtClean="0"/>
              <a:t>Seberapapun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survey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dipublikasikan</a:t>
            </a:r>
            <a:r>
              <a:rPr lang="en-US" dirty="0" smtClean="0"/>
              <a:t> -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-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relevan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yang </a:t>
            </a:r>
            <a:r>
              <a:rPr lang="en-US" dirty="0" err="1" smtClean="0"/>
              <a:t>dibincang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. 1 </a:t>
            </a:r>
            <a:r>
              <a:rPr lang="en-US" dirty="0" err="1" smtClean="0"/>
              <a:t>nyawa</a:t>
            </a:r>
            <a:r>
              <a:rPr lang="en-US" dirty="0" smtClean="0"/>
              <a:t> </a:t>
            </a:r>
            <a:r>
              <a:rPr lang="en-US" dirty="0" err="1" smtClean="0"/>
              <a:t>terbunuh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zalim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terbunuhnya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(Qs. al-</a:t>
            </a:r>
            <a:r>
              <a:rPr lang="en-US" dirty="0" err="1" smtClean="0"/>
              <a:t>Ma`idah</a:t>
            </a:r>
            <a:r>
              <a:rPr lang="en-US" dirty="0" smtClean="0"/>
              <a:t> [5]: 32). </a:t>
            </a:r>
            <a:r>
              <a:rPr lang="en-US" dirty="0" err="1" smtClean="0"/>
              <a:t>Maka</a:t>
            </a:r>
            <a:r>
              <a:rPr lang="en-US" dirty="0" smtClean="0"/>
              <a:t>, </a:t>
            </a:r>
            <a:r>
              <a:rPr lang="en-US" dirty="0" err="1" smtClean="0"/>
              <a:t>wacana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persolaan</a:t>
            </a:r>
            <a:r>
              <a:rPr lang="en-US" dirty="0" smtClean="0"/>
              <a:t> </a:t>
            </a:r>
            <a:r>
              <a:rPr lang="en-US" dirty="0" err="1" smtClean="0"/>
              <a:t>legalitas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beranjak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tawaran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menyelamatkan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anak.Kompleksitas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agama,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8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377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Arial Black" panose="020B0A04020102020204" pitchFamily="34" charset="0"/>
              </a:rPr>
              <a:t/>
            </a:r>
            <a:br>
              <a:rPr lang="en-US" sz="2800" b="1" u="sng" dirty="0" smtClean="0">
                <a:latin typeface="Arial Black" panose="020B0A04020102020204" pitchFamily="34" charset="0"/>
              </a:rPr>
            </a:br>
            <a:r>
              <a:rPr lang="en-US" sz="2800" b="1" u="sng" dirty="0" smtClean="0">
                <a:latin typeface="Arial Black" panose="020B0A04020102020204" pitchFamily="34" charset="0"/>
              </a:rPr>
              <a:t>CONTOH KASUS ABORSI </a:t>
            </a:r>
            <a:endParaRPr lang="en-US" sz="2800" b="1" u="sng" dirty="0"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8639" y="1325563"/>
            <a:ext cx="10985863" cy="47878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Mahasiswi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NTT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Aborsi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Kandungan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Terbongkar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Berawal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mengegerkan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Timor Tengah Selatan (TTS), Nusa Tenggara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Timur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(NTT).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perlakunya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mahasiswi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perguruan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swasta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berinisial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VRT alias Vera (20).Vera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kandungan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berusia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dibantu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perempuan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lantaran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perutnya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terlarang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Terungkap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melibatkan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berawal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tinggal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Oinlasi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Kecamatan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Mollo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Selatan,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Timor Tengah Selatan (TTS).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Mirisnya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orang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kandung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Reskrim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Polres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TTS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turun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Dari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TKP,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petunjuk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selembar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bercak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penelusuran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petunjuk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mengamankan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aborsi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kandungan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Vera.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"Di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selebar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bercak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.“. "Dan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telusuri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ternyata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kandung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penemu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ungkap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Kapolres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TTS AKBP Andre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Librian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S.Ik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dikonfirmasi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Kasat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Reskrim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Polres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TTS,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Iptu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Mahdi Ibrahim,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(27/6/2021).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2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1702" y="587829"/>
            <a:ext cx="1086829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Tersangka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aborsi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Naimata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Kota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Kupang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Reskrim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TTS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dipimpin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Mahdi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mengamankan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(23/6/2021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Vera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perlawanan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Mapolres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diproses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lanjut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tersangka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Mapolres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pungkas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Mahdi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Nampak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kuburan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digugurkan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dibantu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Oinlasi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Kecamatan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Selatan,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TTS (POS KUPANG.COM/ISTIMEWA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Ramuan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penyidik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mengaku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minuman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tradisional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mengurut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menggugurkan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berusia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delapan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dikandung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"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rebusan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fua'koti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perutnya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ungkap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diperiksa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melanjutkan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pengakuannya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berawal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lalu.Saat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kediamannya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menumpang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travel.Selama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menggugurkan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kandungannya.Vera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rebusan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dicampur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fua'koti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98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02182" y="3058000"/>
            <a:ext cx="7176795" cy="21332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Janin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Detik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mengatakan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mengkonsumsi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rebusan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merasakan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perut.Mengetahui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berbaring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diurut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diurut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diminta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berbaring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melahirkan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dikangkang.Sekitar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09.30 WITA,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berjenis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kelamin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bertahan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detik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meninggal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dunia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meninggal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Yorince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mengubur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jasad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rumahnya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dikubur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16.00 WITA,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dirinnya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mengantar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Haumeni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pulang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Kupang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8302" y="1938829"/>
            <a:ext cx="5458263" cy="141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5" y="2975689"/>
            <a:ext cx="3261169" cy="29487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98" y="595216"/>
            <a:ext cx="10698479" cy="239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75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05348" y="864391"/>
            <a:ext cx="448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DAFTAR PUSTAKA</a:t>
            </a:r>
            <a:endParaRPr lang="en-US" sz="2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29245" y="1356834"/>
            <a:ext cx="8530045" cy="473975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500" dirty="0" smtClean="0"/>
              <a:t>https://media.neliti.com/media/publications/341508-aborsi-dalam-perspektif-medis-dan-yuridi-457634e2.pdf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500" dirty="0" smtClean="0"/>
              <a:t>https://www.bionity.com/en/encyclopedia/Menstrual_extraction.html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 smtClean="0"/>
              <a:t>http://dx.doi.org/10.31000/jhr.v6i2.1445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500" dirty="0" smtClean="0"/>
              <a:t>https://www.orami.co.id/magazine/amp/hukum-aborsi-dalam-islam/#aoh=16475820773676&amp;referrer=https%3A%2F%2Fwww.google.com&amp;amp_tf=Dari%20%251%24shttp://dx.doi.org/10.31000/jhr.v6i2.1445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 smtClean="0"/>
              <a:t>https://media.neliti.com/media/publications/57114-ID-aborsi-akibat-kehamilan-yang-tak-diingin.pdf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/>
              <a:t>h</a:t>
            </a:r>
            <a:r>
              <a:rPr lang="en-US" sz="1500" dirty="0" smtClean="0"/>
              <a:t>ttps://id.m.wikipedia.org/wiki/Gugur_kandungan#:~:text=Pengguguran%20kandungan%20atau%20aborsi%20(bahasa,spontan%20disebut%20juga%20%22keguguran%22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600" dirty="0" smtClean="0"/>
              <a:t>sojs.unublitar.ac.id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500" dirty="0" smtClean="0"/>
              <a:t>https://www.tribunnews.com/regional/2021/06/28/mahasiswi-di-ntt-aborsi-kandungan-8-bulan-kasus-terbongkar-berawal-penemuan-potongan-tubuh-janin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016490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126"/>
            <a:ext cx="12192000" cy="68841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7703" y="2429691"/>
            <a:ext cx="7093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Berlin Sans FB Demi" panose="020E0802020502020306" pitchFamily="34" charset="0"/>
              </a:rPr>
              <a:t>THANK YOU </a:t>
            </a:r>
            <a:r>
              <a:rPr lang="en-US" sz="8000" b="1" dirty="0" smtClean="0">
                <a:latin typeface="Berlin Sans FB Demi" panose="020E0802020502020306" pitchFamily="34" charset="0"/>
                <a:sym typeface="Wingdings" panose="05000000000000000000" pitchFamily="2" charset="2"/>
              </a:rPr>
              <a:t></a:t>
            </a:r>
            <a:endParaRPr lang="en-US" sz="8000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3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641270" y="1027906"/>
            <a:ext cx="5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 Black" panose="020B0A04020102020204" pitchFamily="34" charset="0"/>
              </a:rPr>
              <a:t>PENGERTIAN ABORSI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4770" y="1966020"/>
            <a:ext cx="10189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 smtClean="0"/>
              <a:t>Pengguguran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(</a:t>
            </a:r>
            <a:r>
              <a:rPr lang="en-US" dirty="0" err="1" smtClean="0"/>
              <a:t>bahasa</a:t>
            </a:r>
            <a:r>
              <a:rPr lang="en-US" dirty="0" smtClean="0"/>
              <a:t> Latin: </a:t>
            </a:r>
            <a:r>
              <a:rPr lang="en-US" dirty="0" err="1" smtClean="0"/>
              <a:t>abortus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berakhirnya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(fetus)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embrio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di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kematiannya</a:t>
            </a:r>
            <a:r>
              <a:rPr lang="en-US" dirty="0" smtClean="0"/>
              <a:t>.[note 1] </a:t>
            </a:r>
            <a:r>
              <a:rPr lang="en-US" dirty="0" err="1" smtClean="0"/>
              <a:t>Aborsi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"</a:t>
            </a:r>
            <a:r>
              <a:rPr lang="en-US" dirty="0" err="1" smtClean="0"/>
              <a:t>keguguran</a:t>
            </a:r>
            <a:r>
              <a:rPr lang="en-US" dirty="0" smtClean="0"/>
              <a:t>". </a:t>
            </a:r>
          </a:p>
          <a:p>
            <a:pPr algn="just"/>
            <a:r>
              <a:rPr lang="en-US" dirty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disebut</a:t>
            </a:r>
            <a:r>
              <a:rPr lang="en-US" dirty="0" smtClean="0"/>
              <a:t> "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induksi</a:t>
            </a:r>
            <a:r>
              <a:rPr lang="en-US" dirty="0" smtClean="0"/>
              <a:t>" </a:t>
            </a:r>
            <a:r>
              <a:rPr lang="en-US" dirty="0" err="1" smtClean="0"/>
              <a:t>atau</a:t>
            </a:r>
            <a:r>
              <a:rPr lang="en-US" dirty="0" smtClean="0"/>
              <a:t> "</a:t>
            </a:r>
            <a:r>
              <a:rPr lang="en-US" dirty="0" err="1" smtClean="0"/>
              <a:t>abortus</a:t>
            </a:r>
            <a:r>
              <a:rPr lang="en-US" dirty="0" smtClean="0"/>
              <a:t> </a:t>
            </a:r>
            <a:r>
              <a:rPr lang="en-US" dirty="0" err="1" smtClean="0"/>
              <a:t>provokatus</a:t>
            </a:r>
            <a:r>
              <a:rPr lang="en-US" dirty="0" smtClean="0"/>
              <a:t>". Kata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abortus</a:t>
            </a:r>
            <a:r>
              <a:rPr lang="en-US" dirty="0" smtClean="0"/>
              <a:t> </a:t>
            </a:r>
            <a:r>
              <a:rPr lang="en-US" dirty="0" err="1" smtClean="0"/>
              <a:t>provokatus</a:t>
            </a:r>
            <a:r>
              <a:rPr lang="en-US" dirty="0" smtClean="0"/>
              <a:t>. </a:t>
            </a: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berpotensi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di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sebutan</a:t>
            </a:r>
            <a:r>
              <a:rPr lang="en-US" dirty="0" smtClean="0"/>
              <a:t> "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4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0200" y="1789611"/>
            <a:ext cx="6492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Wignjosastro</a:t>
            </a:r>
            <a:r>
              <a:rPr lang="en-US" dirty="0" smtClean="0"/>
              <a:t>,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terhentinya</a:t>
            </a:r>
            <a:r>
              <a:rPr lang="en-US" dirty="0" smtClean="0"/>
              <a:t> (</a:t>
            </a:r>
            <a:r>
              <a:rPr lang="en-US" dirty="0" err="1" smtClean="0"/>
              <a:t>mati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20 </a:t>
            </a:r>
            <a:r>
              <a:rPr lang="en-US" dirty="0" err="1" smtClean="0"/>
              <a:t>minggu</a:t>
            </a:r>
            <a:r>
              <a:rPr lang="en-US" dirty="0" smtClean="0"/>
              <a:t> (</a:t>
            </a:r>
            <a:r>
              <a:rPr lang="en-US" dirty="0" err="1" smtClean="0"/>
              <a:t>terhitung</a:t>
            </a:r>
            <a:r>
              <a:rPr lang="en-US" dirty="0" smtClean="0"/>
              <a:t> </a:t>
            </a:r>
            <a:r>
              <a:rPr lang="en-US" dirty="0" err="1" smtClean="0"/>
              <a:t>daari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haid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).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3 </a:t>
            </a:r>
            <a:r>
              <a:rPr lang="en-US" dirty="0" err="1" smtClean="0"/>
              <a:t>bulan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74599"/>
            <a:ext cx="4863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ABORSI MENURUT MEDIS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3143" y="3410299"/>
            <a:ext cx="5168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PANDANGAN MEDIS TENTANG ABORSI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3143" y="3918857"/>
            <a:ext cx="6727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dr. Budi,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,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en-US" dirty="0" err="1" smtClean="0"/>
              <a:t>asalkan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menyelamatkan</a:t>
            </a:r>
            <a:r>
              <a:rPr lang="en-US" dirty="0" smtClean="0"/>
              <a:t> </a:t>
            </a:r>
            <a:r>
              <a:rPr lang="en-US" dirty="0" err="1" smtClean="0"/>
              <a:t>nyawa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.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medicinalis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Deklarasi</a:t>
            </a:r>
            <a:r>
              <a:rPr lang="en-US" dirty="0" smtClean="0"/>
              <a:t> Oslo,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diputuskan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orang </a:t>
            </a:r>
            <a:r>
              <a:rPr lang="en-US" dirty="0" err="1" smtClean="0"/>
              <a:t>dokter</a:t>
            </a:r>
            <a:r>
              <a:rPr lang="en-US" dirty="0" smtClean="0"/>
              <a:t> yang </a:t>
            </a:r>
            <a:r>
              <a:rPr lang="en-US" dirty="0" err="1" smtClean="0"/>
              <a:t>kompeten</a:t>
            </a:r>
            <a:r>
              <a:rPr lang="en-US" dirty="0" smtClean="0"/>
              <a:t> di </a:t>
            </a:r>
            <a:r>
              <a:rPr lang="en-US" dirty="0" err="1" smtClean="0"/>
              <a:t>bidangnya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38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50823" y="1319348"/>
            <a:ext cx="6165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ABORSI MENURUT ISLAM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3792" y="2274838"/>
            <a:ext cx="100681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smtClean="0"/>
              <a:t>Kata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abortion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gugur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keguguran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Arab,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Isqath</a:t>
            </a:r>
            <a:r>
              <a:rPr lang="en-US" dirty="0" smtClean="0"/>
              <a:t> al-</a:t>
            </a:r>
            <a:r>
              <a:rPr lang="en-US" dirty="0" err="1" smtClean="0"/>
              <a:t>Hamli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al-</a:t>
            </a:r>
            <a:r>
              <a:rPr lang="en-US" dirty="0" err="1" smtClean="0"/>
              <a:t>Ijhad.Menurut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,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merusak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konsepsi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 </a:t>
            </a:r>
            <a:r>
              <a:rPr lang="en-US" dirty="0" err="1" smtClean="0"/>
              <a:t>fikih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Arab al-</a:t>
            </a:r>
            <a:r>
              <a:rPr lang="en-US" dirty="0" err="1" smtClean="0"/>
              <a:t>ijhadh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mashdar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ajhadha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lain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isqath</a:t>
            </a:r>
            <a:r>
              <a:rPr lang="en-US" dirty="0" smtClean="0"/>
              <a:t> al- </a:t>
            </a:r>
            <a:r>
              <a:rPr lang="en-US" dirty="0" err="1" smtClean="0"/>
              <a:t>hml</a:t>
            </a:r>
            <a:r>
              <a:rPr lang="en-US" dirty="0" smtClean="0"/>
              <a:t>,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yang </a:t>
            </a:r>
            <a:r>
              <a:rPr lang="en-US" dirty="0" err="1" smtClean="0"/>
              <a:t>melahirkan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paksa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 </a:t>
            </a:r>
            <a:r>
              <a:rPr lang="en-US" dirty="0" err="1" smtClean="0"/>
              <a:t>penciptaannya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28754" y="1018903"/>
            <a:ext cx="5773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PANDANGAN ISLAM TERHADAP ABORSI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061" y="1763486"/>
            <a:ext cx="112188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Islam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haram,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nyawa</a:t>
            </a:r>
            <a:r>
              <a:rPr lang="en-US" dirty="0" smtClean="0"/>
              <a:t> orang lain.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fleksibel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luwes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darurat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dibolehkan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menggugurkan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Madzhab</a:t>
            </a:r>
            <a:r>
              <a:rPr lang="en-US" dirty="0" smtClean="0"/>
              <a:t> Imam Malik </a:t>
            </a:r>
            <a:r>
              <a:rPr lang="en-US" dirty="0" err="1" smtClean="0"/>
              <a:t>hukumnya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"Haram". </a:t>
            </a:r>
            <a:r>
              <a:rPr lang="en-US" dirty="0" err="1" smtClean="0"/>
              <a:t>Dijelaskan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Madzhab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hukumnya</a:t>
            </a:r>
            <a:r>
              <a:rPr lang="en-US" dirty="0" smtClean="0"/>
              <a:t> haram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40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sperma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uzur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, haram </a:t>
            </a:r>
            <a:r>
              <a:rPr lang="en-US" dirty="0" err="1" smtClean="0"/>
              <a:t>hukumnya</a:t>
            </a:r>
            <a:r>
              <a:rPr lang="en-US" dirty="0" smtClean="0"/>
              <a:t>.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ditiupkannya</a:t>
            </a:r>
            <a:r>
              <a:rPr lang="en-US" dirty="0" smtClean="0"/>
              <a:t> </a:t>
            </a:r>
            <a:r>
              <a:rPr lang="en-US" dirty="0" err="1" smtClean="0"/>
              <a:t>roh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.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keharamannya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QS. al-</a:t>
            </a:r>
            <a:r>
              <a:rPr lang="en-US" dirty="0" err="1" smtClean="0"/>
              <a:t>Isra</a:t>
            </a:r>
            <a:r>
              <a:rPr lang="en-US" dirty="0" smtClean="0"/>
              <a:t>' (17): 31 </a:t>
            </a:r>
            <a:r>
              <a:rPr lang="en-US" dirty="0" err="1" smtClean="0"/>
              <a:t>dan</a:t>
            </a:r>
            <a:r>
              <a:rPr lang="en-US" dirty="0" smtClean="0"/>
              <a:t> 33, </a:t>
            </a:r>
            <a:r>
              <a:rPr lang="en-US" dirty="0" err="1" smtClean="0"/>
              <a:t>serta</a:t>
            </a:r>
            <a:r>
              <a:rPr lang="en-US" dirty="0" smtClean="0"/>
              <a:t> QS. al-</a:t>
            </a:r>
            <a:r>
              <a:rPr lang="en-US" dirty="0" err="1" smtClean="0"/>
              <a:t>An'am</a:t>
            </a:r>
            <a:r>
              <a:rPr lang="en-US" dirty="0" smtClean="0"/>
              <a:t> (6):151.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ditunjang</a:t>
            </a:r>
            <a:r>
              <a:rPr lang="en-US" dirty="0" smtClean="0"/>
              <a:t> pula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hadis</a:t>
            </a:r>
            <a:r>
              <a:rPr lang="en-US" dirty="0" smtClean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 Saw: “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Bani</a:t>
            </a:r>
            <a:r>
              <a:rPr lang="en-US" dirty="0" smtClean="0"/>
              <a:t> </a:t>
            </a:r>
            <a:r>
              <a:rPr lang="en-US" dirty="0" err="1" smtClean="0"/>
              <a:t>Hudzail</a:t>
            </a:r>
            <a:r>
              <a:rPr lang="en-US" dirty="0" smtClean="0"/>
              <a:t>,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melempar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gugur</a:t>
            </a:r>
            <a:r>
              <a:rPr lang="en-US" dirty="0" smtClean="0"/>
              <a:t> </a:t>
            </a:r>
            <a:r>
              <a:rPr lang="en-US" dirty="0" err="1" smtClean="0"/>
              <a:t>kandungannya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diyat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budak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budak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.” (HR Bukhari Muslim).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22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60913" y="1201784"/>
            <a:ext cx="627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 ABORSI LANGSUNG &amp; TIDAK LANGSUNG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0423" y="2011679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1.  </a:t>
            </a:r>
            <a:r>
              <a:rPr lang="en-US" b="1" dirty="0" err="1" smtClean="0"/>
              <a:t>Aborsi</a:t>
            </a:r>
            <a:r>
              <a:rPr lang="en-US" b="1" dirty="0" smtClean="0"/>
              <a:t> </a:t>
            </a:r>
            <a:r>
              <a:rPr lang="en-US" b="1" dirty="0" err="1" smtClean="0"/>
              <a:t>langsung</a:t>
            </a:r>
            <a:endParaRPr lang="en-US" b="1" dirty="0" smtClean="0"/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(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) yang </a:t>
            </a: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membunuh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sang </a:t>
            </a:r>
            <a:r>
              <a:rPr lang="en-US" dirty="0" err="1" smtClean="0"/>
              <a:t>ibu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b="1" dirty="0" smtClean="0"/>
              <a:t>2. </a:t>
            </a:r>
            <a:r>
              <a:rPr lang="en-US" b="1" dirty="0" err="1" smtClean="0"/>
              <a:t>Aborsi</a:t>
            </a:r>
            <a:r>
              <a:rPr lang="en-US" b="1" dirty="0" smtClean="0"/>
              <a:t> </a:t>
            </a:r>
            <a:r>
              <a:rPr lang="en-US" b="1" dirty="0" err="1" smtClean="0"/>
              <a:t>tak</a:t>
            </a:r>
            <a:r>
              <a:rPr lang="en-US" b="1" dirty="0" smtClean="0"/>
              <a:t> </a:t>
            </a:r>
            <a:r>
              <a:rPr lang="en-US" b="1" dirty="0" err="1" smtClean="0"/>
              <a:t>langsung</a:t>
            </a:r>
            <a:endParaRPr lang="en-US" b="1" dirty="0" smtClean="0"/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(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) yang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Misalnya</a:t>
            </a:r>
            <a:r>
              <a:rPr lang="en-US" dirty="0" smtClean="0"/>
              <a:t> :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yang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ketahuan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kanker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</a:t>
            </a:r>
            <a:r>
              <a:rPr lang="en-US" dirty="0" err="1" smtClean="0"/>
              <a:t>ganas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menghawatirkan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rahim</a:t>
            </a:r>
            <a:r>
              <a:rPr lang="en-US" dirty="0" smtClean="0"/>
              <a:t> yang </a:t>
            </a:r>
            <a:r>
              <a:rPr lang="en-US" dirty="0" err="1" smtClean="0"/>
              <a:t>diangkat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j</a:t>
            </a:r>
            <a:r>
              <a:rPr lang="en-US" dirty="0" err="1" smtClean="0"/>
              <a:t>anin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terangkat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63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31027" y="1031965"/>
            <a:ext cx="6648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FAKTOR-FAKTOR PENYEBAB ABORSI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5108" y="1802675"/>
            <a:ext cx="8987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tergolong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. </a:t>
            </a:r>
            <a:r>
              <a:rPr lang="en-US" dirty="0" err="1" smtClean="0"/>
              <a:t>Entah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,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dipertanyakan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nurani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digali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.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? </a:t>
            </a:r>
          </a:p>
          <a:p>
            <a:pPr algn="just"/>
            <a:endParaRPr lang="en-US" dirty="0"/>
          </a:p>
          <a:p>
            <a:pPr marL="342900" indent="-342900" algn="just">
              <a:buAutoNum type="arabicPeriod"/>
            </a:pP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sosiologis</a:t>
            </a:r>
            <a:r>
              <a:rPr lang="en-US" dirty="0" smtClean="0"/>
              <a:t>, </a:t>
            </a:r>
          </a:p>
          <a:p>
            <a:pPr algn="just"/>
            <a:r>
              <a:rPr lang="en-US" dirty="0"/>
              <a:t>	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mempertanggungjawabkan</a:t>
            </a:r>
            <a:r>
              <a:rPr lang="en-US" dirty="0" smtClean="0"/>
              <a:t> </a:t>
            </a:r>
            <a:r>
              <a:rPr lang="en-US" dirty="0" err="1" smtClean="0"/>
              <a:t>tindakannya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bersenggama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di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perkawinan</a:t>
            </a:r>
            <a:r>
              <a:rPr lang="en-US" dirty="0" smtClean="0"/>
              <a:t>,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takut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aib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. Status </a:t>
            </a:r>
            <a:r>
              <a:rPr lang="en-US" dirty="0" err="1" smtClean="0"/>
              <a:t>anak</a:t>
            </a:r>
            <a:r>
              <a:rPr lang="en-US" dirty="0" smtClean="0"/>
              <a:t> yang </a:t>
            </a:r>
            <a:r>
              <a:rPr lang="en-US" dirty="0" err="1" smtClean="0"/>
              <a:t>bakal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haram </a:t>
            </a:r>
          </a:p>
          <a:p>
            <a:pPr algn="just"/>
            <a:r>
              <a:rPr lang="en-US" dirty="0" err="1" smtClean="0"/>
              <a:t>walaupun</a:t>
            </a:r>
            <a:r>
              <a:rPr lang="en-US" dirty="0" smtClean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barat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single parent.</a:t>
            </a:r>
          </a:p>
        </p:txBody>
      </p:sp>
    </p:spTree>
    <p:extLst>
      <p:ext uri="{BB962C8B-B14F-4D97-AF65-F5344CB8AC3E}">
        <p14:creationId xmlns:p14="http://schemas.microsoft.com/office/powerpoint/2010/main" val="315490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0057" y="1306286"/>
            <a:ext cx="82687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2</a:t>
            </a:r>
            <a:r>
              <a:rPr lang="en-US" b="1" dirty="0" smtClean="0"/>
              <a:t>. </a:t>
            </a:r>
            <a:r>
              <a:rPr lang="en-US" b="1" dirty="0" err="1" smtClean="0"/>
              <a:t>Terkadang</a:t>
            </a:r>
            <a:r>
              <a:rPr lang="en-US" b="1" dirty="0" smtClean="0"/>
              <a:t> </a:t>
            </a:r>
            <a:r>
              <a:rPr lang="en-US" b="1" dirty="0" err="1" smtClean="0"/>
              <a:t>muncul</a:t>
            </a:r>
            <a:r>
              <a:rPr lang="en-US" b="1" dirty="0" smtClean="0"/>
              <a:t> </a:t>
            </a:r>
            <a:r>
              <a:rPr lang="en-US" b="1" dirty="0" err="1" smtClean="0"/>
              <a:t>alasan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melakukan</a:t>
            </a:r>
            <a:r>
              <a:rPr lang="en-US" b="1" dirty="0" smtClean="0"/>
              <a:t> </a:t>
            </a:r>
            <a:r>
              <a:rPr lang="en-US" b="1" dirty="0" err="1" smtClean="0"/>
              <a:t>aborsi</a:t>
            </a:r>
            <a:endParaRPr lang="en-US" b="1" dirty="0" smtClean="0"/>
          </a:p>
          <a:p>
            <a:pPr algn="just"/>
            <a:r>
              <a:rPr lang="en-US" b="1" dirty="0"/>
              <a:t>	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sanggup</a:t>
            </a:r>
            <a:r>
              <a:rPr lang="en-US" dirty="0" smtClean="0"/>
              <a:t> </a:t>
            </a:r>
            <a:r>
              <a:rPr lang="en-US" dirty="0" err="1" smtClean="0"/>
              <a:t>menghidupi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membiayai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dilahirkan.17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agar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/>
              <a:t>3</a:t>
            </a:r>
            <a:r>
              <a:rPr lang="en-US" b="1" dirty="0" smtClean="0"/>
              <a:t>. </a:t>
            </a:r>
            <a:r>
              <a:rPr lang="en-US" b="1" dirty="0" err="1" smtClean="0"/>
              <a:t>Kemajuan</a:t>
            </a:r>
            <a:r>
              <a:rPr lang="en-US" b="1" dirty="0" smtClean="0"/>
              <a:t> </a:t>
            </a:r>
            <a:r>
              <a:rPr lang="en-US" b="1" dirty="0" err="1" smtClean="0"/>
              <a:t>teknologi</a:t>
            </a:r>
            <a:r>
              <a:rPr lang="en-US" b="1" dirty="0" smtClean="0"/>
              <a:t> yang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langsung</a:t>
            </a:r>
            <a:r>
              <a:rPr lang="en-US" b="1" dirty="0" smtClean="0"/>
              <a:t> </a:t>
            </a:r>
            <a:r>
              <a:rPr lang="en-US" b="1" dirty="0" err="1" smtClean="0"/>
              <a:t>berpengaruh</a:t>
            </a:r>
            <a:r>
              <a:rPr lang="en-US" b="1" dirty="0" smtClean="0"/>
              <a:t> </a:t>
            </a:r>
            <a:r>
              <a:rPr lang="en-US" b="1" dirty="0" err="1" smtClean="0"/>
              <a:t>bagi</a:t>
            </a:r>
            <a:r>
              <a:rPr lang="en-US" b="1" dirty="0" smtClean="0"/>
              <a:t> </a:t>
            </a:r>
            <a:r>
              <a:rPr lang="en-US" b="1" dirty="0" err="1" smtClean="0"/>
              <a:t>perubahan</a:t>
            </a:r>
            <a:r>
              <a:rPr lang="en-US" b="1" dirty="0" smtClean="0"/>
              <a:t> </a:t>
            </a:r>
            <a:r>
              <a:rPr lang="en-US" b="1" dirty="0" err="1" smtClean="0"/>
              <a:t>prilaku</a:t>
            </a:r>
            <a:r>
              <a:rPr lang="en-US" b="1" dirty="0" smtClean="0"/>
              <a:t> orang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aborsi</a:t>
            </a:r>
            <a:r>
              <a:rPr lang="en-US" b="1" dirty="0" smtClean="0"/>
              <a:t>. </a:t>
            </a:r>
          </a:p>
          <a:p>
            <a:pPr algn="just"/>
            <a:r>
              <a:rPr lang="en-US" b="1" dirty="0"/>
              <a:t>	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.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berbahaya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berkesudahan</a:t>
            </a:r>
            <a:r>
              <a:rPr lang="en-US" dirty="0" smtClean="0"/>
              <a:t>, </a:t>
            </a:r>
            <a:r>
              <a:rPr lang="en-US" dirty="0" err="1" smtClean="0"/>
              <a:t>cacat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. Akan </a:t>
            </a:r>
            <a:r>
              <a:rPr lang="en-US" dirty="0" err="1" smtClean="0"/>
              <a:t>tetapi</a:t>
            </a:r>
            <a:r>
              <a:rPr lang="en-US" dirty="0" smtClean="0"/>
              <a:t>,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 </a:t>
            </a:r>
            <a:r>
              <a:rPr lang="en-US" dirty="0" err="1" smtClean="0"/>
              <a:t>canggih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berisiko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.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orang, </a:t>
            </a:r>
            <a:r>
              <a:rPr lang="en-US" dirty="0" err="1" smtClean="0"/>
              <a:t>resiko</a:t>
            </a:r>
            <a:r>
              <a:rPr lang="en-US" dirty="0" smtClean="0"/>
              <a:t> yang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ditakuti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26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82983" y="491089"/>
            <a:ext cx="553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RESIKO MELAKUKAN ABORSI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38" y="1443842"/>
            <a:ext cx="85561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dirty="0" err="1" smtClean="0"/>
              <a:t>Dikutip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Justisi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melanggar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dibenarkan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pun,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	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berbahaya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melakukannya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degradasi</a:t>
            </a:r>
            <a:r>
              <a:rPr lang="en-US" dirty="0" smtClean="0"/>
              <a:t> moral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pelakunya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	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digali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di </a:t>
            </a:r>
            <a:r>
              <a:rPr lang="en-US" dirty="0" err="1" smtClean="0"/>
              <a:t>hinggap</a:t>
            </a:r>
            <a:r>
              <a:rPr lang="en-US" dirty="0" smtClean="0"/>
              <a:t> post-traumatic abortion syndrome (PAS)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stress </a:t>
            </a:r>
            <a:r>
              <a:rPr lang="en-US" dirty="0" err="1" smtClean="0"/>
              <a:t>paska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.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aborsi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	</a:t>
            </a:r>
            <a:r>
              <a:rPr lang="en-US" dirty="0" err="1" smtClean="0"/>
              <a:t>Gejalanya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bersalah</a:t>
            </a:r>
            <a:r>
              <a:rPr lang="en-US" dirty="0" smtClean="0"/>
              <a:t>, </a:t>
            </a:r>
            <a:r>
              <a:rPr lang="en-US" dirty="0" err="1" smtClean="0"/>
              <a:t>menyesal</a:t>
            </a:r>
            <a:r>
              <a:rPr lang="en-US" dirty="0" smtClean="0"/>
              <a:t>, </a:t>
            </a:r>
            <a:r>
              <a:rPr lang="en-US" dirty="0" err="1" smtClean="0"/>
              <a:t>malu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insomnia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megalami</a:t>
            </a:r>
            <a:r>
              <a:rPr lang="en-US" dirty="0" smtClean="0"/>
              <a:t> </a:t>
            </a:r>
            <a:r>
              <a:rPr lang="en-US" dirty="0" err="1" smtClean="0"/>
              <a:t>mimpi-mimpi</a:t>
            </a:r>
            <a:r>
              <a:rPr lang="en-US" dirty="0" smtClean="0"/>
              <a:t> yang </a:t>
            </a:r>
            <a:r>
              <a:rPr lang="en-US" dirty="0" err="1" smtClean="0"/>
              <a:t>mengerikan</a:t>
            </a:r>
            <a:r>
              <a:rPr lang="en-US" dirty="0" smtClean="0"/>
              <a:t>. </a:t>
            </a:r>
            <a:r>
              <a:rPr lang="en-US" dirty="0" err="1" smtClean="0"/>
              <a:t>Acap</a:t>
            </a:r>
            <a:r>
              <a:rPr lang="en-US" dirty="0" smtClean="0"/>
              <a:t> kali, </a:t>
            </a:r>
            <a:r>
              <a:rPr lang="en-US" dirty="0" err="1" smtClean="0"/>
              <a:t>muncul</a:t>
            </a:r>
            <a:r>
              <a:rPr lang="en-US" dirty="0" smtClean="0"/>
              <a:t> rasa </a:t>
            </a:r>
            <a:r>
              <a:rPr lang="en-US" dirty="0" err="1" smtClean="0"/>
              <a:t>benci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permusuhan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lelaki</a:t>
            </a:r>
            <a:r>
              <a:rPr lang="en-US" dirty="0" smtClean="0"/>
              <a:t> yang </a:t>
            </a:r>
            <a:r>
              <a:rPr lang="en-US" dirty="0" err="1" smtClean="0"/>
              <a:t>menghamilinya</a:t>
            </a:r>
            <a:r>
              <a:rPr lang="en-US" dirty="0" smtClean="0"/>
              <a:t>.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heran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lari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narkoba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6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178</Words>
  <Application>Microsoft Office PowerPoint</Application>
  <PresentationFormat>Widescreen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Berlin Sans FB Demi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CONTOH KASUS ABORSI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2022-03-19T07:54:10Z</dcterms:created>
  <dcterms:modified xsi:type="dcterms:W3CDTF">2022-03-19T10:37:56Z</dcterms:modified>
</cp:coreProperties>
</file>