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1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E6B4D9-304C-4614-8794-8A2F087328E0}">
  <a:tblStyle styleId="{11E6B4D9-304C-4614-8794-8A2F087328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0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Google Shape;1197;g8d27fe0ead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8" name="Google Shape;1198;g8d27fe0ead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5" name="Google Shape;1275;g8d744abee0_0_3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6" name="Google Shape;1276;g8d744abee0_0_3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Google Shape;1470;g8b385fd27f_2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1" name="Google Shape;1471;g8b385fd27f_2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9" name="Google Shape;1579;g8d744abee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0" name="Google Shape;1580;g8d744abee0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" name="Google Shape;940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1" name="Google Shape;941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g8d744abee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1" name="Google Shape;951;g8d744abee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8d744abee0_0_9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2" name="Google Shape;972;g8d744abee0_0_9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1037;g8d744abee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8" name="Google Shape;1038;g8d744abee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Google Shape;1072;g8b385fd27f_2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3" name="Google Shape;1073;g8b385fd27f_2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Google Shape;1099;g8d744abee0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0" name="Google Shape;1100;g8d744abee0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Google Shape;1116;g8d744abee0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7" name="Google Shape;1117;g8d744abee0_0_3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g8b385fd27f_2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9" name="Google Shape;1169;g8b385fd27f_2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2980411" y="0"/>
            <a:ext cx="6163570" cy="5143484"/>
          </a:xfrm>
          <a:custGeom>
            <a:avLst/>
            <a:gdLst/>
            <a:ahLst/>
            <a:cxnLst/>
            <a:rect l="l" t="t" r="r" b="b"/>
            <a:pathLst>
              <a:path w="47244" h="39425" extrusionOk="0">
                <a:moveTo>
                  <a:pt x="22178" y="0"/>
                </a:moveTo>
                <a:cubicBezTo>
                  <a:pt x="19675" y="1372"/>
                  <a:pt x="17728" y="3558"/>
                  <a:pt x="16882" y="6112"/>
                </a:cubicBezTo>
                <a:cubicBezTo>
                  <a:pt x="15592" y="10138"/>
                  <a:pt x="16964" y="14720"/>
                  <a:pt x="14910" y="18487"/>
                </a:cubicBezTo>
                <a:cubicBezTo>
                  <a:pt x="12590" y="22753"/>
                  <a:pt x="6795" y="24440"/>
                  <a:pt x="3401" y="28049"/>
                </a:cubicBezTo>
                <a:cubicBezTo>
                  <a:pt x="1081" y="30495"/>
                  <a:pt x="1" y="33895"/>
                  <a:pt x="582" y="37080"/>
                </a:cubicBezTo>
                <a:cubicBezTo>
                  <a:pt x="715" y="37870"/>
                  <a:pt x="980" y="38660"/>
                  <a:pt x="1321" y="39425"/>
                </a:cubicBezTo>
                <a:lnTo>
                  <a:pt x="47243" y="39425"/>
                </a:lnTo>
                <a:lnTo>
                  <a:pt x="47243" y="0"/>
                </a:ln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261043" y="278685"/>
            <a:ext cx="6102229" cy="4134590"/>
            <a:chOff x="916725" y="1514875"/>
            <a:chExt cx="495150" cy="335491"/>
          </a:xfrm>
        </p:grpSpPr>
        <p:sp>
          <p:nvSpPr>
            <p:cNvPr id="11" name="Google Shape;11;p2"/>
            <p:cNvSpPr/>
            <p:nvPr/>
          </p:nvSpPr>
          <p:spPr>
            <a:xfrm>
              <a:off x="946300" y="1676900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983250" y="1542049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029875" y="1701050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12082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8"/>
                    <a:pt x="60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55625" y="1595650"/>
              <a:ext cx="9725" cy="9825"/>
            </a:xfrm>
            <a:custGeom>
              <a:avLst/>
              <a:gdLst/>
              <a:ahLst/>
              <a:cxnLst/>
              <a:rect l="l" t="t" r="r" b="b"/>
              <a:pathLst>
                <a:path w="389" h="393" extrusionOk="0">
                  <a:moveTo>
                    <a:pt x="187" y="1"/>
                  </a:moveTo>
                  <a:cubicBezTo>
                    <a:pt x="94" y="1"/>
                    <a:pt x="0" y="94"/>
                    <a:pt x="0" y="206"/>
                  </a:cubicBezTo>
                  <a:cubicBezTo>
                    <a:pt x="0" y="299"/>
                    <a:pt x="94" y="392"/>
                    <a:pt x="187" y="392"/>
                  </a:cubicBezTo>
                  <a:cubicBezTo>
                    <a:pt x="295" y="392"/>
                    <a:pt x="388" y="299"/>
                    <a:pt x="388" y="206"/>
                  </a:cubicBezTo>
                  <a:cubicBezTo>
                    <a:pt x="388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977350" y="1759350"/>
              <a:ext cx="5900" cy="5825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022875" y="1639575"/>
              <a:ext cx="5800" cy="6275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255600" y="1514875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937700" y="1521875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201938" y="1836341"/>
              <a:ext cx="14000" cy="14025"/>
            </a:xfrm>
            <a:custGeom>
              <a:avLst/>
              <a:gdLst/>
              <a:ahLst/>
              <a:cxnLst/>
              <a:rect l="l" t="t" r="r" b="b"/>
              <a:pathLst>
                <a:path w="560" h="561" extrusionOk="0">
                  <a:moveTo>
                    <a:pt x="280" y="0"/>
                  </a:moveTo>
                  <a:cubicBezTo>
                    <a:pt x="127" y="0"/>
                    <a:pt x="0" y="127"/>
                    <a:pt x="0" y="280"/>
                  </a:cubicBezTo>
                  <a:cubicBezTo>
                    <a:pt x="0" y="437"/>
                    <a:pt x="127" y="560"/>
                    <a:pt x="280" y="560"/>
                  </a:cubicBezTo>
                  <a:cubicBezTo>
                    <a:pt x="437" y="560"/>
                    <a:pt x="560" y="437"/>
                    <a:pt x="560" y="280"/>
                  </a:cubicBezTo>
                  <a:cubicBezTo>
                    <a:pt x="560" y="127"/>
                    <a:pt x="437" y="0"/>
                    <a:pt x="280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069520" y="1561494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275020" y="1569692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40607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204262" y="155645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110375" y="1821527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274782" y="1707250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2"/>
          <p:cNvSpPr/>
          <p:nvPr/>
        </p:nvSpPr>
        <p:spPr>
          <a:xfrm rot="6312029">
            <a:off x="-2270486" y="3883267"/>
            <a:ext cx="5005154" cy="4335881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 txBox="1">
            <a:spLocks noGrp="1"/>
          </p:cNvSpPr>
          <p:nvPr>
            <p:ph type="ctrTitle"/>
          </p:nvPr>
        </p:nvSpPr>
        <p:spPr>
          <a:xfrm>
            <a:off x="4361400" y="1787500"/>
            <a:ext cx="4062600" cy="164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4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subTitle" idx="1"/>
          </p:nvPr>
        </p:nvSpPr>
        <p:spPr>
          <a:xfrm>
            <a:off x="5496350" y="3711300"/>
            <a:ext cx="2927400" cy="8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x columns">
  <p:cSld name="CUSTOM_1"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4"/>
          <p:cNvSpPr/>
          <p:nvPr/>
        </p:nvSpPr>
        <p:spPr>
          <a:xfrm>
            <a:off x="8051700" y="3920850"/>
            <a:ext cx="2065507" cy="2025178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14"/>
          <p:cNvSpPr/>
          <p:nvPr/>
        </p:nvSpPr>
        <p:spPr>
          <a:xfrm>
            <a:off x="7743475" y="-731400"/>
            <a:ext cx="2065507" cy="2025178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14"/>
          <p:cNvSpPr/>
          <p:nvPr/>
        </p:nvSpPr>
        <p:spPr>
          <a:xfrm rot="5400000" flipH="1">
            <a:off x="-6882355" y="-536792"/>
            <a:ext cx="10452698" cy="5849461"/>
          </a:xfrm>
          <a:custGeom>
            <a:avLst/>
            <a:gdLst/>
            <a:ahLst/>
            <a:cxnLst/>
            <a:rect l="l" t="t" r="r" b="b"/>
            <a:pathLst>
              <a:path w="35267" h="21437" extrusionOk="0">
                <a:moveTo>
                  <a:pt x="9647" y="0"/>
                </a:moveTo>
                <a:cubicBezTo>
                  <a:pt x="9051" y="0"/>
                  <a:pt x="8458" y="50"/>
                  <a:pt x="7876" y="157"/>
                </a:cubicBezTo>
                <a:cubicBezTo>
                  <a:pt x="5114" y="681"/>
                  <a:pt x="2845" y="2609"/>
                  <a:pt x="2586" y="5187"/>
                </a:cubicBezTo>
                <a:cubicBezTo>
                  <a:pt x="2453" y="6344"/>
                  <a:pt x="3717" y="8423"/>
                  <a:pt x="3319" y="9529"/>
                </a:cubicBezTo>
                <a:cubicBezTo>
                  <a:pt x="2927" y="10635"/>
                  <a:pt x="1" y="14086"/>
                  <a:pt x="83" y="16696"/>
                </a:cubicBezTo>
                <a:cubicBezTo>
                  <a:pt x="159" y="19300"/>
                  <a:pt x="822" y="20090"/>
                  <a:pt x="1770" y="21436"/>
                </a:cubicBezTo>
                <a:lnTo>
                  <a:pt x="32682" y="21436"/>
                </a:lnTo>
                <a:cubicBezTo>
                  <a:pt x="33263" y="20090"/>
                  <a:pt x="33737" y="19009"/>
                  <a:pt x="33055" y="17246"/>
                </a:cubicBezTo>
                <a:cubicBezTo>
                  <a:pt x="32499" y="15849"/>
                  <a:pt x="34003" y="14693"/>
                  <a:pt x="34578" y="13378"/>
                </a:cubicBezTo>
                <a:cubicBezTo>
                  <a:pt x="35077" y="12215"/>
                  <a:pt x="35267" y="10825"/>
                  <a:pt x="35134" y="9529"/>
                </a:cubicBezTo>
                <a:cubicBezTo>
                  <a:pt x="34951" y="7823"/>
                  <a:pt x="34129" y="6085"/>
                  <a:pt x="32707" y="4821"/>
                </a:cubicBezTo>
                <a:cubicBezTo>
                  <a:pt x="30980" y="3333"/>
                  <a:pt x="28580" y="2711"/>
                  <a:pt x="26205" y="2711"/>
                </a:cubicBezTo>
                <a:cubicBezTo>
                  <a:pt x="25503" y="2711"/>
                  <a:pt x="24804" y="2766"/>
                  <a:pt x="24125" y="2868"/>
                </a:cubicBezTo>
                <a:cubicBezTo>
                  <a:pt x="23050" y="3027"/>
                  <a:pt x="22000" y="3286"/>
                  <a:pt x="20916" y="3286"/>
                </a:cubicBezTo>
                <a:cubicBezTo>
                  <a:pt x="20750" y="3286"/>
                  <a:pt x="20583" y="3280"/>
                  <a:pt x="20415" y="3266"/>
                </a:cubicBezTo>
                <a:cubicBezTo>
                  <a:pt x="18544" y="3108"/>
                  <a:pt x="16939" y="2078"/>
                  <a:pt x="15251" y="1313"/>
                </a:cubicBezTo>
                <a:cubicBezTo>
                  <a:pt x="13502" y="513"/>
                  <a:pt x="11559" y="0"/>
                  <a:pt x="9647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1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357" name="Google Shape;357;p14"/>
          <p:cNvSpPr txBox="1">
            <a:spLocks noGrp="1"/>
          </p:cNvSpPr>
          <p:nvPr>
            <p:ph type="subTitle" idx="1"/>
          </p:nvPr>
        </p:nvSpPr>
        <p:spPr>
          <a:xfrm>
            <a:off x="724125" y="2343367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58" name="Google Shape;358;p14"/>
          <p:cNvSpPr txBox="1">
            <a:spLocks noGrp="1"/>
          </p:cNvSpPr>
          <p:nvPr>
            <p:ph type="title" idx="2"/>
          </p:nvPr>
        </p:nvSpPr>
        <p:spPr>
          <a:xfrm>
            <a:off x="724125" y="2116520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59" name="Google Shape;359;p14"/>
          <p:cNvSpPr txBox="1">
            <a:spLocks noGrp="1"/>
          </p:cNvSpPr>
          <p:nvPr>
            <p:ph type="title" idx="3" hasCustomPrompt="1"/>
          </p:nvPr>
        </p:nvSpPr>
        <p:spPr>
          <a:xfrm>
            <a:off x="724137" y="1540773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360" name="Google Shape;360;p14"/>
          <p:cNvSpPr txBox="1">
            <a:spLocks noGrp="1"/>
          </p:cNvSpPr>
          <p:nvPr>
            <p:ph type="subTitle" idx="4"/>
          </p:nvPr>
        </p:nvSpPr>
        <p:spPr>
          <a:xfrm>
            <a:off x="3413996" y="2343367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61" name="Google Shape;361;p14"/>
          <p:cNvSpPr txBox="1">
            <a:spLocks noGrp="1"/>
          </p:cNvSpPr>
          <p:nvPr>
            <p:ph type="title" idx="5"/>
          </p:nvPr>
        </p:nvSpPr>
        <p:spPr>
          <a:xfrm>
            <a:off x="3413999" y="2116520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62" name="Google Shape;362;p14"/>
          <p:cNvSpPr txBox="1">
            <a:spLocks noGrp="1"/>
          </p:cNvSpPr>
          <p:nvPr>
            <p:ph type="title" idx="6" hasCustomPrompt="1"/>
          </p:nvPr>
        </p:nvSpPr>
        <p:spPr>
          <a:xfrm>
            <a:off x="3414008" y="1540773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363" name="Google Shape;363;p14"/>
          <p:cNvSpPr txBox="1">
            <a:spLocks noGrp="1"/>
          </p:cNvSpPr>
          <p:nvPr>
            <p:ph type="subTitle" idx="7"/>
          </p:nvPr>
        </p:nvSpPr>
        <p:spPr>
          <a:xfrm>
            <a:off x="6103866" y="2343367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64" name="Google Shape;364;p14"/>
          <p:cNvSpPr txBox="1">
            <a:spLocks noGrp="1"/>
          </p:cNvSpPr>
          <p:nvPr>
            <p:ph type="title" idx="8"/>
          </p:nvPr>
        </p:nvSpPr>
        <p:spPr>
          <a:xfrm>
            <a:off x="6103872" y="2116520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65" name="Google Shape;365;p14"/>
          <p:cNvSpPr txBox="1">
            <a:spLocks noGrp="1"/>
          </p:cNvSpPr>
          <p:nvPr>
            <p:ph type="title" idx="9" hasCustomPrompt="1"/>
          </p:nvPr>
        </p:nvSpPr>
        <p:spPr>
          <a:xfrm>
            <a:off x="6103879" y="1540773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366" name="Google Shape;366;p14"/>
          <p:cNvSpPr txBox="1">
            <a:spLocks noGrp="1"/>
          </p:cNvSpPr>
          <p:nvPr>
            <p:ph type="subTitle" idx="13"/>
          </p:nvPr>
        </p:nvSpPr>
        <p:spPr>
          <a:xfrm>
            <a:off x="724125" y="3904708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67" name="Google Shape;367;p14"/>
          <p:cNvSpPr txBox="1">
            <a:spLocks noGrp="1"/>
          </p:cNvSpPr>
          <p:nvPr>
            <p:ph type="title" idx="14"/>
          </p:nvPr>
        </p:nvSpPr>
        <p:spPr>
          <a:xfrm>
            <a:off x="724125" y="3677861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68" name="Google Shape;368;p14"/>
          <p:cNvSpPr txBox="1">
            <a:spLocks noGrp="1"/>
          </p:cNvSpPr>
          <p:nvPr>
            <p:ph type="title" idx="15" hasCustomPrompt="1"/>
          </p:nvPr>
        </p:nvSpPr>
        <p:spPr>
          <a:xfrm>
            <a:off x="724137" y="3102114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369" name="Google Shape;369;p14"/>
          <p:cNvSpPr txBox="1">
            <a:spLocks noGrp="1"/>
          </p:cNvSpPr>
          <p:nvPr>
            <p:ph type="subTitle" idx="16"/>
          </p:nvPr>
        </p:nvSpPr>
        <p:spPr>
          <a:xfrm>
            <a:off x="3413996" y="3904708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70" name="Google Shape;370;p14"/>
          <p:cNvSpPr txBox="1">
            <a:spLocks noGrp="1"/>
          </p:cNvSpPr>
          <p:nvPr>
            <p:ph type="title" idx="17"/>
          </p:nvPr>
        </p:nvSpPr>
        <p:spPr>
          <a:xfrm>
            <a:off x="3413999" y="3677861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71" name="Google Shape;371;p14"/>
          <p:cNvSpPr txBox="1">
            <a:spLocks noGrp="1"/>
          </p:cNvSpPr>
          <p:nvPr>
            <p:ph type="title" idx="18" hasCustomPrompt="1"/>
          </p:nvPr>
        </p:nvSpPr>
        <p:spPr>
          <a:xfrm>
            <a:off x="3414008" y="3102114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372" name="Google Shape;372;p14"/>
          <p:cNvSpPr txBox="1">
            <a:spLocks noGrp="1"/>
          </p:cNvSpPr>
          <p:nvPr>
            <p:ph type="subTitle" idx="19"/>
          </p:nvPr>
        </p:nvSpPr>
        <p:spPr>
          <a:xfrm>
            <a:off x="6103866" y="3904708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73" name="Google Shape;373;p14"/>
          <p:cNvSpPr txBox="1">
            <a:spLocks noGrp="1"/>
          </p:cNvSpPr>
          <p:nvPr>
            <p:ph type="title" idx="20"/>
          </p:nvPr>
        </p:nvSpPr>
        <p:spPr>
          <a:xfrm>
            <a:off x="6103872" y="3677861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74" name="Google Shape;374;p14"/>
          <p:cNvSpPr txBox="1">
            <a:spLocks noGrp="1"/>
          </p:cNvSpPr>
          <p:nvPr>
            <p:ph type="title" idx="21" hasCustomPrompt="1"/>
          </p:nvPr>
        </p:nvSpPr>
        <p:spPr>
          <a:xfrm>
            <a:off x="6103879" y="3102114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grpSp>
        <p:nvGrpSpPr>
          <p:cNvPr id="375" name="Google Shape;375;p14"/>
          <p:cNvGrpSpPr/>
          <p:nvPr/>
        </p:nvGrpSpPr>
        <p:grpSpPr>
          <a:xfrm>
            <a:off x="123514" y="2742803"/>
            <a:ext cx="8772508" cy="2251174"/>
            <a:chOff x="904527" y="1714820"/>
            <a:chExt cx="711823" cy="182666"/>
          </a:xfrm>
        </p:grpSpPr>
        <p:sp>
          <p:nvSpPr>
            <p:cNvPr id="376" name="Google Shape;376;p14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944407" y="187056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1603491" y="17649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904527" y="1714820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1024177" y="1889473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1595351" y="1859991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1479076" y="1887661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4"/>
            <p:cNvSpPr/>
            <p:nvPr/>
          </p:nvSpPr>
          <p:spPr>
            <a:xfrm>
              <a:off x="1592227" y="1746126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14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6" name="Google Shape;386;p14"/>
          <p:cNvGrpSpPr/>
          <p:nvPr/>
        </p:nvGrpSpPr>
        <p:grpSpPr>
          <a:xfrm>
            <a:off x="8384174" y="193174"/>
            <a:ext cx="511840" cy="585068"/>
            <a:chOff x="6144600" y="3520075"/>
            <a:chExt cx="29600" cy="33825"/>
          </a:xfrm>
        </p:grpSpPr>
        <p:sp>
          <p:nvSpPr>
            <p:cNvPr id="387" name="Google Shape;387;p14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4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4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4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4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4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4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4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4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4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4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4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4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4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4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4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s">
  <p:cSld name="CUSTOM_8"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1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05" name="Google Shape;405;p15"/>
          <p:cNvSpPr txBox="1">
            <a:spLocks noGrp="1"/>
          </p:cNvSpPr>
          <p:nvPr>
            <p:ph type="subTitle" idx="1"/>
          </p:nvPr>
        </p:nvSpPr>
        <p:spPr>
          <a:xfrm>
            <a:off x="1955516" y="2399725"/>
            <a:ext cx="23592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6" name="Google Shape;406;p15"/>
          <p:cNvSpPr txBox="1">
            <a:spLocks noGrp="1"/>
          </p:cNvSpPr>
          <p:nvPr>
            <p:ph type="title" idx="2"/>
          </p:nvPr>
        </p:nvSpPr>
        <p:spPr>
          <a:xfrm>
            <a:off x="2086616" y="2172875"/>
            <a:ext cx="2097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07" name="Google Shape;407;p15"/>
          <p:cNvSpPr txBox="1">
            <a:spLocks noGrp="1"/>
          </p:cNvSpPr>
          <p:nvPr>
            <p:ph type="title" idx="3" hasCustomPrompt="1"/>
          </p:nvPr>
        </p:nvSpPr>
        <p:spPr>
          <a:xfrm>
            <a:off x="2191016" y="1597125"/>
            <a:ext cx="18882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408" name="Google Shape;408;p15"/>
          <p:cNvSpPr txBox="1">
            <a:spLocks noGrp="1"/>
          </p:cNvSpPr>
          <p:nvPr>
            <p:ph type="subTitle" idx="4"/>
          </p:nvPr>
        </p:nvSpPr>
        <p:spPr>
          <a:xfrm>
            <a:off x="4829281" y="2399725"/>
            <a:ext cx="23592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9" name="Google Shape;409;p15"/>
          <p:cNvSpPr txBox="1">
            <a:spLocks noGrp="1"/>
          </p:cNvSpPr>
          <p:nvPr>
            <p:ph type="title" idx="5"/>
          </p:nvPr>
        </p:nvSpPr>
        <p:spPr>
          <a:xfrm>
            <a:off x="4960381" y="2172875"/>
            <a:ext cx="2097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10" name="Google Shape;410;p15"/>
          <p:cNvSpPr txBox="1">
            <a:spLocks noGrp="1"/>
          </p:cNvSpPr>
          <p:nvPr>
            <p:ph type="title" idx="6" hasCustomPrompt="1"/>
          </p:nvPr>
        </p:nvSpPr>
        <p:spPr>
          <a:xfrm>
            <a:off x="5064781" y="1597125"/>
            <a:ext cx="18882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411" name="Google Shape;411;p15"/>
          <p:cNvSpPr txBox="1">
            <a:spLocks noGrp="1"/>
          </p:cNvSpPr>
          <p:nvPr>
            <p:ph type="subTitle" idx="7"/>
          </p:nvPr>
        </p:nvSpPr>
        <p:spPr>
          <a:xfrm>
            <a:off x="1955516" y="3904800"/>
            <a:ext cx="23592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2" name="Google Shape;412;p15"/>
          <p:cNvSpPr txBox="1">
            <a:spLocks noGrp="1"/>
          </p:cNvSpPr>
          <p:nvPr>
            <p:ph type="title" idx="8"/>
          </p:nvPr>
        </p:nvSpPr>
        <p:spPr>
          <a:xfrm>
            <a:off x="2086616" y="3677950"/>
            <a:ext cx="2097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13" name="Google Shape;413;p15"/>
          <p:cNvSpPr txBox="1">
            <a:spLocks noGrp="1"/>
          </p:cNvSpPr>
          <p:nvPr>
            <p:ph type="title" idx="9" hasCustomPrompt="1"/>
          </p:nvPr>
        </p:nvSpPr>
        <p:spPr>
          <a:xfrm>
            <a:off x="2191016" y="3102200"/>
            <a:ext cx="18882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414" name="Google Shape;414;p15"/>
          <p:cNvSpPr txBox="1">
            <a:spLocks noGrp="1"/>
          </p:cNvSpPr>
          <p:nvPr>
            <p:ph type="subTitle" idx="13"/>
          </p:nvPr>
        </p:nvSpPr>
        <p:spPr>
          <a:xfrm>
            <a:off x="4829281" y="3904800"/>
            <a:ext cx="23592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5" name="Google Shape;415;p15"/>
          <p:cNvSpPr txBox="1">
            <a:spLocks noGrp="1"/>
          </p:cNvSpPr>
          <p:nvPr>
            <p:ph type="title" idx="14"/>
          </p:nvPr>
        </p:nvSpPr>
        <p:spPr>
          <a:xfrm>
            <a:off x="4960381" y="3677950"/>
            <a:ext cx="2097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16" name="Google Shape;416;p15"/>
          <p:cNvSpPr txBox="1">
            <a:spLocks noGrp="1"/>
          </p:cNvSpPr>
          <p:nvPr>
            <p:ph type="title" idx="15" hasCustomPrompt="1"/>
          </p:nvPr>
        </p:nvSpPr>
        <p:spPr>
          <a:xfrm>
            <a:off x="5064781" y="3102200"/>
            <a:ext cx="18882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417" name="Google Shape;417;p15"/>
          <p:cNvSpPr/>
          <p:nvPr/>
        </p:nvSpPr>
        <p:spPr>
          <a:xfrm rot="-6053757">
            <a:off x="6497778" y="-646745"/>
            <a:ext cx="4724084" cy="2851072"/>
          </a:xfrm>
          <a:custGeom>
            <a:avLst/>
            <a:gdLst/>
            <a:ahLst/>
            <a:cxnLst/>
            <a:rect l="l" t="t" r="r" b="b"/>
            <a:pathLst>
              <a:path w="8583" h="5180" extrusionOk="0">
                <a:moveTo>
                  <a:pt x="6070" y="0"/>
                </a:moveTo>
                <a:cubicBezTo>
                  <a:pt x="5442" y="0"/>
                  <a:pt x="4759" y="364"/>
                  <a:pt x="4183" y="401"/>
                </a:cubicBezTo>
                <a:cubicBezTo>
                  <a:pt x="4115" y="406"/>
                  <a:pt x="4044" y="409"/>
                  <a:pt x="3971" y="409"/>
                </a:cubicBezTo>
                <a:cubicBezTo>
                  <a:pt x="3720" y="409"/>
                  <a:pt x="3444" y="383"/>
                  <a:pt x="3172" y="383"/>
                </a:cubicBezTo>
                <a:cubicBezTo>
                  <a:pt x="2692" y="383"/>
                  <a:pt x="2225" y="464"/>
                  <a:pt x="1929" y="912"/>
                </a:cubicBezTo>
                <a:cubicBezTo>
                  <a:pt x="1321" y="1845"/>
                  <a:pt x="0" y="1643"/>
                  <a:pt x="0" y="3042"/>
                </a:cubicBezTo>
                <a:cubicBezTo>
                  <a:pt x="0" y="3975"/>
                  <a:pt x="1400" y="4643"/>
                  <a:pt x="2441" y="5031"/>
                </a:cubicBezTo>
                <a:cubicBezTo>
                  <a:pt x="2727" y="5138"/>
                  <a:pt x="2969" y="5179"/>
                  <a:pt x="3183" y="5179"/>
                </a:cubicBezTo>
                <a:cubicBezTo>
                  <a:pt x="3871" y="5179"/>
                  <a:pt x="4272" y="4756"/>
                  <a:pt x="4942" y="4756"/>
                </a:cubicBezTo>
                <a:cubicBezTo>
                  <a:pt x="5092" y="4756"/>
                  <a:pt x="5256" y="4777"/>
                  <a:pt x="5441" y="4830"/>
                </a:cubicBezTo>
                <a:cubicBezTo>
                  <a:pt x="5720" y="4914"/>
                  <a:pt x="6060" y="4970"/>
                  <a:pt x="6397" y="4970"/>
                </a:cubicBezTo>
                <a:cubicBezTo>
                  <a:pt x="7002" y="4970"/>
                  <a:pt x="7595" y="4790"/>
                  <a:pt x="7806" y="4270"/>
                </a:cubicBezTo>
                <a:cubicBezTo>
                  <a:pt x="8582" y="2311"/>
                  <a:pt x="7276" y="460"/>
                  <a:pt x="6653" y="136"/>
                </a:cubicBezTo>
                <a:cubicBezTo>
                  <a:pt x="6468" y="38"/>
                  <a:pt x="6272" y="0"/>
                  <a:pt x="6070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15"/>
          <p:cNvSpPr/>
          <p:nvPr/>
        </p:nvSpPr>
        <p:spPr>
          <a:xfrm rot="-7361160">
            <a:off x="-2373318" y="2507732"/>
            <a:ext cx="4724082" cy="2851071"/>
          </a:xfrm>
          <a:custGeom>
            <a:avLst/>
            <a:gdLst/>
            <a:ahLst/>
            <a:cxnLst/>
            <a:rect l="l" t="t" r="r" b="b"/>
            <a:pathLst>
              <a:path w="8583" h="5180" extrusionOk="0">
                <a:moveTo>
                  <a:pt x="6070" y="0"/>
                </a:moveTo>
                <a:cubicBezTo>
                  <a:pt x="5442" y="0"/>
                  <a:pt x="4759" y="364"/>
                  <a:pt x="4183" y="401"/>
                </a:cubicBezTo>
                <a:cubicBezTo>
                  <a:pt x="4115" y="406"/>
                  <a:pt x="4044" y="409"/>
                  <a:pt x="3971" y="409"/>
                </a:cubicBezTo>
                <a:cubicBezTo>
                  <a:pt x="3720" y="409"/>
                  <a:pt x="3444" y="383"/>
                  <a:pt x="3172" y="383"/>
                </a:cubicBezTo>
                <a:cubicBezTo>
                  <a:pt x="2692" y="383"/>
                  <a:pt x="2225" y="464"/>
                  <a:pt x="1929" y="912"/>
                </a:cubicBezTo>
                <a:cubicBezTo>
                  <a:pt x="1321" y="1845"/>
                  <a:pt x="0" y="1643"/>
                  <a:pt x="0" y="3042"/>
                </a:cubicBezTo>
                <a:cubicBezTo>
                  <a:pt x="0" y="3975"/>
                  <a:pt x="1400" y="4643"/>
                  <a:pt x="2441" y="5031"/>
                </a:cubicBezTo>
                <a:cubicBezTo>
                  <a:pt x="2727" y="5138"/>
                  <a:pt x="2969" y="5179"/>
                  <a:pt x="3183" y="5179"/>
                </a:cubicBezTo>
                <a:cubicBezTo>
                  <a:pt x="3871" y="5179"/>
                  <a:pt x="4272" y="4756"/>
                  <a:pt x="4942" y="4756"/>
                </a:cubicBezTo>
                <a:cubicBezTo>
                  <a:pt x="5092" y="4756"/>
                  <a:pt x="5256" y="4777"/>
                  <a:pt x="5441" y="4830"/>
                </a:cubicBezTo>
                <a:cubicBezTo>
                  <a:pt x="5720" y="4914"/>
                  <a:pt x="6060" y="4970"/>
                  <a:pt x="6397" y="4970"/>
                </a:cubicBezTo>
                <a:cubicBezTo>
                  <a:pt x="7002" y="4970"/>
                  <a:pt x="7595" y="4790"/>
                  <a:pt x="7806" y="4270"/>
                </a:cubicBezTo>
                <a:cubicBezTo>
                  <a:pt x="8582" y="2311"/>
                  <a:pt x="7276" y="460"/>
                  <a:pt x="6653" y="136"/>
                </a:cubicBezTo>
                <a:cubicBezTo>
                  <a:pt x="6468" y="38"/>
                  <a:pt x="6272" y="0"/>
                  <a:pt x="6070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9" name="Google Shape;419;p15"/>
          <p:cNvGrpSpPr/>
          <p:nvPr/>
        </p:nvGrpSpPr>
        <p:grpSpPr>
          <a:xfrm>
            <a:off x="720000" y="2254156"/>
            <a:ext cx="8163221" cy="2715293"/>
            <a:chOff x="953966" y="1675170"/>
            <a:chExt cx="662384" cy="220326"/>
          </a:xfrm>
        </p:grpSpPr>
        <p:sp>
          <p:nvSpPr>
            <p:cNvPr id="420" name="Google Shape;420;p15"/>
            <p:cNvSpPr/>
            <p:nvPr/>
          </p:nvSpPr>
          <p:spPr>
            <a:xfrm>
              <a:off x="953966" y="1675170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5"/>
            <p:cNvSpPr/>
            <p:nvPr/>
          </p:nvSpPr>
          <p:spPr>
            <a:xfrm>
              <a:off x="1043162" y="1797458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5"/>
            <p:cNvSpPr/>
            <p:nvPr/>
          </p:nvSpPr>
          <p:spPr>
            <a:xfrm>
              <a:off x="996744" y="1743981"/>
              <a:ext cx="9350" cy="9228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5"/>
            <p:cNvSpPr/>
            <p:nvPr/>
          </p:nvSpPr>
          <p:spPr>
            <a:xfrm>
              <a:off x="1062872" y="1889693"/>
              <a:ext cx="6274" cy="5802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15"/>
            <p:cNvSpPr/>
            <p:nvPr/>
          </p:nvSpPr>
          <p:spPr>
            <a:xfrm>
              <a:off x="1011999" y="1690840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15"/>
            <p:cNvSpPr/>
            <p:nvPr/>
          </p:nvSpPr>
          <p:spPr>
            <a:xfrm>
              <a:off x="1536103" y="1865802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5"/>
            <p:cNvSpPr/>
            <p:nvPr/>
          </p:nvSpPr>
          <p:spPr>
            <a:xfrm flipH="1">
              <a:off x="1458911" y="1878618"/>
              <a:ext cx="10613" cy="11076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5"/>
            <p:cNvSpPr/>
            <p:nvPr/>
          </p:nvSpPr>
          <p:spPr>
            <a:xfrm>
              <a:off x="1585700" y="1729054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5"/>
            <p:cNvSpPr/>
            <p:nvPr/>
          </p:nvSpPr>
          <p:spPr>
            <a:xfrm>
              <a:off x="1549900" y="1759350"/>
              <a:ext cx="5825" cy="5825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09" y="1"/>
                  </a:moveTo>
                  <a:cubicBezTo>
                    <a:pt x="46" y="1"/>
                    <a:pt x="1" y="46"/>
                    <a:pt x="1" y="109"/>
                  </a:cubicBezTo>
                  <a:cubicBezTo>
                    <a:pt x="1" y="187"/>
                    <a:pt x="46" y="232"/>
                    <a:pt x="109" y="232"/>
                  </a:cubicBezTo>
                  <a:cubicBezTo>
                    <a:pt x="187" y="232"/>
                    <a:pt x="232" y="187"/>
                    <a:pt x="232" y="109"/>
                  </a:cubicBezTo>
                  <a:cubicBezTo>
                    <a:pt x="232" y="46"/>
                    <a:pt x="187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5"/>
            <p:cNvSpPr/>
            <p:nvPr/>
          </p:nvSpPr>
          <p:spPr>
            <a:xfrm>
              <a:off x="1463251" y="1817247"/>
              <a:ext cx="6275" cy="6275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5"/>
            <p:cNvSpPr/>
            <p:nvPr/>
          </p:nvSpPr>
          <p:spPr>
            <a:xfrm>
              <a:off x="1516122" y="1807146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5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2" name="Google Shape;432;p15"/>
          <p:cNvGrpSpPr/>
          <p:nvPr/>
        </p:nvGrpSpPr>
        <p:grpSpPr>
          <a:xfrm>
            <a:off x="480449" y="3648643"/>
            <a:ext cx="741874" cy="843207"/>
            <a:chOff x="5912600" y="3521075"/>
            <a:chExt cx="50150" cy="57000"/>
          </a:xfrm>
        </p:grpSpPr>
        <p:sp>
          <p:nvSpPr>
            <p:cNvPr id="433" name="Google Shape;433;p15"/>
            <p:cNvSpPr/>
            <p:nvPr/>
          </p:nvSpPr>
          <p:spPr>
            <a:xfrm>
              <a:off x="5935850" y="3570675"/>
              <a:ext cx="8975" cy="7400"/>
            </a:xfrm>
            <a:custGeom>
              <a:avLst/>
              <a:gdLst/>
              <a:ahLst/>
              <a:cxnLst/>
              <a:rect l="l" t="t" r="r" b="b"/>
              <a:pathLst>
                <a:path w="359" h="296" extrusionOk="0">
                  <a:moveTo>
                    <a:pt x="187" y="0"/>
                  </a:moveTo>
                  <a:cubicBezTo>
                    <a:pt x="127" y="0"/>
                    <a:pt x="79" y="30"/>
                    <a:pt x="49" y="79"/>
                  </a:cubicBezTo>
                  <a:cubicBezTo>
                    <a:pt x="1" y="172"/>
                    <a:pt x="64" y="295"/>
                    <a:pt x="187" y="295"/>
                  </a:cubicBezTo>
                  <a:cubicBezTo>
                    <a:pt x="236" y="295"/>
                    <a:pt x="280" y="265"/>
                    <a:pt x="314" y="217"/>
                  </a:cubicBezTo>
                  <a:cubicBezTo>
                    <a:pt x="359" y="109"/>
                    <a:pt x="299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5"/>
            <p:cNvSpPr/>
            <p:nvPr/>
          </p:nvSpPr>
          <p:spPr>
            <a:xfrm>
              <a:off x="5941725" y="3521075"/>
              <a:ext cx="8150" cy="7100"/>
            </a:xfrm>
            <a:custGeom>
              <a:avLst/>
              <a:gdLst/>
              <a:ahLst/>
              <a:cxnLst/>
              <a:rect l="l" t="t" r="r" b="b"/>
              <a:pathLst>
                <a:path w="326" h="284" extrusionOk="0">
                  <a:moveTo>
                    <a:pt x="155" y="1"/>
                  </a:moveTo>
                  <a:cubicBezTo>
                    <a:pt x="134" y="1"/>
                    <a:pt x="112" y="5"/>
                    <a:pt x="94" y="11"/>
                  </a:cubicBezTo>
                  <a:cubicBezTo>
                    <a:pt x="1" y="74"/>
                    <a:pt x="1" y="197"/>
                    <a:pt x="79" y="261"/>
                  </a:cubicBezTo>
                  <a:cubicBezTo>
                    <a:pt x="101" y="276"/>
                    <a:pt x="128" y="283"/>
                    <a:pt x="154" y="283"/>
                  </a:cubicBezTo>
                  <a:cubicBezTo>
                    <a:pt x="179" y="283"/>
                    <a:pt x="202" y="276"/>
                    <a:pt x="217" y="261"/>
                  </a:cubicBezTo>
                  <a:cubicBezTo>
                    <a:pt x="310" y="212"/>
                    <a:pt x="325" y="89"/>
                    <a:pt x="232" y="26"/>
                  </a:cubicBezTo>
                  <a:cubicBezTo>
                    <a:pt x="214" y="8"/>
                    <a:pt x="185" y="1"/>
                    <a:pt x="1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5"/>
            <p:cNvSpPr/>
            <p:nvPr/>
          </p:nvSpPr>
          <p:spPr>
            <a:xfrm>
              <a:off x="5953025" y="3559150"/>
              <a:ext cx="9350" cy="8625"/>
            </a:xfrm>
            <a:custGeom>
              <a:avLst/>
              <a:gdLst/>
              <a:ahLst/>
              <a:cxnLst/>
              <a:rect l="l" t="t" r="r" b="b"/>
              <a:pathLst>
                <a:path w="374" h="345" extrusionOk="0">
                  <a:moveTo>
                    <a:pt x="194" y="0"/>
                  </a:moveTo>
                  <a:cubicBezTo>
                    <a:pt x="154" y="0"/>
                    <a:pt x="113" y="14"/>
                    <a:pt x="78" y="44"/>
                  </a:cubicBezTo>
                  <a:cubicBezTo>
                    <a:pt x="15" y="88"/>
                    <a:pt x="0" y="152"/>
                    <a:pt x="15" y="230"/>
                  </a:cubicBezTo>
                  <a:cubicBezTo>
                    <a:pt x="44" y="301"/>
                    <a:pt x="115" y="344"/>
                    <a:pt x="186" y="344"/>
                  </a:cubicBezTo>
                  <a:cubicBezTo>
                    <a:pt x="224" y="344"/>
                    <a:pt x="262" y="332"/>
                    <a:pt x="295" y="305"/>
                  </a:cubicBezTo>
                  <a:cubicBezTo>
                    <a:pt x="358" y="260"/>
                    <a:pt x="373" y="182"/>
                    <a:pt x="358" y="118"/>
                  </a:cubicBezTo>
                  <a:cubicBezTo>
                    <a:pt x="328" y="41"/>
                    <a:pt x="262" y="0"/>
                    <a:pt x="19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5"/>
            <p:cNvSpPr/>
            <p:nvPr/>
          </p:nvSpPr>
          <p:spPr>
            <a:xfrm>
              <a:off x="5914125" y="3525675"/>
              <a:ext cx="8975" cy="8825"/>
            </a:xfrm>
            <a:custGeom>
              <a:avLst/>
              <a:gdLst/>
              <a:ahLst/>
              <a:cxnLst/>
              <a:rect l="l" t="t" r="r" b="b"/>
              <a:pathLst>
                <a:path w="359" h="353" extrusionOk="0">
                  <a:moveTo>
                    <a:pt x="177" y="0"/>
                  </a:moveTo>
                  <a:cubicBezTo>
                    <a:pt x="155" y="0"/>
                    <a:pt x="132" y="4"/>
                    <a:pt x="108" y="13"/>
                  </a:cubicBezTo>
                  <a:cubicBezTo>
                    <a:pt x="49" y="43"/>
                    <a:pt x="0" y="107"/>
                    <a:pt x="0" y="185"/>
                  </a:cubicBezTo>
                  <a:cubicBezTo>
                    <a:pt x="12" y="283"/>
                    <a:pt x="83" y="352"/>
                    <a:pt x="175" y="352"/>
                  </a:cubicBezTo>
                  <a:cubicBezTo>
                    <a:pt x="199" y="352"/>
                    <a:pt x="224" y="348"/>
                    <a:pt x="250" y="338"/>
                  </a:cubicBezTo>
                  <a:cubicBezTo>
                    <a:pt x="310" y="323"/>
                    <a:pt x="358" y="245"/>
                    <a:pt x="358" y="185"/>
                  </a:cubicBezTo>
                  <a:cubicBezTo>
                    <a:pt x="358" y="81"/>
                    <a:pt x="276" y="0"/>
                    <a:pt x="17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5"/>
            <p:cNvSpPr/>
            <p:nvPr/>
          </p:nvSpPr>
          <p:spPr>
            <a:xfrm>
              <a:off x="5912600" y="3559725"/>
              <a:ext cx="5375" cy="4400"/>
            </a:xfrm>
            <a:custGeom>
              <a:avLst/>
              <a:gdLst/>
              <a:ahLst/>
              <a:cxnLst/>
              <a:rect l="l" t="t" r="r" b="b"/>
              <a:pathLst>
                <a:path w="215" h="176" extrusionOk="0">
                  <a:moveTo>
                    <a:pt x="106" y="0"/>
                  </a:moveTo>
                  <a:cubicBezTo>
                    <a:pt x="39" y="0"/>
                    <a:pt x="1" y="71"/>
                    <a:pt x="31" y="129"/>
                  </a:cubicBezTo>
                  <a:cubicBezTo>
                    <a:pt x="46" y="144"/>
                    <a:pt x="61" y="174"/>
                    <a:pt x="91" y="174"/>
                  </a:cubicBezTo>
                  <a:cubicBezTo>
                    <a:pt x="98" y="175"/>
                    <a:pt x="104" y="175"/>
                    <a:pt x="111" y="175"/>
                  </a:cubicBezTo>
                  <a:cubicBezTo>
                    <a:pt x="177" y="175"/>
                    <a:pt x="215" y="107"/>
                    <a:pt x="184" y="36"/>
                  </a:cubicBezTo>
                  <a:cubicBezTo>
                    <a:pt x="169" y="21"/>
                    <a:pt x="154" y="2"/>
                    <a:pt x="125" y="2"/>
                  </a:cubicBezTo>
                  <a:cubicBezTo>
                    <a:pt x="118" y="1"/>
                    <a:pt x="112" y="0"/>
                    <a:pt x="106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5"/>
            <p:cNvSpPr/>
            <p:nvPr/>
          </p:nvSpPr>
          <p:spPr>
            <a:xfrm>
              <a:off x="5958425" y="3546425"/>
              <a:ext cx="4325" cy="4625"/>
            </a:xfrm>
            <a:custGeom>
              <a:avLst/>
              <a:gdLst/>
              <a:ahLst/>
              <a:cxnLst/>
              <a:rect l="l" t="t" r="r" b="b"/>
              <a:pathLst>
                <a:path w="173" h="185" extrusionOk="0">
                  <a:moveTo>
                    <a:pt x="87" y="0"/>
                  </a:moveTo>
                  <a:cubicBezTo>
                    <a:pt x="44" y="0"/>
                    <a:pt x="1" y="33"/>
                    <a:pt x="1" y="86"/>
                  </a:cubicBezTo>
                  <a:cubicBezTo>
                    <a:pt x="1" y="116"/>
                    <a:pt x="1" y="131"/>
                    <a:pt x="15" y="161"/>
                  </a:cubicBezTo>
                  <a:cubicBezTo>
                    <a:pt x="36" y="177"/>
                    <a:pt x="59" y="184"/>
                    <a:pt x="80" y="184"/>
                  </a:cubicBezTo>
                  <a:cubicBezTo>
                    <a:pt x="124" y="184"/>
                    <a:pt x="162" y="154"/>
                    <a:pt x="172" y="101"/>
                  </a:cubicBezTo>
                  <a:cubicBezTo>
                    <a:pt x="172" y="68"/>
                    <a:pt x="172" y="53"/>
                    <a:pt x="142" y="23"/>
                  </a:cubicBezTo>
                  <a:cubicBezTo>
                    <a:pt x="127" y="7"/>
                    <a:pt x="107" y="0"/>
                    <a:pt x="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5"/>
            <p:cNvSpPr/>
            <p:nvPr/>
          </p:nvSpPr>
          <p:spPr>
            <a:xfrm>
              <a:off x="5914875" y="3531375"/>
              <a:ext cx="42450" cy="35900"/>
            </a:xfrm>
            <a:custGeom>
              <a:avLst/>
              <a:gdLst/>
              <a:ahLst/>
              <a:cxnLst/>
              <a:rect l="l" t="t" r="r" b="b"/>
              <a:pathLst>
                <a:path w="1698" h="1436" extrusionOk="0">
                  <a:moveTo>
                    <a:pt x="866" y="1"/>
                  </a:moveTo>
                  <a:cubicBezTo>
                    <a:pt x="571" y="1"/>
                    <a:pt x="308" y="170"/>
                    <a:pt x="187" y="438"/>
                  </a:cubicBezTo>
                  <a:cubicBezTo>
                    <a:pt x="0" y="890"/>
                    <a:pt x="299" y="1386"/>
                    <a:pt x="795" y="1434"/>
                  </a:cubicBezTo>
                  <a:cubicBezTo>
                    <a:pt x="807" y="1435"/>
                    <a:pt x="819" y="1435"/>
                    <a:pt x="830" y="1435"/>
                  </a:cubicBezTo>
                  <a:cubicBezTo>
                    <a:pt x="1113" y="1435"/>
                    <a:pt x="1389" y="1266"/>
                    <a:pt x="1493" y="998"/>
                  </a:cubicBezTo>
                  <a:cubicBezTo>
                    <a:pt x="1698" y="546"/>
                    <a:pt x="1384" y="50"/>
                    <a:pt x="903" y="2"/>
                  </a:cubicBezTo>
                  <a:cubicBezTo>
                    <a:pt x="891" y="1"/>
                    <a:pt x="878" y="1"/>
                    <a:pt x="86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5"/>
            <p:cNvSpPr/>
            <p:nvPr/>
          </p:nvSpPr>
          <p:spPr>
            <a:xfrm>
              <a:off x="5920000" y="3548950"/>
              <a:ext cx="6175" cy="5425"/>
            </a:xfrm>
            <a:custGeom>
              <a:avLst/>
              <a:gdLst/>
              <a:ahLst/>
              <a:cxnLst/>
              <a:rect l="l" t="t" r="r" b="b"/>
              <a:pathLst>
                <a:path w="247" h="217" extrusionOk="0">
                  <a:moveTo>
                    <a:pt x="0" y="0"/>
                  </a:moveTo>
                  <a:lnTo>
                    <a:pt x="0" y="217"/>
                  </a:lnTo>
                  <a:lnTo>
                    <a:pt x="247" y="217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5"/>
            <p:cNvSpPr/>
            <p:nvPr/>
          </p:nvSpPr>
          <p:spPr>
            <a:xfrm>
              <a:off x="5921125" y="3551275"/>
              <a:ext cx="3100" cy="3100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63" y="0"/>
                  </a:moveTo>
                  <a:cubicBezTo>
                    <a:pt x="30" y="0"/>
                    <a:pt x="15" y="15"/>
                    <a:pt x="0" y="45"/>
                  </a:cubicBezTo>
                  <a:cubicBezTo>
                    <a:pt x="0" y="79"/>
                    <a:pt x="15" y="109"/>
                    <a:pt x="49" y="124"/>
                  </a:cubicBezTo>
                  <a:lnTo>
                    <a:pt x="63" y="124"/>
                  </a:lnTo>
                  <a:cubicBezTo>
                    <a:pt x="93" y="124"/>
                    <a:pt x="123" y="109"/>
                    <a:pt x="123" y="79"/>
                  </a:cubicBezTo>
                  <a:cubicBezTo>
                    <a:pt x="123" y="45"/>
                    <a:pt x="108" y="15"/>
                    <a:pt x="78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5"/>
            <p:cNvSpPr/>
            <p:nvPr/>
          </p:nvSpPr>
          <p:spPr>
            <a:xfrm>
              <a:off x="5923075" y="3555925"/>
              <a:ext cx="3950" cy="3125"/>
            </a:xfrm>
            <a:custGeom>
              <a:avLst/>
              <a:gdLst/>
              <a:ahLst/>
              <a:cxnLst/>
              <a:rect l="l" t="t" r="r" b="b"/>
              <a:pathLst>
                <a:path w="158" h="125" extrusionOk="0">
                  <a:moveTo>
                    <a:pt x="64" y="1"/>
                  </a:moveTo>
                  <a:cubicBezTo>
                    <a:pt x="15" y="16"/>
                    <a:pt x="0" y="61"/>
                    <a:pt x="30" y="109"/>
                  </a:cubicBezTo>
                  <a:cubicBezTo>
                    <a:pt x="45" y="109"/>
                    <a:pt x="64" y="124"/>
                    <a:pt x="79" y="124"/>
                  </a:cubicBezTo>
                  <a:cubicBezTo>
                    <a:pt x="79" y="124"/>
                    <a:pt x="94" y="124"/>
                    <a:pt x="94" y="109"/>
                  </a:cubicBezTo>
                  <a:cubicBezTo>
                    <a:pt x="138" y="109"/>
                    <a:pt x="157" y="46"/>
                    <a:pt x="124" y="16"/>
                  </a:cubicBezTo>
                  <a:cubicBezTo>
                    <a:pt x="109" y="1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5"/>
            <p:cNvSpPr/>
            <p:nvPr/>
          </p:nvSpPr>
          <p:spPr>
            <a:xfrm>
              <a:off x="5926525" y="3546975"/>
              <a:ext cx="7850" cy="7400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157" y="1"/>
                  </a:moveTo>
                  <a:cubicBezTo>
                    <a:pt x="94" y="1"/>
                    <a:pt x="34" y="46"/>
                    <a:pt x="19" y="109"/>
                  </a:cubicBezTo>
                  <a:cubicBezTo>
                    <a:pt x="0" y="187"/>
                    <a:pt x="49" y="266"/>
                    <a:pt x="127" y="296"/>
                  </a:cubicBezTo>
                  <a:lnTo>
                    <a:pt x="157" y="296"/>
                  </a:lnTo>
                  <a:cubicBezTo>
                    <a:pt x="221" y="296"/>
                    <a:pt x="280" y="251"/>
                    <a:pt x="299" y="187"/>
                  </a:cubicBezTo>
                  <a:cubicBezTo>
                    <a:pt x="314" y="109"/>
                    <a:pt x="265" y="16"/>
                    <a:pt x="187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5"/>
            <p:cNvSpPr/>
            <p:nvPr/>
          </p:nvSpPr>
          <p:spPr>
            <a:xfrm>
              <a:off x="5933150" y="3555100"/>
              <a:ext cx="12525" cy="8975"/>
            </a:xfrm>
            <a:custGeom>
              <a:avLst/>
              <a:gdLst/>
              <a:ahLst/>
              <a:cxnLst/>
              <a:rect l="l" t="t" r="r" b="b"/>
              <a:pathLst>
                <a:path w="501" h="359" extrusionOk="0">
                  <a:moveTo>
                    <a:pt x="221" y="0"/>
                  </a:moveTo>
                  <a:cubicBezTo>
                    <a:pt x="127" y="0"/>
                    <a:pt x="49" y="49"/>
                    <a:pt x="34" y="127"/>
                  </a:cubicBezTo>
                  <a:cubicBezTo>
                    <a:pt x="0" y="221"/>
                    <a:pt x="79" y="329"/>
                    <a:pt x="202" y="359"/>
                  </a:cubicBezTo>
                  <a:lnTo>
                    <a:pt x="265" y="359"/>
                  </a:lnTo>
                  <a:cubicBezTo>
                    <a:pt x="359" y="359"/>
                    <a:pt x="452" y="314"/>
                    <a:pt x="467" y="235"/>
                  </a:cubicBezTo>
                  <a:lnTo>
                    <a:pt x="467" y="235"/>
                  </a:lnTo>
                  <a:cubicBezTo>
                    <a:pt x="452" y="280"/>
                    <a:pt x="407" y="299"/>
                    <a:pt x="359" y="299"/>
                  </a:cubicBezTo>
                  <a:lnTo>
                    <a:pt x="329" y="299"/>
                  </a:lnTo>
                  <a:cubicBezTo>
                    <a:pt x="265" y="280"/>
                    <a:pt x="221" y="235"/>
                    <a:pt x="235" y="172"/>
                  </a:cubicBezTo>
                  <a:cubicBezTo>
                    <a:pt x="250" y="127"/>
                    <a:pt x="280" y="112"/>
                    <a:pt x="344" y="112"/>
                  </a:cubicBezTo>
                  <a:lnTo>
                    <a:pt x="373" y="112"/>
                  </a:lnTo>
                  <a:cubicBezTo>
                    <a:pt x="437" y="127"/>
                    <a:pt x="482" y="187"/>
                    <a:pt x="467" y="235"/>
                  </a:cubicBezTo>
                  <a:cubicBezTo>
                    <a:pt x="500" y="142"/>
                    <a:pt x="407" y="34"/>
                    <a:pt x="295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5"/>
            <p:cNvSpPr/>
            <p:nvPr/>
          </p:nvSpPr>
          <p:spPr>
            <a:xfrm>
              <a:off x="5938650" y="3557900"/>
              <a:ext cx="6550" cy="4675"/>
            </a:xfrm>
            <a:custGeom>
              <a:avLst/>
              <a:gdLst/>
              <a:ahLst/>
              <a:cxnLst/>
              <a:rect l="l" t="t" r="r" b="b"/>
              <a:pathLst>
                <a:path w="262" h="187" extrusionOk="0">
                  <a:moveTo>
                    <a:pt x="124" y="0"/>
                  </a:moveTo>
                  <a:cubicBezTo>
                    <a:pt x="60" y="0"/>
                    <a:pt x="30" y="15"/>
                    <a:pt x="15" y="60"/>
                  </a:cubicBezTo>
                  <a:cubicBezTo>
                    <a:pt x="1" y="123"/>
                    <a:pt x="45" y="168"/>
                    <a:pt x="109" y="187"/>
                  </a:cubicBezTo>
                  <a:lnTo>
                    <a:pt x="139" y="187"/>
                  </a:lnTo>
                  <a:cubicBezTo>
                    <a:pt x="187" y="187"/>
                    <a:pt x="232" y="168"/>
                    <a:pt x="247" y="123"/>
                  </a:cubicBezTo>
                  <a:cubicBezTo>
                    <a:pt x="262" y="75"/>
                    <a:pt x="217" y="15"/>
                    <a:pt x="153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5"/>
            <p:cNvSpPr/>
            <p:nvPr/>
          </p:nvSpPr>
          <p:spPr>
            <a:xfrm>
              <a:off x="5922325" y="3539975"/>
              <a:ext cx="5425" cy="4325"/>
            </a:xfrm>
            <a:custGeom>
              <a:avLst/>
              <a:gdLst/>
              <a:ahLst/>
              <a:cxnLst/>
              <a:rect l="l" t="t" r="r" b="b"/>
              <a:pathLst>
                <a:path w="217" h="173" extrusionOk="0">
                  <a:moveTo>
                    <a:pt x="109" y="1"/>
                  </a:moveTo>
                  <a:cubicBezTo>
                    <a:pt x="60" y="1"/>
                    <a:pt x="15" y="16"/>
                    <a:pt x="1" y="64"/>
                  </a:cubicBezTo>
                  <a:cubicBezTo>
                    <a:pt x="1" y="109"/>
                    <a:pt x="30" y="158"/>
                    <a:pt x="94" y="173"/>
                  </a:cubicBezTo>
                  <a:lnTo>
                    <a:pt x="109" y="173"/>
                  </a:lnTo>
                  <a:cubicBezTo>
                    <a:pt x="154" y="173"/>
                    <a:pt x="202" y="158"/>
                    <a:pt x="202" y="109"/>
                  </a:cubicBezTo>
                  <a:cubicBezTo>
                    <a:pt x="217" y="64"/>
                    <a:pt x="187" y="16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5"/>
            <p:cNvSpPr/>
            <p:nvPr/>
          </p:nvSpPr>
          <p:spPr>
            <a:xfrm>
              <a:off x="5946400" y="3541575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4" y="0"/>
                  </a:moveTo>
                  <a:cubicBezTo>
                    <a:pt x="45" y="0"/>
                    <a:pt x="15" y="15"/>
                    <a:pt x="15" y="45"/>
                  </a:cubicBezTo>
                  <a:cubicBezTo>
                    <a:pt x="0" y="60"/>
                    <a:pt x="30" y="94"/>
                    <a:pt x="64" y="109"/>
                  </a:cubicBezTo>
                  <a:lnTo>
                    <a:pt x="79" y="109"/>
                  </a:lnTo>
                  <a:cubicBezTo>
                    <a:pt x="108" y="109"/>
                    <a:pt x="123" y="94"/>
                    <a:pt x="123" y="75"/>
                  </a:cubicBezTo>
                  <a:cubicBezTo>
                    <a:pt x="138" y="45"/>
                    <a:pt x="123" y="15"/>
                    <a:pt x="79" y="15"/>
                  </a:cubicBezTo>
                  <a:cubicBezTo>
                    <a:pt x="79" y="0"/>
                    <a:pt x="79" y="0"/>
                    <a:pt x="6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5"/>
            <p:cNvSpPr/>
            <p:nvPr/>
          </p:nvSpPr>
          <p:spPr>
            <a:xfrm>
              <a:off x="5929700" y="3538400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0" y="1"/>
                  </a:moveTo>
                  <a:cubicBezTo>
                    <a:pt x="30" y="1"/>
                    <a:pt x="15" y="15"/>
                    <a:pt x="15" y="34"/>
                  </a:cubicBezTo>
                  <a:cubicBezTo>
                    <a:pt x="0" y="64"/>
                    <a:pt x="15" y="94"/>
                    <a:pt x="60" y="109"/>
                  </a:cubicBezTo>
                  <a:lnTo>
                    <a:pt x="79" y="109"/>
                  </a:lnTo>
                  <a:cubicBezTo>
                    <a:pt x="94" y="109"/>
                    <a:pt x="123" y="94"/>
                    <a:pt x="123" y="64"/>
                  </a:cubicBezTo>
                  <a:cubicBezTo>
                    <a:pt x="138" y="49"/>
                    <a:pt x="109" y="15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CUSTOM_9"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6"/>
          <p:cNvSpPr txBox="1">
            <a:spLocks noGrp="1"/>
          </p:cNvSpPr>
          <p:nvPr>
            <p:ph type="title"/>
          </p:nvPr>
        </p:nvSpPr>
        <p:spPr>
          <a:xfrm>
            <a:off x="4572000" y="540000"/>
            <a:ext cx="3852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51" name="Google Shape;451;p16"/>
          <p:cNvSpPr txBox="1">
            <a:spLocks noGrp="1"/>
          </p:cNvSpPr>
          <p:nvPr>
            <p:ph type="subTitle" idx="1"/>
          </p:nvPr>
        </p:nvSpPr>
        <p:spPr>
          <a:xfrm>
            <a:off x="4572000" y="1498500"/>
            <a:ext cx="30111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2" name="Google Shape;452;p16"/>
          <p:cNvSpPr txBox="1">
            <a:spLocks noGrp="1"/>
          </p:cNvSpPr>
          <p:nvPr>
            <p:ph type="title" idx="2"/>
          </p:nvPr>
        </p:nvSpPr>
        <p:spPr>
          <a:xfrm>
            <a:off x="4572000" y="1271651"/>
            <a:ext cx="24459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53" name="Google Shape;453;p16"/>
          <p:cNvSpPr txBox="1">
            <a:spLocks noGrp="1"/>
          </p:cNvSpPr>
          <p:nvPr>
            <p:ph type="subTitle" idx="3"/>
          </p:nvPr>
        </p:nvSpPr>
        <p:spPr>
          <a:xfrm>
            <a:off x="4572000" y="2701650"/>
            <a:ext cx="30111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4" name="Google Shape;454;p16"/>
          <p:cNvSpPr txBox="1">
            <a:spLocks noGrp="1"/>
          </p:cNvSpPr>
          <p:nvPr>
            <p:ph type="title" idx="4"/>
          </p:nvPr>
        </p:nvSpPr>
        <p:spPr>
          <a:xfrm>
            <a:off x="4572000" y="2474801"/>
            <a:ext cx="24459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55" name="Google Shape;455;p16"/>
          <p:cNvSpPr txBox="1">
            <a:spLocks noGrp="1"/>
          </p:cNvSpPr>
          <p:nvPr>
            <p:ph type="subTitle" idx="5"/>
          </p:nvPr>
        </p:nvSpPr>
        <p:spPr>
          <a:xfrm>
            <a:off x="4572000" y="3904800"/>
            <a:ext cx="30111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6" name="Google Shape;456;p16"/>
          <p:cNvSpPr txBox="1">
            <a:spLocks noGrp="1"/>
          </p:cNvSpPr>
          <p:nvPr>
            <p:ph type="title" idx="6"/>
          </p:nvPr>
        </p:nvSpPr>
        <p:spPr>
          <a:xfrm>
            <a:off x="4572000" y="3677951"/>
            <a:ext cx="24459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57" name="Google Shape;457;p16"/>
          <p:cNvSpPr/>
          <p:nvPr/>
        </p:nvSpPr>
        <p:spPr>
          <a:xfrm rot="-8100000">
            <a:off x="7607319" y="-511268"/>
            <a:ext cx="2951380" cy="2102555"/>
          </a:xfrm>
          <a:custGeom>
            <a:avLst/>
            <a:gdLst/>
            <a:ahLst/>
            <a:cxnLst/>
            <a:rect l="l" t="t" r="r" b="b"/>
            <a:pathLst>
              <a:path w="4680" h="3334" extrusionOk="0">
                <a:moveTo>
                  <a:pt x="1374" y="1"/>
                </a:moveTo>
                <a:cubicBezTo>
                  <a:pt x="1295" y="1"/>
                  <a:pt x="1215" y="8"/>
                  <a:pt x="1135" y="23"/>
                </a:cubicBezTo>
                <a:cubicBezTo>
                  <a:pt x="776" y="87"/>
                  <a:pt x="482" y="333"/>
                  <a:pt x="452" y="676"/>
                </a:cubicBezTo>
                <a:cubicBezTo>
                  <a:pt x="437" y="814"/>
                  <a:pt x="403" y="1049"/>
                  <a:pt x="359" y="1206"/>
                </a:cubicBezTo>
                <a:cubicBezTo>
                  <a:pt x="310" y="1344"/>
                  <a:pt x="0" y="1840"/>
                  <a:pt x="123" y="2169"/>
                </a:cubicBezTo>
                <a:cubicBezTo>
                  <a:pt x="466" y="3066"/>
                  <a:pt x="1354" y="3334"/>
                  <a:pt x="2162" y="3334"/>
                </a:cubicBezTo>
                <a:cubicBezTo>
                  <a:pt x="2822" y="3334"/>
                  <a:pt x="3428" y="3154"/>
                  <a:pt x="3638" y="2993"/>
                </a:cubicBezTo>
                <a:cubicBezTo>
                  <a:pt x="4026" y="2698"/>
                  <a:pt x="4523" y="1904"/>
                  <a:pt x="4601" y="1732"/>
                </a:cubicBezTo>
                <a:cubicBezTo>
                  <a:pt x="4664" y="1579"/>
                  <a:pt x="4679" y="1407"/>
                  <a:pt x="4664" y="1236"/>
                </a:cubicBezTo>
                <a:cubicBezTo>
                  <a:pt x="4649" y="1019"/>
                  <a:pt x="4541" y="784"/>
                  <a:pt x="4355" y="628"/>
                </a:cubicBezTo>
                <a:cubicBezTo>
                  <a:pt x="4132" y="432"/>
                  <a:pt x="3800" y="351"/>
                  <a:pt x="3486" y="351"/>
                </a:cubicBezTo>
                <a:cubicBezTo>
                  <a:pt x="3405" y="351"/>
                  <a:pt x="3326" y="357"/>
                  <a:pt x="3250" y="366"/>
                </a:cubicBezTo>
                <a:cubicBezTo>
                  <a:pt x="3102" y="392"/>
                  <a:pt x="2965" y="429"/>
                  <a:pt x="2832" y="429"/>
                </a:cubicBezTo>
                <a:cubicBezTo>
                  <a:pt x="2811" y="429"/>
                  <a:pt x="2790" y="428"/>
                  <a:pt x="2769" y="426"/>
                </a:cubicBezTo>
                <a:cubicBezTo>
                  <a:pt x="2519" y="396"/>
                  <a:pt x="2317" y="273"/>
                  <a:pt x="2097" y="161"/>
                </a:cubicBezTo>
                <a:cubicBezTo>
                  <a:pt x="1863" y="68"/>
                  <a:pt x="1621" y="1"/>
                  <a:pt x="1374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16"/>
          <p:cNvSpPr/>
          <p:nvPr/>
        </p:nvSpPr>
        <p:spPr>
          <a:xfrm>
            <a:off x="-2476925" y="2879113"/>
            <a:ext cx="3944570" cy="2572478"/>
          </a:xfrm>
          <a:custGeom>
            <a:avLst/>
            <a:gdLst/>
            <a:ahLst/>
            <a:cxnLst/>
            <a:rect l="l" t="t" r="r" b="b"/>
            <a:pathLst>
              <a:path w="7650" h="4989" extrusionOk="0">
                <a:moveTo>
                  <a:pt x="5888" y="1"/>
                </a:moveTo>
                <a:cubicBezTo>
                  <a:pt x="5262" y="1"/>
                  <a:pt x="4587" y="369"/>
                  <a:pt x="4011" y="417"/>
                </a:cubicBezTo>
                <a:cubicBezTo>
                  <a:pt x="3960" y="420"/>
                  <a:pt x="3907" y="422"/>
                  <a:pt x="3853" y="422"/>
                </a:cubicBezTo>
                <a:cubicBezTo>
                  <a:pt x="3575" y="422"/>
                  <a:pt x="3266" y="387"/>
                  <a:pt x="2964" y="387"/>
                </a:cubicBezTo>
                <a:cubicBezTo>
                  <a:pt x="2490" y="387"/>
                  <a:pt x="2033" y="473"/>
                  <a:pt x="1743" y="914"/>
                </a:cubicBezTo>
                <a:cubicBezTo>
                  <a:pt x="1135" y="1846"/>
                  <a:pt x="0" y="1783"/>
                  <a:pt x="0" y="2622"/>
                </a:cubicBezTo>
                <a:cubicBezTo>
                  <a:pt x="0" y="3354"/>
                  <a:pt x="933" y="3570"/>
                  <a:pt x="933" y="4988"/>
                </a:cubicBezTo>
                <a:lnTo>
                  <a:pt x="6392" y="4988"/>
                </a:lnTo>
                <a:cubicBezTo>
                  <a:pt x="7198" y="4988"/>
                  <a:pt x="7590" y="4723"/>
                  <a:pt x="7619" y="4272"/>
                </a:cubicBezTo>
                <a:cubicBezTo>
                  <a:pt x="7649" y="3899"/>
                  <a:pt x="7384" y="3589"/>
                  <a:pt x="6937" y="3510"/>
                </a:cubicBezTo>
                <a:cubicBezTo>
                  <a:pt x="6672" y="3462"/>
                  <a:pt x="6299" y="3339"/>
                  <a:pt x="6220" y="3059"/>
                </a:cubicBezTo>
                <a:cubicBezTo>
                  <a:pt x="6112" y="2671"/>
                  <a:pt x="6530" y="2406"/>
                  <a:pt x="6687" y="2126"/>
                </a:cubicBezTo>
                <a:cubicBezTo>
                  <a:pt x="7075" y="1458"/>
                  <a:pt x="7104" y="462"/>
                  <a:pt x="6470" y="138"/>
                </a:cubicBezTo>
                <a:cubicBezTo>
                  <a:pt x="6284" y="39"/>
                  <a:pt x="6088" y="1"/>
                  <a:pt x="5888" y="1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9" name="Google Shape;459;p16"/>
          <p:cNvGrpSpPr/>
          <p:nvPr/>
        </p:nvGrpSpPr>
        <p:grpSpPr>
          <a:xfrm>
            <a:off x="123514" y="2742803"/>
            <a:ext cx="8772508" cy="2251174"/>
            <a:chOff x="904527" y="1714820"/>
            <a:chExt cx="711823" cy="182666"/>
          </a:xfrm>
        </p:grpSpPr>
        <p:sp>
          <p:nvSpPr>
            <p:cNvPr id="460" name="Google Shape;460;p16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16"/>
            <p:cNvSpPr/>
            <p:nvPr/>
          </p:nvSpPr>
          <p:spPr>
            <a:xfrm>
              <a:off x="944407" y="187056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16"/>
            <p:cNvSpPr/>
            <p:nvPr/>
          </p:nvSpPr>
          <p:spPr>
            <a:xfrm>
              <a:off x="1603491" y="17649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16"/>
            <p:cNvSpPr/>
            <p:nvPr/>
          </p:nvSpPr>
          <p:spPr>
            <a:xfrm>
              <a:off x="904527" y="1714820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16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16"/>
            <p:cNvSpPr/>
            <p:nvPr/>
          </p:nvSpPr>
          <p:spPr>
            <a:xfrm>
              <a:off x="1024177" y="1889473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16"/>
            <p:cNvSpPr/>
            <p:nvPr/>
          </p:nvSpPr>
          <p:spPr>
            <a:xfrm>
              <a:off x="1595351" y="1859991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16"/>
            <p:cNvSpPr/>
            <p:nvPr/>
          </p:nvSpPr>
          <p:spPr>
            <a:xfrm>
              <a:off x="1479076" y="1887661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16"/>
            <p:cNvSpPr/>
            <p:nvPr/>
          </p:nvSpPr>
          <p:spPr>
            <a:xfrm>
              <a:off x="1592227" y="1746126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16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0" name="Google Shape;470;p16"/>
          <p:cNvGrpSpPr/>
          <p:nvPr/>
        </p:nvGrpSpPr>
        <p:grpSpPr>
          <a:xfrm>
            <a:off x="7682124" y="3920943"/>
            <a:ext cx="741874" cy="843207"/>
            <a:chOff x="5912600" y="3521075"/>
            <a:chExt cx="50150" cy="57000"/>
          </a:xfrm>
        </p:grpSpPr>
        <p:sp>
          <p:nvSpPr>
            <p:cNvPr id="471" name="Google Shape;471;p16"/>
            <p:cNvSpPr/>
            <p:nvPr/>
          </p:nvSpPr>
          <p:spPr>
            <a:xfrm>
              <a:off x="5935850" y="3570675"/>
              <a:ext cx="8975" cy="7400"/>
            </a:xfrm>
            <a:custGeom>
              <a:avLst/>
              <a:gdLst/>
              <a:ahLst/>
              <a:cxnLst/>
              <a:rect l="l" t="t" r="r" b="b"/>
              <a:pathLst>
                <a:path w="359" h="296" extrusionOk="0">
                  <a:moveTo>
                    <a:pt x="187" y="0"/>
                  </a:moveTo>
                  <a:cubicBezTo>
                    <a:pt x="127" y="0"/>
                    <a:pt x="79" y="30"/>
                    <a:pt x="49" y="79"/>
                  </a:cubicBezTo>
                  <a:cubicBezTo>
                    <a:pt x="1" y="172"/>
                    <a:pt x="64" y="295"/>
                    <a:pt x="187" y="295"/>
                  </a:cubicBezTo>
                  <a:cubicBezTo>
                    <a:pt x="236" y="295"/>
                    <a:pt x="280" y="265"/>
                    <a:pt x="314" y="217"/>
                  </a:cubicBezTo>
                  <a:cubicBezTo>
                    <a:pt x="359" y="109"/>
                    <a:pt x="299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16"/>
            <p:cNvSpPr/>
            <p:nvPr/>
          </p:nvSpPr>
          <p:spPr>
            <a:xfrm>
              <a:off x="5941725" y="3521075"/>
              <a:ext cx="8150" cy="7100"/>
            </a:xfrm>
            <a:custGeom>
              <a:avLst/>
              <a:gdLst/>
              <a:ahLst/>
              <a:cxnLst/>
              <a:rect l="l" t="t" r="r" b="b"/>
              <a:pathLst>
                <a:path w="326" h="284" extrusionOk="0">
                  <a:moveTo>
                    <a:pt x="155" y="1"/>
                  </a:moveTo>
                  <a:cubicBezTo>
                    <a:pt x="134" y="1"/>
                    <a:pt x="112" y="5"/>
                    <a:pt x="94" y="11"/>
                  </a:cubicBezTo>
                  <a:cubicBezTo>
                    <a:pt x="1" y="74"/>
                    <a:pt x="1" y="197"/>
                    <a:pt x="79" y="261"/>
                  </a:cubicBezTo>
                  <a:cubicBezTo>
                    <a:pt x="101" y="276"/>
                    <a:pt x="128" y="283"/>
                    <a:pt x="154" y="283"/>
                  </a:cubicBezTo>
                  <a:cubicBezTo>
                    <a:pt x="179" y="283"/>
                    <a:pt x="202" y="276"/>
                    <a:pt x="217" y="261"/>
                  </a:cubicBezTo>
                  <a:cubicBezTo>
                    <a:pt x="310" y="212"/>
                    <a:pt x="325" y="89"/>
                    <a:pt x="232" y="26"/>
                  </a:cubicBezTo>
                  <a:cubicBezTo>
                    <a:pt x="214" y="8"/>
                    <a:pt x="185" y="1"/>
                    <a:pt x="1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16"/>
            <p:cNvSpPr/>
            <p:nvPr/>
          </p:nvSpPr>
          <p:spPr>
            <a:xfrm>
              <a:off x="5953025" y="3559150"/>
              <a:ext cx="9350" cy="8625"/>
            </a:xfrm>
            <a:custGeom>
              <a:avLst/>
              <a:gdLst/>
              <a:ahLst/>
              <a:cxnLst/>
              <a:rect l="l" t="t" r="r" b="b"/>
              <a:pathLst>
                <a:path w="374" h="345" extrusionOk="0">
                  <a:moveTo>
                    <a:pt x="194" y="0"/>
                  </a:moveTo>
                  <a:cubicBezTo>
                    <a:pt x="154" y="0"/>
                    <a:pt x="113" y="14"/>
                    <a:pt x="78" y="44"/>
                  </a:cubicBezTo>
                  <a:cubicBezTo>
                    <a:pt x="15" y="88"/>
                    <a:pt x="0" y="152"/>
                    <a:pt x="15" y="230"/>
                  </a:cubicBezTo>
                  <a:cubicBezTo>
                    <a:pt x="44" y="301"/>
                    <a:pt x="115" y="344"/>
                    <a:pt x="186" y="344"/>
                  </a:cubicBezTo>
                  <a:cubicBezTo>
                    <a:pt x="224" y="344"/>
                    <a:pt x="262" y="332"/>
                    <a:pt x="295" y="305"/>
                  </a:cubicBezTo>
                  <a:cubicBezTo>
                    <a:pt x="358" y="260"/>
                    <a:pt x="373" y="182"/>
                    <a:pt x="358" y="118"/>
                  </a:cubicBezTo>
                  <a:cubicBezTo>
                    <a:pt x="328" y="41"/>
                    <a:pt x="262" y="0"/>
                    <a:pt x="19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16"/>
            <p:cNvSpPr/>
            <p:nvPr/>
          </p:nvSpPr>
          <p:spPr>
            <a:xfrm>
              <a:off x="5914125" y="3525675"/>
              <a:ext cx="8975" cy="8825"/>
            </a:xfrm>
            <a:custGeom>
              <a:avLst/>
              <a:gdLst/>
              <a:ahLst/>
              <a:cxnLst/>
              <a:rect l="l" t="t" r="r" b="b"/>
              <a:pathLst>
                <a:path w="359" h="353" extrusionOk="0">
                  <a:moveTo>
                    <a:pt x="177" y="0"/>
                  </a:moveTo>
                  <a:cubicBezTo>
                    <a:pt x="155" y="0"/>
                    <a:pt x="132" y="4"/>
                    <a:pt x="108" y="13"/>
                  </a:cubicBezTo>
                  <a:cubicBezTo>
                    <a:pt x="49" y="43"/>
                    <a:pt x="0" y="107"/>
                    <a:pt x="0" y="185"/>
                  </a:cubicBezTo>
                  <a:cubicBezTo>
                    <a:pt x="12" y="283"/>
                    <a:pt x="83" y="352"/>
                    <a:pt x="175" y="352"/>
                  </a:cubicBezTo>
                  <a:cubicBezTo>
                    <a:pt x="199" y="352"/>
                    <a:pt x="224" y="348"/>
                    <a:pt x="250" y="338"/>
                  </a:cubicBezTo>
                  <a:cubicBezTo>
                    <a:pt x="310" y="323"/>
                    <a:pt x="358" y="245"/>
                    <a:pt x="358" y="185"/>
                  </a:cubicBezTo>
                  <a:cubicBezTo>
                    <a:pt x="358" y="81"/>
                    <a:pt x="276" y="0"/>
                    <a:pt x="17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16"/>
            <p:cNvSpPr/>
            <p:nvPr/>
          </p:nvSpPr>
          <p:spPr>
            <a:xfrm>
              <a:off x="5912600" y="3559725"/>
              <a:ext cx="5375" cy="4400"/>
            </a:xfrm>
            <a:custGeom>
              <a:avLst/>
              <a:gdLst/>
              <a:ahLst/>
              <a:cxnLst/>
              <a:rect l="l" t="t" r="r" b="b"/>
              <a:pathLst>
                <a:path w="215" h="176" extrusionOk="0">
                  <a:moveTo>
                    <a:pt x="106" y="0"/>
                  </a:moveTo>
                  <a:cubicBezTo>
                    <a:pt x="39" y="0"/>
                    <a:pt x="1" y="71"/>
                    <a:pt x="31" y="129"/>
                  </a:cubicBezTo>
                  <a:cubicBezTo>
                    <a:pt x="46" y="144"/>
                    <a:pt x="61" y="174"/>
                    <a:pt x="91" y="174"/>
                  </a:cubicBezTo>
                  <a:cubicBezTo>
                    <a:pt x="98" y="175"/>
                    <a:pt x="104" y="175"/>
                    <a:pt x="111" y="175"/>
                  </a:cubicBezTo>
                  <a:cubicBezTo>
                    <a:pt x="177" y="175"/>
                    <a:pt x="215" y="107"/>
                    <a:pt x="184" y="36"/>
                  </a:cubicBezTo>
                  <a:cubicBezTo>
                    <a:pt x="169" y="21"/>
                    <a:pt x="154" y="2"/>
                    <a:pt x="125" y="2"/>
                  </a:cubicBezTo>
                  <a:cubicBezTo>
                    <a:pt x="118" y="1"/>
                    <a:pt x="112" y="0"/>
                    <a:pt x="106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16"/>
            <p:cNvSpPr/>
            <p:nvPr/>
          </p:nvSpPr>
          <p:spPr>
            <a:xfrm>
              <a:off x="5958425" y="3546425"/>
              <a:ext cx="4325" cy="4625"/>
            </a:xfrm>
            <a:custGeom>
              <a:avLst/>
              <a:gdLst/>
              <a:ahLst/>
              <a:cxnLst/>
              <a:rect l="l" t="t" r="r" b="b"/>
              <a:pathLst>
                <a:path w="173" h="185" extrusionOk="0">
                  <a:moveTo>
                    <a:pt x="87" y="0"/>
                  </a:moveTo>
                  <a:cubicBezTo>
                    <a:pt x="44" y="0"/>
                    <a:pt x="1" y="33"/>
                    <a:pt x="1" y="86"/>
                  </a:cubicBezTo>
                  <a:cubicBezTo>
                    <a:pt x="1" y="116"/>
                    <a:pt x="1" y="131"/>
                    <a:pt x="15" y="161"/>
                  </a:cubicBezTo>
                  <a:cubicBezTo>
                    <a:pt x="36" y="177"/>
                    <a:pt x="59" y="184"/>
                    <a:pt x="80" y="184"/>
                  </a:cubicBezTo>
                  <a:cubicBezTo>
                    <a:pt x="124" y="184"/>
                    <a:pt x="162" y="154"/>
                    <a:pt x="172" y="101"/>
                  </a:cubicBezTo>
                  <a:cubicBezTo>
                    <a:pt x="172" y="68"/>
                    <a:pt x="172" y="53"/>
                    <a:pt x="142" y="23"/>
                  </a:cubicBezTo>
                  <a:cubicBezTo>
                    <a:pt x="127" y="7"/>
                    <a:pt x="107" y="0"/>
                    <a:pt x="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16"/>
            <p:cNvSpPr/>
            <p:nvPr/>
          </p:nvSpPr>
          <p:spPr>
            <a:xfrm>
              <a:off x="5914875" y="3531375"/>
              <a:ext cx="42450" cy="35900"/>
            </a:xfrm>
            <a:custGeom>
              <a:avLst/>
              <a:gdLst/>
              <a:ahLst/>
              <a:cxnLst/>
              <a:rect l="l" t="t" r="r" b="b"/>
              <a:pathLst>
                <a:path w="1698" h="1436" extrusionOk="0">
                  <a:moveTo>
                    <a:pt x="866" y="1"/>
                  </a:moveTo>
                  <a:cubicBezTo>
                    <a:pt x="571" y="1"/>
                    <a:pt x="308" y="170"/>
                    <a:pt x="187" y="438"/>
                  </a:cubicBezTo>
                  <a:cubicBezTo>
                    <a:pt x="0" y="890"/>
                    <a:pt x="299" y="1386"/>
                    <a:pt x="795" y="1434"/>
                  </a:cubicBezTo>
                  <a:cubicBezTo>
                    <a:pt x="807" y="1435"/>
                    <a:pt x="819" y="1435"/>
                    <a:pt x="830" y="1435"/>
                  </a:cubicBezTo>
                  <a:cubicBezTo>
                    <a:pt x="1113" y="1435"/>
                    <a:pt x="1389" y="1266"/>
                    <a:pt x="1493" y="998"/>
                  </a:cubicBezTo>
                  <a:cubicBezTo>
                    <a:pt x="1698" y="546"/>
                    <a:pt x="1384" y="50"/>
                    <a:pt x="903" y="2"/>
                  </a:cubicBezTo>
                  <a:cubicBezTo>
                    <a:pt x="891" y="1"/>
                    <a:pt x="878" y="1"/>
                    <a:pt x="86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16"/>
            <p:cNvSpPr/>
            <p:nvPr/>
          </p:nvSpPr>
          <p:spPr>
            <a:xfrm>
              <a:off x="5920000" y="3548950"/>
              <a:ext cx="6175" cy="5425"/>
            </a:xfrm>
            <a:custGeom>
              <a:avLst/>
              <a:gdLst/>
              <a:ahLst/>
              <a:cxnLst/>
              <a:rect l="l" t="t" r="r" b="b"/>
              <a:pathLst>
                <a:path w="247" h="217" extrusionOk="0">
                  <a:moveTo>
                    <a:pt x="0" y="0"/>
                  </a:moveTo>
                  <a:lnTo>
                    <a:pt x="0" y="217"/>
                  </a:lnTo>
                  <a:lnTo>
                    <a:pt x="247" y="217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16"/>
            <p:cNvSpPr/>
            <p:nvPr/>
          </p:nvSpPr>
          <p:spPr>
            <a:xfrm>
              <a:off x="5921125" y="3551275"/>
              <a:ext cx="3100" cy="3100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63" y="0"/>
                  </a:moveTo>
                  <a:cubicBezTo>
                    <a:pt x="30" y="0"/>
                    <a:pt x="15" y="15"/>
                    <a:pt x="0" y="45"/>
                  </a:cubicBezTo>
                  <a:cubicBezTo>
                    <a:pt x="0" y="79"/>
                    <a:pt x="15" y="109"/>
                    <a:pt x="49" y="124"/>
                  </a:cubicBezTo>
                  <a:lnTo>
                    <a:pt x="63" y="124"/>
                  </a:lnTo>
                  <a:cubicBezTo>
                    <a:pt x="93" y="124"/>
                    <a:pt x="123" y="109"/>
                    <a:pt x="123" y="79"/>
                  </a:cubicBezTo>
                  <a:cubicBezTo>
                    <a:pt x="123" y="45"/>
                    <a:pt x="108" y="15"/>
                    <a:pt x="78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16"/>
            <p:cNvSpPr/>
            <p:nvPr/>
          </p:nvSpPr>
          <p:spPr>
            <a:xfrm>
              <a:off x="5923075" y="3555925"/>
              <a:ext cx="3950" cy="3125"/>
            </a:xfrm>
            <a:custGeom>
              <a:avLst/>
              <a:gdLst/>
              <a:ahLst/>
              <a:cxnLst/>
              <a:rect l="l" t="t" r="r" b="b"/>
              <a:pathLst>
                <a:path w="158" h="125" extrusionOk="0">
                  <a:moveTo>
                    <a:pt x="64" y="1"/>
                  </a:moveTo>
                  <a:cubicBezTo>
                    <a:pt x="15" y="16"/>
                    <a:pt x="0" y="61"/>
                    <a:pt x="30" y="109"/>
                  </a:cubicBezTo>
                  <a:cubicBezTo>
                    <a:pt x="45" y="109"/>
                    <a:pt x="64" y="124"/>
                    <a:pt x="79" y="124"/>
                  </a:cubicBezTo>
                  <a:cubicBezTo>
                    <a:pt x="79" y="124"/>
                    <a:pt x="94" y="124"/>
                    <a:pt x="94" y="109"/>
                  </a:cubicBezTo>
                  <a:cubicBezTo>
                    <a:pt x="138" y="109"/>
                    <a:pt x="157" y="46"/>
                    <a:pt x="124" y="16"/>
                  </a:cubicBezTo>
                  <a:cubicBezTo>
                    <a:pt x="109" y="1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16"/>
            <p:cNvSpPr/>
            <p:nvPr/>
          </p:nvSpPr>
          <p:spPr>
            <a:xfrm>
              <a:off x="5926525" y="3546975"/>
              <a:ext cx="7850" cy="7400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157" y="1"/>
                  </a:moveTo>
                  <a:cubicBezTo>
                    <a:pt x="94" y="1"/>
                    <a:pt x="34" y="46"/>
                    <a:pt x="19" y="109"/>
                  </a:cubicBezTo>
                  <a:cubicBezTo>
                    <a:pt x="0" y="187"/>
                    <a:pt x="49" y="266"/>
                    <a:pt x="127" y="296"/>
                  </a:cubicBezTo>
                  <a:lnTo>
                    <a:pt x="157" y="296"/>
                  </a:lnTo>
                  <a:cubicBezTo>
                    <a:pt x="221" y="296"/>
                    <a:pt x="280" y="251"/>
                    <a:pt x="299" y="187"/>
                  </a:cubicBezTo>
                  <a:cubicBezTo>
                    <a:pt x="314" y="109"/>
                    <a:pt x="265" y="16"/>
                    <a:pt x="187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16"/>
            <p:cNvSpPr/>
            <p:nvPr/>
          </p:nvSpPr>
          <p:spPr>
            <a:xfrm>
              <a:off x="5933150" y="3555100"/>
              <a:ext cx="12525" cy="8975"/>
            </a:xfrm>
            <a:custGeom>
              <a:avLst/>
              <a:gdLst/>
              <a:ahLst/>
              <a:cxnLst/>
              <a:rect l="l" t="t" r="r" b="b"/>
              <a:pathLst>
                <a:path w="501" h="359" extrusionOk="0">
                  <a:moveTo>
                    <a:pt x="221" y="0"/>
                  </a:moveTo>
                  <a:cubicBezTo>
                    <a:pt x="127" y="0"/>
                    <a:pt x="49" y="49"/>
                    <a:pt x="34" y="127"/>
                  </a:cubicBezTo>
                  <a:cubicBezTo>
                    <a:pt x="0" y="221"/>
                    <a:pt x="79" y="329"/>
                    <a:pt x="202" y="359"/>
                  </a:cubicBezTo>
                  <a:lnTo>
                    <a:pt x="265" y="359"/>
                  </a:lnTo>
                  <a:cubicBezTo>
                    <a:pt x="359" y="359"/>
                    <a:pt x="452" y="314"/>
                    <a:pt x="467" y="235"/>
                  </a:cubicBezTo>
                  <a:lnTo>
                    <a:pt x="467" y="235"/>
                  </a:lnTo>
                  <a:cubicBezTo>
                    <a:pt x="452" y="280"/>
                    <a:pt x="407" y="299"/>
                    <a:pt x="359" y="299"/>
                  </a:cubicBezTo>
                  <a:lnTo>
                    <a:pt x="329" y="299"/>
                  </a:lnTo>
                  <a:cubicBezTo>
                    <a:pt x="265" y="280"/>
                    <a:pt x="221" y="235"/>
                    <a:pt x="235" y="172"/>
                  </a:cubicBezTo>
                  <a:cubicBezTo>
                    <a:pt x="250" y="127"/>
                    <a:pt x="280" y="112"/>
                    <a:pt x="344" y="112"/>
                  </a:cubicBezTo>
                  <a:lnTo>
                    <a:pt x="373" y="112"/>
                  </a:lnTo>
                  <a:cubicBezTo>
                    <a:pt x="437" y="127"/>
                    <a:pt x="482" y="187"/>
                    <a:pt x="467" y="235"/>
                  </a:cubicBezTo>
                  <a:cubicBezTo>
                    <a:pt x="500" y="142"/>
                    <a:pt x="407" y="34"/>
                    <a:pt x="295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16"/>
            <p:cNvSpPr/>
            <p:nvPr/>
          </p:nvSpPr>
          <p:spPr>
            <a:xfrm>
              <a:off x="5938650" y="3557900"/>
              <a:ext cx="6550" cy="4675"/>
            </a:xfrm>
            <a:custGeom>
              <a:avLst/>
              <a:gdLst/>
              <a:ahLst/>
              <a:cxnLst/>
              <a:rect l="l" t="t" r="r" b="b"/>
              <a:pathLst>
                <a:path w="262" h="187" extrusionOk="0">
                  <a:moveTo>
                    <a:pt x="124" y="0"/>
                  </a:moveTo>
                  <a:cubicBezTo>
                    <a:pt x="60" y="0"/>
                    <a:pt x="30" y="15"/>
                    <a:pt x="15" y="60"/>
                  </a:cubicBezTo>
                  <a:cubicBezTo>
                    <a:pt x="1" y="123"/>
                    <a:pt x="45" y="168"/>
                    <a:pt x="109" y="187"/>
                  </a:cubicBezTo>
                  <a:lnTo>
                    <a:pt x="139" y="187"/>
                  </a:lnTo>
                  <a:cubicBezTo>
                    <a:pt x="187" y="187"/>
                    <a:pt x="232" y="168"/>
                    <a:pt x="247" y="123"/>
                  </a:cubicBezTo>
                  <a:cubicBezTo>
                    <a:pt x="262" y="75"/>
                    <a:pt x="217" y="15"/>
                    <a:pt x="153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16"/>
            <p:cNvSpPr/>
            <p:nvPr/>
          </p:nvSpPr>
          <p:spPr>
            <a:xfrm>
              <a:off x="5922325" y="3539975"/>
              <a:ext cx="5425" cy="4325"/>
            </a:xfrm>
            <a:custGeom>
              <a:avLst/>
              <a:gdLst/>
              <a:ahLst/>
              <a:cxnLst/>
              <a:rect l="l" t="t" r="r" b="b"/>
              <a:pathLst>
                <a:path w="217" h="173" extrusionOk="0">
                  <a:moveTo>
                    <a:pt x="109" y="1"/>
                  </a:moveTo>
                  <a:cubicBezTo>
                    <a:pt x="60" y="1"/>
                    <a:pt x="15" y="16"/>
                    <a:pt x="1" y="64"/>
                  </a:cubicBezTo>
                  <a:cubicBezTo>
                    <a:pt x="1" y="109"/>
                    <a:pt x="30" y="158"/>
                    <a:pt x="94" y="173"/>
                  </a:cubicBezTo>
                  <a:lnTo>
                    <a:pt x="109" y="173"/>
                  </a:lnTo>
                  <a:cubicBezTo>
                    <a:pt x="154" y="173"/>
                    <a:pt x="202" y="158"/>
                    <a:pt x="202" y="109"/>
                  </a:cubicBezTo>
                  <a:cubicBezTo>
                    <a:pt x="217" y="64"/>
                    <a:pt x="187" y="16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16"/>
            <p:cNvSpPr/>
            <p:nvPr/>
          </p:nvSpPr>
          <p:spPr>
            <a:xfrm>
              <a:off x="5946400" y="3541575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4" y="0"/>
                  </a:moveTo>
                  <a:cubicBezTo>
                    <a:pt x="45" y="0"/>
                    <a:pt x="15" y="15"/>
                    <a:pt x="15" y="45"/>
                  </a:cubicBezTo>
                  <a:cubicBezTo>
                    <a:pt x="0" y="60"/>
                    <a:pt x="30" y="94"/>
                    <a:pt x="64" y="109"/>
                  </a:cubicBezTo>
                  <a:lnTo>
                    <a:pt x="79" y="109"/>
                  </a:lnTo>
                  <a:cubicBezTo>
                    <a:pt x="108" y="109"/>
                    <a:pt x="123" y="94"/>
                    <a:pt x="123" y="75"/>
                  </a:cubicBezTo>
                  <a:cubicBezTo>
                    <a:pt x="138" y="45"/>
                    <a:pt x="123" y="15"/>
                    <a:pt x="79" y="15"/>
                  </a:cubicBezTo>
                  <a:cubicBezTo>
                    <a:pt x="79" y="0"/>
                    <a:pt x="79" y="0"/>
                    <a:pt x="6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16"/>
            <p:cNvSpPr/>
            <p:nvPr/>
          </p:nvSpPr>
          <p:spPr>
            <a:xfrm>
              <a:off x="5929700" y="3538400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0" y="1"/>
                  </a:moveTo>
                  <a:cubicBezTo>
                    <a:pt x="30" y="1"/>
                    <a:pt x="15" y="15"/>
                    <a:pt x="15" y="34"/>
                  </a:cubicBezTo>
                  <a:cubicBezTo>
                    <a:pt x="0" y="64"/>
                    <a:pt x="15" y="94"/>
                    <a:pt x="60" y="109"/>
                  </a:cubicBezTo>
                  <a:lnTo>
                    <a:pt x="79" y="109"/>
                  </a:lnTo>
                  <a:cubicBezTo>
                    <a:pt x="94" y="109"/>
                    <a:pt x="123" y="94"/>
                    <a:pt x="123" y="64"/>
                  </a:cubicBezTo>
                  <a:cubicBezTo>
                    <a:pt x="138" y="49"/>
                    <a:pt x="109" y="15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3"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17"/>
          <p:cNvSpPr/>
          <p:nvPr/>
        </p:nvSpPr>
        <p:spPr>
          <a:xfrm>
            <a:off x="7123850" y="3274192"/>
            <a:ext cx="4964946" cy="3237923"/>
          </a:xfrm>
          <a:custGeom>
            <a:avLst/>
            <a:gdLst/>
            <a:ahLst/>
            <a:cxnLst/>
            <a:rect l="l" t="t" r="r" b="b"/>
            <a:pathLst>
              <a:path w="7650" h="4989" extrusionOk="0">
                <a:moveTo>
                  <a:pt x="5888" y="1"/>
                </a:moveTo>
                <a:cubicBezTo>
                  <a:pt x="5262" y="1"/>
                  <a:pt x="4587" y="369"/>
                  <a:pt x="4011" y="417"/>
                </a:cubicBezTo>
                <a:cubicBezTo>
                  <a:pt x="3960" y="420"/>
                  <a:pt x="3907" y="422"/>
                  <a:pt x="3853" y="422"/>
                </a:cubicBezTo>
                <a:cubicBezTo>
                  <a:pt x="3575" y="422"/>
                  <a:pt x="3266" y="387"/>
                  <a:pt x="2964" y="387"/>
                </a:cubicBezTo>
                <a:cubicBezTo>
                  <a:pt x="2490" y="387"/>
                  <a:pt x="2033" y="473"/>
                  <a:pt x="1743" y="914"/>
                </a:cubicBezTo>
                <a:cubicBezTo>
                  <a:pt x="1135" y="1846"/>
                  <a:pt x="0" y="1783"/>
                  <a:pt x="0" y="2622"/>
                </a:cubicBezTo>
                <a:cubicBezTo>
                  <a:pt x="0" y="3354"/>
                  <a:pt x="933" y="3570"/>
                  <a:pt x="933" y="4988"/>
                </a:cubicBezTo>
                <a:lnTo>
                  <a:pt x="6392" y="4988"/>
                </a:lnTo>
                <a:cubicBezTo>
                  <a:pt x="7198" y="4988"/>
                  <a:pt x="7590" y="4723"/>
                  <a:pt x="7619" y="4272"/>
                </a:cubicBezTo>
                <a:cubicBezTo>
                  <a:pt x="7649" y="3899"/>
                  <a:pt x="7384" y="3589"/>
                  <a:pt x="6937" y="3510"/>
                </a:cubicBezTo>
                <a:cubicBezTo>
                  <a:pt x="6672" y="3462"/>
                  <a:pt x="6299" y="3339"/>
                  <a:pt x="6220" y="3059"/>
                </a:cubicBezTo>
                <a:cubicBezTo>
                  <a:pt x="6112" y="2671"/>
                  <a:pt x="6530" y="2406"/>
                  <a:pt x="6687" y="2126"/>
                </a:cubicBezTo>
                <a:cubicBezTo>
                  <a:pt x="7075" y="1458"/>
                  <a:pt x="7104" y="462"/>
                  <a:pt x="6470" y="138"/>
                </a:cubicBezTo>
                <a:cubicBezTo>
                  <a:pt x="6284" y="39"/>
                  <a:pt x="6088" y="1"/>
                  <a:pt x="5888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1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90" name="Google Shape;490;p17"/>
          <p:cNvSpPr/>
          <p:nvPr/>
        </p:nvSpPr>
        <p:spPr>
          <a:xfrm rot="6312034">
            <a:off x="-1221808" y="4101668"/>
            <a:ext cx="2820265" cy="2443162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1" name="Google Shape;491;p17"/>
          <p:cNvGrpSpPr/>
          <p:nvPr/>
        </p:nvGrpSpPr>
        <p:grpSpPr>
          <a:xfrm>
            <a:off x="194600" y="2511206"/>
            <a:ext cx="8688621" cy="2458243"/>
            <a:chOff x="911334" y="1696027"/>
            <a:chExt cx="705016" cy="199468"/>
          </a:xfrm>
        </p:grpSpPr>
        <p:sp>
          <p:nvSpPr>
            <p:cNvPr id="492" name="Google Shape;492;p17"/>
            <p:cNvSpPr/>
            <p:nvPr/>
          </p:nvSpPr>
          <p:spPr>
            <a:xfrm>
              <a:off x="911334" y="1715029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17"/>
            <p:cNvSpPr/>
            <p:nvPr/>
          </p:nvSpPr>
          <p:spPr>
            <a:xfrm rot="10800000">
              <a:off x="1011042" y="1884608"/>
              <a:ext cx="10011" cy="1005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17"/>
            <p:cNvSpPr/>
            <p:nvPr/>
          </p:nvSpPr>
          <p:spPr>
            <a:xfrm>
              <a:off x="977350" y="1759350"/>
              <a:ext cx="5900" cy="5825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17"/>
            <p:cNvSpPr/>
            <p:nvPr/>
          </p:nvSpPr>
          <p:spPr>
            <a:xfrm>
              <a:off x="1062872" y="1889693"/>
              <a:ext cx="6274" cy="5802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17"/>
            <p:cNvSpPr/>
            <p:nvPr/>
          </p:nvSpPr>
          <p:spPr>
            <a:xfrm>
              <a:off x="943867" y="1734462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17"/>
            <p:cNvSpPr/>
            <p:nvPr/>
          </p:nvSpPr>
          <p:spPr>
            <a:xfrm>
              <a:off x="1536103" y="1865802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17"/>
            <p:cNvSpPr/>
            <p:nvPr/>
          </p:nvSpPr>
          <p:spPr>
            <a:xfrm flipH="1">
              <a:off x="1458911" y="1878618"/>
              <a:ext cx="10613" cy="11076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17"/>
            <p:cNvSpPr/>
            <p:nvPr/>
          </p:nvSpPr>
          <p:spPr>
            <a:xfrm>
              <a:off x="1593516" y="1696027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17"/>
            <p:cNvSpPr/>
            <p:nvPr/>
          </p:nvSpPr>
          <p:spPr>
            <a:xfrm>
              <a:off x="1404123" y="1879106"/>
              <a:ext cx="10098" cy="10098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09" y="1"/>
                  </a:moveTo>
                  <a:cubicBezTo>
                    <a:pt x="46" y="1"/>
                    <a:pt x="1" y="46"/>
                    <a:pt x="1" y="109"/>
                  </a:cubicBezTo>
                  <a:cubicBezTo>
                    <a:pt x="1" y="187"/>
                    <a:pt x="46" y="232"/>
                    <a:pt x="109" y="232"/>
                  </a:cubicBezTo>
                  <a:cubicBezTo>
                    <a:pt x="187" y="232"/>
                    <a:pt x="232" y="187"/>
                    <a:pt x="232" y="109"/>
                  </a:cubicBezTo>
                  <a:cubicBezTo>
                    <a:pt x="232" y="46"/>
                    <a:pt x="187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7"/>
            <p:cNvSpPr/>
            <p:nvPr/>
          </p:nvSpPr>
          <p:spPr>
            <a:xfrm>
              <a:off x="1535866" y="1818874"/>
              <a:ext cx="6275" cy="6275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17"/>
            <p:cNvSpPr/>
            <p:nvPr/>
          </p:nvSpPr>
          <p:spPr>
            <a:xfrm>
              <a:off x="1559890" y="1783801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17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4" name="Google Shape;504;p17"/>
          <p:cNvGrpSpPr/>
          <p:nvPr/>
        </p:nvGrpSpPr>
        <p:grpSpPr>
          <a:xfrm>
            <a:off x="233487" y="3642218"/>
            <a:ext cx="741874" cy="843207"/>
            <a:chOff x="5912600" y="3521075"/>
            <a:chExt cx="50150" cy="57000"/>
          </a:xfrm>
        </p:grpSpPr>
        <p:sp>
          <p:nvSpPr>
            <p:cNvPr id="505" name="Google Shape;505;p17"/>
            <p:cNvSpPr/>
            <p:nvPr/>
          </p:nvSpPr>
          <p:spPr>
            <a:xfrm>
              <a:off x="5935850" y="3570675"/>
              <a:ext cx="8975" cy="7400"/>
            </a:xfrm>
            <a:custGeom>
              <a:avLst/>
              <a:gdLst/>
              <a:ahLst/>
              <a:cxnLst/>
              <a:rect l="l" t="t" r="r" b="b"/>
              <a:pathLst>
                <a:path w="359" h="296" extrusionOk="0">
                  <a:moveTo>
                    <a:pt x="187" y="0"/>
                  </a:moveTo>
                  <a:cubicBezTo>
                    <a:pt x="127" y="0"/>
                    <a:pt x="79" y="30"/>
                    <a:pt x="49" y="79"/>
                  </a:cubicBezTo>
                  <a:cubicBezTo>
                    <a:pt x="1" y="172"/>
                    <a:pt x="64" y="295"/>
                    <a:pt x="187" y="295"/>
                  </a:cubicBezTo>
                  <a:cubicBezTo>
                    <a:pt x="236" y="295"/>
                    <a:pt x="280" y="265"/>
                    <a:pt x="314" y="217"/>
                  </a:cubicBezTo>
                  <a:cubicBezTo>
                    <a:pt x="359" y="109"/>
                    <a:pt x="299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17"/>
            <p:cNvSpPr/>
            <p:nvPr/>
          </p:nvSpPr>
          <p:spPr>
            <a:xfrm>
              <a:off x="5941725" y="3521075"/>
              <a:ext cx="8150" cy="7100"/>
            </a:xfrm>
            <a:custGeom>
              <a:avLst/>
              <a:gdLst/>
              <a:ahLst/>
              <a:cxnLst/>
              <a:rect l="l" t="t" r="r" b="b"/>
              <a:pathLst>
                <a:path w="326" h="284" extrusionOk="0">
                  <a:moveTo>
                    <a:pt x="155" y="1"/>
                  </a:moveTo>
                  <a:cubicBezTo>
                    <a:pt x="134" y="1"/>
                    <a:pt x="112" y="5"/>
                    <a:pt x="94" y="11"/>
                  </a:cubicBezTo>
                  <a:cubicBezTo>
                    <a:pt x="1" y="74"/>
                    <a:pt x="1" y="197"/>
                    <a:pt x="79" y="261"/>
                  </a:cubicBezTo>
                  <a:cubicBezTo>
                    <a:pt x="101" y="276"/>
                    <a:pt x="128" y="283"/>
                    <a:pt x="154" y="283"/>
                  </a:cubicBezTo>
                  <a:cubicBezTo>
                    <a:pt x="179" y="283"/>
                    <a:pt x="202" y="276"/>
                    <a:pt x="217" y="261"/>
                  </a:cubicBezTo>
                  <a:cubicBezTo>
                    <a:pt x="310" y="212"/>
                    <a:pt x="325" y="89"/>
                    <a:pt x="232" y="26"/>
                  </a:cubicBezTo>
                  <a:cubicBezTo>
                    <a:pt x="214" y="8"/>
                    <a:pt x="185" y="1"/>
                    <a:pt x="1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17"/>
            <p:cNvSpPr/>
            <p:nvPr/>
          </p:nvSpPr>
          <p:spPr>
            <a:xfrm>
              <a:off x="5953025" y="3559150"/>
              <a:ext cx="9350" cy="8625"/>
            </a:xfrm>
            <a:custGeom>
              <a:avLst/>
              <a:gdLst/>
              <a:ahLst/>
              <a:cxnLst/>
              <a:rect l="l" t="t" r="r" b="b"/>
              <a:pathLst>
                <a:path w="374" h="345" extrusionOk="0">
                  <a:moveTo>
                    <a:pt x="194" y="0"/>
                  </a:moveTo>
                  <a:cubicBezTo>
                    <a:pt x="154" y="0"/>
                    <a:pt x="113" y="14"/>
                    <a:pt x="78" y="44"/>
                  </a:cubicBezTo>
                  <a:cubicBezTo>
                    <a:pt x="15" y="88"/>
                    <a:pt x="0" y="152"/>
                    <a:pt x="15" y="230"/>
                  </a:cubicBezTo>
                  <a:cubicBezTo>
                    <a:pt x="44" y="301"/>
                    <a:pt x="115" y="344"/>
                    <a:pt x="186" y="344"/>
                  </a:cubicBezTo>
                  <a:cubicBezTo>
                    <a:pt x="224" y="344"/>
                    <a:pt x="262" y="332"/>
                    <a:pt x="295" y="305"/>
                  </a:cubicBezTo>
                  <a:cubicBezTo>
                    <a:pt x="358" y="260"/>
                    <a:pt x="373" y="182"/>
                    <a:pt x="358" y="118"/>
                  </a:cubicBezTo>
                  <a:cubicBezTo>
                    <a:pt x="328" y="41"/>
                    <a:pt x="262" y="0"/>
                    <a:pt x="19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17"/>
            <p:cNvSpPr/>
            <p:nvPr/>
          </p:nvSpPr>
          <p:spPr>
            <a:xfrm>
              <a:off x="5914125" y="3525675"/>
              <a:ext cx="8975" cy="8825"/>
            </a:xfrm>
            <a:custGeom>
              <a:avLst/>
              <a:gdLst/>
              <a:ahLst/>
              <a:cxnLst/>
              <a:rect l="l" t="t" r="r" b="b"/>
              <a:pathLst>
                <a:path w="359" h="353" extrusionOk="0">
                  <a:moveTo>
                    <a:pt x="177" y="0"/>
                  </a:moveTo>
                  <a:cubicBezTo>
                    <a:pt x="155" y="0"/>
                    <a:pt x="132" y="4"/>
                    <a:pt x="108" y="13"/>
                  </a:cubicBezTo>
                  <a:cubicBezTo>
                    <a:pt x="49" y="43"/>
                    <a:pt x="0" y="107"/>
                    <a:pt x="0" y="185"/>
                  </a:cubicBezTo>
                  <a:cubicBezTo>
                    <a:pt x="12" y="283"/>
                    <a:pt x="83" y="352"/>
                    <a:pt x="175" y="352"/>
                  </a:cubicBezTo>
                  <a:cubicBezTo>
                    <a:pt x="199" y="352"/>
                    <a:pt x="224" y="348"/>
                    <a:pt x="250" y="338"/>
                  </a:cubicBezTo>
                  <a:cubicBezTo>
                    <a:pt x="310" y="323"/>
                    <a:pt x="358" y="245"/>
                    <a:pt x="358" y="185"/>
                  </a:cubicBezTo>
                  <a:cubicBezTo>
                    <a:pt x="358" y="81"/>
                    <a:pt x="276" y="0"/>
                    <a:pt x="17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17"/>
            <p:cNvSpPr/>
            <p:nvPr/>
          </p:nvSpPr>
          <p:spPr>
            <a:xfrm>
              <a:off x="5912600" y="3559725"/>
              <a:ext cx="5375" cy="4400"/>
            </a:xfrm>
            <a:custGeom>
              <a:avLst/>
              <a:gdLst/>
              <a:ahLst/>
              <a:cxnLst/>
              <a:rect l="l" t="t" r="r" b="b"/>
              <a:pathLst>
                <a:path w="215" h="176" extrusionOk="0">
                  <a:moveTo>
                    <a:pt x="106" y="0"/>
                  </a:moveTo>
                  <a:cubicBezTo>
                    <a:pt x="39" y="0"/>
                    <a:pt x="1" y="71"/>
                    <a:pt x="31" y="129"/>
                  </a:cubicBezTo>
                  <a:cubicBezTo>
                    <a:pt x="46" y="144"/>
                    <a:pt x="61" y="174"/>
                    <a:pt x="91" y="174"/>
                  </a:cubicBezTo>
                  <a:cubicBezTo>
                    <a:pt x="98" y="175"/>
                    <a:pt x="104" y="175"/>
                    <a:pt x="111" y="175"/>
                  </a:cubicBezTo>
                  <a:cubicBezTo>
                    <a:pt x="177" y="175"/>
                    <a:pt x="215" y="107"/>
                    <a:pt x="184" y="36"/>
                  </a:cubicBezTo>
                  <a:cubicBezTo>
                    <a:pt x="169" y="21"/>
                    <a:pt x="154" y="2"/>
                    <a:pt x="125" y="2"/>
                  </a:cubicBezTo>
                  <a:cubicBezTo>
                    <a:pt x="118" y="1"/>
                    <a:pt x="112" y="0"/>
                    <a:pt x="106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17"/>
            <p:cNvSpPr/>
            <p:nvPr/>
          </p:nvSpPr>
          <p:spPr>
            <a:xfrm>
              <a:off x="5958425" y="3546425"/>
              <a:ext cx="4325" cy="4625"/>
            </a:xfrm>
            <a:custGeom>
              <a:avLst/>
              <a:gdLst/>
              <a:ahLst/>
              <a:cxnLst/>
              <a:rect l="l" t="t" r="r" b="b"/>
              <a:pathLst>
                <a:path w="173" h="185" extrusionOk="0">
                  <a:moveTo>
                    <a:pt x="87" y="0"/>
                  </a:moveTo>
                  <a:cubicBezTo>
                    <a:pt x="44" y="0"/>
                    <a:pt x="1" y="33"/>
                    <a:pt x="1" y="86"/>
                  </a:cubicBezTo>
                  <a:cubicBezTo>
                    <a:pt x="1" y="116"/>
                    <a:pt x="1" y="131"/>
                    <a:pt x="15" y="161"/>
                  </a:cubicBezTo>
                  <a:cubicBezTo>
                    <a:pt x="36" y="177"/>
                    <a:pt x="59" y="184"/>
                    <a:pt x="80" y="184"/>
                  </a:cubicBezTo>
                  <a:cubicBezTo>
                    <a:pt x="124" y="184"/>
                    <a:pt x="162" y="154"/>
                    <a:pt x="172" y="101"/>
                  </a:cubicBezTo>
                  <a:cubicBezTo>
                    <a:pt x="172" y="68"/>
                    <a:pt x="172" y="53"/>
                    <a:pt x="142" y="23"/>
                  </a:cubicBezTo>
                  <a:cubicBezTo>
                    <a:pt x="127" y="7"/>
                    <a:pt x="107" y="0"/>
                    <a:pt x="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17"/>
            <p:cNvSpPr/>
            <p:nvPr/>
          </p:nvSpPr>
          <p:spPr>
            <a:xfrm>
              <a:off x="5914875" y="3531375"/>
              <a:ext cx="42450" cy="35900"/>
            </a:xfrm>
            <a:custGeom>
              <a:avLst/>
              <a:gdLst/>
              <a:ahLst/>
              <a:cxnLst/>
              <a:rect l="l" t="t" r="r" b="b"/>
              <a:pathLst>
                <a:path w="1698" h="1436" extrusionOk="0">
                  <a:moveTo>
                    <a:pt x="866" y="1"/>
                  </a:moveTo>
                  <a:cubicBezTo>
                    <a:pt x="571" y="1"/>
                    <a:pt x="308" y="170"/>
                    <a:pt x="187" y="438"/>
                  </a:cubicBezTo>
                  <a:cubicBezTo>
                    <a:pt x="0" y="890"/>
                    <a:pt x="299" y="1386"/>
                    <a:pt x="795" y="1434"/>
                  </a:cubicBezTo>
                  <a:cubicBezTo>
                    <a:pt x="807" y="1435"/>
                    <a:pt x="819" y="1435"/>
                    <a:pt x="830" y="1435"/>
                  </a:cubicBezTo>
                  <a:cubicBezTo>
                    <a:pt x="1113" y="1435"/>
                    <a:pt x="1389" y="1266"/>
                    <a:pt x="1493" y="998"/>
                  </a:cubicBezTo>
                  <a:cubicBezTo>
                    <a:pt x="1698" y="546"/>
                    <a:pt x="1384" y="50"/>
                    <a:pt x="903" y="2"/>
                  </a:cubicBezTo>
                  <a:cubicBezTo>
                    <a:pt x="891" y="1"/>
                    <a:pt x="878" y="1"/>
                    <a:pt x="86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17"/>
            <p:cNvSpPr/>
            <p:nvPr/>
          </p:nvSpPr>
          <p:spPr>
            <a:xfrm>
              <a:off x="5920000" y="3548950"/>
              <a:ext cx="6175" cy="5425"/>
            </a:xfrm>
            <a:custGeom>
              <a:avLst/>
              <a:gdLst/>
              <a:ahLst/>
              <a:cxnLst/>
              <a:rect l="l" t="t" r="r" b="b"/>
              <a:pathLst>
                <a:path w="247" h="217" extrusionOk="0">
                  <a:moveTo>
                    <a:pt x="0" y="0"/>
                  </a:moveTo>
                  <a:lnTo>
                    <a:pt x="0" y="217"/>
                  </a:lnTo>
                  <a:lnTo>
                    <a:pt x="247" y="217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17"/>
            <p:cNvSpPr/>
            <p:nvPr/>
          </p:nvSpPr>
          <p:spPr>
            <a:xfrm>
              <a:off x="5921125" y="3551275"/>
              <a:ext cx="3100" cy="3100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63" y="0"/>
                  </a:moveTo>
                  <a:cubicBezTo>
                    <a:pt x="30" y="0"/>
                    <a:pt x="15" y="15"/>
                    <a:pt x="0" y="45"/>
                  </a:cubicBezTo>
                  <a:cubicBezTo>
                    <a:pt x="0" y="79"/>
                    <a:pt x="15" y="109"/>
                    <a:pt x="49" y="124"/>
                  </a:cubicBezTo>
                  <a:lnTo>
                    <a:pt x="63" y="124"/>
                  </a:lnTo>
                  <a:cubicBezTo>
                    <a:pt x="93" y="124"/>
                    <a:pt x="123" y="109"/>
                    <a:pt x="123" y="79"/>
                  </a:cubicBezTo>
                  <a:cubicBezTo>
                    <a:pt x="123" y="45"/>
                    <a:pt x="108" y="15"/>
                    <a:pt x="78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17"/>
            <p:cNvSpPr/>
            <p:nvPr/>
          </p:nvSpPr>
          <p:spPr>
            <a:xfrm>
              <a:off x="5923075" y="3555925"/>
              <a:ext cx="3950" cy="3125"/>
            </a:xfrm>
            <a:custGeom>
              <a:avLst/>
              <a:gdLst/>
              <a:ahLst/>
              <a:cxnLst/>
              <a:rect l="l" t="t" r="r" b="b"/>
              <a:pathLst>
                <a:path w="158" h="125" extrusionOk="0">
                  <a:moveTo>
                    <a:pt x="64" y="1"/>
                  </a:moveTo>
                  <a:cubicBezTo>
                    <a:pt x="15" y="16"/>
                    <a:pt x="0" y="61"/>
                    <a:pt x="30" y="109"/>
                  </a:cubicBezTo>
                  <a:cubicBezTo>
                    <a:pt x="45" y="109"/>
                    <a:pt x="64" y="124"/>
                    <a:pt x="79" y="124"/>
                  </a:cubicBezTo>
                  <a:cubicBezTo>
                    <a:pt x="79" y="124"/>
                    <a:pt x="94" y="124"/>
                    <a:pt x="94" y="109"/>
                  </a:cubicBezTo>
                  <a:cubicBezTo>
                    <a:pt x="138" y="109"/>
                    <a:pt x="157" y="46"/>
                    <a:pt x="124" y="16"/>
                  </a:cubicBezTo>
                  <a:cubicBezTo>
                    <a:pt x="109" y="1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17"/>
            <p:cNvSpPr/>
            <p:nvPr/>
          </p:nvSpPr>
          <p:spPr>
            <a:xfrm>
              <a:off x="5926525" y="3546975"/>
              <a:ext cx="7850" cy="7400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157" y="1"/>
                  </a:moveTo>
                  <a:cubicBezTo>
                    <a:pt x="94" y="1"/>
                    <a:pt x="34" y="46"/>
                    <a:pt x="19" y="109"/>
                  </a:cubicBezTo>
                  <a:cubicBezTo>
                    <a:pt x="0" y="187"/>
                    <a:pt x="49" y="266"/>
                    <a:pt x="127" y="296"/>
                  </a:cubicBezTo>
                  <a:lnTo>
                    <a:pt x="157" y="296"/>
                  </a:lnTo>
                  <a:cubicBezTo>
                    <a:pt x="221" y="296"/>
                    <a:pt x="280" y="251"/>
                    <a:pt x="299" y="187"/>
                  </a:cubicBezTo>
                  <a:cubicBezTo>
                    <a:pt x="314" y="109"/>
                    <a:pt x="265" y="16"/>
                    <a:pt x="187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17"/>
            <p:cNvSpPr/>
            <p:nvPr/>
          </p:nvSpPr>
          <p:spPr>
            <a:xfrm>
              <a:off x="5933150" y="3555100"/>
              <a:ext cx="12525" cy="8975"/>
            </a:xfrm>
            <a:custGeom>
              <a:avLst/>
              <a:gdLst/>
              <a:ahLst/>
              <a:cxnLst/>
              <a:rect l="l" t="t" r="r" b="b"/>
              <a:pathLst>
                <a:path w="501" h="359" extrusionOk="0">
                  <a:moveTo>
                    <a:pt x="221" y="0"/>
                  </a:moveTo>
                  <a:cubicBezTo>
                    <a:pt x="127" y="0"/>
                    <a:pt x="49" y="49"/>
                    <a:pt x="34" y="127"/>
                  </a:cubicBezTo>
                  <a:cubicBezTo>
                    <a:pt x="0" y="221"/>
                    <a:pt x="79" y="329"/>
                    <a:pt x="202" y="359"/>
                  </a:cubicBezTo>
                  <a:lnTo>
                    <a:pt x="265" y="359"/>
                  </a:lnTo>
                  <a:cubicBezTo>
                    <a:pt x="359" y="359"/>
                    <a:pt x="452" y="314"/>
                    <a:pt x="467" y="235"/>
                  </a:cubicBezTo>
                  <a:lnTo>
                    <a:pt x="467" y="235"/>
                  </a:lnTo>
                  <a:cubicBezTo>
                    <a:pt x="452" y="280"/>
                    <a:pt x="407" y="299"/>
                    <a:pt x="359" y="299"/>
                  </a:cubicBezTo>
                  <a:lnTo>
                    <a:pt x="329" y="299"/>
                  </a:lnTo>
                  <a:cubicBezTo>
                    <a:pt x="265" y="280"/>
                    <a:pt x="221" y="235"/>
                    <a:pt x="235" y="172"/>
                  </a:cubicBezTo>
                  <a:cubicBezTo>
                    <a:pt x="250" y="127"/>
                    <a:pt x="280" y="112"/>
                    <a:pt x="344" y="112"/>
                  </a:cubicBezTo>
                  <a:lnTo>
                    <a:pt x="373" y="112"/>
                  </a:lnTo>
                  <a:cubicBezTo>
                    <a:pt x="437" y="127"/>
                    <a:pt x="482" y="187"/>
                    <a:pt x="467" y="235"/>
                  </a:cubicBezTo>
                  <a:cubicBezTo>
                    <a:pt x="500" y="142"/>
                    <a:pt x="407" y="34"/>
                    <a:pt x="295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17"/>
            <p:cNvSpPr/>
            <p:nvPr/>
          </p:nvSpPr>
          <p:spPr>
            <a:xfrm>
              <a:off x="5938650" y="3557900"/>
              <a:ext cx="6550" cy="4675"/>
            </a:xfrm>
            <a:custGeom>
              <a:avLst/>
              <a:gdLst/>
              <a:ahLst/>
              <a:cxnLst/>
              <a:rect l="l" t="t" r="r" b="b"/>
              <a:pathLst>
                <a:path w="262" h="187" extrusionOk="0">
                  <a:moveTo>
                    <a:pt x="124" y="0"/>
                  </a:moveTo>
                  <a:cubicBezTo>
                    <a:pt x="60" y="0"/>
                    <a:pt x="30" y="15"/>
                    <a:pt x="15" y="60"/>
                  </a:cubicBezTo>
                  <a:cubicBezTo>
                    <a:pt x="1" y="123"/>
                    <a:pt x="45" y="168"/>
                    <a:pt x="109" y="187"/>
                  </a:cubicBezTo>
                  <a:lnTo>
                    <a:pt x="139" y="187"/>
                  </a:lnTo>
                  <a:cubicBezTo>
                    <a:pt x="187" y="187"/>
                    <a:pt x="232" y="168"/>
                    <a:pt x="247" y="123"/>
                  </a:cubicBezTo>
                  <a:cubicBezTo>
                    <a:pt x="262" y="75"/>
                    <a:pt x="217" y="15"/>
                    <a:pt x="153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17"/>
            <p:cNvSpPr/>
            <p:nvPr/>
          </p:nvSpPr>
          <p:spPr>
            <a:xfrm>
              <a:off x="5922325" y="3539975"/>
              <a:ext cx="5425" cy="4325"/>
            </a:xfrm>
            <a:custGeom>
              <a:avLst/>
              <a:gdLst/>
              <a:ahLst/>
              <a:cxnLst/>
              <a:rect l="l" t="t" r="r" b="b"/>
              <a:pathLst>
                <a:path w="217" h="173" extrusionOk="0">
                  <a:moveTo>
                    <a:pt x="109" y="1"/>
                  </a:moveTo>
                  <a:cubicBezTo>
                    <a:pt x="60" y="1"/>
                    <a:pt x="15" y="16"/>
                    <a:pt x="1" y="64"/>
                  </a:cubicBezTo>
                  <a:cubicBezTo>
                    <a:pt x="1" y="109"/>
                    <a:pt x="30" y="158"/>
                    <a:pt x="94" y="173"/>
                  </a:cubicBezTo>
                  <a:lnTo>
                    <a:pt x="109" y="173"/>
                  </a:lnTo>
                  <a:cubicBezTo>
                    <a:pt x="154" y="173"/>
                    <a:pt x="202" y="158"/>
                    <a:pt x="202" y="109"/>
                  </a:cubicBezTo>
                  <a:cubicBezTo>
                    <a:pt x="217" y="64"/>
                    <a:pt x="187" y="16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17"/>
            <p:cNvSpPr/>
            <p:nvPr/>
          </p:nvSpPr>
          <p:spPr>
            <a:xfrm>
              <a:off x="5946400" y="3541575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4" y="0"/>
                  </a:moveTo>
                  <a:cubicBezTo>
                    <a:pt x="45" y="0"/>
                    <a:pt x="15" y="15"/>
                    <a:pt x="15" y="45"/>
                  </a:cubicBezTo>
                  <a:cubicBezTo>
                    <a:pt x="0" y="60"/>
                    <a:pt x="30" y="94"/>
                    <a:pt x="64" y="109"/>
                  </a:cubicBezTo>
                  <a:lnTo>
                    <a:pt x="79" y="109"/>
                  </a:lnTo>
                  <a:cubicBezTo>
                    <a:pt x="108" y="109"/>
                    <a:pt x="123" y="94"/>
                    <a:pt x="123" y="75"/>
                  </a:cubicBezTo>
                  <a:cubicBezTo>
                    <a:pt x="138" y="45"/>
                    <a:pt x="123" y="15"/>
                    <a:pt x="79" y="15"/>
                  </a:cubicBezTo>
                  <a:cubicBezTo>
                    <a:pt x="79" y="0"/>
                    <a:pt x="79" y="0"/>
                    <a:pt x="6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17"/>
            <p:cNvSpPr/>
            <p:nvPr/>
          </p:nvSpPr>
          <p:spPr>
            <a:xfrm>
              <a:off x="5929700" y="3538400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0" y="1"/>
                  </a:moveTo>
                  <a:cubicBezTo>
                    <a:pt x="30" y="1"/>
                    <a:pt x="15" y="15"/>
                    <a:pt x="15" y="34"/>
                  </a:cubicBezTo>
                  <a:cubicBezTo>
                    <a:pt x="0" y="64"/>
                    <a:pt x="15" y="94"/>
                    <a:pt x="60" y="109"/>
                  </a:cubicBezTo>
                  <a:lnTo>
                    <a:pt x="79" y="109"/>
                  </a:lnTo>
                  <a:cubicBezTo>
                    <a:pt x="94" y="109"/>
                    <a:pt x="123" y="94"/>
                    <a:pt x="123" y="64"/>
                  </a:cubicBezTo>
                  <a:cubicBezTo>
                    <a:pt x="138" y="49"/>
                    <a:pt x="109" y="15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4"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8"/>
          <p:cNvSpPr/>
          <p:nvPr/>
        </p:nvSpPr>
        <p:spPr>
          <a:xfrm rot="-5400101">
            <a:off x="-602193" y="1838968"/>
            <a:ext cx="7476273" cy="12632895"/>
          </a:xfrm>
          <a:custGeom>
            <a:avLst/>
            <a:gdLst/>
            <a:ahLst/>
            <a:cxnLst/>
            <a:rect l="l" t="t" r="r" b="b"/>
            <a:pathLst>
              <a:path w="43742" h="47312" extrusionOk="0">
                <a:moveTo>
                  <a:pt x="35213" y="0"/>
                </a:moveTo>
                <a:cubicBezTo>
                  <a:pt x="32403" y="0"/>
                  <a:pt x="28089" y="1090"/>
                  <a:pt x="22095" y="3185"/>
                </a:cubicBezTo>
                <a:cubicBezTo>
                  <a:pt x="22095" y="3185"/>
                  <a:pt x="6535" y="9404"/>
                  <a:pt x="6535" y="14403"/>
                </a:cubicBezTo>
                <a:cubicBezTo>
                  <a:pt x="6535" y="15474"/>
                  <a:pt x="7281" y="15848"/>
                  <a:pt x="8419" y="15848"/>
                </a:cubicBezTo>
                <a:cubicBezTo>
                  <a:pt x="11067" y="15848"/>
                  <a:pt x="15842" y="13825"/>
                  <a:pt x="18326" y="13825"/>
                </a:cubicBezTo>
                <a:cubicBezTo>
                  <a:pt x="19770" y="13825"/>
                  <a:pt x="20440" y="14509"/>
                  <a:pt x="19466" y="16672"/>
                </a:cubicBezTo>
                <a:cubicBezTo>
                  <a:pt x="16066" y="24174"/>
                  <a:pt x="0" y="25546"/>
                  <a:pt x="0" y="32365"/>
                </a:cubicBezTo>
                <a:cubicBezTo>
                  <a:pt x="0" y="39159"/>
                  <a:pt x="12141" y="35734"/>
                  <a:pt x="9089" y="40922"/>
                </a:cubicBezTo>
                <a:cubicBezTo>
                  <a:pt x="7065" y="44326"/>
                  <a:pt x="13635" y="47312"/>
                  <a:pt x="20892" y="47312"/>
                </a:cubicBezTo>
                <a:cubicBezTo>
                  <a:pt x="24697" y="47312"/>
                  <a:pt x="28690" y="46491"/>
                  <a:pt x="31734" y="44481"/>
                </a:cubicBezTo>
                <a:cubicBezTo>
                  <a:pt x="40582" y="38634"/>
                  <a:pt x="43742" y="35841"/>
                  <a:pt x="43325" y="31493"/>
                </a:cubicBezTo>
                <a:cubicBezTo>
                  <a:pt x="42901" y="27176"/>
                  <a:pt x="32132" y="28099"/>
                  <a:pt x="35317" y="23492"/>
                </a:cubicBezTo>
                <a:cubicBezTo>
                  <a:pt x="38528" y="18884"/>
                  <a:pt x="43350" y="13405"/>
                  <a:pt x="41530" y="10403"/>
                </a:cubicBezTo>
                <a:cubicBezTo>
                  <a:pt x="41052" y="9618"/>
                  <a:pt x="40234" y="9359"/>
                  <a:pt x="39295" y="9359"/>
                </a:cubicBezTo>
                <a:cubicBezTo>
                  <a:pt x="37463" y="9359"/>
                  <a:pt x="35166" y="10347"/>
                  <a:pt x="34021" y="10347"/>
                </a:cubicBezTo>
                <a:cubicBezTo>
                  <a:pt x="33528" y="10347"/>
                  <a:pt x="33249" y="10164"/>
                  <a:pt x="33314" y="9638"/>
                </a:cubicBezTo>
                <a:cubicBezTo>
                  <a:pt x="33630" y="7268"/>
                  <a:pt x="40165" y="5005"/>
                  <a:pt x="39109" y="1978"/>
                </a:cubicBezTo>
                <a:cubicBezTo>
                  <a:pt x="38650" y="647"/>
                  <a:pt x="37378" y="0"/>
                  <a:pt x="35213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18"/>
          <p:cNvSpPr/>
          <p:nvPr/>
        </p:nvSpPr>
        <p:spPr>
          <a:xfrm rot="6312039">
            <a:off x="8127277" y="4199483"/>
            <a:ext cx="780098" cy="675790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4" name="Google Shape;524;p18"/>
          <p:cNvGrpSpPr/>
          <p:nvPr/>
        </p:nvGrpSpPr>
        <p:grpSpPr>
          <a:xfrm>
            <a:off x="108798" y="2177113"/>
            <a:ext cx="8774287" cy="2695832"/>
            <a:chOff x="904383" y="1668137"/>
            <a:chExt cx="711967" cy="218746"/>
          </a:xfrm>
        </p:grpSpPr>
        <p:sp>
          <p:nvSpPr>
            <p:cNvPr id="525" name="Google Shape;525;p18"/>
            <p:cNvSpPr/>
            <p:nvPr/>
          </p:nvSpPr>
          <p:spPr>
            <a:xfrm>
              <a:off x="912487" y="1668137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18"/>
            <p:cNvSpPr/>
            <p:nvPr/>
          </p:nvSpPr>
          <p:spPr>
            <a:xfrm>
              <a:off x="935737" y="1857820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18"/>
            <p:cNvSpPr/>
            <p:nvPr/>
          </p:nvSpPr>
          <p:spPr>
            <a:xfrm>
              <a:off x="1004865" y="1855801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18"/>
            <p:cNvSpPr/>
            <p:nvPr/>
          </p:nvSpPr>
          <p:spPr>
            <a:xfrm rot="10800000" flipH="1">
              <a:off x="904383" y="1746188"/>
              <a:ext cx="5552" cy="5457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18"/>
            <p:cNvSpPr/>
            <p:nvPr/>
          </p:nvSpPr>
          <p:spPr>
            <a:xfrm flipH="1">
              <a:off x="1054466" y="1870509"/>
              <a:ext cx="5799" cy="6274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18"/>
            <p:cNvSpPr/>
            <p:nvPr/>
          </p:nvSpPr>
          <p:spPr>
            <a:xfrm>
              <a:off x="1230590" y="1841588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18"/>
            <p:cNvSpPr/>
            <p:nvPr/>
          </p:nvSpPr>
          <p:spPr>
            <a:xfrm>
              <a:off x="948916" y="1820613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18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18"/>
            <p:cNvSpPr/>
            <p:nvPr/>
          </p:nvSpPr>
          <p:spPr>
            <a:xfrm>
              <a:off x="1586402" y="182722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18"/>
            <p:cNvSpPr/>
            <p:nvPr/>
          </p:nvSpPr>
          <p:spPr>
            <a:xfrm>
              <a:off x="1536103" y="1865802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18"/>
            <p:cNvSpPr/>
            <p:nvPr/>
          </p:nvSpPr>
          <p:spPr>
            <a:xfrm>
              <a:off x="1439885" y="1847387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18"/>
            <p:cNvSpPr/>
            <p:nvPr/>
          </p:nvSpPr>
          <p:spPr>
            <a:xfrm rot="2700000">
              <a:off x="1604508" y="1742585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18"/>
            <p:cNvSpPr/>
            <p:nvPr/>
          </p:nvSpPr>
          <p:spPr>
            <a:xfrm rot="10800000">
              <a:off x="1602402" y="1811850"/>
              <a:ext cx="6246" cy="6246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09" y="1"/>
                  </a:moveTo>
                  <a:cubicBezTo>
                    <a:pt x="46" y="1"/>
                    <a:pt x="1" y="46"/>
                    <a:pt x="1" y="109"/>
                  </a:cubicBezTo>
                  <a:cubicBezTo>
                    <a:pt x="1" y="187"/>
                    <a:pt x="46" y="232"/>
                    <a:pt x="109" y="232"/>
                  </a:cubicBezTo>
                  <a:cubicBezTo>
                    <a:pt x="187" y="232"/>
                    <a:pt x="232" y="187"/>
                    <a:pt x="232" y="109"/>
                  </a:cubicBezTo>
                  <a:cubicBezTo>
                    <a:pt x="232" y="46"/>
                    <a:pt x="187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18"/>
            <p:cNvSpPr/>
            <p:nvPr/>
          </p:nvSpPr>
          <p:spPr>
            <a:xfrm>
              <a:off x="1529828" y="1839439"/>
              <a:ext cx="6275" cy="6275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18"/>
            <p:cNvSpPr/>
            <p:nvPr/>
          </p:nvSpPr>
          <p:spPr>
            <a:xfrm>
              <a:off x="1491231" y="187678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18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1" name="Google Shape;541;p18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grpSp>
        <p:nvGrpSpPr>
          <p:cNvPr id="542" name="Google Shape;542;p18"/>
          <p:cNvGrpSpPr/>
          <p:nvPr/>
        </p:nvGrpSpPr>
        <p:grpSpPr>
          <a:xfrm>
            <a:off x="3037949" y="4417274"/>
            <a:ext cx="511840" cy="585068"/>
            <a:chOff x="6144600" y="3520075"/>
            <a:chExt cx="29600" cy="33825"/>
          </a:xfrm>
        </p:grpSpPr>
        <p:sp>
          <p:nvSpPr>
            <p:cNvPr id="543" name="Google Shape;543;p18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18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18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18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18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18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18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18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18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18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18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18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18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18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18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18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CUSTOM_11"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20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97" name="Google Shape;597;p20"/>
          <p:cNvSpPr/>
          <p:nvPr/>
        </p:nvSpPr>
        <p:spPr>
          <a:xfrm>
            <a:off x="-3600425" y="4247042"/>
            <a:ext cx="4964946" cy="3237923"/>
          </a:xfrm>
          <a:custGeom>
            <a:avLst/>
            <a:gdLst/>
            <a:ahLst/>
            <a:cxnLst/>
            <a:rect l="l" t="t" r="r" b="b"/>
            <a:pathLst>
              <a:path w="7650" h="4989" extrusionOk="0">
                <a:moveTo>
                  <a:pt x="5888" y="1"/>
                </a:moveTo>
                <a:cubicBezTo>
                  <a:pt x="5262" y="1"/>
                  <a:pt x="4587" y="369"/>
                  <a:pt x="4011" y="417"/>
                </a:cubicBezTo>
                <a:cubicBezTo>
                  <a:pt x="3960" y="420"/>
                  <a:pt x="3907" y="422"/>
                  <a:pt x="3853" y="422"/>
                </a:cubicBezTo>
                <a:cubicBezTo>
                  <a:pt x="3575" y="422"/>
                  <a:pt x="3266" y="387"/>
                  <a:pt x="2964" y="387"/>
                </a:cubicBezTo>
                <a:cubicBezTo>
                  <a:pt x="2490" y="387"/>
                  <a:pt x="2033" y="473"/>
                  <a:pt x="1743" y="914"/>
                </a:cubicBezTo>
                <a:cubicBezTo>
                  <a:pt x="1135" y="1846"/>
                  <a:pt x="0" y="1783"/>
                  <a:pt x="0" y="2622"/>
                </a:cubicBezTo>
                <a:cubicBezTo>
                  <a:pt x="0" y="3354"/>
                  <a:pt x="933" y="3570"/>
                  <a:pt x="933" y="4988"/>
                </a:cubicBezTo>
                <a:lnTo>
                  <a:pt x="6392" y="4988"/>
                </a:lnTo>
                <a:cubicBezTo>
                  <a:pt x="7198" y="4988"/>
                  <a:pt x="7590" y="4723"/>
                  <a:pt x="7619" y="4272"/>
                </a:cubicBezTo>
                <a:cubicBezTo>
                  <a:pt x="7649" y="3899"/>
                  <a:pt x="7384" y="3589"/>
                  <a:pt x="6937" y="3510"/>
                </a:cubicBezTo>
                <a:cubicBezTo>
                  <a:pt x="6672" y="3462"/>
                  <a:pt x="6299" y="3339"/>
                  <a:pt x="6220" y="3059"/>
                </a:cubicBezTo>
                <a:cubicBezTo>
                  <a:pt x="6112" y="2671"/>
                  <a:pt x="6530" y="2406"/>
                  <a:pt x="6687" y="2126"/>
                </a:cubicBezTo>
                <a:cubicBezTo>
                  <a:pt x="7075" y="1458"/>
                  <a:pt x="7104" y="462"/>
                  <a:pt x="6470" y="138"/>
                </a:cubicBezTo>
                <a:cubicBezTo>
                  <a:pt x="6284" y="39"/>
                  <a:pt x="6088" y="1"/>
                  <a:pt x="5888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8" name="Google Shape;598;p20"/>
          <p:cNvSpPr/>
          <p:nvPr/>
        </p:nvSpPr>
        <p:spPr>
          <a:xfrm rot="6312024">
            <a:off x="8337317" y="-603164"/>
            <a:ext cx="2096013" cy="1815729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99" name="Google Shape;599;p20"/>
          <p:cNvGrpSpPr/>
          <p:nvPr/>
        </p:nvGrpSpPr>
        <p:grpSpPr>
          <a:xfrm>
            <a:off x="123514" y="2742803"/>
            <a:ext cx="8772508" cy="2251174"/>
            <a:chOff x="904527" y="1714820"/>
            <a:chExt cx="711823" cy="182666"/>
          </a:xfrm>
        </p:grpSpPr>
        <p:sp>
          <p:nvSpPr>
            <p:cNvPr id="600" name="Google Shape;600;p20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0"/>
            <p:cNvSpPr/>
            <p:nvPr/>
          </p:nvSpPr>
          <p:spPr>
            <a:xfrm>
              <a:off x="944407" y="187056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20"/>
            <p:cNvSpPr/>
            <p:nvPr/>
          </p:nvSpPr>
          <p:spPr>
            <a:xfrm>
              <a:off x="1603491" y="17649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20"/>
            <p:cNvSpPr/>
            <p:nvPr/>
          </p:nvSpPr>
          <p:spPr>
            <a:xfrm>
              <a:off x="904527" y="1714820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20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20"/>
            <p:cNvSpPr/>
            <p:nvPr/>
          </p:nvSpPr>
          <p:spPr>
            <a:xfrm>
              <a:off x="1024177" y="1889473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20"/>
            <p:cNvSpPr/>
            <p:nvPr/>
          </p:nvSpPr>
          <p:spPr>
            <a:xfrm>
              <a:off x="1595351" y="1859991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20"/>
            <p:cNvSpPr/>
            <p:nvPr/>
          </p:nvSpPr>
          <p:spPr>
            <a:xfrm>
              <a:off x="1479076" y="1887661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20"/>
            <p:cNvSpPr/>
            <p:nvPr/>
          </p:nvSpPr>
          <p:spPr>
            <a:xfrm>
              <a:off x="1592227" y="1746126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20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0" name="Google Shape;610;p20"/>
          <p:cNvGrpSpPr/>
          <p:nvPr/>
        </p:nvGrpSpPr>
        <p:grpSpPr>
          <a:xfrm>
            <a:off x="208149" y="4455449"/>
            <a:ext cx="511840" cy="585068"/>
            <a:chOff x="6144600" y="3520075"/>
            <a:chExt cx="29600" cy="33825"/>
          </a:xfrm>
        </p:grpSpPr>
        <p:sp>
          <p:nvSpPr>
            <p:cNvPr id="611" name="Google Shape;611;p20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0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0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0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0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20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20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20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20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20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0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0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0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20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20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20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6"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23"/>
          <p:cNvSpPr/>
          <p:nvPr/>
        </p:nvSpPr>
        <p:spPr>
          <a:xfrm rot="-5399899" flipH="1">
            <a:off x="2291657" y="-9335582"/>
            <a:ext cx="7476273" cy="12632895"/>
          </a:xfrm>
          <a:custGeom>
            <a:avLst/>
            <a:gdLst/>
            <a:ahLst/>
            <a:cxnLst/>
            <a:rect l="l" t="t" r="r" b="b"/>
            <a:pathLst>
              <a:path w="43742" h="47312" extrusionOk="0">
                <a:moveTo>
                  <a:pt x="35213" y="0"/>
                </a:moveTo>
                <a:cubicBezTo>
                  <a:pt x="32403" y="0"/>
                  <a:pt x="28089" y="1090"/>
                  <a:pt x="22095" y="3185"/>
                </a:cubicBezTo>
                <a:cubicBezTo>
                  <a:pt x="22095" y="3185"/>
                  <a:pt x="6535" y="9404"/>
                  <a:pt x="6535" y="14403"/>
                </a:cubicBezTo>
                <a:cubicBezTo>
                  <a:pt x="6535" y="15474"/>
                  <a:pt x="7281" y="15848"/>
                  <a:pt x="8419" y="15848"/>
                </a:cubicBezTo>
                <a:cubicBezTo>
                  <a:pt x="11067" y="15848"/>
                  <a:pt x="15842" y="13825"/>
                  <a:pt x="18326" y="13825"/>
                </a:cubicBezTo>
                <a:cubicBezTo>
                  <a:pt x="19770" y="13825"/>
                  <a:pt x="20440" y="14509"/>
                  <a:pt x="19466" y="16672"/>
                </a:cubicBezTo>
                <a:cubicBezTo>
                  <a:pt x="16066" y="24174"/>
                  <a:pt x="0" y="25546"/>
                  <a:pt x="0" y="32365"/>
                </a:cubicBezTo>
                <a:cubicBezTo>
                  <a:pt x="0" y="39159"/>
                  <a:pt x="12141" y="35734"/>
                  <a:pt x="9089" y="40922"/>
                </a:cubicBezTo>
                <a:cubicBezTo>
                  <a:pt x="7065" y="44326"/>
                  <a:pt x="13635" y="47312"/>
                  <a:pt x="20892" y="47312"/>
                </a:cubicBezTo>
                <a:cubicBezTo>
                  <a:pt x="24697" y="47312"/>
                  <a:pt x="28690" y="46491"/>
                  <a:pt x="31734" y="44481"/>
                </a:cubicBezTo>
                <a:cubicBezTo>
                  <a:pt x="40582" y="38634"/>
                  <a:pt x="43742" y="35841"/>
                  <a:pt x="43325" y="31493"/>
                </a:cubicBezTo>
                <a:cubicBezTo>
                  <a:pt x="42901" y="27176"/>
                  <a:pt x="32132" y="28099"/>
                  <a:pt x="35317" y="23492"/>
                </a:cubicBezTo>
                <a:cubicBezTo>
                  <a:pt x="38528" y="18884"/>
                  <a:pt x="43350" y="13405"/>
                  <a:pt x="41530" y="10403"/>
                </a:cubicBezTo>
                <a:cubicBezTo>
                  <a:pt x="41052" y="9618"/>
                  <a:pt x="40234" y="9359"/>
                  <a:pt x="39295" y="9359"/>
                </a:cubicBezTo>
                <a:cubicBezTo>
                  <a:pt x="37463" y="9359"/>
                  <a:pt x="35166" y="10347"/>
                  <a:pt x="34021" y="10347"/>
                </a:cubicBezTo>
                <a:cubicBezTo>
                  <a:pt x="33528" y="10347"/>
                  <a:pt x="33249" y="10164"/>
                  <a:pt x="33314" y="9638"/>
                </a:cubicBezTo>
                <a:cubicBezTo>
                  <a:pt x="33630" y="7268"/>
                  <a:pt x="40165" y="5005"/>
                  <a:pt x="39109" y="1978"/>
                </a:cubicBezTo>
                <a:cubicBezTo>
                  <a:pt x="38650" y="647"/>
                  <a:pt x="37378" y="0"/>
                  <a:pt x="35213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23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91" name="Google Shape;691;p23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92" name="Google Shape;692;p23"/>
          <p:cNvSpPr/>
          <p:nvPr/>
        </p:nvSpPr>
        <p:spPr>
          <a:xfrm rot="6312026">
            <a:off x="7901821" y="4068658"/>
            <a:ext cx="1044358" cy="904709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93" name="Google Shape;693;p23"/>
          <p:cNvGrpSpPr/>
          <p:nvPr/>
        </p:nvGrpSpPr>
        <p:grpSpPr>
          <a:xfrm>
            <a:off x="208149" y="4151424"/>
            <a:ext cx="511840" cy="585068"/>
            <a:chOff x="6144600" y="3520075"/>
            <a:chExt cx="29600" cy="33825"/>
          </a:xfrm>
        </p:grpSpPr>
        <p:sp>
          <p:nvSpPr>
            <p:cNvPr id="694" name="Google Shape;694;p23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3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3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3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3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3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3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3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23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3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3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3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3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3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3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3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0" name="Google Shape;710;p23"/>
          <p:cNvGrpSpPr/>
          <p:nvPr/>
        </p:nvGrpSpPr>
        <p:grpSpPr>
          <a:xfrm>
            <a:off x="110550" y="2266595"/>
            <a:ext cx="8858736" cy="2836861"/>
            <a:chOff x="916725" y="1641996"/>
            <a:chExt cx="679700" cy="217659"/>
          </a:xfrm>
        </p:grpSpPr>
        <p:sp>
          <p:nvSpPr>
            <p:cNvPr id="711" name="Google Shape;711;p23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23"/>
            <p:cNvSpPr/>
            <p:nvPr/>
          </p:nvSpPr>
          <p:spPr>
            <a:xfrm>
              <a:off x="933409" y="1849163"/>
              <a:ext cx="10448" cy="10492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3"/>
            <p:cNvSpPr/>
            <p:nvPr/>
          </p:nvSpPr>
          <p:spPr>
            <a:xfrm>
              <a:off x="1586176" y="17525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3"/>
            <p:cNvSpPr/>
            <p:nvPr/>
          </p:nvSpPr>
          <p:spPr>
            <a:xfrm>
              <a:off x="943802" y="1682956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3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3"/>
            <p:cNvSpPr/>
            <p:nvPr/>
          </p:nvSpPr>
          <p:spPr>
            <a:xfrm>
              <a:off x="951477" y="1641996"/>
              <a:ext cx="6274" cy="6707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3"/>
            <p:cNvSpPr/>
            <p:nvPr/>
          </p:nvSpPr>
          <p:spPr>
            <a:xfrm>
              <a:off x="1554877" y="1832883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3"/>
            <p:cNvSpPr/>
            <p:nvPr/>
          </p:nvSpPr>
          <p:spPr>
            <a:xfrm>
              <a:off x="1560676" y="1726789"/>
              <a:ext cx="6275" cy="6593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3"/>
            <p:cNvSpPr/>
            <p:nvPr/>
          </p:nvSpPr>
          <p:spPr>
            <a:xfrm>
              <a:off x="1585975" y="164903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3"/>
            <p:cNvSpPr/>
            <p:nvPr/>
          </p:nvSpPr>
          <p:spPr>
            <a:xfrm>
              <a:off x="1573297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10"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24"/>
          <p:cNvSpPr txBox="1">
            <a:spLocks noGrp="1"/>
          </p:cNvSpPr>
          <p:nvPr>
            <p:ph type="title"/>
          </p:nvPr>
        </p:nvSpPr>
        <p:spPr>
          <a:xfrm>
            <a:off x="720000" y="539988"/>
            <a:ext cx="5030400" cy="50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3" name="Google Shape;723;p24"/>
          <p:cNvSpPr txBox="1">
            <a:spLocks noGrp="1"/>
          </p:cNvSpPr>
          <p:nvPr>
            <p:ph type="body" idx="1"/>
          </p:nvPr>
        </p:nvSpPr>
        <p:spPr>
          <a:xfrm>
            <a:off x="598347" y="2061713"/>
            <a:ext cx="5163000" cy="19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24" name="Google Shape;724;p24"/>
          <p:cNvSpPr/>
          <p:nvPr/>
        </p:nvSpPr>
        <p:spPr>
          <a:xfrm rot="687619" flipH="1">
            <a:off x="7522589" y="2789325"/>
            <a:ext cx="3667458" cy="3975152"/>
          </a:xfrm>
          <a:custGeom>
            <a:avLst/>
            <a:gdLst/>
            <a:ahLst/>
            <a:cxnLst/>
            <a:rect l="l" t="t" r="r" b="b"/>
            <a:pathLst>
              <a:path w="5661" h="6136" extrusionOk="0">
                <a:moveTo>
                  <a:pt x="4561" y="0"/>
                </a:moveTo>
                <a:cubicBezTo>
                  <a:pt x="4195" y="0"/>
                  <a:pt x="3635" y="144"/>
                  <a:pt x="2862" y="416"/>
                </a:cubicBezTo>
                <a:cubicBezTo>
                  <a:pt x="2862" y="416"/>
                  <a:pt x="840" y="1226"/>
                  <a:pt x="840" y="1879"/>
                </a:cubicBezTo>
                <a:cubicBezTo>
                  <a:pt x="840" y="2013"/>
                  <a:pt x="934" y="2061"/>
                  <a:pt x="1079" y="2061"/>
                </a:cubicBezTo>
                <a:cubicBezTo>
                  <a:pt x="1419" y="2061"/>
                  <a:pt x="2040" y="1798"/>
                  <a:pt x="2366" y="1798"/>
                </a:cubicBezTo>
                <a:cubicBezTo>
                  <a:pt x="2557" y="1798"/>
                  <a:pt x="2646" y="1888"/>
                  <a:pt x="2519" y="2174"/>
                </a:cubicBezTo>
                <a:cubicBezTo>
                  <a:pt x="2082" y="3136"/>
                  <a:pt x="0" y="3323"/>
                  <a:pt x="0" y="4196"/>
                </a:cubicBezTo>
                <a:cubicBezTo>
                  <a:pt x="0" y="5080"/>
                  <a:pt x="1571" y="4629"/>
                  <a:pt x="1168" y="5315"/>
                </a:cubicBezTo>
                <a:cubicBezTo>
                  <a:pt x="912" y="5752"/>
                  <a:pt x="1754" y="6136"/>
                  <a:pt x="2690" y="6136"/>
                </a:cubicBezTo>
                <a:cubicBezTo>
                  <a:pt x="3185" y="6136"/>
                  <a:pt x="3707" y="6028"/>
                  <a:pt x="4105" y="5763"/>
                </a:cubicBezTo>
                <a:cubicBezTo>
                  <a:pt x="5254" y="5017"/>
                  <a:pt x="5661" y="4644"/>
                  <a:pt x="5612" y="4084"/>
                </a:cubicBezTo>
                <a:cubicBezTo>
                  <a:pt x="5552" y="3524"/>
                  <a:pt x="4153" y="3651"/>
                  <a:pt x="4571" y="3043"/>
                </a:cubicBezTo>
                <a:cubicBezTo>
                  <a:pt x="4993" y="2453"/>
                  <a:pt x="5612" y="1737"/>
                  <a:pt x="5381" y="1349"/>
                </a:cubicBezTo>
                <a:cubicBezTo>
                  <a:pt x="5319" y="1248"/>
                  <a:pt x="5215" y="1214"/>
                  <a:pt x="5095" y="1214"/>
                </a:cubicBezTo>
                <a:cubicBezTo>
                  <a:pt x="4856" y="1214"/>
                  <a:pt x="4554" y="1348"/>
                  <a:pt x="4408" y="1348"/>
                </a:cubicBezTo>
                <a:cubicBezTo>
                  <a:pt x="4346" y="1348"/>
                  <a:pt x="4311" y="1324"/>
                  <a:pt x="4321" y="1256"/>
                </a:cubicBezTo>
                <a:cubicBezTo>
                  <a:pt x="4355" y="946"/>
                  <a:pt x="5209" y="651"/>
                  <a:pt x="5067" y="260"/>
                </a:cubicBezTo>
                <a:cubicBezTo>
                  <a:pt x="5007" y="85"/>
                  <a:pt x="4841" y="0"/>
                  <a:pt x="4561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5" name="Google Shape;725;p24"/>
          <p:cNvSpPr/>
          <p:nvPr/>
        </p:nvSpPr>
        <p:spPr>
          <a:xfrm rot="6312034">
            <a:off x="7850179" y="-1474364"/>
            <a:ext cx="3253661" cy="2818604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26" name="Google Shape;726;p24"/>
          <p:cNvGrpSpPr/>
          <p:nvPr/>
        </p:nvGrpSpPr>
        <p:grpSpPr>
          <a:xfrm>
            <a:off x="6988599" y="3823293"/>
            <a:ext cx="741874" cy="843207"/>
            <a:chOff x="5912600" y="3521075"/>
            <a:chExt cx="50150" cy="57000"/>
          </a:xfrm>
        </p:grpSpPr>
        <p:sp>
          <p:nvSpPr>
            <p:cNvPr id="727" name="Google Shape;727;p24"/>
            <p:cNvSpPr/>
            <p:nvPr/>
          </p:nvSpPr>
          <p:spPr>
            <a:xfrm>
              <a:off x="5935850" y="3570675"/>
              <a:ext cx="8975" cy="7400"/>
            </a:xfrm>
            <a:custGeom>
              <a:avLst/>
              <a:gdLst/>
              <a:ahLst/>
              <a:cxnLst/>
              <a:rect l="l" t="t" r="r" b="b"/>
              <a:pathLst>
                <a:path w="359" h="296" extrusionOk="0">
                  <a:moveTo>
                    <a:pt x="187" y="0"/>
                  </a:moveTo>
                  <a:cubicBezTo>
                    <a:pt x="127" y="0"/>
                    <a:pt x="79" y="30"/>
                    <a:pt x="49" y="79"/>
                  </a:cubicBezTo>
                  <a:cubicBezTo>
                    <a:pt x="1" y="172"/>
                    <a:pt x="64" y="295"/>
                    <a:pt x="187" y="295"/>
                  </a:cubicBezTo>
                  <a:cubicBezTo>
                    <a:pt x="236" y="295"/>
                    <a:pt x="280" y="265"/>
                    <a:pt x="314" y="217"/>
                  </a:cubicBezTo>
                  <a:cubicBezTo>
                    <a:pt x="359" y="109"/>
                    <a:pt x="299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4"/>
            <p:cNvSpPr/>
            <p:nvPr/>
          </p:nvSpPr>
          <p:spPr>
            <a:xfrm>
              <a:off x="5941725" y="3521075"/>
              <a:ext cx="8150" cy="7100"/>
            </a:xfrm>
            <a:custGeom>
              <a:avLst/>
              <a:gdLst/>
              <a:ahLst/>
              <a:cxnLst/>
              <a:rect l="l" t="t" r="r" b="b"/>
              <a:pathLst>
                <a:path w="326" h="284" extrusionOk="0">
                  <a:moveTo>
                    <a:pt x="155" y="1"/>
                  </a:moveTo>
                  <a:cubicBezTo>
                    <a:pt x="134" y="1"/>
                    <a:pt x="112" y="5"/>
                    <a:pt x="94" y="11"/>
                  </a:cubicBezTo>
                  <a:cubicBezTo>
                    <a:pt x="1" y="74"/>
                    <a:pt x="1" y="197"/>
                    <a:pt x="79" y="261"/>
                  </a:cubicBezTo>
                  <a:cubicBezTo>
                    <a:pt x="101" y="276"/>
                    <a:pt x="128" y="283"/>
                    <a:pt x="154" y="283"/>
                  </a:cubicBezTo>
                  <a:cubicBezTo>
                    <a:pt x="179" y="283"/>
                    <a:pt x="202" y="276"/>
                    <a:pt x="217" y="261"/>
                  </a:cubicBezTo>
                  <a:cubicBezTo>
                    <a:pt x="310" y="212"/>
                    <a:pt x="325" y="89"/>
                    <a:pt x="232" y="26"/>
                  </a:cubicBezTo>
                  <a:cubicBezTo>
                    <a:pt x="214" y="8"/>
                    <a:pt x="185" y="1"/>
                    <a:pt x="1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4"/>
            <p:cNvSpPr/>
            <p:nvPr/>
          </p:nvSpPr>
          <p:spPr>
            <a:xfrm>
              <a:off x="5953025" y="3559150"/>
              <a:ext cx="9350" cy="8625"/>
            </a:xfrm>
            <a:custGeom>
              <a:avLst/>
              <a:gdLst/>
              <a:ahLst/>
              <a:cxnLst/>
              <a:rect l="l" t="t" r="r" b="b"/>
              <a:pathLst>
                <a:path w="374" h="345" extrusionOk="0">
                  <a:moveTo>
                    <a:pt x="194" y="0"/>
                  </a:moveTo>
                  <a:cubicBezTo>
                    <a:pt x="154" y="0"/>
                    <a:pt x="113" y="14"/>
                    <a:pt x="78" y="44"/>
                  </a:cubicBezTo>
                  <a:cubicBezTo>
                    <a:pt x="15" y="88"/>
                    <a:pt x="0" y="152"/>
                    <a:pt x="15" y="230"/>
                  </a:cubicBezTo>
                  <a:cubicBezTo>
                    <a:pt x="44" y="301"/>
                    <a:pt x="115" y="344"/>
                    <a:pt x="186" y="344"/>
                  </a:cubicBezTo>
                  <a:cubicBezTo>
                    <a:pt x="224" y="344"/>
                    <a:pt x="262" y="332"/>
                    <a:pt x="295" y="305"/>
                  </a:cubicBezTo>
                  <a:cubicBezTo>
                    <a:pt x="358" y="260"/>
                    <a:pt x="373" y="182"/>
                    <a:pt x="358" y="118"/>
                  </a:cubicBezTo>
                  <a:cubicBezTo>
                    <a:pt x="328" y="41"/>
                    <a:pt x="262" y="0"/>
                    <a:pt x="19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4"/>
            <p:cNvSpPr/>
            <p:nvPr/>
          </p:nvSpPr>
          <p:spPr>
            <a:xfrm>
              <a:off x="5914125" y="3525675"/>
              <a:ext cx="8975" cy="8825"/>
            </a:xfrm>
            <a:custGeom>
              <a:avLst/>
              <a:gdLst/>
              <a:ahLst/>
              <a:cxnLst/>
              <a:rect l="l" t="t" r="r" b="b"/>
              <a:pathLst>
                <a:path w="359" h="353" extrusionOk="0">
                  <a:moveTo>
                    <a:pt x="177" y="0"/>
                  </a:moveTo>
                  <a:cubicBezTo>
                    <a:pt x="155" y="0"/>
                    <a:pt x="132" y="4"/>
                    <a:pt x="108" y="13"/>
                  </a:cubicBezTo>
                  <a:cubicBezTo>
                    <a:pt x="49" y="43"/>
                    <a:pt x="0" y="107"/>
                    <a:pt x="0" y="185"/>
                  </a:cubicBezTo>
                  <a:cubicBezTo>
                    <a:pt x="12" y="283"/>
                    <a:pt x="83" y="352"/>
                    <a:pt x="175" y="352"/>
                  </a:cubicBezTo>
                  <a:cubicBezTo>
                    <a:pt x="199" y="352"/>
                    <a:pt x="224" y="348"/>
                    <a:pt x="250" y="338"/>
                  </a:cubicBezTo>
                  <a:cubicBezTo>
                    <a:pt x="310" y="323"/>
                    <a:pt x="358" y="245"/>
                    <a:pt x="358" y="185"/>
                  </a:cubicBezTo>
                  <a:cubicBezTo>
                    <a:pt x="358" y="81"/>
                    <a:pt x="276" y="0"/>
                    <a:pt x="17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4"/>
            <p:cNvSpPr/>
            <p:nvPr/>
          </p:nvSpPr>
          <p:spPr>
            <a:xfrm>
              <a:off x="5912600" y="3559725"/>
              <a:ext cx="5375" cy="4400"/>
            </a:xfrm>
            <a:custGeom>
              <a:avLst/>
              <a:gdLst/>
              <a:ahLst/>
              <a:cxnLst/>
              <a:rect l="l" t="t" r="r" b="b"/>
              <a:pathLst>
                <a:path w="215" h="176" extrusionOk="0">
                  <a:moveTo>
                    <a:pt x="106" y="0"/>
                  </a:moveTo>
                  <a:cubicBezTo>
                    <a:pt x="39" y="0"/>
                    <a:pt x="1" y="71"/>
                    <a:pt x="31" y="129"/>
                  </a:cubicBezTo>
                  <a:cubicBezTo>
                    <a:pt x="46" y="144"/>
                    <a:pt x="61" y="174"/>
                    <a:pt x="91" y="174"/>
                  </a:cubicBezTo>
                  <a:cubicBezTo>
                    <a:pt x="98" y="175"/>
                    <a:pt x="104" y="175"/>
                    <a:pt x="111" y="175"/>
                  </a:cubicBezTo>
                  <a:cubicBezTo>
                    <a:pt x="177" y="175"/>
                    <a:pt x="215" y="107"/>
                    <a:pt x="184" y="36"/>
                  </a:cubicBezTo>
                  <a:cubicBezTo>
                    <a:pt x="169" y="21"/>
                    <a:pt x="154" y="2"/>
                    <a:pt x="125" y="2"/>
                  </a:cubicBezTo>
                  <a:cubicBezTo>
                    <a:pt x="118" y="1"/>
                    <a:pt x="112" y="0"/>
                    <a:pt x="106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4"/>
            <p:cNvSpPr/>
            <p:nvPr/>
          </p:nvSpPr>
          <p:spPr>
            <a:xfrm>
              <a:off x="5958425" y="3546425"/>
              <a:ext cx="4325" cy="4625"/>
            </a:xfrm>
            <a:custGeom>
              <a:avLst/>
              <a:gdLst/>
              <a:ahLst/>
              <a:cxnLst/>
              <a:rect l="l" t="t" r="r" b="b"/>
              <a:pathLst>
                <a:path w="173" h="185" extrusionOk="0">
                  <a:moveTo>
                    <a:pt x="87" y="0"/>
                  </a:moveTo>
                  <a:cubicBezTo>
                    <a:pt x="44" y="0"/>
                    <a:pt x="1" y="33"/>
                    <a:pt x="1" y="86"/>
                  </a:cubicBezTo>
                  <a:cubicBezTo>
                    <a:pt x="1" y="116"/>
                    <a:pt x="1" y="131"/>
                    <a:pt x="15" y="161"/>
                  </a:cubicBezTo>
                  <a:cubicBezTo>
                    <a:pt x="36" y="177"/>
                    <a:pt x="59" y="184"/>
                    <a:pt x="80" y="184"/>
                  </a:cubicBezTo>
                  <a:cubicBezTo>
                    <a:pt x="124" y="184"/>
                    <a:pt x="162" y="154"/>
                    <a:pt x="172" y="101"/>
                  </a:cubicBezTo>
                  <a:cubicBezTo>
                    <a:pt x="172" y="68"/>
                    <a:pt x="172" y="53"/>
                    <a:pt x="142" y="23"/>
                  </a:cubicBezTo>
                  <a:cubicBezTo>
                    <a:pt x="127" y="7"/>
                    <a:pt x="107" y="0"/>
                    <a:pt x="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4"/>
            <p:cNvSpPr/>
            <p:nvPr/>
          </p:nvSpPr>
          <p:spPr>
            <a:xfrm>
              <a:off x="5914875" y="3531375"/>
              <a:ext cx="42450" cy="35900"/>
            </a:xfrm>
            <a:custGeom>
              <a:avLst/>
              <a:gdLst/>
              <a:ahLst/>
              <a:cxnLst/>
              <a:rect l="l" t="t" r="r" b="b"/>
              <a:pathLst>
                <a:path w="1698" h="1436" extrusionOk="0">
                  <a:moveTo>
                    <a:pt x="866" y="1"/>
                  </a:moveTo>
                  <a:cubicBezTo>
                    <a:pt x="571" y="1"/>
                    <a:pt x="308" y="170"/>
                    <a:pt x="187" y="438"/>
                  </a:cubicBezTo>
                  <a:cubicBezTo>
                    <a:pt x="0" y="890"/>
                    <a:pt x="299" y="1386"/>
                    <a:pt x="795" y="1434"/>
                  </a:cubicBezTo>
                  <a:cubicBezTo>
                    <a:pt x="807" y="1435"/>
                    <a:pt x="819" y="1435"/>
                    <a:pt x="830" y="1435"/>
                  </a:cubicBezTo>
                  <a:cubicBezTo>
                    <a:pt x="1113" y="1435"/>
                    <a:pt x="1389" y="1266"/>
                    <a:pt x="1493" y="998"/>
                  </a:cubicBezTo>
                  <a:cubicBezTo>
                    <a:pt x="1698" y="546"/>
                    <a:pt x="1384" y="50"/>
                    <a:pt x="903" y="2"/>
                  </a:cubicBezTo>
                  <a:cubicBezTo>
                    <a:pt x="891" y="1"/>
                    <a:pt x="878" y="1"/>
                    <a:pt x="86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4"/>
            <p:cNvSpPr/>
            <p:nvPr/>
          </p:nvSpPr>
          <p:spPr>
            <a:xfrm>
              <a:off x="5920000" y="3548950"/>
              <a:ext cx="6175" cy="5425"/>
            </a:xfrm>
            <a:custGeom>
              <a:avLst/>
              <a:gdLst/>
              <a:ahLst/>
              <a:cxnLst/>
              <a:rect l="l" t="t" r="r" b="b"/>
              <a:pathLst>
                <a:path w="247" h="217" extrusionOk="0">
                  <a:moveTo>
                    <a:pt x="0" y="0"/>
                  </a:moveTo>
                  <a:lnTo>
                    <a:pt x="0" y="217"/>
                  </a:lnTo>
                  <a:lnTo>
                    <a:pt x="247" y="217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4"/>
            <p:cNvSpPr/>
            <p:nvPr/>
          </p:nvSpPr>
          <p:spPr>
            <a:xfrm>
              <a:off x="5921125" y="3551275"/>
              <a:ext cx="3100" cy="3100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63" y="0"/>
                  </a:moveTo>
                  <a:cubicBezTo>
                    <a:pt x="30" y="0"/>
                    <a:pt x="15" y="15"/>
                    <a:pt x="0" y="45"/>
                  </a:cubicBezTo>
                  <a:cubicBezTo>
                    <a:pt x="0" y="79"/>
                    <a:pt x="15" y="109"/>
                    <a:pt x="49" y="124"/>
                  </a:cubicBezTo>
                  <a:lnTo>
                    <a:pt x="63" y="124"/>
                  </a:lnTo>
                  <a:cubicBezTo>
                    <a:pt x="93" y="124"/>
                    <a:pt x="123" y="109"/>
                    <a:pt x="123" y="79"/>
                  </a:cubicBezTo>
                  <a:cubicBezTo>
                    <a:pt x="123" y="45"/>
                    <a:pt x="108" y="15"/>
                    <a:pt x="78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4"/>
            <p:cNvSpPr/>
            <p:nvPr/>
          </p:nvSpPr>
          <p:spPr>
            <a:xfrm>
              <a:off x="5923075" y="3555925"/>
              <a:ext cx="3950" cy="3125"/>
            </a:xfrm>
            <a:custGeom>
              <a:avLst/>
              <a:gdLst/>
              <a:ahLst/>
              <a:cxnLst/>
              <a:rect l="l" t="t" r="r" b="b"/>
              <a:pathLst>
                <a:path w="158" h="125" extrusionOk="0">
                  <a:moveTo>
                    <a:pt x="64" y="1"/>
                  </a:moveTo>
                  <a:cubicBezTo>
                    <a:pt x="15" y="16"/>
                    <a:pt x="0" y="61"/>
                    <a:pt x="30" y="109"/>
                  </a:cubicBezTo>
                  <a:cubicBezTo>
                    <a:pt x="45" y="109"/>
                    <a:pt x="64" y="124"/>
                    <a:pt x="79" y="124"/>
                  </a:cubicBezTo>
                  <a:cubicBezTo>
                    <a:pt x="79" y="124"/>
                    <a:pt x="94" y="124"/>
                    <a:pt x="94" y="109"/>
                  </a:cubicBezTo>
                  <a:cubicBezTo>
                    <a:pt x="138" y="109"/>
                    <a:pt x="157" y="46"/>
                    <a:pt x="124" y="16"/>
                  </a:cubicBezTo>
                  <a:cubicBezTo>
                    <a:pt x="109" y="1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4"/>
            <p:cNvSpPr/>
            <p:nvPr/>
          </p:nvSpPr>
          <p:spPr>
            <a:xfrm>
              <a:off x="5926525" y="3546975"/>
              <a:ext cx="7850" cy="7400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157" y="1"/>
                  </a:moveTo>
                  <a:cubicBezTo>
                    <a:pt x="94" y="1"/>
                    <a:pt x="34" y="46"/>
                    <a:pt x="19" y="109"/>
                  </a:cubicBezTo>
                  <a:cubicBezTo>
                    <a:pt x="0" y="187"/>
                    <a:pt x="49" y="266"/>
                    <a:pt x="127" y="296"/>
                  </a:cubicBezTo>
                  <a:lnTo>
                    <a:pt x="157" y="296"/>
                  </a:lnTo>
                  <a:cubicBezTo>
                    <a:pt x="221" y="296"/>
                    <a:pt x="280" y="251"/>
                    <a:pt x="299" y="187"/>
                  </a:cubicBezTo>
                  <a:cubicBezTo>
                    <a:pt x="314" y="109"/>
                    <a:pt x="265" y="16"/>
                    <a:pt x="187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4"/>
            <p:cNvSpPr/>
            <p:nvPr/>
          </p:nvSpPr>
          <p:spPr>
            <a:xfrm>
              <a:off x="5933150" y="3555100"/>
              <a:ext cx="12525" cy="8975"/>
            </a:xfrm>
            <a:custGeom>
              <a:avLst/>
              <a:gdLst/>
              <a:ahLst/>
              <a:cxnLst/>
              <a:rect l="l" t="t" r="r" b="b"/>
              <a:pathLst>
                <a:path w="501" h="359" extrusionOk="0">
                  <a:moveTo>
                    <a:pt x="221" y="0"/>
                  </a:moveTo>
                  <a:cubicBezTo>
                    <a:pt x="127" y="0"/>
                    <a:pt x="49" y="49"/>
                    <a:pt x="34" y="127"/>
                  </a:cubicBezTo>
                  <a:cubicBezTo>
                    <a:pt x="0" y="221"/>
                    <a:pt x="79" y="329"/>
                    <a:pt x="202" y="359"/>
                  </a:cubicBezTo>
                  <a:lnTo>
                    <a:pt x="265" y="359"/>
                  </a:lnTo>
                  <a:cubicBezTo>
                    <a:pt x="359" y="359"/>
                    <a:pt x="452" y="314"/>
                    <a:pt x="467" y="235"/>
                  </a:cubicBezTo>
                  <a:lnTo>
                    <a:pt x="467" y="235"/>
                  </a:lnTo>
                  <a:cubicBezTo>
                    <a:pt x="452" y="280"/>
                    <a:pt x="407" y="299"/>
                    <a:pt x="359" y="299"/>
                  </a:cubicBezTo>
                  <a:lnTo>
                    <a:pt x="329" y="299"/>
                  </a:lnTo>
                  <a:cubicBezTo>
                    <a:pt x="265" y="280"/>
                    <a:pt x="221" y="235"/>
                    <a:pt x="235" y="172"/>
                  </a:cubicBezTo>
                  <a:cubicBezTo>
                    <a:pt x="250" y="127"/>
                    <a:pt x="280" y="112"/>
                    <a:pt x="344" y="112"/>
                  </a:cubicBezTo>
                  <a:lnTo>
                    <a:pt x="373" y="112"/>
                  </a:lnTo>
                  <a:cubicBezTo>
                    <a:pt x="437" y="127"/>
                    <a:pt x="482" y="187"/>
                    <a:pt x="467" y="235"/>
                  </a:cubicBezTo>
                  <a:cubicBezTo>
                    <a:pt x="500" y="142"/>
                    <a:pt x="407" y="34"/>
                    <a:pt x="295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4"/>
            <p:cNvSpPr/>
            <p:nvPr/>
          </p:nvSpPr>
          <p:spPr>
            <a:xfrm>
              <a:off x="5938650" y="3557900"/>
              <a:ext cx="6550" cy="4675"/>
            </a:xfrm>
            <a:custGeom>
              <a:avLst/>
              <a:gdLst/>
              <a:ahLst/>
              <a:cxnLst/>
              <a:rect l="l" t="t" r="r" b="b"/>
              <a:pathLst>
                <a:path w="262" h="187" extrusionOk="0">
                  <a:moveTo>
                    <a:pt x="124" y="0"/>
                  </a:moveTo>
                  <a:cubicBezTo>
                    <a:pt x="60" y="0"/>
                    <a:pt x="30" y="15"/>
                    <a:pt x="15" y="60"/>
                  </a:cubicBezTo>
                  <a:cubicBezTo>
                    <a:pt x="1" y="123"/>
                    <a:pt x="45" y="168"/>
                    <a:pt x="109" y="187"/>
                  </a:cubicBezTo>
                  <a:lnTo>
                    <a:pt x="139" y="187"/>
                  </a:lnTo>
                  <a:cubicBezTo>
                    <a:pt x="187" y="187"/>
                    <a:pt x="232" y="168"/>
                    <a:pt x="247" y="123"/>
                  </a:cubicBezTo>
                  <a:cubicBezTo>
                    <a:pt x="262" y="75"/>
                    <a:pt x="217" y="15"/>
                    <a:pt x="153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4"/>
            <p:cNvSpPr/>
            <p:nvPr/>
          </p:nvSpPr>
          <p:spPr>
            <a:xfrm>
              <a:off x="5922325" y="3539975"/>
              <a:ext cx="5425" cy="4325"/>
            </a:xfrm>
            <a:custGeom>
              <a:avLst/>
              <a:gdLst/>
              <a:ahLst/>
              <a:cxnLst/>
              <a:rect l="l" t="t" r="r" b="b"/>
              <a:pathLst>
                <a:path w="217" h="173" extrusionOk="0">
                  <a:moveTo>
                    <a:pt x="109" y="1"/>
                  </a:moveTo>
                  <a:cubicBezTo>
                    <a:pt x="60" y="1"/>
                    <a:pt x="15" y="16"/>
                    <a:pt x="1" y="64"/>
                  </a:cubicBezTo>
                  <a:cubicBezTo>
                    <a:pt x="1" y="109"/>
                    <a:pt x="30" y="158"/>
                    <a:pt x="94" y="173"/>
                  </a:cubicBezTo>
                  <a:lnTo>
                    <a:pt x="109" y="173"/>
                  </a:lnTo>
                  <a:cubicBezTo>
                    <a:pt x="154" y="173"/>
                    <a:pt x="202" y="158"/>
                    <a:pt x="202" y="109"/>
                  </a:cubicBezTo>
                  <a:cubicBezTo>
                    <a:pt x="217" y="64"/>
                    <a:pt x="187" y="16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4"/>
            <p:cNvSpPr/>
            <p:nvPr/>
          </p:nvSpPr>
          <p:spPr>
            <a:xfrm>
              <a:off x="5946400" y="3541575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4" y="0"/>
                  </a:moveTo>
                  <a:cubicBezTo>
                    <a:pt x="45" y="0"/>
                    <a:pt x="15" y="15"/>
                    <a:pt x="15" y="45"/>
                  </a:cubicBezTo>
                  <a:cubicBezTo>
                    <a:pt x="0" y="60"/>
                    <a:pt x="30" y="94"/>
                    <a:pt x="64" y="109"/>
                  </a:cubicBezTo>
                  <a:lnTo>
                    <a:pt x="79" y="109"/>
                  </a:lnTo>
                  <a:cubicBezTo>
                    <a:pt x="108" y="109"/>
                    <a:pt x="123" y="94"/>
                    <a:pt x="123" y="75"/>
                  </a:cubicBezTo>
                  <a:cubicBezTo>
                    <a:pt x="138" y="45"/>
                    <a:pt x="123" y="15"/>
                    <a:pt x="79" y="15"/>
                  </a:cubicBezTo>
                  <a:cubicBezTo>
                    <a:pt x="79" y="0"/>
                    <a:pt x="79" y="0"/>
                    <a:pt x="6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4"/>
            <p:cNvSpPr/>
            <p:nvPr/>
          </p:nvSpPr>
          <p:spPr>
            <a:xfrm>
              <a:off x="5929700" y="3538400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0" y="1"/>
                  </a:moveTo>
                  <a:cubicBezTo>
                    <a:pt x="30" y="1"/>
                    <a:pt x="15" y="15"/>
                    <a:pt x="15" y="34"/>
                  </a:cubicBezTo>
                  <a:cubicBezTo>
                    <a:pt x="0" y="64"/>
                    <a:pt x="15" y="94"/>
                    <a:pt x="60" y="109"/>
                  </a:cubicBezTo>
                  <a:lnTo>
                    <a:pt x="79" y="109"/>
                  </a:lnTo>
                  <a:cubicBezTo>
                    <a:pt x="94" y="109"/>
                    <a:pt x="123" y="94"/>
                    <a:pt x="123" y="64"/>
                  </a:cubicBezTo>
                  <a:cubicBezTo>
                    <a:pt x="138" y="49"/>
                    <a:pt x="109" y="15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3" name="Google Shape;743;p24"/>
          <p:cNvGrpSpPr/>
          <p:nvPr/>
        </p:nvGrpSpPr>
        <p:grpSpPr>
          <a:xfrm flipH="1">
            <a:off x="83202" y="2340128"/>
            <a:ext cx="8901304" cy="2644224"/>
            <a:chOff x="904527" y="1682927"/>
            <a:chExt cx="722274" cy="214559"/>
          </a:xfrm>
        </p:grpSpPr>
        <p:sp>
          <p:nvSpPr>
            <p:cNvPr id="744" name="Google Shape;744;p24"/>
            <p:cNvSpPr/>
            <p:nvPr/>
          </p:nvSpPr>
          <p:spPr>
            <a:xfrm>
              <a:off x="984123" y="1732100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4"/>
            <p:cNvSpPr/>
            <p:nvPr/>
          </p:nvSpPr>
          <p:spPr>
            <a:xfrm>
              <a:off x="944407" y="187056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4"/>
            <p:cNvSpPr/>
            <p:nvPr/>
          </p:nvSpPr>
          <p:spPr>
            <a:xfrm>
              <a:off x="1603491" y="17649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4"/>
            <p:cNvSpPr/>
            <p:nvPr/>
          </p:nvSpPr>
          <p:spPr>
            <a:xfrm>
              <a:off x="904527" y="1682927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4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4"/>
            <p:cNvSpPr/>
            <p:nvPr/>
          </p:nvSpPr>
          <p:spPr>
            <a:xfrm>
              <a:off x="1024177" y="1889473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4"/>
            <p:cNvSpPr/>
            <p:nvPr/>
          </p:nvSpPr>
          <p:spPr>
            <a:xfrm>
              <a:off x="1595351" y="1859991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4"/>
            <p:cNvSpPr/>
            <p:nvPr/>
          </p:nvSpPr>
          <p:spPr>
            <a:xfrm>
              <a:off x="1531186" y="1887661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24"/>
            <p:cNvSpPr/>
            <p:nvPr/>
          </p:nvSpPr>
          <p:spPr>
            <a:xfrm>
              <a:off x="1616351" y="182428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24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5">
    <p:spTree>
      <p:nvGrpSpPr>
        <p:cNvPr id="1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26"/>
          <p:cNvSpPr/>
          <p:nvPr/>
        </p:nvSpPr>
        <p:spPr>
          <a:xfrm rot="-5644651">
            <a:off x="458982" y="2038178"/>
            <a:ext cx="10028743" cy="13939437"/>
          </a:xfrm>
          <a:custGeom>
            <a:avLst/>
            <a:gdLst/>
            <a:ahLst/>
            <a:cxnLst/>
            <a:rect l="l" t="t" r="r" b="b"/>
            <a:pathLst>
              <a:path w="43742" h="47312" extrusionOk="0">
                <a:moveTo>
                  <a:pt x="35213" y="0"/>
                </a:moveTo>
                <a:cubicBezTo>
                  <a:pt x="32403" y="0"/>
                  <a:pt x="28089" y="1090"/>
                  <a:pt x="22095" y="3185"/>
                </a:cubicBezTo>
                <a:cubicBezTo>
                  <a:pt x="22095" y="3185"/>
                  <a:pt x="6535" y="9404"/>
                  <a:pt x="6535" y="14403"/>
                </a:cubicBezTo>
                <a:cubicBezTo>
                  <a:pt x="6535" y="15474"/>
                  <a:pt x="7281" y="15848"/>
                  <a:pt x="8419" y="15848"/>
                </a:cubicBezTo>
                <a:cubicBezTo>
                  <a:pt x="11067" y="15848"/>
                  <a:pt x="15842" y="13825"/>
                  <a:pt x="18326" y="13825"/>
                </a:cubicBezTo>
                <a:cubicBezTo>
                  <a:pt x="19770" y="13825"/>
                  <a:pt x="20440" y="14509"/>
                  <a:pt x="19466" y="16672"/>
                </a:cubicBezTo>
                <a:cubicBezTo>
                  <a:pt x="16066" y="24174"/>
                  <a:pt x="0" y="25546"/>
                  <a:pt x="0" y="32365"/>
                </a:cubicBezTo>
                <a:cubicBezTo>
                  <a:pt x="0" y="39159"/>
                  <a:pt x="12141" y="35734"/>
                  <a:pt x="9089" y="40922"/>
                </a:cubicBezTo>
                <a:cubicBezTo>
                  <a:pt x="7065" y="44326"/>
                  <a:pt x="13635" y="47312"/>
                  <a:pt x="20892" y="47312"/>
                </a:cubicBezTo>
                <a:cubicBezTo>
                  <a:pt x="24697" y="47312"/>
                  <a:pt x="28690" y="46491"/>
                  <a:pt x="31734" y="44481"/>
                </a:cubicBezTo>
                <a:cubicBezTo>
                  <a:pt x="40582" y="38634"/>
                  <a:pt x="43742" y="35841"/>
                  <a:pt x="43325" y="31493"/>
                </a:cubicBezTo>
                <a:cubicBezTo>
                  <a:pt x="42901" y="27176"/>
                  <a:pt x="32132" y="28099"/>
                  <a:pt x="35317" y="23492"/>
                </a:cubicBezTo>
                <a:cubicBezTo>
                  <a:pt x="38528" y="18884"/>
                  <a:pt x="43350" y="13405"/>
                  <a:pt x="41530" y="10403"/>
                </a:cubicBezTo>
                <a:cubicBezTo>
                  <a:pt x="41052" y="9618"/>
                  <a:pt x="40234" y="9359"/>
                  <a:pt x="39295" y="9359"/>
                </a:cubicBezTo>
                <a:cubicBezTo>
                  <a:pt x="37463" y="9359"/>
                  <a:pt x="35166" y="10347"/>
                  <a:pt x="34021" y="10347"/>
                </a:cubicBezTo>
                <a:cubicBezTo>
                  <a:pt x="33528" y="10347"/>
                  <a:pt x="33249" y="10164"/>
                  <a:pt x="33314" y="9638"/>
                </a:cubicBezTo>
                <a:cubicBezTo>
                  <a:pt x="33630" y="7268"/>
                  <a:pt x="40165" y="5005"/>
                  <a:pt x="39109" y="1978"/>
                </a:cubicBezTo>
                <a:cubicBezTo>
                  <a:pt x="38650" y="647"/>
                  <a:pt x="37378" y="0"/>
                  <a:pt x="35213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1" name="Google Shape;801;p26"/>
          <p:cNvSpPr/>
          <p:nvPr/>
        </p:nvSpPr>
        <p:spPr>
          <a:xfrm rot="10800000" flipH="1">
            <a:off x="-2415577" y="-6059009"/>
            <a:ext cx="12281468" cy="7465274"/>
          </a:xfrm>
          <a:custGeom>
            <a:avLst/>
            <a:gdLst/>
            <a:ahLst/>
            <a:cxnLst/>
            <a:rect l="l" t="t" r="r" b="b"/>
            <a:pathLst>
              <a:path w="35267" h="21437" extrusionOk="0">
                <a:moveTo>
                  <a:pt x="9647" y="0"/>
                </a:moveTo>
                <a:cubicBezTo>
                  <a:pt x="9051" y="0"/>
                  <a:pt x="8458" y="50"/>
                  <a:pt x="7876" y="157"/>
                </a:cubicBezTo>
                <a:cubicBezTo>
                  <a:pt x="5114" y="681"/>
                  <a:pt x="2845" y="2609"/>
                  <a:pt x="2586" y="5187"/>
                </a:cubicBezTo>
                <a:cubicBezTo>
                  <a:pt x="2453" y="6344"/>
                  <a:pt x="3717" y="8423"/>
                  <a:pt x="3319" y="9529"/>
                </a:cubicBezTo>
                <a:cubicBezTo>
                  <a:pt x="2927" y="10635"/>
                  <a:pt x="1" y="14086"/>
                  <a:pt x="83" y="16696"/>
                </a:cubicBezTo>
                <a:cubicBezTo>
                  <a:pt x="159" y="19300"/>
                  <a:pt x="822" y="20090"/>
                  <a:pt x="1770" y="21436"/>
                </a:cubicBezTo>
                <a:lnTo>
                  <a:pt x="32682" y="21436"/>
                </a:lnTo>
                <a:cubicBezTo>
                  <a:pt x="33263" y="20090"/>
                  <a:pt x="33737" y="19009"/>
                  <a:pt x="33055" y="17246"/>
                </a:cubicBezTo>
                <a:cubicBezTo>
                  <a:pt x="32499" y="15849"/>
                  <a:pt x="34003" y="14693"/>
                  <a:pt x="34578" y="13378"/>
                </a:cubicBezTo>
                <a:cubicBezTo>
                  <a:pt x="35077" y="12215"/>
                  <a:pt x="35267" y="10825"/>
                  <a:pt x="35134" y="9529"/>
                </a:cubicBezTo>
                <a:cubicBezTo>
                  <a:pt x="34951" y="7823"/>
                  <a:pt x="34129" y="6085"/>
                  <a:pt x="32707" y="4821"/>
                </a:cubicBezTo>
                <a:cubicBezTo>
                  <a:pt x="30980" y="3333"/>
                  <a:pt x="28580" y="2711"/>
                  <a:pt x="26205" y="2711"/>
                </a:cubicBezTo>
                <a:cubicBezTo>
                  <a:pt x="25503" y="2711"/>
                  <a:pt x="24804" y="2766"/>
                  <a:pt x="24125" y="2868"/>
                </a:cubicBezTo>
                <a:cubicBezTo>
                  <a:pt x="23050" y="3027"/>
                  <a:pt x="22000" y="3286"/>
                  <a:pt x="20916" y="3286"/>
                </a:cubicBezTo>
                <a:cubicBezTo>
                  <a:pt x="20750" y="3286"/>
                  <a:pt x="20583" y="3280"/>
                  <a:pt x="20415" y="3266"/>
                </a:cubicBezTo>
                <a:cubicBezTo>
                  <a:pt x="18544" y="3108"/>
                  <a:pt x="16939" y="2078"/>
                  <a:pt x="15251" y="1313"/>
                </a:cubicBezTo>
                <a:cubicBezTo>
                  <a:pt x="13502" y="513"/>
                  <a:pt x="11559" y="0"/>
                  <a:pt x="9647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2" name="Google Shape;802;p26"/>
          <p:cNvGrpSpPr/>
          <p:nvPr/>
        </p:nvGrpSpPr>
        <p:grpSpPr>
          <a:xfrm rot="10800000" flipH="1">
            <a:off x="162554" y="2188123"/>
            <a:ext cx="8538939" cy="2715065"/>
            <a:chOff x="902479" y="1514875"/>
            <a:chExt cx="692871" cy="220307"/>
          </a:xfrm>
        </p:grpSpPr>
        <p:sp>
          <p:nvSpPr>
            <p:cNvPr id="803" name="Google Shape;803;p26"/>
            <p:cNvSpPr/>
            <p:nvPr/>
          </p:nvSpPr>
          <p:spPr>
            <a:xfrm>
              <a:off x="927871" y="1635700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6"/>
            <p:cNvSpPr/>
            <p:nvPr/>
          </p:nvSpPr>
          <p:spPr>
            <a:xfrm>
              <a:off x="902479" y="1604892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26"/>
            <p:cNvSpPr/>
            <p:nvPr/>
          </p:nvSpPr>
          <p:spPr>
            <a:xfrm>
              <a:off x="112082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8"/>
                    <a:pt x="60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6"/>
            <p:cNvSpPr/>
            <p:nvPr/>
          </p:nvSpPr>
          <p:spPr>
            <a:xfrm>
              <a:off x="1180742" y="1539541"/>
              <a:ext cx="5900" cy="5825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6"/>
            <p:cNvSpPr/>
            <p:nvPr/>
          </p:nvSpPr>
          <p:spPr>
            <a:xfrm>
              <a:off x="1041633" y="1611092"/>
              <a:ext cx="5800" cy="6275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6"/>
            <p:cNvSpPr/>
            <p:nvPr/>
          </p:nvSpPr>
          <p:spPr>
            <a:xfrm>
              <a:off x="1255600" y="1514875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6"/>
            <p:cNvSpPr/>
            <p:nvPr/>
          </p:nvSpPr>
          <p:spPr>
            <a:xfrm>
              <a:off x="914625" y="1725082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6"/>
            <p:cNvSpPr/>
            <p:nvPr/>
          </p:nvSpPr>
          <p:spPr>
            <a:xfrm>
              <a:off x="983160" y="1625494"/>
              <a:ext cx="5388" cy="5641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6"/>
            <p:cNvSpPr/>
            <p:nvPr/>
          </p:nvSpPr>
          <p:spPr>
            <a:xfrm>
              <a:off x="1456383" y="1568940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6"/>
            <p:cNvSpPr/>
            <p:nvPr/>
          </p:nvSpPr>
          <p:spPr>
            <a:xfrm>
              <a:off x="140607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6"/>
            <p:cNvSpPr/>
            <p:nvPr/>
          </p:nvSpPr>
          <p:spPr>
            <a:xfrm>
              <a:off x="1567725" y="159565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6"/>
            <p:cNvSpPr/>
            <p:nvPr/>
          </p:nvSpPr>
          <p:spPr>
            <a:xfrm>
              <a:off x="1388809" y="1540984"/>
              <a:ext cx="7716" cy="7716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09" y="1"/>
                  </a:moveTo>
                  <a:cubicBezTo>
                    <a:pt x="46" y="1"/>
                    <a:pt x="1" y="46"/>
                    <a:pt x="1" y="109"/>
                  </a:cubicBezTo>
                  <a:cubicBezTo>
                    <a:pt x="1" y="187"/>
                    <a:pt x="46" y="232"/>
                    <a:pt x="109" y="232"/>
                  </a:cubicBezTo>
                  <a:cubicBezTo>
                    <a:pt x="187" y="232"/>
                    <a:pt x="232" y="187"/>
                    <a:pt x="232" y="109"/>
                  </a:cubicBezTo>
                  <a:cubicBezTo>
                    <a:pt x="232" y="46"/>
                    <a:pt x="187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6"/>
            <p:cNvSpPr/>
            <p:nvPr/>
          </p:nvSpPr>
          <p:spPr>
            <a:xfrm>
              <a:off x="1504025" y="1639575"/>
              <a:ext cx="6275" cy="6275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6"/>
            <p:cNvSpPr/>
            <p:nvPr/>
          </p:nvSpPr>
          <p:spPr>
            <a:xfrm>
              <a:off x="1584900" y="1521875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26"/>
            <p:cNvSpPr/>
            <p:nvPr/>
          </p:nvSpPr>
          <p:spPr>
            <a:xfrm>
              <a:off x="1528010" y="1575141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8" name="Google Shape;818;p26"/>
          <p:cNvGrpSpPr/>
          <p:nvPr/>
        </p:nvGrpSpPr>
        <p:grpSpPr>
          <a:xfrm>
            <a:off x="389174" y="4310974"/>
            <a:ext cx="511840" cy="585068"/>
            <a:chOff x="6144600" y="3520075"/>
            <a:chExt cx="29600" cy="33825"/>
          </a:xfrm>
        </p:grpSpPr>
        <p:sp>
          <p:nvSpPr>
            <p:cNvPr id="819" name="Google Shape;819;p26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6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6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6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6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6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6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6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6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6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6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6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6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6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6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26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"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Google Shape;836;p27"/>
          <p:cNvSpPr/>
          <p:nvPr/>
        </p:nvSpPr>
        <p:spPr>
          <a:xfrm>
            <a:off x="-1731052" y="3524241"/>
            <a:ext cx="12281468" cy="7465274"/>
          </a:xfrm>
          <a:custGeom>
            <a:avLst/>
            <a:gdLst/>
            <a:ahLst/>
            <a:cxnLst/>
            <a:rect l="l" t="t" r="r" b="b"/>
            <a:pathLst>
              <a:path w="35267" h="21437" extrusionOk="0">
                <a:moveTo>
                  <a:pt x="9647" y="0"/>
                </a:moveTo>
                <a:cubicBezTo>
                  <a:pt x="9051" y="0"/>
                  <a:pt x="8458" y="50"/>
                  <a:pt x="7876" y="157"/>
                </a:cubicBezTo>
                <a:cubicBezTo>
                  <a:pt x="5114" y="681"/>
                  <a:pt x="2845" y="2609"/>
                  <a:pt x="2586" y="5187"/>
                </a:cubicBezTo>
                <a:cubicBezTo>
                  <a:pt x="2453" y="6344"/>
                  <a:pt x="3717" y="8423"/>
                  <a:pt x="3319" y="9529"/>
                </a:cubicBezTo>
                <a:cubicBezTo>
                  <a:pt x="2927" y="10635"/>
                  <a:pt x="1" y="14086"/>
                  <a:pt x="83" y="16696"/>
                </a:cubicBezTo>
                <a:cubicBezTo>
                  <a:pt x="159" y="19300"/>
                  <a:pt x="822" y="20090"/>
                  <a:pt x="1770" y="21436"/>
                </a:cubicBezTo>
                <a:lnTo>
                  <a:pt x="32682" y="21436"/>
                </a:lnTo>
                <a:cubicBezTo>
                  <a:pt x="33263" y="20090"/>
                  <a:pt x="33737" y="19009"/>
                  <a:pt x="33055" y="17246"/>
                </a:cubicBezTo>
                <a:cubicBezTo>
                  <a:pt x="32499" y="15849"/>
                  <a:pt x="34003" y="14693"/>
                  <a:pt x="34578" y="13378"/>
                </a:cubicBezTo>
                <a:cubicBezTo>
                  <a:pt x="35077" y="12215"/>
                  <a:pt x="35267" y="10825"/>
                  <a:pt x="35134" y="9529"/>
                </a:cubicBezTo>
                <a:cubicBezTo>
                  <a:pt x="34951" y="7823"/>
                  <a:pt x="34129" y="6085"/>
                  <a:pt x="32707" y="4821"/>
                </a:cubicBezTo>
                <a:cubicBezTo>
                  <a:pt x="30980" y="3333"/>
                  <a:pt x="28580" y="2711"/>
                  <a:pt x="26205" y="2711"/>
                </a:cubicBezTo>
                <a:cubicBezTo>
                  <a:pt x="25503" y="2711"/>
                  <a:pt x="24804" y="2766"/>
                  <a:pt x="24125" y="2868"/>
                </a:cubicBezTo>
                <a:cubicBezTo>
                  <a:pt x="23050" y="3027"/>
                  <a:pt x="22000" y="3286"/>
                  <a:pt x="20916" y="3286"/>
                </a:cubicBezTo>
                <a:cubicBezTo>
                  <a:pt x="20750" y="3286"/>
                  <a:pt x="20583" y="3280"/>
                  <a:pt x="20415" y="3266"/>
                </a:cubicBezTo>
                <a:cubicBezTo>
                  <a:pt x="18544" y="3108"/>
                  <a:pt x="16939" y="2078"/>
                  <a:pt x="15251" y="1313"/>
                </a:cubicBezTo>
                <a:cubicBezTo>
                  <a:pt x="13502" y="513"/>
                  <a:pt x="11559" y="0"/>
                  <a:pt x="9647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7" name="Google Shape;837;p27"/>
          <p:cNvSpPr/>
          <p:nvPr/>
        </p:nvSpPr>
        <p:spPr>
          <a:xfrm rot="1052058">
            <a:off x="8154180" y="3685086"/>
            <a:ext cx="655276" cy="642468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38" name="Google Shape;838;p27"/>
          <p:cNvGrpSpPr/>
          <p:nvPr/>
        </p:nvGrpSpPr>
        <p:grpSpPr>
          <a:xfrm>
            <a:off x="389174" y="4310974"/>
            <a:ext cx="511840" cy="585068"/>
            <a:chOff x="6144600" y="3520075"/>
            <a:chExt cx="29600" cy="33825"/>
          </a:xfrm>
        </p:grpSpPr>
        <p:sp>
          <p:nvSpPr>
            <p:cNvPr id="839" name="Google Shape;839;p27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27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27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27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7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7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27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27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27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27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27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7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7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27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27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27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5" name="Google Shape;855;p27"/>
          <p:cNvGrpSpPr/>
          <p:nvPr/>
        </p:nvGrpSpPr>
        <p:grpSpPr>
          <a:xfrm>
            <a:off x="260906" y="2494963"/>
            <a:ext cx="8622178" cy="2454935"/>
            <a:chOff x="916725" y="1693928"/>
            <a:chExt cx="699625" cy="199200"/>
          </a:xfrm>
        </p:grpSpPr>
        <p:sp>
          <p:nvSpPr>
            <p:cNvPr id="856" name="Google Shape;856;p27"/>
            <p:cNvSpPr/>
            <p:nvPr/>
          </p:nvSpPr>
          <p:spPr>
            <a:xfrm>
              <a:off x="935563" y="1693928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27"/>
            <p:cNvSpPr/>
            <p:nvPr/>
          </p:nvSpPr>
          <p:spPr>
            <a:xfrm flipH="1">
              <a:off x="1054466" y="1870509"/>
              <a:ext cx="5799" cy="6274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27"/>
            <p:cNvSpPr/>
            <p:nvPr/>
          </p:nvSpPr>
          <p:spPr>
            <a:xfrm>
              <a:off x="948916" y="1820613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27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27"/>
            <p:cNvSpPr/>
            <p:nvPr/>
          </p:nvSpPr>
          <p:spPr>
            <a:xfrm>
              <a:off x="1586402" y="182722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7"/>
            <p:cNvSpPr/>
            <p:nvPr/>
          </p:nvSpPr>
          <p:spPr>
            <a:xfrm>
              <a:off x="1588726" y="174493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7"/>
            <p:cNvSpPr/>
            <p:nvPr/>
          </p:nvSpPr>
          <p:spPr>
            <a:xfrm>
              <a:off x="1438371" y="1882678"/>
              <a:ext cx="10449" cy="10449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7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"/>
          <p:cNvSpPr txBox="1">
            <a:spLocks noGrp="1"/>
          </p:cNvSpPr>
          <p:nvPr>
            <p:ph type="title"/>
          </p:nvPr>
        </p:nvSpPr>
        <p:spPr>
          <a:xfrm>
            <a:off x="720000" y="2150850"/>
            <a:ext cx="7704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7399323" y="-539375"/>
            <a:ext cx="2472924" cy="2007101"/>
          </a:xfrm>
          <a:custGeom>
            <a:avLst/>
            <a:gdLst/>
            <a:ahLst/>
            <a:cxnLst/>
            <a:rect l="l" t="t" r="r" b="b"/>
            <a:pathLst>
              <a:path w="4680" h="3334" extrusionOk="0">
                <a:moveTo>
                  <a:pt x="1374" y="1"/>
                </a:moveTo>
                <a:cubicBezTo>
                  <a:pt x="1295" y="1"/>
                  <a:pt x="1215" y="8"/>
                  <a:pt x="1135" y="23"/>
                </a:cubicBezTo>
                <a:cubicBezTo>
                  <a:pt x="776" y="87"/>
                  <a:pt x="482" y="333"/>
                  <a:pt x="452" y="676"/>
                </a:cubicBezTo>
                <a:cubicBezTo>
                  <a:pt x="437" y="814"/>
                  <a:pt x="403" y="1049"/>
                  <a:pt x="359" y="1206"/>
                </a:cubicBezTo>
                <a:cubicBezTo>
                  <a:pt x="310" y="1344"/>
                  <a:pt x="0" y="1840"/>
                  <a:pt x="123" y="2169"/>
                </a:cubicBezTo>
                <a:cubicBezTo>
                  <a:pt x="466" y="3066"/>
                  <a:pt x="1354" y="3334"/>
                  <a:pt x="2162" y="3334"/>
                </a:cubicBezTo>
                <a:cubicBezTo>
                  <a:pt x="2822" y="3334"/>
                  <a:pt x="3428" y="3154"/>
                  <a:pt x="3638" y="2993"/>
                </a:cubicBezTo>
                <a:cubicBezTo>
                  <a:pt x="4026" y="2698"/>
                  <a:pt x="4523" y="1904"/>
                  <a:pt x="4601" y="1732"/>
                </a:cubicBezTo>
                <a:cubicBezTo>
                  <a:pt x="4664" y="1579"/>
                  <a:pt x="4679" y="1407"/>
                  <a:pt x="4664" y="1236"/>
                </a:cubicBezTo>
                <a:cubicBezTo>
                  <a:pt x="4649" y="1019"/>
                  <a:pt x="4541" y="784"/>
                  <a:pt x="4355" y="628"/>
                </a:cubicBezTo>
                <a:cubicBezTo>
                  <a:pt x="4132" y="432"/>
                  <a:pt x="3800" y="351"/>
                  <a:pt x="3486" y="351"/>
                </a:cubicBezTo>
                <a:cubicBezTo>
                  <a:pt x="3405" y="351"/>
                  <a:pt x="3326" y="357"/>
                  <a:pt x="3250" y="366"/>
                </a:cubicBezTo>
                <a:cubicBezTo>
                  <a:pt x="3102" y="392"/>
                  <a:pt x="2965" y="429"/>
                  <a:pt x="2832" y="429"/>
                </a:cubicBezTo>
                <a:cubicBezTo>
                  <a:pt x="2811" y="429"/>
                  <a:pt x="2790" y="428"/>
                  <a:pt x="2769" y="426"/>
                </a:cubicBezTo>
                <a:cubicBezTo>
                  <a:pt x="2519" y="396"/>
                  <a:pt x="2317" y="273"/>
                  <a:pt x="2097" y="161"/>
                </a:cubicBezTo>
                <a:cubicBezTo>
                  <a:pt x="1863" y="68"/>
                  <a:pt x="1621" y="1"/>
                  <a:pt x="1374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-1294550" y="3486101"/>
            <a:ext cx="3138126" cy="2331647"/>
          </a:xfrm>
          <a:custGeom>
            <a:avLst/>
            <a:gdLst/>
            <a:ahLst/>
            <a:cxnLst/>
            <a:rect l="l" t="t" r="r" b="b"/>
            <a:pathLst>
              <a:path w="7650" h="4989" extrusionOk="0">
                <a:moveTo>
                  <a:pt x="5888" y="1"/>
                </a:moveTo>
                <a:cubicBezTo>
                  <a:pt x="5262" y="1"/>
                  <a:pt x="4587" y="369"/>
                  <a:pt x="4011" y="417"/>
                </a:cubicBezTo>
                <a:cubicBezTo>
                  <a:pt x="3960" y="420"/>
                  <a:pt x="3907" y="422"/>
                  <a:pt x="3853" y="422"/>
                </a:cubicBezTo>
                <a:cubicBezTo>
                  <a:pt x="3575" y="422"/>
                  <a:pt x="3266" y="387"/>
                  <a:pt x="2964" y="387"/>
                </a:cubicBezTo>
                <a:cubicBezTo>
                  <a:pt x="2490" y="387"/>
                  <a:pt x="2033" y="473"/>
                  <a:pt x="1743" y="914"/>
                </a:cubicBezTo>
                <a:cubicBezTo>
                  <a:pt x="1135" y="1846"/>
                  <a:pt x="0" y="1783"/>
                  <a:pt x="0" y="2622"/>
                </a:cubicBezTo>
                <a:cubicBezTo>
                  <a:pt x="0" y="3354"/>
                  <a:pt x="933" y="3570"/>
                  <a:pt x="933" y="4988"/>
                </a:cubicBezTo>
                <a:lnTo>
                  <a:pt x="6392" y="4988"/>
                </a:lnTo>
                <a:cubicBezTo>
                  <a:pt x="7198" y="4988"/>
                  <a:pt x="7590" y="4723"/>
                  <a:pt x="7619" y="4272"/>
                </a:cubicBezTo>
                <a:cubicBezTo>
                  <a:pt x="7649" y="3899"/>
                  <a:pt x="7384" y="3589"/>
                  <a:pt x="6937" y="3510"/>
                </a:cubicBezTo>
                <a:cubicBezTo>
                  <a:pt x="6672" y="3462"/>
                  <a:pt x="6299" y="3339"/>
                  <a:pt x="6220" y="3059"/>
                </a:cubicBezTo>
                <a:cubicBezTo>
                  <a:pt x="6112" y="2671"/>
                  <a:pt x="6530" y="2406"/>
                  <a:pt x="6687" y="2126"/>
                </a:cubicBezTo>
                <a:cubicBezTo>
                  <a:pt x="7075" y="1458"/>
                  <a:pt x="7104" y="462"/>
                  <a:pt x="6470" y="138"/>
                </a:cubicBezTo>
                <a:cubicBezTo>
                  <a:pt x="6284" y="39"/>
                  <a:pt x="6088" y="1"/>
                  <a:pt x="5888" y="1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" name="Google Shape;35;p3"/>
          <p:cNvGrpSpPr/>
          <p:nvPr/>
        </p:nvGrpSpPr>
        <p:grpSpPr>
          <a:xfrm>
            <a:off x="110550" y="2266595"/>
            <a:ext cx="8858736" cy="2563549"/>
            <a:chOff x="916725" y="1641996"/>
            <a:chExt cx="679700" cy="196689"/>
          </a:xfrm>
        </p:grpSpPr>
        <p:sp>
          <p:nvSpPr>
            <p:cNvPr id="36" name="Google Shape;36;p3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953903" y="182523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1586176" y="17525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943802" y="1682956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951477" y="1641996"/>
              <a:ext cx="6274" cy="6707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1554877" y="1832883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1560676" y="1726789"/>
              <a:ext cx="6275" cy="6593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1585975" y="164903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1573297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46;p3"/>
          <p:cNvGrpSpPr/>
          <p:nvPr/>
        </p:nvGrpSpPr>
        <p:grpSpPr>
          <a:xfrm>
            <a:off x="1728024" y="4359399"/>
            <a:ext cx="511840" cy="585068"/>
            <a:chOff x="6144600" y="3520075"/>
            <a:chExt cx="29600" cy="33825"/>
          </a:xfrm>
        </p:grpSpPr>
        <p:sp>
          <p:nvSpPr>
            <p:cNvPr id="47" name="Google Shape;47;p3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"/>
          <p:cNvSpPr/>
          <p:nvPr/>
        </p:nvSpPr>
        <p:spPr>
          <a:xfrm rot="6312029">
            <a:off x="-3453611" y="-2845883"/>
            <a:ext cx="5005154" cy="4335881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4"/>
          <p:cNvSpPr/>
          <p:nvPr/>
        </p:nvSpPr>
        <p:spPr>
          <a:xfrm rot="3776840">
            <a:off x="9428108" y="-2180733"/>
            <a:ext cx="7476287" cy="12632965"/>
          </a:xfrm>
          <a:custGeom>
            <a:avLst/>
            <a:gdLst/>
            <a:ahLst/>
            <a:cxnLst/>
            <a:rect l="l" t="t" r="r" b="b"/>
            <a:pathLst>
              <a:path w="43742" h="47312" extrusionOk="0">
                <a:moveTo>
                  <a:pt x="35213" y="0"/>
                </a:moveTo>
                <a:cubicBezTo>
                  <a:pt x="32403" y="0"/>
                  <a:pt x="28089" y="1090"/>
                  <a:pt x="22095" y="3185"/>
                </a:cubicBezTo>
                <a:cubicBezTo>
                  <a:pt x="22095" y="3185"/>
                  <a:pt x="6535" y="9404"/>
                  <a:pt x="6535" y="14403"/>
                </a:cubicBezTo>
                <a:cubicBezTo>
                  <a:pt x="6535" y="15474"/>
                  <a:pt x="7281" y="15848"/>
                  <a:pt x="8419" y="15848"/>
                </a:cubicBezTo>
                <a:cubicBezTo>
                  <a:pt x="11067" y="15848"/>
                  <a:pt x="15842" y="13825"/>
                  <a:pt x="18326" y="13825"/>
                </a:cubicBezTo>
                <a:cubicBezTo>
                  <a:pt x="19770" y="13825"/>
                  <a:pt x="20440" y="14509"/>
                  <a:pt x="19466" y="16672"/>
                </a:cubicBezTo>
                <a:cubicBezTo>
                  <a:pt x="16066" y="24174"/>
                  <a:pt x="0" y="25546"/>
                  <a:pt x="0" y="32365"/>
                </a:cubicBezTo>
                <a:cubicBezTo>
                  <a:pt x="0" y="39159"/>
                  <a:pt x="12141" y="35734"/>
                  <a:pt x="9089" y="40922"/>
                </a:cubicBezTo>
                <a:cubicBezTo>
                  <a:pt x="7065" y="44326"/>
                  <a:pt x="13635" y="47312"/>
                  <a:pt x="20892" y="47312"/>
                </a:cubicBezTo>
                <a:cubicBezTo>
                  <a:pt x="24697" y="47312"/>
                  <a:pt x="28690" y="46491"/>
                  <a:pt x="31734" y="44481"/>
                </a:cubicBezTo>
                <a:cubicBezTo>
                  <a:pt x="40582" y="38634"/>
                  <a:pt x="43742" y="35841"/>
                  <a:pt x="43325" y="31493"/>
                </a:cubicBezTo>
                <a:cubicBezTo>
                  <a:pt x="42901" y="27176"/>
                  <a:pt x="32132" y="28099"/>
                  <a:pt x="35317" y="23492"/>
                </a:cubicBezTo>
                <a:cubicBezTo>
                  <a:pt x="38528" y="18884"/>
                  <a:pt x="43350" y="13405"/>
                  <a:pt x="41530" y="10403"/>
                </a:cubicBezTo>
                <a:cubicBezTo>
                  <a:pt x="41052" y="9618"/>
                  <a:pt x="40234" y="9359"/>
                  <a:pt x="39295" y="9359"/>
                </a:cubicBezTo>
                <a:cubicBezTo>
                  <a:pt x="37463" y="9359"/>
                  <a:pt x="35166" y="10347"/>
                  <a:pt x="34021" y="10347"/>
                </a:cubicBezTo>
                <a:cubicBezTo>
                  <a:pt x="33528" y="10347"/>
                  <a:pt x="33249" y="10164"/>
                  <a:pt x="33314" y="9638"/>
                </a:cubicBezTo>
                <a:cubicBezTo>
                  <a:pt x="33630" y="7268"/>
                  <a:pt x="40165" y="5005"/>
                  <a:pt x="39109" y="1978"/>
                </a:cubicBezTo>
                <a:cubicBezTo>
                  <a:pt x="38650" y="647"/>
                  <a:pt x="37378" y="0"/>
                  <a:pt x="35213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68" name="Google Shape;68;p4"/>
          <p:cNvGrpSpPr/>
          <p:nvPr/>
        </p:nvGrpSpPr>
        <p:grpSpPr>
          <a:xfrm>
            <a:off x="261043" y="3063256"/>
            <a:ext cx="8622178" cy="1847683"/>
            <a:chOff x="916725" y="1740822"/>
            <a:chExt cx="699625" cy="149926"/>
          </a:xfrm>
        </p:grpSpPr>
        <p:sp>
          <p:nvSpPr>
            <p:cNvPr id="69" name="Google Shape;69;p4"/>
            <p:cNvSpPr/>
            <p:nvPr/>
          </p:nvSpPr>
          <p:spPr>
            <a:xfrm>
              <a:off x="916726" y="1740822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1480691" y="1850000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948916" y="1822797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1586402" y="182722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1536103" y="1865802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930748" y="1880923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1560671" y="1785764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" name="Google Shape;78;p4"/>
          <p:cNvGrpSpPr/>
          <p:nvPr/>
        </p:nvGrpSpPr>
        <p:grpSpPr>
          <a:xfrm>
            <a:off x="8534949" y="76162"/>
            <a:ext cx="511840" cy="585068"/>
            <a:chOff x="6144600" y="3520075"/>
            <a:chExt cx="29600" cy="33825"/>
          </a:xfrm>
        </p:grpSpPr>
        <p:sp>
          <p:nvSpPr>
            <p:cNvPr id="79" name="Google Shape;79;p4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4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4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4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4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4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4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4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4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"/>
          <p:cNvSpPr/>
          <p:nvPr/>
        </p:nvSpPr>
        <p:spPr>
          <a:xfrm rot="-6300004">
            <a:off x="7046124" y="-893204"/>
            <a:ext cx="4509621" cy="2721624"/>
          </a:xfrm>
          <a:custGeom>
            <a:avLst/>
            <a:gdLst/>
            <a:ahLst/>
            <a:cxnLst/>
            <a:rect l="l" t="t" r="r" b="b"/>
            <a:pathLst>
              <a:path w="8583" h="5180" extrusionOk="0">
                <a:moveTo>
                  <a:pt x="6070" y="0"/>
                </a:moveTo>
                <a:cubicBezTo>
                  <a:pt x="5442" y="0"/>
                  <a:pt x="4759" y="364"/>
                  <a:pt x="4183" y="401"/>
                </a:cubicBezTo>
                <a:cubicBezTo>
                  <a:pt x="4115" y="406"/>
                  <a:pt x="4044" y="409"/>
                  <a:pt x="3971" y="409"/>
                </a:cubicBezTo>
                <a:cubicBezTo>
                  <a:pt x="3720" y="409"/>
                  <a:pt x="3444" y="383"/>
                  <a:pt x="3172" y="383"/>
                </a:cubicBezTo>
                <a:cubicBezTo>
                  <a:pt x="2692" y="383"/>
                  <a:pt x="2225" y="464"/>
                  <a:pt x="1929" y="912"/>
                </a:cubicBezTo>
                <a:cubicBezTo>
                  <a:pt x="1321" y="1845"/>
                  <a:pt x="0" y="1643"/>
                  <a:pt x="0" y="3042"/>
                </a:cubicBezTo>
                <a:cubicBezTo>
                  <a:pt x="0" y="3975"/>
                  <a:pt x="1400" y="4643"/>
                  <a:pt x="2441" y="5031"/>
                </a:cubicBezTo>
                <a:cubicBezTo>
                  <a:pt x="2727" y="5138"/>
                  <a:pt x="2969" y="5179"/>
                  <a:pt x="3183" y="5179"/>
                </a:cubicBezTo>
                <a:cubicBezTo>
                  <a:pt x="3871" y="5179"/>
                  <a:pt x="4272" y="4756"/>
                  <a:pt x="4942" y="4756"/>
                </a:cubicBezTo>
                <a:cubicBezTo>
                  <a:pt x="5092" y="4756"/>
                  <a:pt x="5256" y="4777"/>
                  <a:pt x="5441" y="4830"/>
                </a:cubicBezTo>
                <a:cubicBezTo>
                  <a:pt x="5720" y="4914"/>
                  <a:pt x="6060" y="4970"/>
                  <a:pt x="6397" y="4970"/>
                </a:cubicBezTo>
                <a:cubicBezTo>
                  <a:pt x="7002" y="4970"/>
                  <a:pt x="7595" y="4790"/>
                  <a:pt x="7806" y="4270"/>
                </a:cubicBezTo>
                <a:cubicBezTo>
                  <a:pt x="8582" y="2311"/>
                  <a:pt x="7276" y="460"/>
                  <a:pt x="6653" y="136"/>
                </a:cubicBezTo>
                <a:cubicBezTo>
                  <a:pt x="6468" y="38"/>
                  <a:pt x="6272" y="0"/>
                  <a:pt x="6070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5"/>
          <p:cNvSpPr/>
          <p:nvPr/>
        </p:nvSpPr>
        <p:spPr>
          <a:xfrm>
            <a:off x="-1342698" y="3920250"/>
            <a:ext cx="2775828" cy="2721629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5"/>
          <p:cNvSpPr txBox="1">
            <a:spLocks noGrp="1"/>
          </p:cNvSpPr>
          <p:nvPr>
            <p:ph type="body" idx="1"/>
          </p:nvPr>
        </p:nvSpPr>
        <p:spPr>
          <a:xfrm>
            <a:off x="720000" y="1339450"/>
            <a:ext cx="3616500" cy="326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0" name="Google Shape;100;p5"/>
          <p:cNvSpPr txBox="1">
            <a:spLocks noGrp="1"/>
          </p:cNvSpPr>
          <p:nvPr>
            <p:ph type="body" idx="2"/>
          </p:nvPr>
        </p:nvSpPr>
        <p:spPr>
          <a:xfrm>
            <a:off x="4807449" y="1339450"/>
            <a:ext cx="3616500" cy="326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01" name="Google Shape;101;p5"/>
          <p:cNvGrpSpPr/>
          <p:nvPr/>
        </p:nvGrpSpPr>
        <p:grpSpPr>
          <a:xfrm>
            <a:off x="389174" y="4310974"/>
            <a:ext cx="511840" cy="585068"/>
            <a:chOff x="6144600" y="3520075"/>
            <a:chExt cx="29600" cy="33825"/>
          </a:xfrm>
        </p:grpSpPr>
        <p:sp>
          <p:nvSpPr>
            <p:cNvPr id="102" name="Google Shape;102;p5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5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5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5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5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5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5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5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5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5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5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5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5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5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5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" name="Google Shape;118;p5"/>
          <p:cNvGrpSpPr/>
          <p:nvPr/>
        </p:nvGrpSpPr>
        <p:grpSpPr>
          <a:xfrm>
            <a:off x="260906" y="2494963"/>
            <a:ext cx="8622178" cy="2454935"/>
            <a:chOff x="916725" y="1693928"/>
            <a:chExt cx="699625" cy="199200"/>
          </a:xfrm>
        </p:grpSpPr>
        <p:sp>
          <p:nvSpPr>
            <p:cNvPr id="119" name="Google Shape;119;p5"/>
            <p:cNvSpPr/>
            <p:nvPr/>
          </p:nvSpPr>
          <p:spPr>
            <a:xfrm>
              <a:off x="935563" y="1693928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5"/>
            <p:cNvSpPr/>
            <p:nvPr/>
          </p:nvSpPr>
          <p:spPr>
            <a:xfrm flipH="1">
              <a:off x="1054466" y="1870509"/>
              <a:ext cx="5799" cy="6274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5"/>
            <p:cNvSpPr/>
            <p:nvPr/>
          </p:nvSpPr>
          <p:spPr>
            <a:xfrm>
              <a:off x="948916" y="1820613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5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5"/>
            <p:cNvSpPr/>
            <p:nvPr/>
          </p:nvSpPr>
          <p:spPr>
            <a:xfrm>
              <a:off x="1586402" y="182722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5"/>
            <p:cNvSpPr/>
            <p:nvPr/>
          </p:nvSpPr>
          <p:spPr>
            <a:xfrm>
              <a:off x="1588726" y="174493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5"/>
            <p:cNvSpPr/>
            <p:nvPr/>
          </p:nvSpPr>
          <p:spPr>
            <a:xfrm>
              <a:off x="1438371" y="1882678"/>
              <a:ext cx="10449" cy="10449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5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"/>
          <p:cNvSpPr/>
          <p:nvPr/>
        </p:nvSpPr>
        <p:spPr>
          <a:xfrm>
            <a:off x="875543" y="667053"/>
            <a:ext cx="7379032" cy="4503893"/>
          </a:xfrm>
          <a:custGeom>
            <a:avLst/>
            <a:gdLst/>
            <a:ahLst/>
            <a:cxnLst/>
            <a:rect l="l" t="t" r="r" b="b"/>
            <a:pathLst>
              <a:path w="7448" h="4546" extrusionOk="0">
                <a:moveTo>
                  <a:pt x="5705" y="0"/>
                </a:moveTo>
                <a:cubicBezTo>
                  <a:pt x="5389" y="0"/>
                  <a:pt x="5068" y="70"/>
                  <a:pt x="4772" y="191"/>
                </a:cubicBezTo>
                <a:cubicBezTo>
                  <a:pt x="4511" y="285"/>
                  <a:pt x="4276" y="423"/>
                  <a:pt x="3996" y="456"/>
                </a:cubicBezTo>
                <a:cubicBezTo>
                  <a:pt x="3953" y="461"/>
                  <a:pt x="3909" y="464"/>
                  <a:pt x="3866" y="464"/>
                </a:cubicBezTo>
                <a:cubicBezTo>
                  <a:pt x="3521" y="464"/>
                  <a:pt x="3177" y="319"/>
                  <a:pt x="2832" y="236"/>
                </a:cubicBezTo>
                <a:cubicBezTo>
                  <a:pt x="2592" y="172"/>
                  <a:pt x="2340" y="134"/>
                  <a:pt x="2088" y="134"/>
                </a:cubicBezTo>
                <a:cubicBezTo>
                  <a:pt x="1799" y="134"/>
                  <a:pt x="1512" y="184"/>
                  <a:pt x="1246" y="300"/>
                </a:cubicBezTo>
                <a:cubicBezTo>
                  <a:pt x="687" y="550"/>
                  <a:pt x="280" y="1094"/>
                  <a:pt x="328" y="1699"/>
                </a:cubicBezTo>
                <a:cubicBezTo>
                  <a:pt x="358" y="1979"/>
                  <a:pt x="466" y="2258"/>
                  <a:pt x="422" y="2523"/>
                </a:cubicBezTo>
                <a:cubicBezTo>
                  <a:pt x="388" y="2803"/>
                  <a:pt x="220" y="3035"/>
                  <a:pt x="127" y="3299"/>
                </a:cubicBezTo>
                <a:cubicBezTo>
                  <a:pt x="0" y="3658"/>
                  <a:pt x="0" y="4173"/>
                  <a:pt x="187" y="4546"/>
                </a:cubicBezTo>
                <a:lnTo>
                  <a:pt x="7168" y="4546"/>
                </a:lnTo>
                <a:cubicBezTo>
                  <a:pt x="7231" y="4419"/>
                  <a:pt x="7276" y="4296"/>
                  <a:pt x="7291" y="4173"/>
                </a:cubicBezTo>
                <a:cubicBezTo>
                  <a:pt x="7369" y="3799"/>
                  <a:pt x="7246" y="3471"/>
                  <a:pt x="7216" y="3113"/>
                </a:cubicBezTo>
                <a:cubicBezTo>
                  <a:pt x="7198" y="2773"/>
                  <a:pt x="7324" y="2475"/>
                  <a:pt x="7384" y="2150"/>
                </a:cubicBezTo>
                <a:cubicBezTo>
                  <a:pt x="7448" y="1856"/>
                  <a:pt x="7433" y="1527"/>
                  <a:pt x="7354" y="1232"/>
                </a:cubicBezTo>
                <a:cubicBezTo>
                  <a:pt x="7246" y="844"/>
                  <a:pt x="6996" y="471"/>
                  <a:pt x="6657" y="255"/>
                </a:cubicBezTo>
                <a:cubicBezTo>
                  <a:pt x="6369" y="78"/>
                  <a:pt x="6040" y="0"/>
                  <a:pt x="5705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7"/>
          <p:cNvSpPr/>
          <p:nvPr/>
        </p:nvSpPr>
        <p:spPr>
          <a:xfrm>
            <a:off x="1375246" y="1273984"/>
            <a:ext cx="6397440" cy="3896960"/>
          </a:xfrm>
          <a:custGeom>
            <a:avLst/>
            <a:gdLst/>
            <a:ahLst/>
            <a:cxnLst/>
            <a:rect l="l" t="t" r="r" b="b"/>
            <a:pathLst>
              <a:path w="4572" h="2785" extrusionOk="0">
                <a:moveTo>
                  <a:pt x="1239" y="0"/>
                </a:moveTo>
                <a:cubicBezTo>
                  <a:pt x="1167" y="0"/>
                  <a:pt x="1096" y="5"/>
                  <a:pt x="1027" y="16"/>
                </a:cubicBezTo>
                <a:cubicBezTo>
                  <a:pt x="669" y="95"/>
                  <a:pt x="374" y="341"/>
                  <a:pt x="325" y="669"/>
                </a:cubicBezTo>
                <a:cubicBezTo>
                  <a:pt x="310" y="826"/>
                  <a:pt x="482" y="1087"/>
                  <a:pt x="434" y="1229"/>
                </a:cubicBezTo>
                <a:cubicBezTo>
                  <a:pt x="374" y="1385"/>
                  <a:pt x="1" y="1818"/>
                  <a:pt x="16" y="2162"/>
                </a:cubicBezTo>
                <a:cubicBezTo>
                  <a:pt x="16" y="2505"/>
                  <a:pt x="109" y="2613"/>
                  <a:pt x="232" y="2785"/>
                </a:cubicBezTo>
                <a:lnTo>
                  <a:pt x="4228" y="2785"/>
                </a:lnTo>
                <a:cubicBezTo>
                  <a:pt x="4307" y="2598"/>
                  <a:pt x="4370" y="2471"/>
                  <a:pt x="4277" y="2240"/>
                </a:cubicBezTo>
                <a:cubicBezTo>
                  <a:pt x="4213" y="2053"/>
                  <a:pt x="4400" y="1897"/>
                  <a:pt x="4478" y="1740"/>
                </a:cubicBezTo>
                <a:cubicBezTo>
                  <a:pt x="4538" y="1587"/>
                  <a:pt x="4571" y="1400"/>
                  <a:pt x="4557" y="1244"/>
                </a:cubicBezTo>
                <a:cubicBezTo>
                  <a:pt x="4523" y="1012"/>
                  <a:pt x="4430" y="792"/>
                  <a:pt x="4243" y="621"/>
                </a:cubicBezTo>
                <a:cubicBezTo>
                  <a:pt x="4018" y="433"/>
                  <a:pt x="3711" y="351"/>
                  <a:pt x="3406" y="351"/>
                </a:cubicBezTo>
                <a:cubicBezTo>
                  <a:pt x="3311" y="351"/>
                  <a:pt x="3216" y="359"/>
                  <a:pt x="3124" y="374"/>
                </a:cubicBezTo>
                <a:cubicBezTo>
                  <a:pt x="2992" y="387"/>
                  <a:pt x="2858" y="422"/>
                  <a:pt x="2714" y="422"/>
                </a:cubicBezTo>
                <a:cubicBezTo>
                  <a:pt x="2690" y="422"/>
                  <a:pt x="2666" y="421"/>
                  <a:pt x="2642" y="419"/>
                </a:cubicBezTo>
                <a:cubicBezTo>
                  <a:pt x="2411" y="404"/>
                  <a:pt x="2191" y="266"/>
                  <a:pt x="1975" y="173"/>
                </a:cubicBezTo>
                <a:cubicBezTo>
                  <a:pt x="1746" y="63"/>
                  <a:pt x="1488" y="0"/>
                  <a:pt x="1239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7"/>
          <p:cNvSpPr txBox="1">
            <a:spLocks noGrp="1"/>
          </p:cNvSpPr>
          <p:nvPr>
            <p:ph type="title"/>
          </p:nvPr>
        </p:nvSpPr>
        <p:spPr>
          <a:xfrm>
            <a:off x="4325550" y="2378875"/>
            <a:ext cx="27117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5" name="Google Shape;165;p7"/>
          <p:cNvSpPr txBox="1">
            <a:spLocks noGrp="1"/>
          </p:cNvSpPr>
          <p:nvPr>
            <p:ph type="body" idx="1"/>
          </p:nvPr>
        </p:nvSpPr>
        <p:spPr>
          <a:xfrm>
            <a:off x="4325550" y="2805125"/>
            <a:ext cx="2711700" cy="113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6" name="Google Shape;166;p7"/>
          <p:cNvSpPr/>
          <p:nvPr/>
        </p:nvSpPr>
        <p:spPr>
          <a:xfrm>
            <a:off x="4302013" y="602250"/>
            <a:ext cx="591426" cy="435051"/>
          </a:xfrm>
          <a:custGeom>
            <a:avLst/>
            <a:gdLst/>
            <a:ahLst/>
            <a:cxnLst/>
            <a:rect l="l" t="t" r="r" b="b"/>
            <a:pathLst>
              <a:path w="624" h="459" extrusionOk="0">
                <a:moveTo>
                  <a:pt x="288" y="0"/>
                </a:moveTo>
                <a:cubicBezTo>
                  <a:pt x="214" y="0"/>
                  <a:pt x="143" y="38"/>
                  <a:pt x="94" y="108"/>
                </a:cubicBezTo>
                <a:cubicBezTo>
                  <a:pt x="16" y="216"/>
                  <a:pt x="1" y="402"/>
                  <a:pt x="187" y="402"/>
                </a:cubicBezTo>
                <a:cubicBezTo>
                  <a:pt x="270" y="412"/>
                  <a:pt x="376" y="458"/>
                  <a:pt x="459" y="458"/>
                </a:cubicBezTo>
                <a:cubicBezTo>
                  <a:pt x="500" y="458"/>
                  <a:pt x="535" y="448"/>
                  <a:pt x="560" y="417"/>
                </a:cubicBezTo>
                <a:cubicBezTo>
                  <a:pt x="624" y="309"/>
                  <a:pt x="531" y="108"/>
                  <a:pt x="422" y="44"/>
                </a:cubicBezTo>
                <a:cubicBezTo>
                  <a:pt x="380" y="14"/>
                  <a:pt x="334" y="0"/>
                  <a:pt x="288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7"/>
          <p:cNvSpPr/>
          <p:nvPr/>
        </p:nvSpPr>
        <p:spPr>
          <a:xfrm rot="2832630">
            <a:off x="8077425" y="3442225"/>
            <a:ext cx="591425" cy="435051"/>
          </a:xfrm>
          <a:custGeom>
            <a:avLst/>
            <a:gdLst/>
            <a:ahLst/>
            <a:cxnLst/>
            <a:rect l="l" t="t" r="r" b="b"/>
            <a:pathLst>
              <a:path w="624" h="459" extrusionOk="0">
                <a:moveTo>
                  <a:pt x="288" y="0"/>
                </a:moveTo>
                <a:cubicBezTo>
                  <a:pt x="214" y="0"/>
                  <a:pt x="143" y="38"/>
                  <a:pt x="94" y="108"/>
                </a:cubicBezTo>
                <a:cubicBezTo>
                  <a:pt x="16" y="216"/>
                  <a:pt x="1" y="402"/>
                  <a:pt x="187" y="402"/>
                </a:cubicBezTo>
                <a:cubicBezTo>
                  <a:pt x="270" y="412"/>
                  <a:pt x="376" y="458"/>
                  <a:pt x="459" y="458"/>
                </a:cubicBezTo>
                <a:cubicBezTo>
                  <a:pt x="500" y="458"/>
                  <a:pt x="535" y="448"/>
                  <a:pt x="560" y="417"/>
                </a:cubicBezTo>
                <a:cubicBezTo>
                  <a:pt x="624" y="309"/>
                  <a:pt x="531" y="108"/>
                  <a:pt x="422" y="44"/>
                </a:cubicBezTo>
                <a:cubicBezTo>
                  <a:pt x="380" y="14"/>
                  <a:pt x="334" y="0"/>
                  <a:pt x="288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7"/>
          <p:cNvSpPr/>
          <p:nvPr/>
        </p:nvSpPr>
        <p:spPr>
          <a:xfrm rot="-4073528">
            <a:off x="578413" y="2913425"/>
            <a:ext cx="591426" cy="435050"/>
          </a:xfrm>
          <a:custGeom>
            <a:avLst/>
            <a:gdLst/>
            <a:ahLst/>
            <a:cxnLst/>
            <a:rect l="l" t="t" r="r" b="b"/>
            <a:pathLst>
              <a:path w="624" h="459" extrusionOk="0">
                <a:moveTo>
                  <a:pt x="288" y="0"/>
                </a:moveTo>
                <a:cubicBezTo>
                  <a:pt x="214" y="0"/>
                  <a:pt x="143" y="38"/>
                  <a:pt x="94" y="108"/>
                </a:cubicBezTo>
                <a:cubicBezTo>
                  <a:pt x="16" y="216"/>
                  <a:pt x="1" y="402"/>
                  <a:pt x="187" y="402"/>
                </a:cubicBezTo>
                <a:cubicBezTo>
                  <a:pt x="270" y="412"/>
                  <a:pt x="376" y="458"/>
                  <a:pt x="459" y="458"/>
                </a:cubicBezTo>
                <a:cubicBezTo>
                  <a:pt x="500" y="458"/>
                  <a:pt x="535" y="448"/>
                  <a:pt x="560" y="417"/>
                </a:cubicBezTo>
                <a:cubicBezTo>
                  <a:pt x="624" y="309"/>
                  <a:pt x="531" y="108"/>
                  <a:pt x="422" y="44"/>
                </a:cubicBezTo>
                <a:cubicBezTo>
                  <a:pt x="380" y="14"/>
                  <a:pt x="334" y="0"/>
                  <a:pt x="288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7"/>
          <p:cNvGrpSpPr/>
          <p:nvPr/>
        </p:nvGrpSpPr>
        <p:grpSpPr>
          <a:xfrm rot="10800000">
            <a:off x="512305" y="1273976"/>
            <a:ext cx="8376625" cy="2423998"/>
            <a:chOff x="916725" y="1641996"/>
            <a:chExt cx="679700" cy="196689"/>
          </a:xfrm>
        </p:grpSpPr>
        <p:sp>
          <p:nvSpPr>
            <p:cNvPr id="170" name="Google Shape;170;p7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7"/>
            <p:cNvSpPr/>
            <p:nvPr/>
          </p:nvSpPr>
          <p:spPr>
            <a:xfrm>
              <a:off x="953903" y="182523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7"/>
            <p:cNvSpPr/>
            <p:nvPr/>
          </p:nvSpPr>
          <p:spPr>
            <a:xfrm>
              <a:off x="1586176" y="17525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7"/>
            <p:cNvSpPr/>
            <p:nvPr/>
          </p:nvSpPr>
          <p:spPr>
            <a:xfrm>
              <a:off x="943802" y="1682956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7"/>
            <p:cNvSpPr/>
            <p:nvPr/>
          </p:nvSpPr>
          <p:spPr>
            <a:xfrm>
              <a:off x="951477" y="1641996"/>
              <a:ext cx="6274" cy="6707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7"/>
            <p:cNvSpPr/>
            <p:nvPr/>
          </p:nvSpPr>
          <p:spPr>
            <a:xfrm>
              <a:off x="1554877" y="1832883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7"/>
            <p:cNvSpPr/>
            <p:nvPr/>
          </p:nvSpPr>
          <p:spPr>
            <a:xfrm>
              <a:off x="1560676" y="1726789"/>
              <a:ext cx="6275" cy="6593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1585975" y="164903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1573297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0" name="Google Shape;180;p7"/>
          <p:cNvSpPr/>
          <p:nvPr/>
        </p:nvSpPr>
        <p:spPr>
          <a:xfrm rot="10800000">
            <a:off x="512288" y="1329381"/>
            <a:ext cx="172844" cy="177466"/>
          </a:xfrm>
          <a:custGeom>
            <a:avLst/>
            <a:gdLst/>
            <a:ahLst/>
            <a:cxnLst/>
            <a:rect l="l" t="t" r="r" b="b"/>
            <a:pathLst>
              <a:path w="561" h="576" extrusionOk="0">
                <a:moveTo>
                  <a:pt x="281" y="1"/>
                </a:moveTo>
                <a:cubicBezTo>
                  <a:pt x="124" y="1"/>
                  <a:pt x="1" y="124"/>
                  <a:pt x="1" y="296"/>
                </a:cubicBezTo>
                <a:cubicBezTo>
                  <a:pt x="1" y="452"/>
                  <a:pt x="124" y="576"/>
                  <a:pt x="281" y="576"/>
                </a:cubicBezTo>
                <a:cubicBezTo>
                  <a:pt x="434" y="576"/>
                  <a:pt x="560" y="452"/>
                  <a:pt x="560" y="296"/>
                </a:cubicBezTo>
                <a:cubicBezTo>
                  <a:pt x="560" y="124"/>
                  <a:pt x="434" y="1"/>
                  <a:pt x="281" y="1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9"/>
          <p:cNvSpPr txBox="1">
            <a:spLocks noGrp="1"/>
          </p:cNvSpPr>
          <p:nvPr>
            <p:ph type="title"/>
          </p:nvPr>
        </p:nvSpPr>
        <p:spPr>
          <a:xfrm>
            <a:off x="4572000" y="1878250"/>
            <a:ext cx="2743200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24" name="Google Shape;224;p9"/>
          <p:cNvSpPr txBox="1">
            <a:spLocks noGrp="1"/>
          </p:cNvSpPr>
          <p:nvPr>
            <p:ph type="subTitle" idx="1"/>
          </p:nvPr>
        </p:nvSpPr>
        <p:spPr>
          <a:xfrm>
            <a:off x="4572000" y="2672780"/>
            <a:ext cx="2743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25" name="Google Shape;225;p9"/>
          <p:cNvSpPr txBox="1">
            <a:spLocks noGrp="1"/>
          </p:cNvSpPr>
          <p:nvPr>
            <p:ph type="title" idx="2" hasCustomPrompt="1"/>
          </p:nvPr>
        </p:nvSpPr>
        <p:spPr>
          <a:xfrm>
            <a:off x="4571988" y="1350638"/>
            <a:ext cx="1203300" cy="83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226" name="Google Shape;226;p9"/>
          <p:cNvSpPr/>
          <p:nvPr/>
        </p:nvSpPr>
        <p:spPr>
          <a:xfrm rot="5400000" flipH="1">
            <a:off x="-3074787" y="321247"/>
            <a:ext cx="5034995" cy="3053822"/>
          </a:xfrm>
          <a:custGeom>
            <a:avLst/>
            <a:gdLst/>
            <a:ahLst/>
            <a:cxnLst/>
            <a:rect l="l" t="t" r="r" b="b"/>
            <a:pathLst>
              <a:path w="4572" h="2773" extrusionOk="0">
                <a:moveTo>
                  <a:pt x="1260" y="1"/>
                </a:moveTo>
                <a:cubicBezTo>
                  <a:pt x="1182" y="1"/>
                  <a:pt x="1104" y="8"/>
                  <a:pt x="1027" y="23"/>
                </a:cubicBezTo>
                <a:cubicBezTo>
                  <a:pt x="669" y="83"/>
                  <a:pt x="374" y="333"/>
                  <a:pt x="344" y="676"/>
                </a:cubicBezTo>
                <a:cubicBezTo>
                  <a:pt x="329" y="829"/>
                  <a:pt x="482" y="1094"/>
                  <a:pt x="438" y="1236"/>
                </a:cubicBezTo>
                <a:cubicBezTo>
                  <a:pt x="389" y="1374"/>
                  <a:pt x="1" y="1825"/>
                  <a:pt x="16" y="2168"/>
                </a:cubicBezTo>
                <a:cubicBezTo>
                  <a:pt x="35" y="2493"/>
                  <a:pt x="109" y="2601"/>
                  <a:pt x="236" y="2773"/>
                </a:cubicBezTo>
                <a:lnTo>
                  <a:pt x="4247" y="2773"/>
                </a:lnTo>
                <a:cubicBezTo>
                  <a:pt x="4325" y="2601"/>
                  <a:pt x="4385" y="2463"/>
                  <a:pt x="4292" y="2228"/>
                </a:cubicBezTo>
                <a:cubicBezTo>
                  <a:pt x="4213" y="2057"/>
                  <a:pt x="4419" y="1904"/>
                  <a:pt x="4478" y="1732"/>
                </a:cubicBezTo>
                <a:cubicBezTo>
                  <a:pt x="4557" y="1575"/>
                  <a:pt x="4572" y="1404"/>
                  <a:pt x="4557" y="1236"/>
                </a:cubicBezTo>
                <a:cubicBezTo>
                  <a:pt x="4542" y="1016"/>
                  <a:pt x="4434" y="784"/>
                  <a:pt x="4247" y="627"/>
                </a:cubicBezTo>
                <a:cubicBezTo>
                  <a:pt x="4011" y="427"/>
                  <a:pt x="3683" y="349"/>
                  <a:pt x="3370" y="349"/>
                </a:cubicBezTo>
                <a:cubicBezTo>
                  <a:pt x="3293" y="349"/>
                  <a:pt x="3217" y="354"/>
                  <a:pt x="3143" y="363"/>
                </a:cubicBezTo>
                <a:cubicBezTo>
                  <a:pt x="2994" y="392"/>
                  <a:pt x="2857" y="429"/>
                  <a:pt x="2714" y="429"/>
                </a:cubicBezTo>
                <a:cubicBezTo>
                  <a:pt x="2692" y="429"/>
                  <a:pt x="2669" y="428"/>
                  <a:pt x="2646" y="426"/>
                </a:cubicBezTo>
                <a:cubicBezTo>
                  <a:pt x="2411" y="411"/>
                  <a:pt x="2195" y="269"/>
                  <a:pt x="1975" y="161"/>
                </a:cubicBezTo>
                <a:cubicBezTo>
                  <a:pt x="1752" y="68"/>
                  <a:pt x="1504" y="1"/>
                  <a:pt x="1260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9"/>
          <p:cNvSpPr/>
          <p:nvPr/>
        </p:nvSpPr>
        <p:spPr>
          <a:xfrm rot="865811">
            <a:off x="-182304" y="3876947"/>
            <a:ext cx="10092171" cy="6090810"/>
          </a:xfrm>
          <a:custGeom>
            <a:avLst/>
            <a:gdLst/>
            <a:ahLst/>
            <a:cxnLst/>
            <a:rect l="l" t="t" r="r" b="b"/>
            <a:pathLst>
              <a:path w="8583" h="5180" extrusionOk="0">
                <a:moveTo>
                  <a:pt x="6070" y="0"/>
                </a:moveTo>
                <a:cubicBezTo>
                  <a:pt x="5442" y="0"/>
                  <a:pt x="4759" y="364"/>
                  <a:pt x="4183" y="401"/>
                </a:cubicBezTo>
                <a:cubicBezTo>
                  <a:pt x="4115" y="406"/>
                  <a:pt x="4044" y="409"/>
                  <a:pt x="3971" y="409"/>
                </a:cubicBezTo>
                <a:cubicBezTo>
                  <a:pt x="3720" y="409"/>
                  <a:pt x="3444" y="383"/>
                  <a:pt x="3172" y="383"/>
                </a:cubicBezTo>
                <a:cubicBezTo>
                  <a:pt x="2692" y="383"/>
                  <a:pt x="2225" y="464"/>
                  <a:pt x="1929" y="912"/>
                </a:cubicBezTo>
                <a:cubicBezTo>
                  <a:pt x="1321" y="1845"/>
                  <a:pt x="0" y="1643"/>
                  <a:pt x="0" y="3042"/>
                </a:cubicBezTo>
                <a:cubicBezTo>
                  <a:pt x="0" y="3975"/>
                  <a:pt x="1400" y="4643"/>
                  <a:pt x="2441" y="5031"/>
                </a:cubicBezTo>
                <a:cubicBezTo>
                  <a:pt x="2727" y="5138"/>
                  <a:pt x="2969" y="5179"/>
                  <a:pt x="3183" y="5179"/>
                </a:cubicBezTo>
                <a:cubicBezTo>
                  <a:pt x="3871" y="5179"/>
                  <a:pt x="4272" y="4756"/>
                  <a:pt x="4942" y="4756"/>
                </a:cubicBezTo>
                <a:cubicBezTo>
                  <a:pt x="5092" y="4756"/>
                  <a:pt x="5256" y="4777"/>
                  <a:pt x="5441" y="4830"/>
                </a:cubicBezTo>
                <a:cubicBezTo>
                  <a:pt x="5720" y="4914"/>
                  <a:pt x="6060" y="4970"/>
                  <a:pt x="6397" y="4970"/>
                </a:cubicBezTo>
                <a:cubicBezTo>
                  <a:pt x="7002" y="4970"/>
                  <a:pt x="7595" y="4790"/>
                  <a:pt x="7806" y="4270"/>
                </a:cubicBezTo>
                <a:cubicBezTo>
                  <a:pt x="8582" y="2311"/>
                  <a:pt x="7276" y="460"/>
                  <a:pt x="6653" y="136"/>
                </a:cubicBezTo>
                <a:cubicBezTo>
                  <a:pt x="6468" y="38"/>
                  <a:pt x="6272" y="0"/>
                  <a:pt x="6070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8" name="Google Shape;228;p9"/>
          <p:cNvGrpSpPr/>
          <p:nvPr/>
        </p:nvGrpSpPr>
        <p:grpSpPr>
          <a:xfrm>
            <a:off x="389174" y="4310974"/>
            <a:ext cx="511840" cy="585068"/>
            <a:chOff x="6144600" y="3520075"/>
            <a:chExt cx="29600" cy="33825"/>
          </a:xfrm>
        </p:grpSpPr>
        <p:sp>
          <p:nvSpPr>
            <p:cNvPr id="229" name="Google Shape;229;p9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9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9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9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9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9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9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9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9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9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9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9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9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9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9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9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5" name="Google Shape;245;p9"/>
          <p:cNvGrpSpPr/>
          <p:nvPr/>
        </p:nvGrpSpPr>
        <p:grpSpPr>
          <a:xfrm>
            <a:off x="260906" y="2494963"/>
            <a:ext cx="8622178" cy="2454935"/>
            <a:chOff x="916725" y="1693928"/>
            <a:chExt cx="699625" cy="199200"/>
          </a:xfrm>
        </p:grpSpPr>
        <p:sp>
          <p:nvSpPr>
            <p:cNvPr id="246" name="Google Shape;246;p9"/>
            <p:cNvSpPr/>
            <p:nvPr/>
          </p:nvSpPr>
          <p:spPr>
            <a:xfrm>
              <a:off x="935563" y="1693928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9"/>
            <p:cNvSpPr/>
            <p:nvPr/>
          </p:nvSpPr>
          <p:spPr>
            <a:xfrm flipH="1">
              <a:off x="1054466" y="1870509"/>
              <a:ext cx="5799" cy="6274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9"/>
            <p:cNvSpPr/>
            <p:nvPr/>
          </p:nvSpPr>
          <p:spPr>
            <a:xfrm>
              <a:off x="948916" y="1820613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9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9"/>
            <p:cNvSpPr/>
            <p:nvPr/>
          </p:nvSpPr>
          <p:spPr>
            <a:xfrm>
              <a:off x="1586402" y="182722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9"/>
            <p:cNvSpPr/>
            <p:nvPr/>
          </p:nvSpPr>
          <p:spPr>
            <a:xfrm>
              <a:off x="1588726" y="174493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9"/>
            <p:cNvSpPr/>
            <p:nvPr/>
          </p:nvSpPr>
          <p:spPr>
            <a:xfrm>
              <a:off x="1438371" y="1882678"/>
              <a:ext cx="10449" cy="10449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9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0"/>
          <p:cNvSpPr txBox="1">
            <a:spLocks noGrp="1"/>
          </p:cNvSpPr>
          <p:nvPr>
            <p:ph type="body" idx="1"/>
          </p:nvPr>
        </p:nvSpPr>
        <p:spPr>
          <a:xfrm>
            <a:off x="720000" y="540000"/>
            <a:ext cx="3852000" cy="28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accent1"/>
                </a:solidFill>
                <a:latin typeface="Mukta"/>
                <a:ea typeface="Mukta"/>
                <a:cs typeface="Mukta"/>
                <a:sym typeface="Mukta"/>
              </a:defRPr>
            </a:lvl1pPr>
          </a:lstStyle>
          <a:p>
            <a:endParaRPr/>
          </a:p>
        </p:txBody>
      </p:sp>
      <p:sp>
        <p:nvSpPr>
          <p:cNvPr id="256" name="Google Shape;256;p10"/>
          <p:cNvSpPr/>
          <p:nvPr/>
        </p:nvSpPr>
        <p:spPr>
          <a:xfrm rot="2700000">
            <a:off x="2998619" y="4835566"/>
            <a:ext cx="2684723" cy="1628333"/>
          </a:xfrm>
          <a:custGeom>
            <a:avLst/>
            <a:gdLst/>
            <a:ahLst/>
            <a:cxnLst/>
            <a:rect l="l" t="t" r="r" b="b"/>
            <a:pathLst>
              <a:path w="4572" h="2773" extrusionOk="0">
                <a:moveTo>
                  <a:pt x="1260" y="1"/>
                </a:moveTo>
                <a:cubicBezTo>
                  <a:pt x="1182" y="1"/>
                  <a:pt x="1104" y="8"/>
                  <a:pt x="1027" y="23"/>
                </a:cubicBezTo>
                <a:cubicBezTo>
                  <a:pt x="669" y="83"/>
                  <a:pt x="374" y="333"/>
                  <a:pt x="344" y="676"/>
                </a:cubicBezTo>
                <a:cubicBezTo>
                  <a:pt x="329" y="829"/>
                  <a:pt x="482" y="1094"/>
                  <a:pt x="438" y="1236"/>
                </a:cubicBezTo>
                <a:cubicBezTo>
                  <a:pt x="389" y="1374"/>
                  <a:pt x="1" y="1825"/>
                  <a:pt x="16" y="2168"/>
                </a:cubicBezTo>
                <a:cubicBezTo>
                  <a:pt x="35" y="2493"/>
                  <a:pt x="109" y="2601"/>
                  <a:pt x="236" y="2773"/>
                </a:cubicBezTo>
                <a:lnTo>
                  <a:pt x="4247" y="2773"/>
                </a:lnTo>
                <a:cubicBezTo>
                  <a:pt x="4325" y="2601"/>
                  <a:pt x="4385" y="2463"/>
                  <a:pt x="4292" y="2228"/>
                </a:cubicBezTo>
                <a:cubicBezTo>
                  <a:pt x="4213" y="2057"/>
                  <a:pt x="4419" y="1904"/>
                  <a:pt x="4478" y="1732"/>
                </a:cubicBezTo>
                <a:cubicBezTo>
                  <a:pt x="4557" y="1575"/>
                  <a:pt x="4572" y="1404"/>
                  <a:pt x="4557" y="1236"/>
                </a:cubicBezTo>
                <a:cubicBezTo>
                  <a:pt x="4542" y="1016"/>
                  <a:pt x="4434" y="784"/>
                  <a:pt x="4247" y="627"/>
                </a:cubicBezTo>
                <a:cubicBezTo>
                  <a:pt x="4011" y="427"/>
                  <a:pt x="3683" y="349"/>
                  <a:pt x="3370" y="349"/>
                </a:cubicBezTo>
                <a:cubicBezTo>
                  <a:pt x="3293" y="349"/>
                  <a:pt x="3217" y="354"/>
                  <a:pt x="3143" y="363"/>
                </a:cubicBezTo>
                <a:cubicBezTo>
                  <a:pt x="2994" y="392"/>
                  <a:pt x="2857" y="429"/>
                  <a:pt x="2714" y="429"/>
                </a:cubicBezTo>
                <a:cubicBezTo>
                  <a:pt x="2692" y="429"/>
                  <a:pt x="2669" y="428"/>
                  <a:pt x="2646" y="426"/>
                </a:cubicBezTo>
                <a:cubicBezTo>
                  <a:pt x="2411" y="411"/>
                  <a:pt x="2195" y="269"/>
                  <a:pt x="1975" y="161"/>
                </a:cubicBezTo>
                <a:cubicBezTo>
                  <a:pt x="1752" y="68"/>
                  <a:pt x="1504" y="1"/>
                  <a:pt x="1260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0"/>
          <p:cNvSpPr/>
          <p:nvPr/>
        </p:nvSpPr>
        <p:spPr>
          <a:xfrm rot="-1773685">
            <a:off x="-1944302" y="3324149"/>
            <a:ext cx="3722374" cy="4034702"/>
          </a:xfrm>
          <a:custGeom>
            <a:avLst/>
            <a:gdLst/>
            <a:ahLst/>
            <a:cxnLst/>
            <a:rect l="l" t="t" r="r" b="b"/>
            <a:pathLst>
              <a:path w="5661" h="6136" extrusionOk="0">
                <a:moveTo>
                  <a:pt x="4561" y="0"/>
                </a:moveTo>
                <a:cubicBezTo>
                  <a:pt x="4195" y="0"/>
                  <a:pt x="3635" y="144"/>
                  <a:pt x="2862" y="416"/>
                </a:cubicBezTo>
                <a:cubicBezTo>
                  <a:pt x="2862" y="416"/>
                  <a:pt x="840" y="1226"/>
                  <a:pt x="840" y="1879"/>
                </a:cubicBezTo>
                <a:cubicBezTo>
                  <a:pt x="840" y="2013"/>
                  <a:pt x="934" y="2061"/>
                  <a:pt x="1079" y="2061"/>
                </a:cubicBezTo>
                <a:cubicBezTo>
                  <a:pt x="1419" y="2061"/>
                  <a:pt x="2040" y="1798"/>
                  <a:pt x="2366" y="1798"/>
                </a:cubicBezTo>
                <a:cubicBezTo>
                  <a:pt x="2557" y="1798"/>
                  <a:pt x="2646" y="1888"/>
                  <a:pt x="2519" y="2174"/>
                </a:cubicBezTo>
                <a:cubicBezTo>
                  <a:pt x="2082" y="3136"/>
                  <a:pt x="0" y="3323"/>
                  <a:pt x="0" y="4196"/>
                </a:cubicBezTo>
                <a:cubicBezTo>
                  <a:pt x="0" y="5080"/>
                  <a:pt x="1571" y="4629"/>
                  <a:pt x="1168" y="5315"/>
                </a:cubicBezTo>
                <a:cubicBezTo>
                  <a:pt x="912" y="5752"/>
                  <a:pt x="1754" y="6136"/>
                  <a:pt x="2690" y="6136"/>
                </a:cubicBezTo>
                <a:cubicBezTo>
                  <a:pt x="3185" y="6136"/>
                  <a:pt x="3707" y="6028"/>
                  <a:pt x="4105" y="5763"/>
                </a:cubicBezTo>
                <a:cubicBezTo>
                  <a:pt x="5254" y="5017"/>
                  <a:pt x="5661" y="4644"/>
                  <a:pt x="5612" y="4084"/>
                </a:cubicBezTo>
                <a:cubicBezTo>
                  <a:pt x="5552" y="3524"/>
                  <a:pt x="4153" y="3651"/>
                  <a:pt x="4571" y="3043"/>
                </a:cubicBezTo>
                <a:cubicBezTo>
                  <a:pt x="4993" y="2453"/>
                  <a:pt x="5612" y="1737"/>
                  <a:pt x="5381" y="1349"/>
                </a:cubicBezTo>
                <a:cubicBezTo>
                  <a:pt x="5319" y="1248"/>
                  <a:pt x="5215" y="1214"/>
                  <a:pt x="5095" y="1214"/>
                </a:cubicBezTo>
                <a:cubicBezTo>
                  <a:pt x="4856" y="1214"/>
                  <a:pt x="4554" y="1348"/>
                  <a:pt x="4408" y="1348"/>
                </a:cubicBezTo>
                <a:cubicBezTo>
                  <a:pt x="4346" y="1348"/>
                  <a:pt x="4311" y="1324"/>
                  <a:pt x="4321" y="1256"/>
                </a:cubicBezTo>
                <a:cubicBezTo>
                  <a:pt x="4355" y="946"/>
                  <a:pt x="5209" y="651"/>
                  <a:pt x="5067" y="260"/>
                </a:cubicBezTo>
                <a:cubicBezTo>
                  <a:pt x="5007" y="85"/>
                  <a:pt x="4841" y="0"/>
                  <a:pt x="4561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8" name="Google Shape;258;p10"/>
          <p:cNvGrpSpPr/>
          <p:nvPr/>
        </p:nvGrpSpPr>
        <p:grpSpPr>
          <a:xfrm>
            <a:off x="186624" y="1638257"/>
            <a:ext cx="8773798" cy="3311641"/>
            <a:chOff x="910697" y="1624413"/>
            <a:chExt cx="711928" cy="268715"/>
          </a:xfrm>
        </p:grpSpPr>
        <p:sp>
          <p:nvSpPr>
            <p:cNvPr id="259" name="Google Shape;259;p10"/>
            <p:cNvSpPr/>
            <p:nvPr/>
          </p:nvSpPr>
          <p:spPr>
            <a:xfrm>
              <a:off x="920046" y="1693146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0"/>
            <p:cNvSpPr/>
            <p:nvPr/>
          </p:nvSpPr>
          <p:spPr>
            <a:xfrm>
              <a:off x="1032803" y="1837287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0"/>
            <p:cNvSpPr/>
            <p:nvPr/>
          </p:nvSpPr>
          <p:spPr>
            <a:xfrm>
              <a:off x="1004865" y="1855801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0"/>
            <p:cNvSpPr/>
            <p:nvPr/>
          </p:nvSpPr>
          <p:spPr>
            <a:xfrm rot="10800000">
              <a:off x="996328" y="1810360"/>
              <a:ext cx="8206" cy="8102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0"/>
            <p:cNvSpPr/>
            <p:nvPr/>
          </p:nvSpPr>
          <p:spPr>
            <a:xfrm flipH="1">
              <a:off x="1054466" y="1870509"/>
              <a:ext cx="5799" cy="6274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0"/>
            <p:cNvSpPr/>
            <p:nvPr/>
          </p:nvSpPr>
          <p:spPr>
            <a:xfrm>
              <a:off x="1230590" y="1841588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948916" y="1820613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1103257" y="1841588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910697" y="1624413"/>
              <a:ext cx="9350" cy="9994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1287918" y="1864234"/>
              <a:ext cx="6274" cy="6707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1156518" y="1863988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1610526" y="1822750"/>
              <a:ext cx="5825" cy="5825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09" y="1"/>
                  </a:moveTo>
                  <a:cubicBezTo>
                    <a:pt x="46" y="1"/>
                    <a:pt x="1" y="46"/>
                    <a:pt x="1" y="109"/>
                  </a:cubicBezTo>
                  <a:cubicBezTo>
                    <a:pt x="1" y="187"/>
                    <a:pt x="46" y="232"/>
                    <a:pt x="109" y="232"/>
                  </a:cubicBezTo>
                  <a:cubicBezTo>
                    <a:pt x="187" y="232"/>
                    <a:pt x="232" y="187"/>
                    <a:pt x="232" y="109"/>
                  </a:cubicBezTo>
                  <a:cubicBezTo>
                    <a:pt x="232" y="46"/>
                    <a:pt x="187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0"/>
            <p:cNvSpPr/>
            <p:nvPr/>
          </p:nvSpPr>
          <p:spPr>
            <a:xfrm>
              <a:off x="1438371" y="1882678"/>
              <a:ext cx="10449" cy="10449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0"/>
            <p:cNvSpPr/>
            <p:nvPr/>
          </p:nvSpPr>
          <p:spPr>
            <a:xfrm>
              <a:off x="1165868" y="1769880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0"/>
            <p:cNvSpPr/>
            <p:nvPr/>
          </p:nvSpPr>
          <p:spPr>
            <a:xfrm>
              <a:off x="1616349" y="1757043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CUSTOM_12"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3"/>
          <p:cNvSpPr/>
          <p:nvPr/>
        </p:nvSpPr>
        <p:spPr>
          <a:xfrm rot="-251460">
            <a:off x="-2106713" y="4131087"/>
            <a:ext cx="12281423" cy="7465247"/>
          </a:xfrm>
          <a:custGeom>
            <a:avLst/>
            <a:gdLst/>
            <a:ahLst/>
            <a:cxnLst/>
            <a:rect l="l" t="t" r="r" b="b"/>
            <a:pathLst>
              <a:path w="35267" h="21437" extrusionOk="0">
                <a:moveTo>
                  <a:pt x="9647" y="0"/>
                </a:moveTo>
                <a:cubicBezTo>
                  <a:pt x="9051" y="0"/>
                  <a:pt x="8458" y="50"/>
                  <a:pt x="7876" y="157"/>
                </a:cubicBezTo>
                <a:cubicBezTo>
                  <a:pt x="5114" y="681"/>
                  <a:pt x="2845" y="2609"/>
                  <a:pt x="2586" y="5187"/>
                </a:cubicBezTo>
                <a:cubicBezTo>
                  <a:pt x="2453" y="6344"/>
                  <a:pt x="3717" y="8423"/>
                  <a:pt x="3319" y="9529"/>
                </a:cubicBezTo>
                <a:cubicBezTo>
                  <a:pt x="2927" y="10635"/>
                  <a:pt x="1" y="14086"/>
                  <a:pt x="83" y="16696"/>
                </a:cubicBezTo>
                <a:cubicBezTo>
                  <a:pt x="159" y="19300"/>
                  <a:pt x="822" y="20090"/>
                  <a:pt x="1770" y="21436"/>
                </a:cubicBezTo>
                <a:lnTo>
                  <a:pt x="32682" y="21436"/>
                </a:lnTo>
                <a:cubicBezTo>
                  <a:pt x="33263" y="20090"/>
                  <a:pt x="33737" y="19009"/>
                  <a:pt x="33055" y="17246"/>
                </a:cubicBezTo>
                <a:cubicBezTo>
                  <a:pt x="32499" y="15849"/>
                  <a:pt x="34003" y="14693"/>
                  <a:pt x="34578" y="13378"/>
                </a:cubicBezTo>
                <a:cubicBezTo>
                  <a:pt x="35077" y="12215"/>
                  <a:pt x="35267" y="10825"/>
                  <a:pt x="35134" y="9529"/>
                </a:cubicBezTo>
                <a:cubicBezTo>
                  <a:pt x="34951" y="7823"/>
                  <a:pt x="34129" y="6085"/>
                  <a:pt x="32707" y="4821"/>
                </a:cubicBezTo>
                <a:cubicBezTo>
                  <a:pt x="30980" y="3333"/>
                  <a:pt x="28580" y="2711"/>
                  <a:pt x="26205" y="2711"/>
                </a:cubicBezTo>
                <a:cubicBezTo>
                  <a:pt x="25503" y="2711"/>
                  <a:pt x="24804" y="2766"/>
                  <a:pt x="24125" y="2868"/>
                </a:cubicBezTo>
                <a:cubicBezTo>
                  <a:pt x="23050" y="3027"/>
                  <a:pt x="22000" y="3286"/>
                  <a:pt x="20916" y="3286"/>
                </a:cubicBezTo>
                <a:cubicBezTo>
                  <a:pt x="20750" y="3286"/>
                  <a:pt x="20583" y="3280"/>
                  <a:pt x="20415" y="3266"/>
                </a:cubicBezTo>
                <a:cubicBezTo>
                  <a:pt x="18544" y="3108"/>
                  <a:pt x="16939" y="2078"/>
                  <a:pt x="15251" y="1313"/>
                </a:cubicBezTo>
                <a:cubicBezTo>
                  <a:pt x="13502" y="513"/>
                  <a:pt x="11559" y="0"/>
                  <a:pt x="9647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8" name="Google Shape;318;p13"/>
          <p:cNvGrpSpPr/>
          <p:nvPr/>
        </p:nvGrpSpPr>
        <p:grpSpPr>
          <a:xfrm>
            <a:off x="123514" y="2742803"/>
            <a:ext cx="8772508" cy="2251174"/>
            <a:chOff x="904527" y="1714820"/>
            <a:chExt cx="711823" cy="182666"/>
          </a:xfrm>
        </p:grpSpPr>
        <p:sp>
          <p:nvSpPr>
            <p:cNvPr id="319" name="Google Shape;319;p13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13"/>
            <p:cNvSpPr/>
            <p:nvPr/>
          </p:nvSpPr>
          <p:spPr>
            <a:xfrm>
              <a:off x="944407" y="187056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3"/>
            <p:cNvSpPr/>
            <p:nvPr/>
          </p:nvSpPr>
          <p:spPr>
            <a:xfrm>
              <a:off x="1603491" y="17649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3"/>
            <p:cNvSpPr/>
            <p:nvPr/>
          </p:nvSpPr>
          <p:spPr>
            <a:xfrm>
              <a:off x="904527" y="1714820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3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3"/>
            <p:cNvSpPr/>
            <p:nvPr/>
          </p:nvSpPr>
          <p:spPr>
            <a:xfrm>
              <a:off x="1024177" y="1889473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3"/>
            <p:cNvSpPr/>
            <p:nvPr/>
          </p:nvSpPr>
          <p:spPr>
            <a:xfrm>
              <a:off x="1595351" y="1859991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3"/>
            <p:cNvSpPr/>
            <p:nvPr/>
          </p:nvSpPr>
          <p:spPr>
            <a:xfrm>
              <a:off x="1479076" y="1887661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3"/>
            <p:cNvSpPr/>
            <p:nvPr/>
          </p:nvSpPr>
          <p:spPr>
            <a:xfrm>
              <a:off x="1592227" y="1746126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13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9" name="Google Shape;329;p13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330" name="Google Shape;330;p13"/>
          <p:cNvSpPr txBox="1">
            <a:spLocks noGrp="1"/>
          </p:cNvSpPr>
          <p:nvPr>
            <p:ph type="subTitle" idx="1"/>
          </p:nvPr>
        </p:nvSpPr>
        <p:spPr>
          <a:xfrm>
            <a:off x="1775150" y="3058642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31" name="Google Shape;331;p13"/>
          <p:cNvSpPr txBox="1">
            <a:spLocks noGrp="1"/>
          </p:cNvSpPr>
          <p:nvPr>
            <p:ph type="title" idx="2"/>
          </p:nvPr>
        </p:nvSpPr>
        <p:spPr>
          <a:xfrm>
            <a:off x="1775150" y="2831795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32" name="Google Shape;332;p13"/>
          <p:cNvSpPr txBox="1">
            <a:spLocks noGrp="1"/>
          </p:cNvSpPr>
          <p:nvPr>
            <p:ph type="subTitle" idx="3"/>
          </p:nvPr>
        </p:nvSpPr>
        <p:spPr>
          <a:xfrm>
            <a:off x="5052846" y="3058642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33" name="Google Shape;333;p13"/>
          <p:cNvSpPr txBox="1">
            <a:spLocks noGrp="1"/>
          </p:cNvSpPr>
          <p:nvPr>
            <p:ph type="title" idx="4"/>
          </p:nvPr>
        </p:nvSpPr>
        <p:spPr>
          <a:xfrm>
            <a:off x="5052849" y="2831795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34" name="Google Shape;334;p13"/>
          <p:cNvSpPr/>
          <p:nvPr/>
        </p:nvSpPr>
        <p:spPr>
          <a:xfrm rot="-6053757">
            <a:off x="6559203" y="-2139695"/>
            <a:ext cx="4724084" cy="2851072"/>
          </a:xfrm>
          <a:custGeom>
            <a:avLst/>
            <a:gdLst/>
            <a:ahLst/>
            <a:cxnLst/>
            <a:rect l="l" t="t" r="r" b="b"/>
            <a:pathLst>
              <a:path w="8583" h="5180" extrusionOk="0">
                <a:moveTo>
                  <a:pt x="6070" y="0"/>
                </a:moveTo>
                <a:cubicBezTo>
                  <a:pt x="5442" y="0"/>
                  <a:pt x="4759" y="364"/>
                  <a:pt x="4183" y="401"/>
                </a:cubicBezTo>
                <a:cubicBezTo>
                  <a:pt x="4115" y="406"/>
                  <a:pt x="4044" y="409"/>
                  <a:pt x="3971" y="409"/>
                </a:cubicBezTo>
                <a:cubicBezTo>
                  <a:pt x="3720" y="409"/>
                  <a:pt x="3444" y="383"/>
                  <a:pt x="3172" y="383"/>
                </a:cubicBezTo>
                <a:cubicBezTo>
                  <a:pt x="2692" y="383"/>
                  <a:pt x="2225" y="464"/>
                  <a:pt x="1929" y="912"/>
                </a:cubicBezTo>
                <a:cubicBezTo>
                  <a:pt x="1321" y="1845"/>
                  <a:pt x="0" y="1643"/>
                  <a:pt x="0" y="3042"/>
                </a:cubicBezTo>
                <a:cubicBezTo>
                  <a:pt x="0" y="3975"/>
                  <a:pt x="1400" y="4643"/>
                  <a:pt x="2441" y="5031"/>
                </a:cubicBezTo>
                <a:cubicBezTo>
                  <a:pt x="2727" y="5138"/>
                  <a:pt x="2969" y="5179"/>
                  <a:pt x="3183" y="5179"/>
                </a:cubicBezTo>
                <a:cubicBezTo>
                  <a:pt x="3871" y="5179"/>
                  <a:pt x="4272" y="4756"/>
                  <a:pt x="4942" y="4756"/>
                </a:cubicBezTo>
                <a:cubicBezTo>
                  <a:pt x="5092" y="4756"/>
                  <a:pt x="5256" y="4777"/>
                  <a:pt x="5441" y="4830"/>
                </a:cubicBezTo>
                <a:cubicBezTo>
                  <a:pt x="5720" y="4914"/>
                  <a:pt x="6060" y="4970"/>
                  <a:pt x="6397" y="4970"/>
                </a:cubicBezTo>
                <a:cubicBezTo>
                  <a:pt x="7002" y="4970"/>
                  <a:pt x="7595" y="4790"/>
                  <a:pt x="7806" y="4270"/>
                </a:cubicBezTo>
                <a:cubicBezTo>
                  <a:pt x="8582" y="2311"/>
                  <a:pt x="7276" y="460"/>
                  <a:pt x="6653" y="136"/>
                </a:cubicBezTo>
                <a:cubicBezTo>
                  <a:pt x="6468" y="38"/>
                  <a:pt x="6272" y="0"/>
                  <a:pt x="6070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5" name="Google Shape;335;p13"/>
          <p:cNvGrpSpPr/>
          <p:nvPr/>
        </p:nvGrpSpPr>
        <p:grpSpPr>
          <a:xfrm>
            <a:off x="514399" y="3692299"/>
            <a:ext cx="511840" cy="585068"/>
            <a:chOff x="6144600" y="3520075"/>
            <a:chExt cx="29600" cy="33825"/>
          </a:xfrm>
        </p:grpSpPr>
        <p:sp>
          <p:nvSpPr>
            <p:cNvPr id="336" name="Google Shape;336;p13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3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13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13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13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13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3F3F3">
            <a:alpha val="4777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ukta"/>
              <a:buNone/>
              <a:defRPr sz="2800" b="1">
                <a:solidFill>
                  <a:schemeClr val="accent1"/>
                </a:solidFill>
                <a:latin typeface="Mukta"/>
                <a:ea typeface="Mukta"/>
                <a:cs typeface="Mukta"/>
                <a:sym typeface="Mukt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5" r:id="rId6"/>
    <p:sldLayoutId id="2147483656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6" r:id="rId15"/>
    <p:sldLayoutId id="2147483669" r:id="rId16"/>
    <p:sldLayoutId id="2147483670" r:id="rId17"/>
    <p:sldLayoutId id="2147483672" r:id="rId18"/>
    <p:sldLayoutId id="2147483673" r:id="rId1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>
            <a:alpha val="9820"/>
          </a:srgbClr>
        </a:solidFill>
        <a:effectLst/>
      </p:bgPr>
    </p:bg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30"/>
          <p:cNvSpPr txBox="1">
            <a:spLocks noGrp="1"/>
          </p:cNvSpPr>
          <p:nvPr>
            <p:ph type="ctrTitle"/>
          </p:nvPr>
        </p:nvSpPr>
        <p:spPr>
          <a:xfrm>
            <a:off x="4361400" y="1787500"/>
            <a:ext cx="4062600" cy="164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MASALAH ABORSI di KALANGAN REMAJA</a:t>
            </a:r>
            <a:endParaRPr sz="4800" dirty="0"/>
          </a:p>
        </p:txBody>
      </p:sp>
      <p:grpSp>
        <p:nvGrpSpPr>
          <p:cNvPr id="873" name="Google Shape;873;p30"/>
          <p:cNvGrpSpPr/>
          <p:nvPr/>
        </p:nvGrpSpPr>
        <p:grpSpPr>
          <a:xfrm flipH="1">
            <a:off x="2994477" y="514003"/>
            <a:ext cx="1854572" cy="2108054"/>
            <a:chOff x="5912600" y="3521075"/>
            <a:chExt cx="50150" cy="57000"/>
          </a:xfrm>
        </p:grpSpPr>
        <p:sp>
          <p:nvSpPr>
            <p:cNvPr id="874" name="Google Shape;874;p30"/>
            <p:cNvSpPr/>
            <p:nvPr/>
          </p:nvSpPr>
          <p:spPr>
            <a:xfrm>
              <a:off x="5935850" y="3570675"/>
              <a:ext cx="8975" cy="7400"/>
            </a:xfrm>
            <a:custGeom>
              <a:avLst/>
              <a:gdLst/>
              <a:ahLst/>
              <a:cxnLst/>
              <a:rect l="l" t="t" r="r" b="b"/>
              <a:pathLst>
                <a:path w="359" h="296" extrusionOk="0">
                  <a:moveTo>
                    <a:pt x="187" y="0"/>
                  </a:moveTo>
                  <a:cubicBezTo>
                    <a:pt x="127" y="0"/>
                    <a:pt x="79" y="30"/>
                    <a:pt x="49" y="79"/>
                  </a:cubicBezTo>
                  <a:cubicBezTo>
                    <a:pt x="1" y="172"/>
                    <a:pt x="64" y="295"/>
                    <a:pt x="187" y="295"/>
                  </a:cubicBezTo>
                  <a:cubicBezTo>
                    <a:pt x="236" y="295"/>
                    <a:pt x="280" y="265"/>
                    <a:pt x="314" y="217"/>
                  </a:cubicBezTo>
                  <a:cubicBezTo>
                    <a:pt x="359" y="109"/>
                    <a:pt x="299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0"/>
            <p:cNvSpPr/>
            <p:nvPr/>
          </p:nvSpPr>
          <p:spPr>
            <a:xfrm>
              <a:off x="5941725" y="3521075"/>
              <a:ext cx="8150" cy="7100"/>
            </a:xfrm>
            <a:custGeom>
              <a:avLst/>
              <a:gdLst/>
              <a:ahLst/>
              <a:cxnLst/>
              <a:rect l="l" t="t" r="r" b="b"/>
              <a:pathLst>
                <a:path w="326" h="284" extrusionOk="0">
                  <a:moveTo>
                    <a:pt x="155" y="1"/>
                  </a:moveTo>
                  <a:cubicBezTo>
                    <a:pt x="134" y="1"/>
                    <a:pt x="112" y="5"/>
                    <a:pt x="94" y="11"/>
                  </a:cubicBezTo>
                  <a:cubicBezTo>
                    <a:pt x="1" y="74"/>
                    <a:pt x="1" y="197"/>
                    <a:pt x="79" y="261"/>
                  </a:cubicBezTo>
                  <a:cubicBezTo>
                    <a:pt x="101" y="276"/>
                    <a:pt x="128" y="283"/>
                    <a:pt x="154" y="283"/>
                  </a:cubicBezTo>
                  <a:cubicBezTo>
                    <a:pt x="179" y="283"/>
                    <a:pt x="202" y="276"/>
                    <a:pt x="217" y="261"/>
                  </a:cubicBezTo>
                  <a:cubicBezTo>
                    <a:pt x="310" y="212"/>
                    <a:pt x="325" y="89"/>
                    <a:pt x="232" y="26"/>
                  </a:cubicBezTo>
                  <a:cubicBezTo>
                    <a:pt x="214" y="8"/>
                    <a:pt x="185" y="1"/>
                    <a:pt x="1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0"/>
            <p:cNvSpPr/>
            <p:nvPr/>
          </p:nvSpPr>
          <p:spPr>
            <a:xfrm>
              <a:off x="5953025" y="3559150"/>
              <a:ext cx="9350" cy="8625"/>
            </a:xfrm>
            <a:custGeom>
              <a:avLst/>
              <a:gdLst/>
              <a:ahLst/>
              <a:cxnLst/>
              <a:rect l="l" t="t" r="r" b="b"/>
              <a:pathLst>
                <a:path w="374" h="345" extrusionOk="0">
                  <a:moveTo>
                    <a:pt x="194" y="0"/>
                  </a:moveTo>
                  <a:cubicBezTo>
                    <a:pt x="154" y="0"/>
                    <a:pt x="113" y="14"/>
                    <a:pt x="78" y="44"/>
                  </a:cubicBezTo>
                  <a:cubicBezTo>
                    <a:pt x="15" y="88"/>
                    <a:pt x="0" y="152"/>
                    <a:pt x="15" y="230"/>
                  </a:cubicBezTo>
                  <a:cubicBezTo>
                    <a:pt x="44" y="301"/>
                    <a:pt x="115" y="344"/>
                    <a:pt x="186" y="344"/>
                  </a:cubicBezTo>
                  <a:cubicBezTo>
                    <a:pt x="224" y="344"/>
                    <a:pt x="262" y="332"/>
                    <a:pt x="295" y="305"/>
                  </a:cubicBezTo>
                  <a:cubicBezTo>
                    <a:pt x="358" y="260"/>
                    <a:pt x="373" y="182"/>
                    <a:pt x="358" y="118"/>
                  </a:cubicBezTo>
                  <a:cubicBezTo>
                    <a:pt x="328" y="41"/>
                    <a:pt x="262" y="0"/>
                    <a:pt x="19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0"/>
            <p:cNvSpPr/>
            <p:nvPr/>
          </p:nvSpPr>
          <p:spPr>
            <a:xfrm>
              <a:off x="5914125" y="3525675"/>
              <a:ext cx="8975" cy="8825"/>
            </a:xfrm>
            <a:custGeom>
              <a:avLst/>
              <a:gdLst/>
              <a:ahLst/>
              <a:cxnLst/>
              <a:rect l="l" t="t" r="r" b="b"/>
              <a:pathLst>
                <a:path w="359" h="353" extrusionOk="0">
                  <a:moveTo>
                    <a:pt x="177" y="0"/>
                  </a:moveTo>
                  <a:cubicBezTo>
                    <a:pt x="155" y="0"/>
                    <a:pt x="132" y="4"/>
                    <a:pt x="108" y="13"/>
                  </a:cubicBezTo>
                  <a:cubicBezTo>
                    <a:pt x="49" y="43"/>
                    <a:pt x="0" y="107"/>
                    <a:pt x="0" y="185"/>
                  </a:cubicBezTo>
                  <a:cubicBezTo>
                    <a:pt x="12" y="283"/>
                    <a:pt x="83" y="352"/>
                    <a:pt x="175" y="352"/>
                  </a:cubicBezTo>
                  <a:cubicBezTo>
                    <a:pt x="199" y="352"/>
                    <a:pt x="224" y="348"/>
                    <a:pt x="250" y="338"/>
                  </a:cubicBezTo>
                  <a:cubicBezTo>
                    <a:pt x="310" y="323"/>
                    <a:pt x="358" y="245"/>
                    <a:pt x="358" y="185"/>
                  </a:cubicBezTo>
                  <a:cubicBezTo>
                    <a:pt x="358" y="81"/>
                    <a:pt x="276" y="0"/>
                    <a:pt x="17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0"/>
            <p:cNvSpPr/>
            <p:nvPr/>
          </p:nvSpPr>
          <p:spPr>
            <a:xfrm>
              <a:off x="5912600" y="3559725"/>
              <a:ext cx="5375" cy="4400"/>
            </a:xfrm>
            <a:custGeom>
              <a:avLst/>
              <a:gdLst/>
              <a:ahLst/>
              <a:cxnLst/>
              <a:rect l="l" t="t" r="r" b="b"/>
              <a:pathLst>
                <a:path w="215" h="176" extrusionOk="0">
                  <a:moveTo>
                    <a:pt x="106" y="0"/>
                  </a:moveTo>
                  <a:cubicBezTo>
                    <a:pt x="39" y="0"/>
                    <a:pt x="1" y="71"/>
                    <a:pt x="31" y="129"/>
                  </a:cubicBezTo>
                  <a:cubicBezTo>
                    <a:pt x="46" y="144"/>
                    <a:pt x="61" y="174"/>
                    <a:pt x="91" y="174"/>
                  </a:cubicBezTo>
                  <a:cubicBezTo>
                    <a:pt x="98" y="175"/>
                    <a:pt x="104" y="175"/>
                    <a:pt x="111" y="175"/>
                  </a:cubicBezTo>
                  <a:cubicBezTo>
                    <a:pt x="177" y="175"/>
                    <a:pt x="215" y="107"/>
                    <a:pt x="184" y="36"/>
                  </a:cubicBezTo>
                  <a:cubicBezTo>
                    <a:pt x="169" y="21"/>
                    <a:pt x="154" y="2"/>
                    <a:pt x="125" y="2"/>
                  </a:cubicBezTo>
                  <a:cubicBezTo>
                    <a:pt x="118" y="1"/>
                    <a:pt x="112" y="0"/>
                    <a:pt x="106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0"/>
            <p:cNvSpPr/>
            <p:nvPr/>
          </p:nvSpPr>
          <p:spPr>
            <a:xfrm>
              <a:off x="5958425" y="3546425"/>
              <a:ext cx="4325" cy="4625"/>
            </a:xfrm>
            <a:custGeom>
              <a:avLst/>
              <a:gdLst/>
              <a:ahLst/>
              <a:cxnLst/>
              <a:rect l="l" t="t" r="r" b="b"/>
              <a:pathLst>
                <a:path w="173" h="185" extrusionOk="0">
                  <a:moveTo>
                    <a:pt x="87" y="0"/>
                  </a:moveTo>
                  <a:cubicBezTo>
                    <a:pt x="44" y="0"/>
                    <a:pt x="1" y="33"/>
                    <a:pt x="1" y="86"/>
                  </a:cubicBezTo>
                  <a:cubicBezTo>
                    <a:pt x="1" y="116"/>
                    <a:pt x="1" y="131"/>
                    <a:pt x="15" y="161"/>
                  </a:cubicBezTo>
                  <a:cubicBezTo>
                    <a:pt x="36" y="177"/>
                    <a:pt x="59" y="184"/>
                    <a:pt x="80" y="184"/>
                  </a:cubicBezTo>
                  <a:cubicBezTo>
                    <a:pt x="124" y="184"/>
                    <a:pt x="162" y="154"/>
                    <a:pt x="172" y="101"/>
                  </a:cubicBezTo>
                  <a:cubicBezTo>
                    <a:pt x="172" y="68"/>
                    <a:pt x="172" y="53"/>
                    <a:pt x="142" y="23"/>
                  </a:cubicBezTo>
                  <a:cubicBezTo>
                    <a:pt x="127" y="7"/>
                    <a:pt x="107" y="0"/>
                    <a:pt x="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0"/>
            <p:cNvSpPr/>
            <p:nvPr/>
          </p:nvSpPr>
          <p:spPr>
            <a:xfrm>
              <a:off x="5914875" y="3531375"/>
              <a:ext cx="42450" cy="35900"/>
            </a:xfrm>
            <a:custGeom>
              <a:avLst/>
              <a:gdLst/>
              <a:ahLst/>
              <a:cxnLst/>
              <a:rect l="l" t="t" r="r" b="b"/>
              <a:pathLst>
                <a:path w="1698" h="1436" extrusionOk="0">
                  <a:moveTo>
                    <a:pt x="866" y="1"/>
                  </a:moveTo>
                  <a:cubicBezTo>
                    <a:pt x="571" y="1"/>
                    <a:pt x="308" y="170"/>
                    <a:pt x="187" y="438"/>
                  </a:cubicBezTo>
                  <a:cubicBezTo>
                    <a:pt x="0" y="890"/>
                    <a:pt x="299" y="1386"/>
                    <a:pt x="795" y="1434"/>
                  </a:cubicBezTo>
                  <a:cubicBezTo>
                    <a:pt x="807" y="1435"/>
                    <a:pt x="819" y="1435"/>
                    <a:pt x="830" y="1435"/>
                  </a:cubicBezTo>
                  <a:cubicBezTo>
                    <a:pt x="1113" y="1435"/>
                    <a:pt x="1389" y="1266"/>
                    <a:pt x="1493" y="998"/>
                  </a:cubicBezTo>
                  <a:cubicBezTo>
                    <a:pt x="1698" y="546"/>
                    <a:pt x="1384" y="50"/>
                    <a:pt x="903" y="2"/>
                  </a:cubicBezTo>
                  <a:cubicBezTo>
                    <a:pt x="891" y="1"/>
                    <a:pt x="878" y="1"/>
                    <a:pt x="86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0"/>
            <p:cNvSpPr/>
            <p:nvPr/>
          </p:nvSpPr>
          <p:spPr>
            <a:xfrm>
              <a:off x="5921125" y="3551275"/>
              <a:ext cx="3100" cy="3100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63" y="0"/>
                  </a:moveTo>
                  <a:cubicBezTo>
                    <a:pt x="30" y="0"/>
                    <a:pt x="15" y="15"/>
                    <a:pt x="0" y="45"/>
                  </a:cubicBezTo>
                  <a:cubicBezTo>
                    <a:pt x="0" y="79"/>
                    <a:pt x="15" y="109"/>
                    <a:pt x="49" y="124"/>
                  </a:cubicBezTo>
                  <a:lnTo>
                    <a:pt x="63" y="124"/>
                  </a:lnTo>
                  <a:cubicBezTo>
                    <a:pt x="93" y="124"/>
                    <a:pt x="123" y="109"/>
                    <a:pt x="123" y="79"/>
                  </a:cubicBezTo>
                  <a:cubicBezTo>
                    <a:pt x="123" y="45"/>
                    <a:pt x="108" y="15"/>
                    <a:pt x="78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0"/>
            <p:cNvSpPr/>
            <p:nvPr/>
          </p:nvSpPr>
          <p:spPr>
            <a:xfrm>
              <a:off x="5923075" y="3555925"/>
              <a:ext cx="3950" cy="3125"/>
            </a:xfrm>
            <a:custGeom>
              <a:avLst/>
              <a:gdLst/>
              <a:ahLst/>
              <a:cxnLst/>
              <a:rect l="l" t="t" r="r" b="b"/>
              <a:pathLst>
                <a:path w="158" h="125" extrusionOk="0">
                  <a:moveTo>
                    <a:pt x="64" y="1"/>
                  </a:moveTo>
                  <a:cubicBezTo>
                    <a:pt x="15" y="16"/>
                    <a:pt x="0" y="61"/>
                    <a:pt x="30" y="109"/>
                  </a:cubicBezTo>
                  <a:cubicBezTo>
                    <a:pt x="45" y="109"/>
                    <a:pt x="64" y="124"/>
                    <a:pt x="79" y="124"/>
                  </a:cubicBezTo>
                  <a:cubicBezTo>
                    <a:pt x="79" y="124"/>
                    <a:pt x="94" y="124"/>
                    <a:pt x="94" y="109"/>
                  </a:cubicBezTo>
                  <a:cubicBezTo>
                    <a:pt x="138" y="109"/>
                    <a:pt x="157" y="46"/>
                    <a:pt x="124" y="16"/>
                  </a:cubicBezTo>
                  <a:cubicBezTo>
                    <a:pt x="109" y="1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0"/>
            <p:cNvSpPr/>
            <p:nvPr/>
          </p:nvSpPr>
          <p:spPr>
            <a:xfrm>
              <a:off x="5926525" y="3546975"/>
              <a:ext cx="7850" cy="7400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157" y="1"/>
                  </a:moveTo>
                  <a:cubicBezTo>
                    <a:pt x="94" y="1"/>
                    <a:pt x="34" y="46"/>
                    <a:pt x="19" y="109"/>
                  </a:cubicBezTo>
                  <a:cubicBezTo>
                    <a:pt x="0" y="187"/>
                    <a:pt x="49" y="266"/>
                    <a:pt x="127" y="296"/>
                  </a:cubicBezTo>
                  <a:lnTo>
                    <a:pt x="157" y="296"/>
                  </a:lnTo>
                  <a:cubicBezTo>
                    <a:pt x="221" y="296"/>
                    <a:pt x="280" y="251"/>
                    <a:pt x="299" y="187"/>
                  </a:cubicBezTo>
                  <a:cubicBezTo>
                    <a:pt x="314" y="109"/>
                    <a:pt x="265" y="16"/>
                    <a:pt x="187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0"/>
            <p:cNvSpPr/>
            <p:nvPr/>
          </p:nvSpPr>
          <p:spPr>
            <a:xfrm>
              <a:off x="5933150" y="3555100"/>
              <a:ext cx="12525" cy="8975"/>
            </a:xfrm>
            <a:custGeom>
              <a:avLst/>
              <a:gdLst/>
              <a:ahLst/>
              <a:cxnLst/>
              <a:rect l="l" t="t" r="r" b="b"/>
              <a:pathLst>
                <a:path w="501" h="359" extrusionOk="0">
                  <a:moveTo>
                    <a:pt x="221" y="0"/>
                  </a:moveTo>
                  <a:cubicBezTo>
                    <a:pt x="127" y="0"/>
                    <a:pt x="49" y="49"/>
                    <a:pt x="34" y="127"/>
                  </a:cubicBezTo>
                  <a:cubicBezTo>
                    <a:pt x="0" y="221"/>
                    <a:pt x="79" y="329"/>
                    <a:pt x="202" y="359"/>
                  </a:cubicBezTo>
                  <a:lnTo>
                    <a:pt x="265" y="359"/>
                  </a:lnTo>
                  <a:cubicBezTo>
                    <a:pt x="359" y="359"/>
                    <a:pt x="452" y="314"/>
                    <a:pt x="467" y="235"/>
                  </a:cubicBezTo>
                  <a:lnTo>
                    <a:pt x="467" y="235"/>
                  </a:lnTo>
                  <a:cubicBezTo>
                    <a:pt x="452" y="280"/>
                    <a:pt x="407" y="299"/>
                    <a:pt x="359" y="299"/>
                  </a:cubicBezTo>
                  <a:lnTo>
                    <a:pt x="329" y="299"/>
                  </a:lnTo>
                  <a:cubicBezTo>
                    <a:pt x="265" y="280"/>
                    <a:pt x="221" y="235"/>
                    <a:pt x="235" y="172"/>
                  </a:cubicBezTo>
                  <a:cubicBezTo>
                    <a:pt x="250" y="127"/>
                    <a:pt x="280" y="112"/>
                    <a:pt x="344" y="112"/>
                  </a:cubicBezTo>
                  <a:lnTo>
                    <a:pt x="373" y="112"/>
                  </a:lnTo>
                  <a:cubicBezTo>
                    <a:pt x="437" y="127"/>
                    <a:pt x="482" y="187"/>
                    <a:pt x="467" y="235"/>
                  </a:cubicBezTo>
                  <a:cubicBezTo>
                    <a:pt x="500" y="142"/>
                    <a:pt x="407" y="34"/>
                    <a:pt x="295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0"/>
            <p:cNvSpPr/>
            <p:nvPr/>
          </p:nvSpPr>
          <p:spPr>
            <a:xfrm>
              <a:off x="5938650" y="3557900"/>
              <a:ext cx="6550" cy="4675"/>
            </a:xfrm>
            <a:custGeom>
              <a:avLst/>
              <a:gdLst/>
              <a:ahLst/>
              <a:cxnLst/>
              <a:rect l="l" t="t" r="r" b="b"/>
              <a:pathLst>
                <a:path w="262" h="187" extrusionOk="0">
                  <a:moveTo>
                    <a:pt x="124" y="0"/>
                  </a:moveTo>
                  <a:cubicBezTo>
                    <a:pt x="60" y="0"/>
                    <a:pt x="30" y="15"/>
                    <a:pt x="15" y="60"/>
                  </a:cubicBezTo>
                  <a:cubicBezTo>
                    <a:pt x="1" y="123"/>
                    <a:pt x="45" y="168"/>
                    <a:pt x="109" y="187"/>
                  </a:cubicBezTo>
                  <a:lnTo>
                    <a:pt x="139" y="187"/>
                  </a:lnTo>
                  <a:cubicBezTo>
                    <a:pt x="187" y="187"/>
                    <a:pt x="232" y="168"/>
                    <a:pt x="247" y="123"/>
                  </a:cubicBezTo>
                  <a:cubicBezTo>
                    <a:pt x="262" y="75"/>
                    <a:pt x="217" y="15"/>
                    <a:pt x="153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0"/>
            <p:cNvSpPr/>
            <p:nvPr/>
          </p:nvSpPr>
          <p:spPr>
            <a:xfrm>
              <a:off x="5922325" y="3539975"/>
              <a:ext cx="5425" cy="4325"/>
            </a:xfrm>
            <a:custGeom>
              <a:avLst/>
              <a:gdLst/>
              <a:ahLst/>
              <a:cxnLst/>
              <a:rect l="l" t="t" r="r" b="b"/>
              <a:pathLst>
                <a:path w="217" h="173" extrusionOk="0">
                  <a:moveTo>
                    <a:pt x="109" y="1"/>
                  </a:moveTo>
                  <a:cubicBezTo>
                    <a:pt x="60" y="1"/>
                    <a:pt x="15" y="16"/>
                    <a:pt x="1" y="64"/>
                  </a:cubicBezTo>
                  <a:cubicBezTo>
                    <a:pt x="1" y="109"/>
                    <a:pt x="30" y="158"/>
                    <a:pt x="94" y="173"/>
                  </a:cubicBezTo>
                  <a:lnTo>
                    <a:pt x="109" y="173"/>
                  </a:lnTo>
                  <a:cubicBezTo>
                    <a:pt x="154" y="173"/>
                    <a:pt x="202" y="158"/>
                    <a:pt x="202" y="109"/>
                  </a:cubicBezTo>
                  <a:cubicBezTo>
                    <a:pt x="217" y="64"/>
                    <a:pt x="187" y="16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0"/>
            <p:cNvSpPr/>
            <p:nvPr/>
          </p:nvSpPr>
          <p:spPr>
            <a:xfrm>
              <a:off x="5946400" y="3541575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4" y="0"/>
                  </a:moveTo>
                  <a:cubicBezTo>
                    <a:pt x="45" y="0"/>
                    <a:pt x="15" y="15"/>
                    <a:pt x="15" y="45"/>
                  </a:cubicBezTo>
                  <a:cubicBezTo>
                    <a:pt x="0" y="60"/>
                    <a:pt x="30" y="94"/>
                    <a:pt x="64" y="109"/>
                  </a:cubicBezTo>
                  <a:lnTo>
                    <a:pt x="79" y="109"/>
                  </a:lnTo>
                  <a:cubicBezTo>
                    <a:pt x="108" y="109"/>
                    <a:pt x="123" y="94"/>
                    <a:pt x="123" y="75"/>
                  </a:cubicBezTo>
                  <a:cubicBezTo>
                    <a:pt x="138" y="45"/>
                    <a:pt x="123" y="15"/>
                    <a:pt x="79" y="15"/>
                  </a:cubicBezTo>
                  <a:cubicBezTo>
                    <a:pt x="79" y="0"/>
                    <a:pt x="79" y="0"/>
                    <a:pt x="6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0"/>
            <p:cNvSpPr/>
            <p:nvPr/>
          </p:nvSpPr>
          <p:spPr>
            <a:xfrm>
              <a:off x="5929700" y="3538400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0" y="1"/>
                  </a:moveTo>
                  <a:cubicBezTo>
                    <a:pt x="30" y="1"/>
                    <a:pt x="15" y="15"/>
                    <a:pt x="15" y="34"/>
                  </a:cubicBezTo>
                  <a:cubicBezTo>
                    <a:pt x="0" y="64"/>
                    <a:pt x="15" y="94"/>
                    <a:pt x="60" y="109"/>
                  </a:cubicBezTo>
                  <a:lnTo>
                    <a:pt x="79" y="109"/>
                  </a:lnTo>
                  <a:cubicBezTo>
                    <a:pt x="94" y="109"/>
                    <a:pt x="123" y="94"/>
                    <a:pt x="123" y="64"/>
                  </a:cubicBezTo>
                  <a:cubicBezTo>
                    <a:pt x="138" y="49"/>
                    <a:pt x="109" y="15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0" name="Google Shape;890;p30"/>
          <p:cNvGrpSpPr/>
          <p:nvPr/>
        </p:nvGrpSpPr>
        <p:grpSpPr>
          <a:xfrm>
            <a:off x="7861075" y="3503537"/>
            <a:ext cx="449351" cy="134550"/>
            <a:chOff x="826998" y="3699099"/>
            <a:chExt cx="449351" cy="134550"/>
          </a:xfrm>
        </p:grpSpPr>
        <p:sp>
          <p:nvSpPr>
            <p:cNvPr id="891" name="Google Shape;891;p30"/>
            <p:cNvSpPr/>
            <p:nvPr/>
          </p:nvSpPr>
          <p:spPr>
            <a:xfrm rot="6311946">
              <a:off x="834358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0"/>
            <p:cNvSpPr/>
            <p:nvPr/>
          </p:nvSpPr>
          <p:spPr>
            <a:xfrm rot="6311946">
              <a:off x="1156972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0"/>
            <p:cNvSpPr/>
            <p:nvPr/>
          </p:nvSpPr>
          <p:spPr>
            <a:xfrm rot="6311946">
              <a:off x="995665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4" name="Google Shape;894;p30"/>
          <p:cNvGrpSpPr/>
          <p:nvPr/>
        </p:nvGrpSpPr>
        <p:grpSpPr>
          <a:xfrm>
            <a:off x="969659" y="1787510"/>
            <a:ext cx="2256693" cy="2818052"/>
            <a:chOff x="336800" y="4151500"/>
            <a:chExt cx="292000" cy="364650"/>
          </a:xfrm>
        </p:grpSpPr>
        <p:sp>
          <p:nvSpPr>
            <p:cNvPr id="895" name="Google Shape;895;p30"/>
            <p:cNvSpPr/>
            <p:nvPr/>
          </p:nvSpPr>
          <p:spPr>
            <a:xfrm>
              <a:off x="396325" y="4168675"/>
              <a:ext cx="212600" cy="185375"/>
            </a:xfrm>
            <a:custGeom>
              <a:avLst/>
              <a:gdLst/>
              <a:ahLst/>
              <a:cxnLst/>
              <a:rect l="l" t="t" r="r" b="b"/>
              <a:pathLst>
                <a:path w="8504" h="7415" extrusionOk="0">
                  <a:moveTo>
                    <a:pt x="7261" y="0"/>
                  </a:moveTo>
                  <a:cubicBezTo>
                    <a:pt x="7011" y="0"/>
                    <a:pt x="6746" y="79"/>
                    <a:pt x="6545" y="265"/>
                  </a:cubicBezTo>
                  <a:lnTo>
                    <a:pt x="358" y="5548"/>
                  </a:lnTo>
                  <a:cubicBezTo>
                    <a:pt x="30" y="5813"/>
                    <a:pt x="0" y="6295"/>
                    <a:pt x="265" y="6623"/>
                  </a:cubicBezTo>
                  <a:lnTo>
                    <a:pt x="731" y="7149"/>
                  </a:lnTo>
                  <a:cubicBezTo>
                    <a:pt x="884" y="7321"/>
                    <a:pt x="1090" y="7414"/>
                    <a:pt x="1306" y="7414"/>
                  </a:cubicBezTo>
                  <a:cubicBezTo>
                    <a:pt x="1478" y="7414"/>
                    <a:pt x="1664" y="7354"/>
                    <a:pt x="1802" y="7242"/>
                  </a:cubicBezTo>
                  <a:lnTo>
                    <a:pt x="7992" y="1959"/>
                  </a:lnTo>
                  <a:cubicBezTo>
                    <a:pt x="8459" y="1552"/>
                    <a:pt x="8504" y="855"/>
                    <a:pt x="8101" y="388"/>
                  </a:cubicBezTo>
                  <a:cubicBezTo>
                    <a:pt x="7880" y="123"/>
                    <a:pt x="7571" y="0"/>
                    <a:pt x="7261" y="0"/>
                  </a:cubicBezTo>
                  <a:close/>
                </a:path>
              </a:pathLst>
            </a:custGeom>
            <a:solidFill>
              <a:srgbClr val="FDF2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0"/>
            <p:cNvSpPr/>
            <p:nvPr/>
          </p:nvSpPr>
          <p:spPr>
            <a:xfrm>
              <a:off x="396325" y="4168550"/>
              <a:ext cx="212600" cy="185650"/>
            </a:xfrm>
            <a:custGeom>
              <a:avLst/>
              <a:gdLst/>
              <a:ahLst/>
              <a:cxnLst/>
              <a:rect l="l" t="t" r="r" b="b"/>
              <a:pathLst>
                <a:path w="8504" h="7426" extrusionOk="0">
                  <a:moveTo>
                    <a:pt x="7262" y="1"/>
                  </a:moveTo>
                  <a:cubicBezTo>
                    <a:pt x="7008" y="1"/>
                    <a:pt x="6753" y="88"/>
                    <a:pt x="6545" y="270"/>
                  </a:cubicBezTo>
                  <a:lnTo>
                    <a:pt x="358" y="5553"/>
                  </a:lnTo>
                  <a:cubicBezTo>
                    <a:pt x="30" y="5818"/>
                    <a:pt x="0" y="6300"/>
                    <a:pt x="265" y="6628"/>
                  </a:cubicBezTo>
                  <a:lnTo>
                    <a:pt x="731" y="7154"/>
                  </a:lnTo>
                  <a:cubicBezTo>
                    <a:pt x="878" y="7335"/>
                    <a:pt x="1090" y="7426"/>
                    <a:pt x="1305" y="7426"/>
                  </a:cubicBezTo>
                  <a:cubicBezTo>
                    <a:pt x="1480" y="7426"/>
                    <a:pt x="1657" y="7366"/>
                    <a:pt x="1802" y="7247"/>
                  </a:cubicBezTo>
                  <a:lnTo>
                    <a:pt x="7992" y="1964"/>
                  </a:lnTo>
                  <a:cubicBezTo>
                    <a:pt x="8459" y="1557"/>
                    <a:pt x="8504" y="860"/>
                    <a:pt x="8101" y="393"/>
                  </a:cubicBezTo>
                  <a:cubicBezTo>
                    <a:pt x="7886" y="135"/>
                    <a:pt x="7575" y="1"/>
                    <a:pt x="7262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0"/>
            <p:cNvSpPr/>
            <p:nvPr/>
          </p:nvSpPr>
          <p:spPr>
            <a:xfrm>
              <a:off x="400225" y="4180325"/>
              <a:ext cx="197775" cy="172600"/>
            </a:xfrm>
            <a:custGeom>
              <a:avLst/>
              <a:gdLst/>
              <a:ahLst/>
              <a:cxnLst/>
              <a:rect l="l" t="t" r="r" b="b"/>
              <a:pathLst>
                <a:path w="7911" h="6904" extrusionOk="0">
                  <a:moveTo>
                    <a:pt x="7110" y="1"/>
                  </a:moveTo>
                  <a:cubicBezTo>
                    <a:pt x="6849" y="1"/>
                    <a:pt x="6554" y="110"/>
                    <a:pt x="6295" y="325"/>
                  </a:cubicBezTo>
                  <a:lnTo>
                    <a:pt x="1" y="5720"/>
                  </a:lnTo>
                  <a:lnTo>
                    <a:pt x="1008" y="6903"/>
                  </a:lnTo>
                  <a:lnTo>
                    <a:pt x="7307" y="1523"/>
                  </a:lnTo>
                  <a:cubicBezTo>
                    <a:pt x="7773" y="1120"/>
                    <a:pt x="7911" y="545"/>
                    <a:pt x="7631" y="217"/>
                  </a:cubicBezTo>
                  <a:cubicBezTo>
                    <a:pt x="7506" y="72"/>
                    <a:pt x="7320" y="1"/>
                    <a:pt x="7110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0"/>
            <p:cNvSpPr/>
            <p:nvPr/>
          </p:nvSpPr>
          <p:spPr>
            <a:xfrm>
              <a:off x="469350" y="4180700"/>
              <a:ext cx="127175" cy="112325"/>
            </a:xfrm>
            <a:custGeom>
              <a:avLst/>
              <a:gdLst/>
              <a:ahLst/>
              <a:cxnLst/>
              <a:rect l="l" t="t" r="r" b="b"/>
              <a:pathLst>
                <a:path w="5087" h="4493" extrusionOk="0">
                  <a:moveTo>
                    <a:pt x="4300" y="1"/>
                  </a:moveTo>
                  <a:cubicBezTo>
                    <a:pt x="4040" y="1"/>
                    <a:pt x="3744" y="110"/>
                    <a:pt x="3486" y="325"/>
                  </a:cubicBezTo>
                  <a:lnTo>
                    <a:pt x="1" y="3310"/>
                  </a:lnTo>
                  <a:lnTo>
                    <a:pt x="1012" y="4493"/>
                  </a:lnTo>
                  <a:lnTo>
                    <a:pt x="4493" y="1508"/>
                  </a:lnTo>
                  <a:cubicBezTo>
                    <a:pt x="4944" y="1120"/>
                    <a:pt x="5086" y="545"/>
                    <a:pt x="4821" y="217"/>
                  </a:cubicBezTo>
                  <a:cubicBezTo>
                    <a:pt x="4696" y="72"/>
                    <a:pt x="4510" y="1"/>
                    <a:pt x="4300" y="1"/>
                  </a:cubicBezTo>
                  <a:close/>
                </a:path>
              </a:pathLst>
            </a:custGeom>
            <a:solidFill>
              <a:srgbClr val="ED69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0"/>
            <p:cNvSpPr/>
            <p:nvPr/>
          </p:nvSpPr>
          <p:spPr>
            <a:xfrm>
              <a:off x="601900" y="4151500"/>
              <a:ext cx="26900" cy="23825"/>
            </a:xfrm>
            <a:custGeom>
              <a:avLst/>
              <a:gdLst/>
              <a:ahLst/>
              <a:cxnLst/>
              <a:rect l="l" t="t" r="r" b="b"/>
              <a:pathLst>
                <a:path w="1076" h="953" extrusionOk="0">
                  <a:moveTo>
                    <a:pt x="1027" y="1"/>
                  </a:moveTo>
                  <a:lnTo>
                    <a:pt x="1" y="904"/>
                  </a:lnTo>
                  <a:lnTo>
                    <a:pt x="49" y="952"/>
                  </a:lnTo>
                  <a:lnTo>
                    <a:pt x="1075" y="49"/>
                  </a:lnTo>
                  <a:lnTo>
                    <a:pt x="1027" y="1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0"/>
            <p:cNvSpPr/>
            <p:nvPr/>
          </p:nvSpPr>
          <p:spPr>
            <a:xfrm>
              <a:off x="589875" y="4166050"/>
              <a:ext cx="19800" cy="20000"/>
            </a:xfrm>
            <a:custGeom>
              <a:avLst/>
              <a:gdLst/>
              <a:ahLst/>
              <a:cxnLst/>
              <a:rect l="l" t="t" r="r" b="b"/>
              <a:pathLst>
                <a:path w="792" h="800" extrusionOk="0">
                  <a:moveTo>
                    <a:pt x="366" y="1"/>
                  </a:moveTo>
                  <a:cubicBezTo>
                    <a:pt x="359" y="1"/>
                    <a:pt x="351" y="4"/>
                    <a:pt x="344" y="12"/>
                  </a:cubicBezTo>
                  <a:lnTo>
                    <a:pt x="15" y="277"/>
                  </a:lnTo>
                  <a:cubicBezTo>
                    <a:pt x="0" y="292"/>
                    <a:pt x="0" y="307"/>
                    <a:pt x="15" y="322"/>
                  </a:cubicBezTo>
                  <a:lnTo>
                    <a:pt x="403" y="788"/>
                  </a:lnTo>
                  <a:cubicBezTo>
                    <a:pt x="411" y="795"/>
                    <a:pt x="419" y="799"/>
                    <a:pt x="428" y="799"/>
                  </a:cubicBezTo>
                  <a:cubicBezTo>
                    <a:pt x="436" y="799"/>
                    <a:pt x="444" y="795"/>
                    <a:pt x="452" y="788"/>
                  </a:cubicBezTo>
                  <a:lnTo>
                    <a:pt x="776" y="523"/>
                  </a:lnTo>
                  <a:cubicBezTo>
                    <a:pt x="791" y="508"/>
                    <a:pt x="791" y="478"/>
                    <a:pt x="776" y="478"/>
                  </a:cubicBezTo>
                  <a:lnTo>
                    <a:pt x="388" y="12"/>
                  </a:lnTo>
                  <a:cubicBezTo>
                    <a:pt x="381" y="4"/>
                    <a:pt x="373" y="1"/>
                    <a:pt x="366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0"/>
            <p:cNvSpPr/>
            <p:nvPr/>
          </p:nvSpPr>
          <p:spPr>
            <a:xfrm>
              <a:off x="448750" y="4258025"/>
              <a:ext cx="51325" cy="55250"/>
            </a:xfrm>
            <a:custGeom>
              <a:avLst/>
              <a:gdLst/>
              <a:ahLst/>
              <a:cxnLst/>
              <a:rect l="l" t="t" r="r" b="b"/>
              <a:pathLst>
                <a:path w="2053" h="2210" extrusionOk="0">
                  <a:moveTo>
                    <a:pt x="638" y="1"/>
                  </a:moveTo>
                  <a:lnTo>
                    <a:pt x="0" y="545"/>
                  </a:lnTo>
                  <a:lnTo>
                    <a:pt x="1418" y="2210"/>
                  </a:lnTo>
                  <a:lnTo>
                    <a:pt x="2052" y="1665"/>
                  </a:lnTo>
                  <a:lnTo>
                    <a:pt x="638" y="1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0"/>
            <p:cNvSpPr/>
            <p:nvPr/>
          </p:nvSpPr>
          <p:spPr>
            <a:xfrm>
              <a:off x="352375" y="4282100"/>
              <a:ext cx="122050" cy="109625"/>
            </a:xfrm>
            <a:custGeom>
              <a:avLst/>
              <a:gdLst/>
              <a:ahLst/>
              <a:cxnLst/>
              <a:rect l="l" t="t" r="r" b="b"/>
              <a:pathLst>
                <a:path w="4882" h="4385" extrusionOk="0">
                  <a:moveTo>
                    <a:pt x="4183" y="0"/>
                  </a:moveTo>
                  <a:lnTo>
                    <a:pt x="1" y="3578"/>
                  </a:lnTo>
                  <a:lnTo>
                    <a:pt x="702" y="4384"/>
                  </a:lnTo>
                  <a:lnTo>
                    <a:pt x="4881" y="825"/>
                  </a:lnTo>
                  <a:lnTo>
                    <a:pt x="4183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0"/>
            <p:cNvSpPr/>
            <p:nvPr/>
          </p:nvSpPr>
          <p:spPr>
            <a:xfrm>
              <a:off x="576250" y="4204025"/>
              <a:ext cx="16350" cy="18200"/>
            </a:xfrm>
            <a:custGeom>
              <a:avLst/>
              <a:gdLst/>
              <a:ahLst/>
              <a:cxnLst/>
              <a:rect l="l" t="t" r="r" b="b"/>
              <a:pathLst>
                <a:path w="654" h="728" extrusionOk="0">
                  <a:moveTo>
                    <a:pt x="79" y="0"/>
                  </a:moveTo>
                  <a:lnTo>
                    <a:pt x="16" y="64"/>
                  </a:lnTo>
                  <a:cubicBezTo>
                    <a:pt x="1" y="64"/>
                    <a:pt x="1" y="79"/>
                    <a:pt x="16" y="94"/>
                  </a:cubicBezTo>
                  <a:lnTo>
                    <a:pt x="545" y="717"/>
                  </a:lnTo>
                  <a:cubicBezTo>
                    <a:pt x="553" y="724"/>
                    <a:pt x="557" y="728"/>
                    <a:pt x="560" y="728"/>
                  </a:cubicBezTo>
                  <a:cubicBezTo>
                    <a:pt x="564" y="728"/>
                    <a:pt x="568" y="724"/>
                    <a:pt x="575" y="717"/>
                  </a:cubicBezTo>
                  <a:lnTo>
                    <a:pt x="639" y="668"/>
                  </a:lnTo>
                  <a:cubicBezTo>
                    <a:pt x="654" y="653"/>
                    <a:pt x="654" y="638"/>
                    <a:pt x="639" y="638"/>
                  </a:cubicBezTo>
                  <a:lnTo>
                    <a:pt x="109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0"/>
            <p:cNvSpPr/>
            <p:nvPr/>
          </p:nvSpPr>
          <p:spPr>
            <a:xfrm>
              <a:off x="561150" y="4216925"/>
              <a:ext cx="16350" cy="18100"/>
            </a:xfrm>
            <a:custGeom>
              <a:avLst/>
              <a:gdLst/>
              <a:ahLst/>
              <a:cxnLst/>
              <a:rect l="l" t="t" r="r" b="b"/>
              <a:pathLst>
                <a:path w="654" h="724" extrusionOk="0">
                  <a:moveTo>
                    <a:pt x="99" y="0"/>
                  </a:moveTo>
                  <a:cubicBezTo>
                    <a:pt x="92" y="0"/>
                    <a:pt x="84" y="5"/>
                    <a:pt x="75" y="14"/>
                  </a:cubicBezTo>
                  <a:lnTo>
                    <a:pt x="15" y="59"/>
                  </a:lnTo>
                  <a:cubicBezTo>
                    <a:pt x="0" y="74"/>
                    <a:pt x="0" y="89"/>
                    <a:pt x="15" y="89"/>
                  </a:cubicBezTo>
                  <a:lnTo>
                    <a:pt x="541" y="712"/>
                  </a:lnTo>
                  <a:cubicBezTo>
                    <a:pt x="550" y="719"/>
                    <a:pt x="559" y="723"/>
                    <a:pt x="565" y="723"/>
                  </a:cubicBezTo>
                  <a:cubicBezTo>
                    <a:pt x="571" y="723"/>
                    <a:pt x="575" y="719"/>
                    <a:pt x="575" y="712"/>
                  </a:cubicBezTo>
                  <a:lnTo>
                    <a:pt x="634" y="667"/>
                  </a:lnTo>
                  <a:cubicBezTo>
                    <a:pt x="653" y="648"/>
                    <a:pt x="653" y="648"/>
                    <a:pt x="653" y="634"/>
                  </a:cubicBezTo>
                  <a:lnTo>
                    <a:pt x="108" y="14"/>
                  </a:lnTo>
                  <a:cubicBezTo>
                    <a:pt x="108" y="5"/>
                    <a:pt x="105" y="0"/>
                    <a:pt x="99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0"/>
            <p:cNvSpPr/>
            <p:nvPr/>
          </p:nvSpPr>
          <p:spPr>
            <a:xfrm>
              <a:off x="542475" y="4233125"/>
              <a:ext cx="15900" cy="17925"/>
            </a:xfrm>
            <a:custGeom>
              <a:avLst/>
              <a:gdLst/>
              <a:ahLst/>
              <a:cxnLst/>
              <a:rect l="l" t="t" r="r" b="b"/>
              <a:pathLst>
                <a:path w="636" h="717" extrusionOk="0">
                  <a:moveTo>
                    <a:pt x="76" y="0"/>
                  </a:moveTo>
                  <a:lnTo>
                    <a:pt x="1" y="64"/>
                  </a:lnTo>
                  <a:lnTo>
                    <a:pt x="1" y="94"/>
                  </a:lnTo>
                  <a:lnTo>
                    <a:pt x="542" y="717"/>
                  </a:lnTo>
                  <a:lnTo>
                    <a:pt x="576" y="717"/>
                  </a:lnTo>
                  <a:lnTo>
                    <a:pt x="635" y="653"/>
                  </a:lnTo>
                  <a:lnTo>
                    <a:pt x="635" y="624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0"/>
            <p:cNvSpPr/>
            <p:nvPr/>
          </p:nvSpPr>
          <p:spPr>
            <a:xfrm>
              <a:off x="527275" y="4246000"/>
              <a:ext cx="16350" cy="18200"/>
            </a:xfrm>
            <a:custGeom>
              <a:avLst/>
              <a:gdLst/>
              <a:ahLst/>
              <a:cxnLst/>
              <a:rect l="l" t="t" r="r" b="b"/>
              <a:pathLst>
                <a:path w="654" h="728" extrusionOk="0">
                  <a:moveTo>
                    <a:pt x="79" y="0"/>
                  </a:moveTo>
                  <a:lnTo>
                    <a:pt x="16" y="64"/>
                  </a:lnTo>
                  <a:cubicBezTo>
                    <a:pt x="1" y="64"/>
                    <a:pt x="1" y="79"/>
                    <a:pt x="1" y="94"/>
                  </a:cubicBezTo>
                  <a:lnTo>
                    <a:pt x="545" y="717"/>
                  </a:lnTo>
                  <a:cubicBezTo>
                    <a:pt x="545" y="724"/>
                    <a:pt x="549" y="728"/>
                    <a:pt x="555" y="728"/>
                  </a:cubicBezTo>
                  <a:cubicBezTo>
                    <a:pt x="560" y="728"/>
                    <a:pt x="568" y="724"/>
                    <a:pt x="575" y="717"/>
                  </a:cubicBezTo>
                  <a:lnTo>
                    <a:pt x="639" y="668"/>
                  </a:lnTo>
                  <a:cubicBezTo>
                    <a:pt x="654" y="653"/>
                    <a:pt x="654" y="638"/>
                    <a:pt x="639" y="638"/>
                  </a:cubicBezTo>
                  <a:lnTo>
                    <a:pt x="109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0"/>
            <p:cNvSpPr/>
            <p:nvPr/>
          </p:nvSpPr>
          <p:spPr>
            <a:xfrm>
              <a:off x="371400" y="4304050"/>
              <a:ext cx="70825" cy="79375"/>
            </a:xfrm>
            <a:custGeom>
              <a:avLst/>
              <a:gdLst/>
              <a:ahLst/>
              <a:cxnLst/>
              <a:rect l="l" t="t" r="r" b="b"/>
              <a:pathLst>
                <a:path w="2833" h="3175" extrusionOk="0">
                  <a:moveTo>
                    <a:pt x="325" y="1"/>
                  </a:moveTo>
                  <a:cubicBezTo>
                    <a:pt x="310" y="1"/>
                    <a:pt x="295" y="4"/>
                    <a:pt x="281" y="10"/>
                  </a:cubicBezTo>
                  <a:lnTo>
                    <a:pt x="49" y="212"/>
                  </a:lnTo>
                  <a:cubicBezTo>
                    <a:pt x="16" y="242"/>
                    <a:pt x="1" y="290"/>
                    <a:pt x="34" y="320"/>
                  </a:cubicBezTo>
                  <a:lnTo>
                    <a:pt x="2460" y="3152"/>
                  </a:lnTo>
                  <a:cubicBezTo>
                    <a:pt x="2467" y="3167"/>
                    <a:pt x="2482" y="3174"/>
                    <a:pt x="2499" y="3174"/>
                  </a:cubicBezTo>
                  <a:cubicBezTo>
                    <a:pt x="2517" y="3174"/>
                    <a:pt x="2536" y="3167"/>
                    <a:pt x="2553" y="3152"/>
                  </a:cubicBezTo>
                  <a:lnTo>
                    <a:pt x="2784" y="2947"/>
                  </a:lnTo>
                  <a:cubicBezTo>
                    <a:pt x="2814" y="2932"/>
                    <a:pt x="2833" y="2887"/>
                    <a:pt x="2799" y="2853"/>
                  </a:cubicBezTo>
                  <a:lnTo>
                    <a:pt x="374" y="25"/>
                  </a:lnTo>
                  <a:cubicBezTo>
                    <a:pt x="365" y="8"/>
                    <a:pt x="346" y="1"/>
                    <a:pt x="325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0"/>
            <p:cNvSpPr/>
            <p:nvPr/>
          </p:nvSpPr>
          <p:spPr>
            <a:xfrm>
              <a:off x="336800" y="4363550"/>
              <a:ext cx="43950" cy="48475"/>
            </a:xfrm>
            <a:custGeom>
              <a:avLst/>
              <a:gdLst/>
              <a:ahLst/>
              <a:cxnLst/>
              <a:rect l="l" t="t" r="r" b="b"/>
              <a:pathLst>
                <a:path w="1758" h="1939" extrusionOk="0">
                  <a:moveTo>
                    <a:pt x="321" y="1"/>
                  </a:moveTo>
                  <a:cubicBezTo>
                    <a:pt x="302" y="1"/>
                    <a:pt x="282" y="9"/>
                    <a:pt x="266" y="26"/>
                  </a:cubicBezTo>
                  <a:lnTo>
                    <a:pt x="34" y="227"/>
                  </a:lnTo>
                  <a:cubicBezTo>
                    <a:pt x="1" y="257"/>
                    <a:pt x="1" y="306"/>
                    <a:pt x="19" y="320"/>
                  </a:cubicBezTo>
                  <a:lnTo>
                    <a:pt x="1385" y="1921"/>
                  </a:lnTo>
                  <a:cubicBezTo>
                    <a:pt x="1393" y="1930"/>
                    <a:pt x="1413" y="1938"/>
                    <a:pt x="1434" y="1938"/>
                  </a:cubicBezTo>
                  <a:cubicBezTo>
                    <a:pt x="1450" y="1938"/>
                    <a:pt x="1466" y="1934"/>
                    <a:pt x="1478" y="1921"/>
                  </a:cubicBezTo>
                  <a:lnTo>
                    <a:pt x="1713" y="1720"/>
                  </a:lnTo>
                  <a:cubicBezTo>
                    <a:pt x="1743" y="1686"/>
                    <a:pt x="1758" y="1641"/>
                    <a:pt x="1728" y="1611"/>
                  </a:cubicBezTo>
                  <a:lnTo>
                    <a:pt x="374" y="26"/>
                  </a:lnTo>
                  <a:cubicBezTo>
                    <a:pt x="359" y="9"/>
                    <a:pt x="340" y="1"/>
                    <a:pt x="321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0"/>
            <p:cNvSpPr/>
            <p:nvPr/>
          </p:nvSpPr>
          <p:spPr>
            <a:xfrm>
              <a:off x="404050" y="4177800"/>
              <a:ext cx="63375" cy="60000"/>
            </a:xfrm>
            <a:custGeom>
              <a:avLst/>
              <a:gdLst/>
              <a:ahLst/>
              <a:cxnLst/>
              <a:rect l="l" t="t" r="r" b="b"/>
              <a:pathLst>
                <a:path w="2535" h="2400" extrusionOk="0">
                  <a:moveTo>
                    <a:pt x="1735" y="0"/>
                  </a:moveTo>
                  <a:cubicBezTo>
                    <a:pt x="1707" y="0"/>
                    <a:pt x="1679" y="3"/>
                    <a:pt x="1650" y="8"/>
                  </a:cubicBezTo>
                  <a:lnTo>
                    <a:pt x="1307" y="68"/>
                  </a:lnTo>
                  <a:cubicBezTo>
                    <a:pt x="1231" y="44"/>
                    <a:pt x="1144" y="19"/>
                    <a:pt x="1057" y="19"/>
                  </a:cubicBezTo>
                  <a:cubicBezTo>
                    <a:pt x="1037" y="19"/>
                    <a:pt x="1017" y="20"/>
                    <a:pt x="997" y="23"/>
                  </a:cubicBezTo>
                  <a:cubicBezTo>
                    <a:pt x="904" y="23"/>
                    <a:pt x="796" y="53"/>
                    <a:pt x="717" y="131"/>
                  </a:cubicBezTo>
                  <a:cubicBezTo>
                    <a:pt x="624" y="195"/>
                    <a:pt x="560" y="318"/>
                    <a:pt x="531" y="426"/>
                  </a:cubicBezTo>
                  <a:cubicBezTo>
                    <a:pt x="482" y="534"/>
                    <a:pt x="516" y="848"/>
                    <a:pt x="296" y="956"/>
                  </a:cubicBezTo>
                  <a:cubicBezTo>
                    <a:pt x="172" y="1019"/>
                    <a:pt x="94" y="1158"/>
                    <a:pt x="49" y="1299"/>
                  </a:cubicBezTo>
                  <a:cubicBezTo>
                    <a:pt x="1" y="1437"/>
                    <a:pt x="1" y="1594"/>
                    <a:pt x="49" y="1717"/>
                  </a:cubicBezTo>
                  <a:cubicBezTo>
                    <a:pt x="94" y="1810"/>
                    <a:pt x="158" y="1904"/>
                    <a:pt x="143" y="1997"/>
                  </a:cubicBezTo>
                  <a:cubicBezTo>
                    <a:pt x="143" y="2060"/>
                    <a:pt x="109" y="2105"/>
                    <a:pt x="79" y="2154"/>
                  </a:cubicBezTo>
                  <a:cubicBezTo>
                    <a:pt x="64" y="2213"/>
                    <a:pt x="49" y="2277"/>
                    <a:pt x="64" y="2325"/>
                  </a:cubicBezTo>
                  <a:cubicBezTo>
                    <a:pt x="94" y="2385"/>
                    <a:pt x="172" y="2400"/>
                    <a:pt x="251" y="2400"/>
                  </a:cubicBezTo>
                  <a:cubicBezTo>
                    <a:pt x="344" y="2400"/>
                    <a:pt x="452" y="2385"/>
                    <a:pt x="546" y="2370"/>
                  </a:cubicBezTo>
                  <a:cubicBezTo>
                    <a:pt x="1184" y="2292"/>
                    <a:pt x="1807" y="2213"/>
                    <a:pt x="2426" y="2075"/>
                  </a:cubicBezTo>
                  <a:cubicBezTo>
                    <a:pt x="2460" y="2075"/>
                    <a:pt x="2475" y="2075"/>
                    <a:pt x="2504" y="2060"/>
                  </a:cubicBezTo>
                  <a:cubicBezTo>
                    <a:pt x="2534" y="2012"/>
                    <a:pt x="2534" y="1952"/>
                    <a:pt x="2519" y="1889"/>
                  </a:cubicBezTo>
                  <a:cubicBezTo>
                    <a:pt x="2460" y="1717"/>
                    <a:pt x="2303" y="1624"/>
                    <a:pt x="2195" y="1486"/>
                  </a:cubicBezTo>
                  <a:cubicBezTo>
                    <a:pt x="2068" y="1314"/>
                    <a:pt x="2101" y="1079"/>
                    <a:pt x="2053" y="878"/>
                  </a:cubicBezTo>
                  <a:cubicBezTo>
                    <a:pt x="2038" y="784"/>
                    <a:pt x="2008" y="706"/>
                    <a:pt x="1975" y="628"/>
                  </a:cubicBezTo>
                  <a:lnTo>
                    <a:pt x="2131" y="598"/>
                  </a:lnTo>
                  <a:cubicBezTo>
                    <a:pt x="2195" y="598"/>
                    <a:pt x="2225" y="534"/>
                    <a:pt x="2225" y="490"/>
                  </a:cubicBezTo>
                  <a:lnTo>
                    <a:pt x="2195" y="381"/>
                  </a:lnTo>
                  <a:cubicBezTo>
                    <a:pt x="2152" y="160"/>
                    <a:pt x="1954" y="0"/>
                    <a:pt x="1735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0"/>
            <p:cNvSpPr/>
            <p:nvPr/>
          </p:nvSpPr>
          <p:spPr>
            <a:xfrm>
              <a:off x="430075" y="4187700"/>
              <a:ext cx="33525" cy="59100"/>
            </a:xfrm>
            <a:custGeom>
              <a:avLst/>
              <a:gdLst/>
              <a:ahLst/>
              <a:cxnLst/>
              <a:rect l="l" t="t" r="r" b="b"/>
              <a:pathLst>
                <a:path w="1341" h="2364" extrusionOk="0">
                  <a:moveTo>
                    <a:pt x="1012" y="0"/>
                  </a:moveTo>
                  <a:cubicBezTo>
                    <a:pt x="1012" y="0"/>
                    <a:pt x="1045" y="280"/>
                    <a:pt x="546" y="344"/>
                  </a:cubicBezTo>
                  <a:lnTo>
                    <a:pt x="422" y="590"/>
                  </a:lnTo>
                  <a:lnTo>
                    <a:pt x="393" y="590"/>
                  </a:lnTo>
                  <a:lnTo>
                    <a:pt x="206" y="605"/>
                  </a:lnTo>
                  <a:cubicBezTo>
                    <a:pt x="94" y="623"/>
                    <a:pt x="1" y="717"/>
                    <a:pt x="19" y="825"/>
                  </a:cubicBezTo>
                  <a:lnTo>
                    <a:pt x="19" y="840"/>
                  </a:lnTo>
                  <a:lnTo>
                    <a:pt x="19" y="855"/>
                  </a:lnTo>
                  <a:lnTo>
                    <a:pt x="19" y="885"/>
                  </a:lnTo>
                  <a:cubicBezTo>
                    <a:pt x="19" y="903"/>
                    <a:pt x="34" y="903"/>
                    <a:pt x="34" y="918"/>
                  </a:cubicBezTo>
                  <a:cubicBezTo>
                    <a:pt x="61" y="988"/>
                    <a:pt x="139" y="1044"/>
                    <a:pt x="222" y="1044"/>
                  </a:cubicBezTo>
                  <a:cubicBezTo>
                    <a:pt x="231" y="1044"/>
                    <a:pt x="241" y="1043"/>
                    <a:pt x="251" y="1041"/>
                  </a:cubicBezTo>
                  <a:lnTo>
                    <a:pt x="281" y="1041"/>
                  </a:lnTo>
                  <a:cubicBezTo>
                    <a:pt x="281" y="1056"/>
                    <a:pt x="281" y="1071"/>
                    <a:pt x="266" y="1090"/>
                  </a:cubicBezTo>
                  <a:lnTo>
                    <a:pt x="113" y="1508"/>
                  </a:lnTo>
                  <a:lnTo>
                    <a:pt x="143" y="2146"/>
                  </a:lnTo>
                  <a:cubicBezTo>
                    <a:pt x="157" y="2261"/>
                    <a:pt x="253" y="2364"/>
                    <a:pt x="381" y="2364"/>
                  </a:cubicBezTo>
                  <a:cubicBezTo>
                    <a:pt x="390" y="2364"/>
                    <a:pt x="399" y="2363"/>
                    <a:pt x="408" y="2362"/>
                  </a:cubicBezTo>
                  <a:lnTo>
                    <a:pt x="766" y="2347"/>
                  </a:lnTo>
                  <a:cubicBezTo>
                    <a:pt x="904" y="2332"/>
                    <a:pt x="1012" y="2239"/>
                    <a:pt x="997" y="2097"/>
                  </a:cubicBezTo>
                  <a:lnTo>
                    <a:pt x="967" y="1616"/>
                  </a:lnTo>
                  <a:cubicBezTo>
                    <a:pt x="982" y="1601"/>
                    <a:pt x="997" y="1601"/>
                    <a:pt x="997" y="1601"/>
                  </a:cubicBezTo>
                  <a:cubicBezTo>
                    <a:pt x="1232" y="1508"/>
                    <a:pt x="1340" y="1258"/>
                    <a:pt x="1232" y="1056"/>
                  </a:cubicBezTo>
                  <a:lnTo>
                    <a:pt x="1139" y="325"/>
                  </a:lnTo>
                  <a:lnTo>
                    <a:pt x="1120" y="138"/>
                  </a:lnTo>
                  <a:cubicBezTo>
                    <a:pt x="1060" y="109"/>
                    <a:pt x="1027" y="79"/>
                    <a:pt x="1012" y="0"/>
                  </a:cubicBez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0"/>
            <p:cNvSpPr/>
            <p:nvPr/>
          </p:nvSpPr>
          <p:spPr>
            <a:xfrm>
              <a:off x="459650" y="4203650"/>
              <a:ext cx="400" cy="3475"/>
            </a:xfrm>
            <a:custGeom>
              <a:avLst/>
              <a:gdLst/>
              <a:ahLst/>
              <a:cxnLst/>
              <a:rect l="l" t="t" r="r" b="b"/>
              <a:pathLst>
                <a:path w="16" h="139" extrusionOk="0">
                  <a:moveTo>
                    <a:pt x="1" y="0"/>
                  </a:moveTo>
                  <a:lnTo>
                    <a:pt x="16" y="138"/>
                  </a:ln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0"/>
            <p:cNvSpPr/>
            <p:nvPr/>
          </p:nvSpPr>
          <p:spPr>
            <a:xfrm>
              <a:off x="459275" y="4203275"/>
              <a:ext cx="1150" cy="4225"/>
            </a:xfrm>
            <a:custGeom>
              <a:avLst/>
              <a:gdLst/>
              <a:ahLst/>
              <a:cxnLst/>
              <a:rect l="l" t="t" r="r" b="b"/>
              <a:pathLst>
                <a:path w="46" h="169" extrusionOk="0">
                  <a:moveTo>
                    <a:pt x="16" y="0"/>
                  </a:moveTo>
                  <a:cubicBezTo>
                    <a:pt x="1" y="0"/>
                    <a:pt x="1" y="0"/>
                    <a:pt x="1" y="15"/>
                  </a:cubicBezTo>
                  <a:lnTo>
                    <a:pt x="16" y="153"/>
                  </a:lnTo>
                  <a:cubicBezTo>
                    <a:pt x="16" y="168"/>
                    <a:pt x="16" y="168"/>
                    <a:pt x="31" y="168"/>
                  </a:cubicBezTo>
                  <a:cubicBezTo>
                    <a:pt x="45" y="168"/>
                    <a:pt x="45" y="153"/>
                    <a:pt x="45" y="153"/>
                  </a:cubicBezTo>
                  <a:lnTo>
                    <a:pt x="31" y="15"/>
                  </a:lnTo>
                  <a:cubicBezTo>
                    <a:pt x="31" y="0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EE7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0"/>
            <p:cNvSpPr/>
            <p:nvPr/>
          </p:nvSpPr>
          <p:spPr>
            <a:xfrm>
              <a:off x="447625" y="4198400"/>
              <a:ext cx="7750" cy="3075"/>
            </a:xfrm>
            <a:custGeom>
              <a:avLst/>
              <a:gdLst/>
              <a:ahLst/>
              <a:cxnLst/>
              <a:rect l="l" t="t" r="r" b="b"/>
              <a:pathLst>
                <a:path w="310" h="123" extrusionOk="0">
                  <a:moveTo>
                    <a:pt x="50" y="1"/>
                  </a:moveTo>
                  <a:cubicBezTo>
                    <a:pt x="42" y="1"/>
                    <a:pt x="35" y="3"/>
                    <a:pt x="30" y="9"/>
                  </a:cubicBezTo>
                  <a:cubicBezTo>
                    <a:pt x="15" y="9"/>
                    <a:pt x="0" y="24"/>
                    <a:pt x="15" y="54"/>
                  </a:cubicBezTo>
                  <a:cubicBezTo>
                    <a:pt x="45" y="84"/>
                    <a:pt x="94" y="117"/>
                    <a:pt x="157" y="117"/>
                  </a:cubicBezTo>
                  <a:cubicBezTo>
                    <a:pt x="173" y="121"/>
                    <a:pt x="188" y="123"/>
                    <a:pt x="202" y="123"/>
                  </a:cubicBezTo>
                  <a:cubicBezTo>
                    <a:pt x="241" y="123"/>
                    <a:pt x="273" y="108"/>
                    <a:pt x="295" y="84"/>
                  </a:cubicBezTo>
                  <a:cubicBezTo>
                    <a:pt x="310" y="69"/>
                    <a:pt x="310" y="39"/>
                    <a:pt x="295" y="39"/>
                  </a:cubicBezTo>
                  <a:cubicBezTo>
                    <a:pt x="280" y="24"/>
                    <a:pt x="250" y="24"/>
                    <a:pt x="232" y="24"/>
                  </a:cubicBezTo>
                  <a:lnTo>
                    <a:pt x="157" y="24"/>
                  </a:lnTo>
                  <a:cubicBezTo>
                    <a:pt x="138" y="9"/>
                    <a:pt x="123" y="9"/>
                    <a:pt x="94" y="9"/>
                  </a:cubicBezTo>
                  <a:cubicBezTo>
                    <a:pt x="84" y="9"/>
                    <a:pt x="65" y="1"/>
                    <a:pt x="50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0"/>
            <p:cNvSpPr/>
            <p:nvPr/>
          </p:nvSpPr>
          <p:spPr>
            <a:xfrm>
              <a:off x="434375" y="4206350"/>
              <a:ext cx="1600" cy="3950"/>
            </a:xfrm>
            <a:custGeom>
              <a:avLst/>
              <a:gdLst/>
              <a:ahLst/>
              <a:cxnLst/>
              <a:rect l="l" t="t" r="r" b="b"/>
              <a:pathLst>
                <a:path w="64" h="158" extrusionOk="0">
                  <a:moveTo>
                    <a:pt x="0" y="1"/>
                  </a:moveTo>
                  <a:lnTo>
                    <a:pt x="0" y="157"/>
                  </a:lnTo>
                  <a:lnTo>
                    <a:pt x="64" y="10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0"/>
            <p:cNvSpPr/>
            <p:nvPr/>
          </p:nvSpPr>
          <p:spPr>
            <a:xfrm>
              <a:off x="433625" y="4205975"/>
              <a:ext cx="3100" cy="4700"/>
            </a:xfrm>
            <a:custGeom>
              <a:avLst/>
              <a:gdLst/>
              <a:ahLst/>
              <a:cxnLst/>
              <a:rect l="l" t="t" r="r" b="b"/>
              <a:pathLst>
                <a:path w="124" h="188" extrusionOk="0">
                  <a:moveTo>
                    <a:pt x="16" y="1"/>
                  </a:moveTo>
                  <a:lnTo>
                    <a:pt x="16" y="16"/>
                  </a:lnTo>
                  <a:lnTo>
                    <a:pt x="79" y="124"/>
                  </a:lnTo>
                  <a:lnTo>
                    <a:pt x="16" y="154"/>
                  </a:lnTo>
                  <a:cubicBezTo>
                    <a:pt x="16" y="154"/>
                    <a:pt x="1" y="172"/>
                    <a:pt x="16" y="172"/>
                  </a:cubicBezTo>
                  <a:lnTo>
                    <a:pt x="30" y="187"/>
                  </a:lnTo>
                  <a:lnTo>
                    <a:pt x="30" y="172"/>
                  </a:lnTo>
                  <a:lnTo>
                    <a:pt x="124" y="12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rgbClr val="EE7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0"/>
            <p:cNvSpPr/>
            <p:nvPr/>
          </p:nvSpPr>
          <p:spPr>
            <a:xfrm>
              <a:off x="442200" y="4225750"/>
              <a:ext cx="12450" cy="7400"/>
            </a:xfrm>
            <a:custGeom>
              <a:avLst/>
              <a:gdLst/>
              <a:ahLst/>
              <a:cxnLst/>
              <a:rect l="l" t="t" r="r" b="b"/>
              <a:pathLst>
                <a:path w="498" h="296" extrusionOk="0">
                  <a:moveTo>
                    <a:pt x="1" y="1"/>
                  </a:moveTo>
                  <a:lnTo>
                    <a:pt x="1" y="295"/>
                  </a:lnTo>
                  <a:lnTo>
                    <a:pt x="497" y="295"/>
                  </a:lnTo>
                  <a:lnTo>
                    <a:pt x="497" y="1"/>
                  </a:lnTo>
                  <a:close/>
                </a:path>
              </a:pathLst>
            </a:custGeom>
            <a:solidFill>
              <a:srgbClr val="F397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0"/>
            <p:cNvSpPr/>
            <p:nvPr/>
          </p:nvSpPr>
          <p:spPr>
            <a:xfrm>
              <a:off x="447250" y="4203275"/>
              <a:ext cx="8975" cy="6175"/>
            </a:xfrm>
            <a:custGeom>
              <a:avLst/>
              <a:gdLst/>
              <a:ahLst/>
              <a:cxnLst/>
              <a:rect l="l" t="t" r="r" b="b"/>
              <a:pathLst>
                <a:path w="359" h="247" extrusionOk="0">
                  <a:moveTo>
                    <a:pt x="340" y="153"/>
                  </a:moveTo>
                  <a:cubicBezTo>
                    <a:pt x="332" y="159"/>
                    <a:pt x="322" y="165"/>
                    <a:pt x="311" y="172"/>
                  </a:cubicBezTo>
                  <a:lnTo>
                    <a:pt x="311" y="172"/>
                  </a:lnTo>
                  <a:cubicBezTo>
                    <a:pt x="316" y="171"/>
                    <a:pt x="320" y="170"/>
                    <a:pt x="325" y="168"/>
                  </a:cubicBezTo>
                  <a:cubicBezTo>
                    <a:pt x="325" y="168"/>
                    <a:pt x="340" y="153"/>
                    <a:pt x="359" y="153"/>
                  </a:cubicBezTo>
                  <a:close/>
                  <a:moveTo>
                    <a:pt x="172" y="0"/>
                  </a:moveTo>
                  <a:cubicBezTo>
                    <a:pt x="153" y="15"/>
                    <a:pt x="138" y="15"/>
                    <a:pt x="123" y="15"/>
                  </a:cubicBezTo>
                  <a:cubicBezTo>
                    <a:pt x="60" y="45"/>
                    <a:pt x="30" y="124"/>
                    <a:pt x="15" y="168"/>
                  </a:cubicBezTo>
                  <a:cubicBezTo>
                    <a:pt x="0" y="217"/>
                    <a:pt x="45" y="247"/>
                    <a:pt x="79" y="247"/>
                  </a:cubicBezTo>
                  <a:cubicBezTo>
                    <a:pt x="168" y="234"/>
                    <a:pt x="257" y="202"/>
                    <a:pt x="311" y="172"/>
                  </a:cubicBezTo>
                  <a:lnTo>
                    <a:pt x="311" y="172"/>
                  </a:lnTo>
                  <a:cubicBezTo>
                    <a:pt x="304" y="173"/>
                    <a:pt x="297" y="174"/>
                    <a:pt x="290" y="174"/>
                  </a:cubicBezTo>
                  <a:cubicBezTo>
                    <a:pt x="242" y="174"/>
                    <a:pt x="196" y="145"/>
                    <a:pt x="172" y="109"/>
                  </a:cubicBezTo>
                  <a:cubicBezTo>
                    <a:pt x="172" y="75"/>
                    <a:pt x="172" y="3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0"/>
            <p:cNvSpPr/>
            <p:nvPr/>
          </p:nvSpPr>
          <p:spPr>
            <a:xfrm>
              <a:off x="451525" y="4203275"/>
              <a:ext cx="5075" cy="4350"/>
            </a:xfrm>
            <a:custGeom>
              <a:avLst/>
              <a:gdLst/>
              <a:ahLst/>
              <a:cxnLst/>
              <a:rect l="l" t="t" r="r" b="b"/>
              <a:pathLst>
                <a:path w="203" h="174" extrusionOk="0">
                  <a:moveTo>
                    <a:pt x="31" y="0"/>
                  </a:moveTo>
                  <a:cubicBezTo>
                    <a:pt x="1" y="30"/>
                    <a:pt x="1" y="75"/>
                    <a:pt x="1" y="109"/>
                  </a:cubicBezTo>
                  <a:cubicBezTo>
                    <a:pt x="25" y="145"/>
                    <a:pt x="71" y="174"/>
                    <a:pt x="119" y="174"/>
                  </a:cubicBezTo>
                  <a:cubicBezTo>
                    <a:pt x="131" y="174"/>
                    <a:pt x="142" y="172"/>
                    <a:pt x="154" y="168"/>
                  </a:cubicBezTo>
                  <a:cubicBezTo>
                    <a:pt x="154" y="168"/>
                    <a:pt x="169" y="153"/>
                    <a:pt x="188" y="153"/>
                  </a:cubicBezTo>
                  <a:cubicBezTo>
                    <a:pt x="188" y="139"/>
                    <a:pt x="202" y="124"/>
                    <a:pt x="188" y="109"/>
                  </a:cubicBezTo>
                  <a:lnTo>
                    <a:pt x="188" y="94"/>
                  </a:lnTo>
                  <a:cubicBezTo>
                    <a:pt x="154" y="60"/>
                    <a:pt x="124" y="0"/>
                    <a:pt x="31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0"/>
            <p:cNvSpPr/>
            <p:nvPr/>
          </p:nvSpPr>
          <p:spPr>
            <a:xfrm>
              <a:off x="437075" y="4207100"/>
              <a:ext cx="30800" cy="21800"/>
            </a:xfrm>
            <a:custGeom>
              <a:avLst/>
              <a:gdLst/>
              <a:ahLst/>
              <a:cxnLst/>
              <a:rect l="l" t="t" r="r" b="b"/>
              <a:pathLst>
                <a:path w="1232" h="872" extrusionOk="0">
                  <a:moveTo>
                    <a:pt x="933" y="0"/>
                  </a:moveTo>
                  <a:lnTo>
                    <a:pt x="933" y="0"/>
                  </a:lnTo>
                  <a:cubicBezTo>
                    <a:pt x="933" y="0"/>
                    <a:pt x="678" y="159"/>
                    <a:pt x="361" y="159"/>
                  </a:cubicBezTo>
                  <a:cubicBezTo>
                    <a:pt x="305" y="159"/>
                    <a:pt x="246" y="154"/>
                    <a:pt x="187" y="142"/>
                  </a:cubicBezTo>
                  <a:cubicBezTo>
                    <a:pt x="175" y="140"/>
                    <a:pt x="162" y="139"/>
                    <a:pt x="150" y="139"/>
                  </a:cubicBezTo>
                  <a:cubicBezTo>
                    <a:pt x="88" y="139"/>
                    <a:pt x="29" y="170"/>
                    <a:pt x="1" y="236"/>
                  </a:cubicBezTo>
                  <a:lnTo>
                    <a:pt x="1" y="250"/>
                  </a:lnTo>
                  <a:lnTo>
                    <a:pt x="34" y="638"/>
                  </a:lnTo>
                  <a:cubicBezTo>
                    <a:pt x="34" y="717"/>
                    <a:pt x="94" y="810"/>
                    <a:pt x="187" y="825"/>
                  </a:cubicBezTo>
                  <a:cubicBezTo>
                    <a:pt x="258" y="851"/>
                    <a:pt x="355" y="871"/>
                    <a:pt x="459" y="871"/>
                  </a:cubicBezTo>
                  <a:cubicBezTo>
                    <a:pt x="610" y="871"/>
                    <a:pt x="776" y="829"/>
                    <a:pt x="904" y="702"/>
                  </a:cubicBezTo>
                  <a:cubicBezTo>
                    <a:pt x="1232" y="388"/>
                    <a:pt x="933" y="0"/>
                    <a:pt x="93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0"/>
            <p:cNvSpPr/>
            <p:nvPr/>
          </p:nvSpPr>
          <p:spPr>
            <a:xfrm>
              <a:off x="456200" y="4211400"/>
              <a:ext cx="7025" cy="3100"/>
            </a:xfrm>
            <a:custGeom>
              <a:avLst/>
              <a:gdLst/>
              <a:ahLst/>
              <a:cxnLst/>
              <a:rect l="l" t="t" r="r" b="b"/>
              <a:pathLst>
                <a:path w="281" h="124" extrusionOk="0">
                  <a:moveTo>
                    <a:pt x="247" y="0"/>
                  </a:moveTo>
                  <a:lnTo>
                    <a:pt x="15" y="93"/>
                  </a:lnTo>
                  <a:cubicBezTo>
                    <a:pt x="1" y="108"/>
                    <a:pt x="1" y="108"/>
                    <a:pt x="1" y="123"/>
                  </a:cubicBezTo>
                  <a:lnTo>
                    <a:pt x="30" y="123"/>
                  </a:lnTo>
                  <a:lnTo>
                    <a:pt x="262" y="30"/>
                  </a:lnTo>
                  <a:cubicBezTo>
                    <a:pt x="262" y="30"/>
                    <a:pt x="280" y="15"/>
                    <a:pt x="262" y="15"/>
                  </a:cubicBezTo>
                  <a:cubicBezTo>
                    <a:pt x="262" y="0"/>
                    <a:pt x="262" y="0"/>
                    <a:pt x="24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0"/>
            <p:cNvSpPr/>
            <p:nvPr/>
          </p:nvSpPr>
          <p:spPr>
            <a:xfrm>
              <a:off x="460025" y="4215675"/>
              <a:ext cx="4325" cy="2000"/>
            </a:xfrm>
            <a:custGeom>
              <a:avLst/>
              <a:gdLst/>
              <a:ahLst/>
              <a:cxnLst/>
              <a:rect l="l" t="t" r="r" b="b"/>
              <a:pathLst>
                <a:path w="173" h="80" extrusionOk="0">
                  <a:moveTo>
                    <a:pt x="142" y="1"/>
                  </a:moveTo>
                  <a:lnTo>
                    <a:pt x="15" y="64"/>
                  </a:lnTo>
                  <a:cubicBezTo>
                    <a:pt x="15" y="64"/>
                    <a:pt x="1" y="64"/>
                    <a:pt x="1" y="79"/>
                  </a:cubicBezTo>
                  <a:lnTo>
                    <a:pt x="34" y="79"/>
                  </a:lnTo>
                  <a:lnTo>
                    <a:pt x="157" y="31"/>
                  </a:lnTo>
                  <a:cubicBezTo>
                    <a:pt x="157" y="31"/>
                    <a:pt x="172" y="16"/>
                    <a:pt x="157" y="16"/>
                  </a:cubicBezTo>
                  <a:cubicBezTo>
                    <a:pt x="157" y="1"/>
                    <a:pt x="157" y="1"/>
                    <a:pt x="142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0"/>
            <p:cNvSpPr/>
            <p:nvPr/>
          </p:nvSpPr>
          <p:spPr>
            <a:xfrm>
              <a:off x="464700" y="4348600"/>
              <a:ext cx="1225" cy="400"/>
            </a:xfrm>
            <a:custGeom>
              <a:avLst/>
              <a:gdLst/>
              <a:ahLst/>
              <a:cxnLst/>
              <a:rect l="l" t="t" r="r" b="b"/>
              <a:pathLst>
                <a:path w="49" h="16" extrusionOk="0">
                  <a:moveTo>
                    <a:pt x="0" y="1"/>
                  </a:moveTo>
                  <a:lnTo>
                    <a:pt x="49" y="16"/>
                  </a:ln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0"/>
            <p:cNvSpPr/>
            <p:nvPr/>
          </p:nvSpPr>
          <p:spPr>
            <a:xfrm>
              <a:off x="461975" y="4490100"/>
              <a:ext cx="40900" cy="24850"/>
            </a:xfrm>
            <a:custGeom>
              <a:avLst/>
              <a:gdLst/>
              <a:ahLst/>
              <a:cxnLst/>
              <a:rect l="l" t="t" r="r" b="b"/>
              <a:pathLst>
                <a:path w="1636" h="994" extrusionOk="0">
                  <a:moveTo>
                    <a:pt x="16" y="1"/>
                  </a:moveTo>
                  <a:lnTo>
                    <a:pt x="1" y="840"/>
                  </a:lnTo>
                  <a:cubicBezTo>
                    <a:pt x="1" y="915"/>
                    <a:pt x="64" y="978"/>
                    <a:pt x="143" y="978"/>
                  </a:cubicBezTo>
                  <a:lnTo>
                    <a:pt x="796" y="978"/>
                  </a:lnTo>
                  <a:lnTo>
                    <a:pt x="1616" y="993"/>
                  </a:lnTo>
                  <a:lnTo>
                    <a:pt x="1616" y="855"/>
                  </a:lnTo>
                  <a:cubicBezTo>
                    <a:pt x="1635" y="605"/>
                    <a:pt x="1430" y="404"/>
                    <a:pt x="1199" y="404"/>
                  </a:cubicBezTo>
                  <a:lnTo>
                    <a:pt x="796" y="404"/>
                  </a:lnTo>
                  <a:lnTo>
                    <a:pt x="811" y="16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ED69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0"/>
            <p:cNvSpPr/>
            <p:nvPr/>
          </p:nvSpPr>
          <p:spPr>
            <a:xfrm>
              <a:off x="461975" y="4511850"/>
              <a:ext cx="40425" cy="3475"/>
            </a:xfrm>
            <a:custGeom>
              <a:avLst/>
              <a:gdLst/>
              <a:ahLst/>
              <a:cxnLst/>
              <a:rect l="l" t="t" r="r" b="b"/>
              <a:pathLst>
                <a:path w="1617" h="139" extrusionOk="0">
                  <a:moveTo>
                    <a:pt x="1" y="0"/>
                  </a:moveTo>
                  <a:lnTo>
                    <a:pt x="1" y="138"/>
                  </a:lnTo>
                  <a:lnTo>
                    <a:pt x="1616" y="138"/>
                  </a:lnTo>
                  <a:lnTo>
                    <a:pt x="1616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0"/>
            <p:cNvSpPr/>
            <p:nvPr/>
          </p:nvSpPr>
          <p:spPr>
            <a:xfrm>
              <a:off x="406775" y="4491600"/>
              <a:ext cx="23325" cy="23350"/>
            </a:xfrm>
            <a:custGeom>
              <a:avLst/>
              <a:gdLst/>
              <a:ahLst/>
              <a:cxnLst/>
              <a:rect l="l" t="t" r="r" b="b"/>
              <a:pathLst>
                <a:path w="933" h="934" extrusionOk="0">
                  <a:moveTo>
                    <a:pt x="78" y="1"/>
                  </a:moveTo>
                  <a:lnTo>
                    <a:pt x="78" y="530"/>
                  </a:lnTo>
                  <a:cubicBezTo>
                    <a:pt x="34" y="594"/>
                    <a:pt x="0" y="687"/>
                    <a:pt x="0" y="780"/>
                  </a:cubicBezTo>
                  <a:lnTo>
                    <a:pt x="0" y="933"/>
                  </a:lnTo>
                  <a:lnTo>
                    <a:pt x="933" y="933"/>
                  </a:lnTo>
                  <a:lnTo>
                    <a:pt x="933" y="780"/>
                  </a:lnTo>
                  <a:cubicBezTo>
                    <a:pt x="933" y="687"/>
                    <a:pt x="918" y="609"/>
                    <a:pt x="873" y="530"/>
                  </a:cubicBezTo>
                  <a:lnTo>
                    <a:pt x="873" y="1"/>
                  </a:lnTo>
                  <a:close/>
                </a:path>
              </a:pathLst>
            </a:custGeom>
            <a:solidFill>
              <a:srgbClr val="ED69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0"/>
            <p:cNvSpPr/>
            <p:nvPr/>
          </p:nvSpPr>
          <p:spPr>
            <a:xfrm>
              <a:off x="406775" y="4512225"/>
              <a:ext cx="23325" cy="3925"/>
            </a:xfrm>
            <a:custGeom>
              <a:avLst/>
              <a:gdLst/>
              <a:ahLst/>
              <a:cxnLst/>
              <a:rect l="l" t="t" r="r" b="b"/>
              <a:pathLst>
                <a:path w="933" h="157" extrusionOk="0">
                  <a:moveTo>
                    <a:pt x="49" y="0"/>
                  </a:moveTo>
                  <a:cubicBezTo>
                    <a:pt x="19" y="0"/>
                    <a:pt x="0" y="15"/>
                    <a:pt x="0" y="30"/>
                  </a:cubicBezTo>
                  <a:lnTo>
                    <a:pt x="0" y="108"/>
                  </a:lnTo>
                  <a:cubicBezTo>
                    <a:pt x="0" y="123"/>
                    <a:pt x="19" y="142"/>
                    <a:pt x="34" y="142"/>
                  </a:cubicBezTo>
                  <a:lnTo>
                    <a:pt x="903" y="157"/>
                  </a:lnTo>
                  <a:cubicBezTo>
                    <a:pt x="918" y="157"/>
                    <a:pt x="933" y="142"/>
                    <a:pt x="933" y="123"/>
                  </a:cubicBezTo>
                  <a:lnTo>
                    <a:pt x="933" y="49"/>
                  </a:lnTo>
                  <a:cubicBezTo>
                    <a:pt x="933" y="30"/>
                    <a:pt x="918" y="15"/>
                    <a:pt x="903" y="15"/>
                  </a:cubicBezTo>
                  <a:lnTo>
                    <a:pt x="49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0"/>
            <p:cNvSpPr/>
            <p:nvPr/>
          </p:nvSpPr>
          <p:spPr>
            <a:xfrm>
              <a:off x="406400" y="4346275"/>
              <a:ext cx="79675" cy="150025"/>
            </a:xfrm>
            <a:custGeom>
              <a:avLst/>
              <a:gdLst/>
              <a:ahLst/>
              <a:cxnLst/>
              <a:rect l="l" t="t" r="r" b="b"/>
              <a:pathLst>
                <a:path w="3187" h="6001" extrusionOk="0">
                  <a:moveTo>
                    <a:pt x="0" y="0"/>
                  </a:moveTo>
                  <a:lnTo>
                    <a:pt x="15" y="5922"/>
                  </a:lnTo>
                  <a:lnTo>
                    <a:pt x="996" y="5940"/>
                  </a:lnTo>
                  <a:lnTo>
                    <a:pt x="1414" y="1478"/>
                  </a:lnTo>
                  <a:lnTo>
                    <a:pt x="2086" y="6000"/>
                  </a:lnTo>
                  <a:lnTo>
                    <a:pt x="3187" y="6000"/>
                  </a:lnTo>
                  <a:lnTo>
                    <a:pt x="2690" y="0"/>
                  </a:ln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0"/>
            <p:cNvSpPr/>
            <p:nvPr/>
          </p:nvSpPr>
          <p:spPr>
            <a:xfrm>
              <a:off x="511325" y="4187700"/>
              <a:ext cx="23350" cy="27250"/>
            </a:xfrm>
            <a:custGeom>
              <a:avLst/>
              <a:gdLst/>
              <a:ahLst/>
              <a:cxnLst/>
              <a:rect l="l" t="t" r="r" b="b"/>
              <a:pathLst>
                <a:path w="934" h="1090" extrusionOk="0">
                  <a:moveTo>
                    <a:pt x="516" y="0"/>
                  </a:moveTo>
                  <a:cubicBezTo>
                    <a:pt x="437" y="0"/>
                    <a:pt x="344" y="30"/>
                    <a:pt x="295" y="79"/>
                  </a:cubicBezTo>
                  <a:lnTo>
                    <a:pt x="157" y="250"/>
                  </a:lnTo>
                  <a:cubicBezTo>
                    <a:pt x="94" y="310"/>
                    <a:pt x="79" y="403"/>
                    <a:pt x="109" y="482"/>
                  </a:cubicBezTo>
                  <a:lnTo>
                    <a:pt x="34" y="653"/>
                  </a:lnTo>
                  <a:cubicBezTo>
                    <a:pt x="1" y="717"/>
                    <a:pt x="16" y="717"/>
                    <a:pt x="94" y="732"/>
                  </a:cubicBezTo>
                  <a:lnTo>
                    <a:pt x="609" y="1090"/>
                  </a:lnTo>
                  <a:cubicBezTo>
                    <a:pt x="575" y="978"/>
                    <a:pt x="874" y="638"/>
                    <a:pt x="889" y="545"/>
                  </a:cubicBezTo>
                  <a:cubicBezTo>
                    <a:pt x="904" y="512"/>
                    <a:pt x="904" y="482"/>
                    <a:pt x="904" y="467"/>
                  </a:cubicBezTo>
                  <a:cubicBezTo>
                    <a:pt x="933" y="295"/>
                    <a:pt x="855" y="123"/>
                    <a:pt x="717" y="30"/>
                  </a:cubicBezTo>
                  <a:cubicBezTo>
                    <a:pt x="702" y="30"/>
                    <a:pt x="687" y="15"/>
                    <a:pt x="669" y="15"/>
                  </a:cubicBezTo>
                  <a:lnTo>
                    <a:pt x="516" y="0"/>
                  </a:ln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0"/>
            <p:cNvSpPr/>
            <p:nvPr/>
          </p:nvSpPr>
          <p:spPr>
            <a:xfrm>
              <a:off x="528875" y="4192350"/>
              <a:ext cx="3475" cy="3475"/>
            </a:xfrm>
            <a:custGeom>
              <a:avLst/>
              <a:gdLst/>
              <a:ahLst/>
              <a:cxnLst/>
              <a:rect l="l" t="t" r="r" b="b"/>
              <a:pathLst>
                <a:path w="139" h="139" extrusionOk="0">
                  <a:moveTo>
                    <a:pt x="138" y="1"/>
                  </a:moveTo>
                  <a:cubicBezTo>
                    <a:pt x="138" y="1"/>
                    <a:pt x="30" y="31"/>
                    <a:pt x="0" y="139"/>
                  </a:cubicBezTo>
                  <a:lnTo>
                    <a:pt x="138" y="1"/>
                  </a:ln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0"/>
            <p:cNvSpPr/>
            <p:nvPr/>
          </p:nvSpPr>
          <p:spPr>
            <a:xfrm>
              <a:off x="528500" y="4191975"/>
              <a:ext cx="4225" cy="4325"/>
            </a:xfrm>
            <a:custGeom>
              <a:avLst/>
              <a:gdLst/>
              <a:ahLst/>
              <a:cxnLst/>
              <a:rect l="l" t="t" r="r" b="b"/>
              <a:pathLst>
                <a:path w="169" h="173" extrusionOk="0">
                  <a:moveTo>
                    <a:pt x="153" y="1"/>
                  </a:moveTo>
                  <a:cubicBezTo>
                    <a:pt x="138" y="1"/>
                    <a:pt x="30" y="46"/>
                    <a:pt x="0" y="154"/>
                  </a:cubicBezTo>
                  <a:cubicBezTo>
                    <a:pt x="0" y="173"/>
                    <a:pt x="15" y="173"/>
                    <a:pt x="15" y="173"/>
                  </a:cubicBezTo>
                  <a:lnTo>
                    <a:pt x="30" y="173"/>
                  </a:lnTo>
                  <a:cubicBezTo>
                    <a:pt x="60" y="61"/>
                    <a:pt x="153" y="31"/>
                    <a:pt x="153" y="31"/>
                  </a:cubicBezTo>
                  <a:cubicBezTo>
                    <a:pt x="168" y="31"/>
                    <a:pt x="168" y="16"/>
                    <a:pt x="168" y="16"/>
                  </a:cubicBezTo>
                  <a:cubicBezTo>
                    <a:pt x="168" y="1"/>
                    <a:pt x="153" y="1"/>
                    <a:pt x="153" y="1"/>
                  </a:cubicBezTo>
                  <a:close/>
                </a:path>
              </a:pathLst>
            </a:custGeom>
            <a:solidFill>
              <a:srgbClr val="EE7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0"/>
            <p:cNvSpPr/>
            <p:nvPr/>
          </p:nvSpPr>
          <p:spPr>
            <a:xfrm>
              <a:off x="524575" y="4188075"/>
              <a:ext cx="3475" cy="3575"/>
            </a:xfrm>
            <a:custGeom>
              <a:avLst/>
              <a:gdLst/>
              <a:ahLst/>
              <a:cxnLst/>
              <a:rect l="l" t="t" r="r" b="b"/>
              <a:pathLst>
                <a:path w="139" h="143" extrusionOk="0">
                  <a:moveTo>
                    <a:pt x="139" y="0"/>
                  </a:moveTo>
                  <a:cubicBezTo>
                    <a:pt x="139" y="0"/>
                    <a:pt x="30" y="30"/>
                    <a:pt x="1" y="142"/>
                  </a:cubicBezTo>
                  <a:lnTo>
                    <a:pt x="139" y="0"/>
                  </a:ln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0"/>
            <p:cNvSpPr/>
            <p:nvPr/>
          </p:nvSpPr>
          <p:spPr>
            <a:xfrm>
              <a:off x="524200" y="4187700"/>
              <a:ext cx="4325" cy="4300"/>
            </a:xfrm>
            <a:custGeom>
              <a:avLst/>
              <a:gdLst/>
              <a:ahLst/>
              <a:cxnLst/>
              <a:rect l="l" t="t" r="r" b="b"/>
              <a:pathLst>
                <a:path w="173" h="172" extrusionOk="0">
                  <a:moveTo>
                    <a:pt x="154" y="0"/>
                  </a:moveTo>
                  <a:cubicBezTo>
                    <a:pt x="139" y="0"/>
                    <a:pt x="30" y="30"/>
                    <a:pt x="1" y="157"/>
                  </a:cubicBezTo>
                  <a:cubicBezTo>
                    <a:pt x="1" y="157"/>
                    <a:pt x="1" y="172"/>
                    <a:pt x="16" y="172"/>
                  </a:cubicBezTo>
                  <a:cubicBezTo>
                    <a:pt x="30" y="172"/>
                    <a:pt x="30" y="172"/>
                    <a:pt x="30" y="157"/>
                  </a:cubicBezTo>
                  <a:cubicBezTo>
                    <a:pt x="60" y="64"/>
                    <a:pt x="154" y="30"/>
                    <a:pt x="154" y="30"/>
                  </a:cubicBezTo>
                  <a:cubicBezTo>
                    <a:pt x="172" y="15"/>
                    <a:pt x="172" y="15"/>
                    <a:pt x="172" y="0"/>
                  </a:cubicBezTo>
                  <a:close/>
                </a:path>
              </a:pathLst>
            </a:custGeom>
            <a:solidFill>
              <a:srgbClr val="EE7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0"/>
            <p:cNvSpPr/>
            <p:nvPr/>
          </p:nvSpPr>
          <p:spPr>
            <a:xfrm>
              <a:off x="359750" y="4203275"/>
              <a:ext cx="167550" cy="145350"/>
            </a:xfrm>
            <a:custGeom>
              <a:avLst/>
              <a:gdLst/>
              <a:ahLst/>
              <a:cxnLst/>
              <a:rect l="l" t="t" r="r" b="b"/>
              <a:pathLst>
                <a:path w="6702" h="5814" extrusionOk="0">
                  <a:moveTo>
                    <a:pt x="6112" y="0"/>
                  </a:moveTo>
                  <a:lnTo>
                    <a:pt x="5661" y="933"/>
                  </a:lnTo>
                  <a:lnTo>
                    <a:pt x="4232" y="1444"/>
                  </a:lnTo>
                  <a:cubicBezTo>
                    <a:pt x="4213" y="1429"/>
                    <a:pt x="4183" y="1429"/>
                    <a:pt x="4168" y="1415"/>
                  </a:cubicBezTo>
                  <a:cubicBezTo>
                    <a:pt x="4059" y="1378"/>
                    <a:pt x="3939" y="1368"/>
                    <a:pt x="3819" y="1368"/>
                  </a:cubicBezTo>
                  <a:cubicBezTo>
                    <a:pt x="3683" y="1368"/>
                    <a:pt x="3545" y="1381"/>
                    <a:pt x="3422" y="1381"/>
                  </a:cubicBezTo>
                  <a:cubicBezTo>
                    <a:pt x="3142" y="1400"/>
                    <a:pt x="2847" y="1366"/>
                    <a:pt x="2568" y="1429"/>
                  </a:cubicBezTo>
                  <a:cubicBezTo>
                    <a:pt x="2396" y="1474"/>
                    <a:pt x="2209" y="1568"/>
                    <a:pt x="2086" y="1724"/>
                  </a:cubicBezTo>
                  <a:lnTo>
                    <a:pt x="2086" y="1709"/>
                  </a:lnTo>
                  <a:lnTo>
                    <a:pt x="780" y="3030"/>
                  </a:lnTo>
                  <a:lnTo>
                    <a:pt x="202" y="3638"/>
                  </a:lnTo>
                  <a:cubicBezTo>
                    <a:pt x="0" y="3870"/>
                    <a:pt x="49" y="4228"/>
                    <a:pt x="295" y="4444"/>
                  </a:cubicBezTo>
                  <a:cubicBezTo>
                    <a:pt x="399" y="4532"/>
                    <a:pt x="523" y="4575"/>
                    <a:pt x="642" y="4575"/>
                  </a:cubicBezTo>
                  <a:cubicBezTo>
                    <a:pt x="777" y="4575"/>
                    <a:pt x="906" y="4521"/>
                    <a:pt x="997" y="4414"/>
                  </a:cubicBezTo>
                  <a:lnTo>
                    <a:pt x="1620" y="3683"/>
                  </a:lnTo>
                  <a:lnTo>
                    <a:pt x="1620" y="3698"/>
                  </a:lnTo>
                  <a:lnTo>
                    <a:pt x="1851" y="3452"/>
                  </a:lnTo>
                  <a:lnTo>
                    <a:pt x="1851" y="3605"/>
                  </a:lnTo>
                  <a:cubicBezTo>
                    <a:pt x="1851" y="4164"/>
                    <a:pt x="1836" y="4739"/>
                    <a:pt x="1851" y="5317"/>
                  </a:cubicBezTo>
                  <a:lnTo>
                    <a:pt x="1851" y="5814"/>
                  </a:lnTo>
                  <a:lnTo>
                    <a:pt x="4526" y="5784"/>
                  </a:lnTo>
                  <a:lnTo>
                    <a:pt x="4571" y="5784"/>
                  </a:lnTo>
                  <a:cubicBezTo>
                    <a:pt x="4571" y="4866"/>
                    <a:pt x="4556" y="3933"/>
                    <a:pt x="4556" y="3015"/>
                  </a:cubicBezTo>
                  <a:lnTo>
                    <a:pt x="6064" y="1959"/>
                  </a:lnTo>
                  <a:cubicBezTo>
                    <a:pt x="6157" y="1896"/>
                    <a:pt x="6220" y="1803"/>
                    <a:pt x="6250" y="1694"/>
                  </a:cubicBezTo>
                  <a:lnTo>
                    <a:pt x="6702" y="325"/>
                  </a:lnTo>
                  <a:lnTo>
                    <a:pt x="6112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0"/>
            <p:cNvSpPr/>
            <p:nvPr/>
          </p:nvSpPr>
          <p:spPr>
            <a:xfrm>
              <a:off x="406025" y="4272775"/>
              <a:ext cx="775" cy="36950"/>
            </a:xfrm>
            <a:custGeom>
              <a:avLst/>
              <a:gdLst/>
              <a:ahLst/>
              <a:cxnLst/>
              <a:rect l="l" t="t" r="r" b="b"/>
              <a:pathLst>
                <a:path w="31" h="1478" extrusionOk="0">
                  <a:moveTo>
                    <a:pt x="15" y="0"/>
                  </a:moveTo>
                  <a:cubicBezTo>
                    <a:pt x="0" y="0"/>
                    <a:pt x="0" y="19"/>
                    <a:pt x="0" y="19"/>
                  </a:cubicBezTo>
                  <a:lnTo>
                    <a:pt x="0" y="1463"/>
                  </a:lnTo>
                  <a:cubicBezTo>
                    <a:pt x="0" y="1478"/>
                    <a:pt x="0" y="1478"/>
                    <a:pt x="15" y="1478"/>
                  </a:cubicBezTo>
                  <a:cubicBezTo>
                    <a:pt x="30" y="1478"/>
                    <a:pt x="30" y="1478"/>
                    <a:pt x="30" y="1463"/>
                  </a:cubicBezTo>
                  <a:lnTo>
                    <a:pt x="30" y="19"/>
                  </a:lnTo>
                  <a:cubicBezTo>
                    <a:pt x="30" y="19"/>
                    <a:pt x="30" y="0"/>
                    <a:pt x="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0"/>
            <p:cNvSpPr/>
            <p:nvPr/>
          </p:nvSpPr>
          <p:spPr>
            <a:xfrm>
              <a:off x="473275" y="4256900"/>
              <a:ext cx="775" cy="38100"/>
            </a:xfrm>
            <a:custGeom>
              <a:avLst/>
              <a:gdLst/>
              <a:ahLst/>
              <a:cxnLst/>
              <a:rect l="l" t="t" r="r" b="b"/>
              <a:pathLst>
                <a:path w="31" h="1524" extrusionOk="0">
                  <a:moveTo>
                    <a:pt x="15" y="1"/>
                  </a:moveTo>
                  <a:cubicBezTo>
                    <a:pt x="0" y="1"/>
                    <a:pt x="0" y="16"/>
                    <a:pt x="0" y="16"/>
                  </a:cubicBezTo>
                  <a:lnTo>
                    <a:pt x="0" y="1508"/>
                  </a:lnTo>
                  <a:cubicBezTo>
                    <a:pt x="0" y="1508"/>
                    <a:pt x="0" y="1523"/>
                    <a:pt x="15" y="1523"/>
                  </a:cubicBezTo>
                  <a:lnTo>
                    <a:pt x="30" y="1508"/>
                  </a:lnTo>
                  <a:lnTo>
                    <a:pt x="30" y="16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0"/>
            <p:cNvSpPr/>
            <p:nvPr/>
          </p:nvSpPr>
          <p:spPr>
            <a:xfrm>
              <a:off x="430550" y="4232750"/>
              <a:ext cx="27550" cy="10200"/>
            </a:xfrm>
            <a:custGeom>
              <a:avLst/>
              <a:gdLst/>
              <a:ahLst/>
              <a:cxnLst/>
              <a:rect l="l" t="t" r="r" b="b"/>
              <a:pathLst>
                <a:path w="1102" h="408" extrusionOk="0">
                  <a:moveTo>
                    <a:pt x="75" y="1"/>
                  </a:moveTo>
                  <a:cubicBezTo>
                    <a:pt x="30" y="1"/>
                    <a:pt x="0" y="49"/>
                    <a:pt x="0" y="79"/>
                  </a:cubicBezTo>
                  <a:lnTo>
                    <a:pt x="0" y="329"/>
                  </a:lnTo>
                  <a:cubicBezTo>
                    <a:pt x="0" y="359"/>
                    <a:pt x="30" y="407"/>
                    <a:pt x="75" y="407"/>
                  </a:cubicBezTo>
                  <a:lnTo>
                    <a:pt x="1027" y="407"/>
                  </a:lnTo>
                  <a:cubicBezTo>
                    <a:pt x="1071" y="407"/>
                    <a:pt x="1101" y="359"/>
                    <a:pt x="1101" y="329"/>
                  </a:cubicBezTo>
                  <a:lnTo>
                    <a:pt x="1101" y="79"/>
                  </a:lnTo>
                  <a:cubicBezTo>
                    <a:pt x="1101" y="49"/>
                    <a:pt x="1071" y="1"/>
                    <a:pt x="1027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0"/>
            <p:cNvSpPr/>
            <p:nvPr/>
          </p:nvSpPr>
          <p:spPr>
            <a:xfrm>
              <a:off x="497700" y="4223425"/>
              <a:ext cx="5175" cy="10550"/>
            </a:xfrm>
            <a:custGeom>
              <a:avLst/>
              <a:gdLst/>
              <a:ahLst/>
              <a:cxnLst/>
              <a:rect l="l" t="t" r="r" b="b"/>
              <a:pathLst>
                <a:path w="207" h="422" extrusionOk="0">
                  <a:moveTo>
                    <a:pt x="187" y="0"/>
                  </a:moveTo>
                  <a:cubicBezTo>
                    <a:pt x="187" y="0"/>
                    <a:pt x="173" y="0"/>
                    <a:pt x="173" y="15"/>
                  </a:cubicBezTo>
                  <a:lnTo>
                    <a:pt x="1" y="407"/>
                  </a:lnTo>
                  <a:cubicBezTo>
                    <a:pt x="1" y="422"/>
                    <a:pt x="1" y="422"/>
                    <a:pt x="20" y="422"/>
                  </a:cubicBezTo>
                  <a:lnTo>
                    <a:pt x="35" y="422"/>
                  </a:lnTo>
                  <a:lnTo>
                    <a:pt x="206" y="15"/>
                  </a:lnTo>
                  <a:cubicBezTo>
                    <a:pt x="206" y="15"/>
                    <a:pt x="206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0"/>
            <p:cNvSpPr/>
            <p:nvPr/>
          </p:nvSpPr>
          <p:spPr>
            <a:xfrm>
              <a:off x="491550" y="4226600"/>
              <a:ext cx="10100" cy="3850"/>
            </a:xfrm>
            <a:custGeom>
              <a:avLst/>
              <a:gdLst/>
              <a:ahLst/>
              <a:cxnLst/>
              <a:rect l="l" t="t" r="r" b="b"/>
              <a:pathLst>
                <a:path w="404" h="154" extrusionOk="0">
                  <a:moveTo>
                    <a:pt x="374" y="0"/>
                  </a:moveTo>
                  <a:lnTo>
                    <a:pt x="1" y="123"/>
                  </a:lnTo>
                  <a:lnTo>
                    <a:pt x="1" y="138"/>
                  </a:lnTo>
                  <a:cubicBezTo>
                    <a:pt x="1" y="138"/>
                    <a:pt x="1" y="153"/>
                    <a:pt x="16" y="153"/>
                  </a:cubicBezTo>
                  <a:lnTo>
                    <a:pt x="389" y="30"/>
                  </a:lnTo>
                  <a:cubicBezTo>
                    <a:pt x="389" y="30"/>
                    <a:pt x="404" y="30"/>
                    <a:pt x="389" y="15"/>
                  </a:cubicBezTo>
                  <a:cubicBezTo>
                    <a:pt x="389" y="15"/>
                    <a:pt x="389" y="0"/>
                    <a:pt x="37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Google Shape;1200;p39"/>
          <p:cNvSpPr txBox="1">
            <a:spLocks noGrp="1"/>
          </p:cNvSpPr>
          <p:nvPr>
            <p:ph type="title"/>
          </p:nvPr>
        </p:nvSpPr>
        <p:spPr>
          <a:xfrm>
            <a:off x="645093" y="289447"/>
            <a:ext cx="5030400" cy="38355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000" dirty="0"/>
              <a:t>Sifat Islam yang </a:t>
            </a:r>
            <a:r>
              <a:rPr lang="en-ID" sz="2000" dirty="0" err="1"/>
              <a:t>harus</a:t>
            </a:r>
            <a:r>
              <a:rPr lang="en-ID" sz="2000" dirty="0"/>
              <a:t> </a:t>
            </a:r>
            <a:r>
              <a:rPr lang="en-ID" sz="2000" dirty="0" err="1"/>
              <a:t>dimiliki</a:t>
            </a:r>
            <a:r>
              <a:rPr lang="en-ID" sz="2000" dirty="0"/>
              <a:t> </a:t>
            </a:r>
            <a:r>
              <a:rPr lang="en-ID" sz="2000" dirty="0" err="1"/>
              <a:t>bidan</a:t>
            </a:r>
            <a:r>
              <a:rPr lang="en-ID" sz="2000" dirty="0"/>
              <a:t> </a:t>
            </a:r>
            <a:r>
              <a:rPr lang="en-ID" sz="2000" dirty="0" err="1"/>
              <a:t>antara</a:t>
            </a:r>
            <a:r>
              <a:rPr lang="en-ID" sz="2000" dirty="0"/>
              <a:t> lain :</a:t>
            </a:r>
            <a:endParaRPr sz="2000" dirty="0"/>
          </a:p>
        </p:txBody>
      </p:sp>
      <p:sp>
        <p:nvSpPr>
          <p:cNvPr id="1201" name="Google Shape;1201;p39"/>
          <p:cNvSpPr txBox="1">
            <a:spLocks noGrp="1"/>
          </p:cNvSpPr>
          <p:nvPr>
            <p:ph type="body" idx="1"/>
          </p:nvPr>
        </p:nvSpPr>
        <p:spPr>
          <a:xfrm>
            <a:off x="187038" y="1081997"/>
            <a:ext cx="8406244" cy="19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1. </a:t>
            </a:r>
            <a:r>
              <a:rPr lang="en-ID" dirty="0" err="1"/>
              <a:t>Kejujuran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keikhlasan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Allah SWT.2. Adil dan </a:t>
            </a:r>
            <a:r>
              <a:rPr lang="en-ID" dirty="0" err="1"/>
              <a:t>jujur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menjalankan</a:t>
            </a:r>
            <a:r>
              <a:rPr lang="en-ID" dirty="0"/>
              <a:t> </a:t>
            </a:r>
            <a:r>
              <a:rPr lang="en-ID" dirty="0" err="1"/>
              <a:t>tugasnya</a:t>
            </a:r>
            <a:r>
              <a:rPr lang="en-ID" dirty="0"/>
              <a:t> di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, </a:t>
            </a:r>
            <a:r>
              <a:rPr lang="en-ID" dirty="0" err="1"/>
              <a:t>sebagaimana</a:t>
            </a:r>
            <a:r>
              <a:rPr lang="en-ID" dirty="0"/>
              <a:t> </a:t>
            </a:r>
            <a:r>
              <a:rPr lang="en-ID" dirty="0" err="1"/>
              <a:t>firman</a:t>
            </a:r>
            <a:r>
              <a:rPr lang="en-ID" dirty="0"/>
              <a:t> Allah SWT </a:t>
            </a:r>
            <a:r>
              <a:rPr lang="en-ID" dirty="0" err="1"/>
              <a:t>surat</a:t>
            </a:r>
            <a:r>
              <a:rPr lang="en-ID" dirty="0"/>
              <a:t> Al </a:t>
            </a:r>
            <a:r>
              <a:rPr lang="en-ID" dirty="0" err="1"/>
              <a:t>Maidah</a:t>
            </a:r>
            <a:r>
              <a:rPr lang="en-ID" dirty="0"/>
              <a:t>: 8Artinya: “Hai orang-orang yang </a:t>
            </a:r>
            <a:r>
              <a:rPr lang="en-ID" dirty="0" err="1"/>
              <a:t>beriman</a:t>
            </a:r>
            <a:r>
              <a:rPr lang="en-ID" dirty="0"/>
              <a:t> </a:t>
            </a:r>
            <a:r>
              <a:rPr lang="en-ID" dirty="0" err="1"/>
              <a:t>hendaklah</a:t>
            </a:r>
            <a:r>
              <a:rPr lang="en-ID" dirty="0"/>
              <a:t> </a:t>
            </a:r>
            <a:r>
              <a:rPr lang="en-ID" dirty="0" err="1"/>
              <a:t>kamu</a:t>
            </a:r>
            <a:r>
              <a:rPr lang="en-ID" dirty="0"/>
              <a:t> Jadi orang-orang yang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menegakkan</a:t>
            </a:r>
            <a:r>
              <a:rPr lang="en-ID" dirty="0"/>
              <a:t> (</a:t>
            </a:r>
            <a:r>
              <a:rPr lang="en-ID" dirty="0" err="1"/>
              <a:t>kebenaran</a:t>
            </a:r>
            <a:r>
              <a:rPr lang="en-ID" dirty="0"/>
              <a:t>) </a:t>
            </a:r>
            <a:r>
              <a:rPr lang="en-ID" dirty="0" err="1"/>
              <a:t>karena</a:t>
            </a:r>
            <a:r>
              <a:rPr lang="en-ID" dirty="0"/>
              <a:t> Allah,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saksi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adil</a:t>
            </a:r>
            <a:r>
              <a:rPr lang="en-ID" dirty="0"/>
              <a:t>. dan </a:t>
            </a:r>
            <a:r>
              <a:rPr lang="en-ID" dirty="0" err="1"/>
              <a:t>janganlah</a:t>
            </a:r>
            <a:r>
              <a:rPr lang="en-ID" dirty="0"/>
              <a:t> </a:t>
            </a:r>
            <a:r>
              <a:rPr lang="en-ID" dirty="0" err="1"/>
              <a:t>sekali</a:t>
            </a:r>
            <a:r>
              <a:rPr lang="en-ID" dirty="0"/>
              <a:t>-kali </a:t>
            </a:r>
            <a:r>
              <a:rPr lang="en-ID" dirty="0" err="1"/>
              <a:t>kebencianmu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sesuatu</a:t>
            </a:r>
            <a:r>
              <a:rPr lang="en-ID" dirty="0"/>
              <a:t> </a:t>
            </a:r>
            <a:r>
              <a:rPr lang="en-ID" dirty="0" err="1"/>
              <a:t>kaum</a:t>
            </a:r>
            <a:r>
              <a:rPr lang="en-ID" dirty="0"/>
              <a:t>, </a:t>
            </a:r>
            <a:r>
              <a:rPr lang="en-ID" dirty="0" err="1"/>
              <a:t>mendorong</a:t>
            </a:r>
            <a:r>
              <a:rPr lang="en-ID" dirty="0"/>
              <a:t> </a:t>
            </a:r>
            <a:r>
              <a:rPr lang="en-ID" dirty="0" err="1"/>
              <a:t>kamu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Berlaku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adil</a:t>
            </a:r>
            <a:r>
              <a:rPr lang="en-ID" dirty="0"/>
              <a:t>. </a:t>
            </a:r>
            <a:r>
              <a:rPr lang="en-ID" dirty="0" err="1"/>
              <a:t>Berlaku</a:t>
            </a:r>
            <a:r>
              <a:rPr lang="en-ID" dirty="0"/>
              <a:t> </a:t>
            </a:r>
            <a:r>
              <a:rPr lang="en-ID" dirty="0" err="1"/>
              <a:t>adillah</a:t>
            </a:r>
            <a:r>
              <a:rPr lang="en-ID" dirty="0"/>
              <a:t>,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adil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dekat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takwa</a:t>
            </a:r>
            <a:r>
              <a:rPr lang="en-ID" dirty="0"/>
              <a:t>. dan </a:t>
            </a:r>
            <a:r>
              <a:rPr lang="en-ID" dirty="0" err="1"/>
              <a:t>bertakwalah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Allah, </a:t>
            </a:r>
            <a:r>
              <a:rPr lang="en-ID" dirty="0" err="1"/>
              <a:t>Sesungguhnya</a:t>
            </a:r>
            <a:r>
              <a:rPr lang="en-ID" dirty="0"/>
              <a:t> Allah </a:t>
            </a:r>
            <a:r>
              <a:rPr lang="en-ID" dirty="0" err="1"/>
              <a:t>Maha</a:t>
            </a:r>
            <a:r>
              <a:rPr lang="en-ID" dirty="0"/>
              <a:t> </a:t>
            </a:r>
            <a:r>
              <a:rPr lang="en-ID" dirty="0" err="1"/>
              <a:t>mengetahui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kamu</a:t>
            </a:r>
            <a:r>
              <a:rPr lang="en-ID" dirty="0"/>
              <a:t> </a:t>
            </a:r>
            <a:r>
              <a:rPr lang="en-ID" dirty="0" err="1"/>
              <a:t>kerjakan</a:t>
            </a:r>
            <a:r>
              <a:rPr lang="en-ID" dirty="0"/>
              <a:t>.” (QS Al-</a:t>
            </a:r>
            <a:r>
              <a:rPr lang="en-ID" dirty="0" err="1"/>
              <a:t>Maidah</a:t>
            </a:r>
            <a:r>
              <a:rPr lang="en-ID" dirty="0"/>
              <a:t>: 8)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perkembangan</a:t>
            </a:r>
            <a:r>
              <a:rPr lang="en-ID" dirty="0"/>
              <a:t> zaman,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menjalankan</a:t>
            </a:r>
            <a:r>
              <a:rPr lang="en-ID" dirty="0"/>
              <a:t> </a:t>
            </a:r>
            <a:r>
              <a:rPr lang="en-ID" dirty="0" err="1"/>
              <a:t>tugasnya</a:t>
            </a:r>
            <a:r>
              <a:rPr lang="en-ID" dirty="0"/>
              <a:t> </a:t>
            </a:r>
            <a:r>
              <a:rPr lang="en-ID" dirty="0" err="1"/>
              <a:t>bidan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tingkah</a:t>
            </a:r>
            <a:r>
              <a:rPr lang="en-ID" dirty="0"/>
              <a:t> </a:t>
            </a:r>
            <a:r>
              <a:rPr lang="en-ID" dirty="0" err="1"/>
              <a:t>laku</a:t>
            </a:r>
            <a:r>
              <a:rPr lang="en-ID" dirty="0"/>
              <a:t> dan </a:t>
            </a:r>
            <a:r>
              <a:rPr lang="en-ID" dirty="0" err="1"/>
              <a:t>akhlak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dicontohkan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. </a:t>
            </a:r>
            <a:r>
              <a:rPr lang="en-ID" dirty="0" err="1"/>
              <a:t>Selain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sifat</a:t>
            </a:r>
            <a:r>
              <a:rPr lang="en-ID" dirty="0"/>
              <a:t> </a:t>
            </a:r>
            <a:r>
              <a:rPr lang="en-ID" dirty="0" err="1"/>
              <a:t>jujur</a:t>
            </a:r>
            <a:r>
              <a:rPr lang="en-ID" dirty="0"/>
              <a:t>, </a:t>
            </a:r>
            <a:r>
              <a:rPr lang="en-ID" dirty="0" err="1"/>
              <a:t>sabar</a:t>
            </a:r>
            <a:r>
              <a:rPr lang="en-ID" dirty="0"/>
              <a:t>, </a:t>
            </a:r>
            <a:r>
              <a:rPr lang="en-ID" dirty="0" err="1"/>
              <a:t>adil</a:t>
            </a:r>
            <a:r>
              <a:rPr lang="en-ID" dirty="0"/>
              <a:t>, </a:t>
            </a:r>
            <a:r>
              <a:rPr lang="en-ID" dirty="0" err="1"/>
              <a:t>ikhlas</a:t>
            </a:r>
            <a:r>
              <a:rPr lang="en-ID" dirty="0"/>
              <a:t> </a:t>
            </a:r>
            <a:r>
              <a:rPr lang="en-ID" dirty="0" err="1"/>
              <a:t>tertanam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jiwa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makhluk</a:t>
            </a:r>
            <a:r>
              <a:rPr lang="en-ID" dirty="0"/>
              <a:t> Allah SWT.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lihat</a:t>
            </a:r>
            <a:r>
              <a:rPr lang="en-ID" dirty="0"/>
              <a:t> </a:t>
            </a:r>
            <a:r>
              <a:rPr lang="en-ID" dirty="0" err="1"/>
              <a:t>sekarang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bidan</a:t>
            </a:r>
            <a:r>
              <a:rPr lang="en-ID" dirty="0"/>
              <a:t> yang salah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menjalankan</a:t>
            </a:r>
            <a:r>
              <a:rPr lang="en-ID" dirty="0"/>
              <a:t> </a:t>
            </a:r>
            <a:r>
              <a:rPr lang="en-ID" dirty="0" err="1"/>
              <a:t>tugasnya</a:t>
            </a:r>
            <a:r>
              <a:rPr lang="en-ID" dirty="0"/>
              <a:t>, </a:t>
            </a:r>
            <a:r>
              <a:rPr lang="en-ID" dirty="0" err="1"/>
              <a:t>misalnya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aborsi</a:t>
            </a:r>
            <a:r>
              <a:rPr lang="en-ID" dirty="0"/>
              <a:t>,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inilah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kode</a:t>
            </a:r>
            <a:r>
              <a:rPr lang="en-ID" dirty="0"/>
              <a:t> </a:t>
            </a:r>
            <a:r>
              <a:rPr lang="en-ID" dirty="0" err="1"/>
              <a:t>etik</a:t>
            </a:r>
            <a:r>
              <a:rPr lang="en-ID" dirty="0"/>
              <a:t> </a:t>
            </a:r>
            <a:r>
              <a:rPr lang="en-ID" dirty="0" err="1"/>
              <a:t>bidan</a:t>
            </a:r>
            <a:r>
              <a:rPr lang="en-ID" dirty="0"/>
              <a:t>, dan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menyimpang</a:t>
            </a:r>
            <a:r>
              <a:rPr lang="en-ID" dirty="0"/>
              <a:t> dan </a:t>
            </a:r>
            <a:r>
              <a:rPr lang="en-ID" dirty="0" err="1"/>
              <a:t>nama-nama</a:t>
            </a:r>
            <a:r>
              <a:rPr lang="en-ID" dirty="0"/>
              <a:t> yang </a:t>
            </a:r>
            <a:r>
              <a:rPr lang="en-ID" dirty="0" err="1"/>
              <a:t>berisikan</a:t>
            </a:r>
            <a:r>
              <a:rPr lang="en-ID" dirty="0"/>
              <a:t> </a:t>
            </a:r>
            <a:r>
              <a:rPr lang="en-ID" dirty="0" err="1"/>
              <a:t>larangan-larangan</a:t>
            </a:r>
            <a:r>
              <a:rPr lang="en-ID" dirty="0"/>
              <a:t> dan </a:t>
            </a:r>
            <a:r>
              <a:rPr lang="en-ID" dirty="0" err="1"/>
              <a:t>petunjuk</a:t>
            </a:r>
            <a:r>
              <a:rPr lang="en-ID" dirty="0"/>
              <a:t>. </a:t>
            </a:r>
            <a:r>
              <a:rPr lang="en-ID" dirty="0" err="1"/>
              <a:t>Petunjuk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bidan</a:t>
            </a:r>
            <a:r>
              <a:rPr lang="en-ID" dirty="0"/>
              <a:t> yang </a:t>
            </a:r>
            <a:r>
              <a:rPr lang="en-ID" dirty="0" err="1"/>
              <a:t>Islami</a:t>
            </a:r>
            <a:r>
              <a:rPr lang="en-ID" dirty="0"/>
              <a:t> dan </a:t>
            </a:r>
            <a:r>
              <a:rPr lang="en-ID" dirty="0" err="1"/>
              <a:t>menjalankan</a:t>
            </a:r>
            <a:r>
              <a:rPr lang="en-ID" dirty="0"/>
              <a:t> </a:t>
            </a:r>
            <a:r>
              <a:rPr lang="en-ID" dirty="0" err="1"/>
              <a:t>tugasnya</a:t>
            </a:r>
            <a:r>
              <a:rPr lang="en-ID" dirty="0"/>
              <a:t>.</a:t>
            </a:r>
            <a:endParaRPr dirty="0"/>
          </a:p>
        </p:txBody>
      </p:sp>
      <p:grpSp>
        <p:nvGrpSpPr>
          <p:cNvPr id="1202" name="Google Shape;1202;p39"/>
          <p:cNvGrpSpPr/>
          <p:nvPr/>
        </p:nvGrpSpPr>
        <p:grpSpPr>
          <a:xfrm>
            <a:off x="5325999" y="404708"/>
            <a:ext cx="449351" cy="134550"/>
            <a:chOff x="826998" y="3699099"/>
            <a:chExt cx="449351" cy="134550"/>
          </a:xfrm>
        </p:grpSpPr>
        <p:sp>
          <p:nvSpPr>
            <p:cNvPr id="1203" name="Google Shape;1203;p39"/>
            <p:cNvSpPr/>
            <p:nvPr/>
          </p:nvSpPr>
          <p:spPr>
            <a:xfrm rot="6311946">
              <a:off x="834358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9"/>
            <p:cNvSpPr/>
            <p:nvPr/>
          </p:nvSpPr>
          <p:spPr>
            <a:xfrm rot="6311946">
              <a:off x="1156972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9"/>
            <p:cNvSpPr/>
            <p:nvPr/>
          </p:nvSpPr>
          <p:spPr>
            <a:xfrm rot="6311946">
              <a:off x="995665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206" name="Google Shape;1206;p39"/>
          <p:cNvGrpSpPr/>
          <p:nvPr/>
        </p:nvGrpSpPr>
        <p:grpSpPr>
          <a:xfrm>
            <a:off x="6712526" y="141503"/>
            <a:ext cx="1139059" cy="796970"/>
            <a:chOff x="237750" y="2737200"/>
            <a:chExt cx="641675" cy="422675"/>
          </a:xfrm>
        </p:grpSpPr>
        <p:sp>
          <p:nvSpPr>
            <p:cNvPr id="1207" name="Google Shape;1207;p39"/>
            <p:cNvSpPr/>
            <p:nvPr/>
          </p:nvSpPr>
          <p:spPr>
            <a:xfrm>
              <a:off x="416925" y="3065275"/>
              <a:ext cx="123250" cy="59800"/>
            </a:xfrm>
            <a:custGeom>
              <a:avLst/>
              <a:gdLst/>
              <a:ahLst/>
              <a:cxnLst/>
              <a:rect l="l" t="t" r="r" b="b"/>
              <a:pathLst>
                <a:path w="4930" h="2392" extrusionOk="0">
                  <a:moveTo>
                    <a:pt x="1105" y="0"/>
                  </a:moveTo>
                  <a:cubicBezTo>
                    <a:pt x="1022" y="0"/>
                    <a:pt x="939" y="32"/>
                    <a:pt x="870" y="93"/>
                  </a:cubicBezTo>
                  <a:lnTo>
                    <a:pt x="698" y="246"/>
                  </a:lnTo>
                  <a:cubicBezTo>
                    <a:pt x="545" y="403"/>
                    <a:pt x="340" y="575"/>
                    <a:pt x="217" y="806"/>
                  </a:cubicBezTo>
                  <a:cubicBezTo>
                    <a:pt x="45" y="1120"/>
                    <a:pt x="1" y="1444"/>
                    <a:pt x="124" y="1724"/>
                  </a:cubicBezTo>
                  <a:cubicBezTo>
                    <a:pt x="232" y="1989"/>
                    <a:pt x="467" y="2205"/>
                    <a:pt x="777" y="2314"/>
                  </a:cubicBezTo>
                  <a:cubicBezTo>
                    <a:pt x="993" y="2377"/>
                    <a:pt x="1228" y="2392"/>
                    <a:pt x="1430" y="2392"/>
                  </a:cubicBezTo>
                  <a:lnTo>
                    <a:pt x="1478" y="2392"/>
                  </a:lnTo>
                  <a:cubicBezTo>
                    <a:pt x="1896" y="2392"/>
                    <a:pt x="2299" y="2332"/>
                    <a:pt x="2706" y="2284"/>
                  </a:cubicBezTo>
                  <a:cubicBezTo>
                    <a:pt x="3094" y="2225"/>
                    <a:pt x="3471" y="2173"/>
                    <a:pt x="3837" y="2173"/>
                  </a:cubicBezTo>
                  <a:cubicBezTo>
                    <a:pt x="4055" y="2173"/>
                    <a:pt x="4269" y="2191"/>
                    <a:pt x="4478" y="2239"/>
                  </a:cubicBezTo>
                  <a:cubicBezTo>
                    <a:pt x="4499" y="2242"/>
                    <a:pt x="4519" y="2244"/>
                    <a:pt x="4540" y="2244"/>
                  </a:cubicBezTo>
                  <a:cubicBezTo>
                    <a:pt x="4704" y="2244"/>
                    <a:pt x="4856" y="2140"/>
                    <a:pt x="4896" y="1974"/>
                  </a:cubicBezTo>
                  <a:cubicBezTo>
                    <a:pt x="4930" y="1787"/>
                    <a:pt x="4818" y="1616"/>
                    <a:pt x="4631" y="1567"/>
                  </a:cubicBezTo>
                  <a:cubicBezTo>
                    <a:pt x="4369" y="1508"/>
                    <a:pt x="4106" y="1486"/>
                    <a:pt x="3844" y="1486"/>
                  </a:cubicBezTo>
                  <a:cubicBezTo>
                    <a:pt x="3425" y="1486"/>
                    <a:pt x="3009" y="1543"/>
                    <a:pt x="2598" y="1601"/>
                  </a:cubicBezTo>
                  <a:cubicBezTo>
                    <a:pt x="2206" y="1661"/>
                    <a:pt x="1833" y="1709"/>
                    <a:pt x="1478" y="1709"/>
                  </a:cubicBezTo>
                  <a:cubicBezTo>
                    <a:pt x="1322" y="1709"/>
                    <a:pt x="1135" y="1709"/>
                    <a:pt x="993" y="1661"/>
                  </a:cubicBezTo>
                  <a:cubicBezTo>
                    <a:pt x="870" y="1616"/>
                    <a:pt x="792" y="1552"/>
                    <a:pt x="762" y="1474"/>
                  </a:cubicBezTo>
                  <a:cubicBezTo>
                    <a:pt x="713" y="1399"/>
                    <a:pt x="747" y="1273"/>
                    <a:pt x="807" y="1149"/>
                  </a:cubicBezTo>
                  <a:cubicBezTo>
                    <a:pt x="885" y="1008"/>
                    <a:pt x="1027" y="870"/>
                    <a:pt x="1165" y="746"/>
                  </a:cubicBezTo>
                  <a:lnTo>
                    <a:pt x="1336" y="590"/>
                  </a:lnTo>
                  <a:cubicBezTo>
                    <a:pt x="1478" y="467"/>
                    <a:pt x="1478" y="246"/>
                    <a:pt x="1351" y="108"/>
                  </a:cubicBezTo>
                  <a:cubicBezTo>
                    <a:pt x="1280" y="36"/>
                    <a:pt x="1193" y="0"/>
                    <a:pt x="1105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9"/>
            <p:cNvSpPr/>
            <p:nvPr/>
          </p:nvSpPr>
          <p:spPr>
            <a:xfrm>
              <a:off x="582125" y="3053475"/>
              <a:ext cx="114675" cy="66200"/>
            </a:xfrm>
            <a:custGeom>
              <a:avLst/>
              <a:gdLst/>
              <a:ahLst/>
              <a:cxnLst/>
              <a:rect l="l" t="t" r="r" b="b"/>
              <a:pathLst>
                <a:path w="4587" h="2648" extrusionOk="0">
                  <a:moveTo>
                    <a:pt x="2727" y="1"/>
                  </a:moveTo>
                  <a:cubicBezTo>
                    <a:pt x="2584" y="1"/>
                    <a:pt x="2457" y="90"/>
                    <a:pt x="2407" y="237"/>
                  </a:cubicBezTo>
                  <a:cubicBezTo>
                    <a:pt x="2348" y="409"/>
                    <a:pt x="2441" y="610"/>
                    <a:pt x="2612" y="674"/>
                  </a:cubicBezTo>
                  <a:lnTo>
                    <a:pt x="3418" y="954"/>
                  </a:lnTo>
                  <a:cubicBezTo>
                    <a:pt x="3545" y="998"/>
                    <a:pt x="3683" y="1047"/>
                    <a:pt x="3762" y="1125"/>
                  </a:cubicBezTo>
                  <a:cubicBezTo>
                    <a:pt x="3840" y="1200"/>
                    <a:pt x="3840" y="1371"/>
                    <a:pt x="3762" y="1498"/>
                  </a:cubicBezTo>
                  <a:cubicBezTo>
                    <a:pt x="3683" y="1636"/>
                    <a:pt x="3512" y="1759"/>
                    <a:pt x="3295" y="1823"/>
                  </a:cubicBezTo>
                  <a:cubicBezTo>
                    <a:pt x="3060" y="1886"/>
                    <a:pt x="2799" y="1886"/>
                    <a:pt x="2549" y="1901"/>
                  </a:cubicBezTo>
                  <a:lnTo>
                    <a:pt x="325" y="1965"/>
                  </a:lnTo>
                  <a:cubicBezTo>
                    <a:pt x="139" y="1965"/>
                    <a:pt x="1" y="2118"/>
                    <a:pt x="1" y="2304"/>
                  </a:cubicBezTo>
                  <a:cubicBezTo>
                    <a:pt x="1" y="2491"/>
                    <a:pt x="154" y="2647"/>
                    <a:pt x="340" y="2647"/>
                  </a:cubicBezTo>
                  <a:lnTo>
                    <a:pt x="2564" y="2584"/>
                  </a:lnTo>
                  <a:cubicBezTo>
                    <a:pt x="2844" y="2569"/>
                    <a:pt x="3172" y="2569"/>
                    <a:pt x="3482" y="2476"/>
                  </a:cubicBezTo>
                  <a:cubicBezTo>
                    <a:pt x="3870" y="2368"/>
                    <a:pt x="4180" y="2133"/>
                    <a:pt x="4351" y="1838"/>
                  </a:cubicBezTo>
                  <a:cubicBezTo>
                    <a:pt x="4586" y="1450"/>
                    <a:pt x="4538" y="968"/>
                    <a:pt x="4258" y="659"/>
                  </a:cubicBezTo>
                  <a:cubicBezTo>
                    <a:pt x="4071" y="454"/>
                    <a:pt x="3825" y="360"/>
                    <a:pt x="3653" y="301"/>
                  </a:cubicBezTo>
                  <a:lnTo>
                    <a:pt x="2844" y="21"/>
                  </a:lnTo>
                  <a:cubicBezTo>
                    <a:pt x="2804" y="7"/>
                    <a:pt x="2765" y="1"/>
                    <a:pt x="2727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9"/>
            <p:cNvSpPr/>
            <p:nvPr/>
          </p:nvSpPr>
          <p:spPr>
            <a:xfrm>
              <a:off x="509875" y="3099300"/>
              <a:ext cx="47750" cy="60575"/>
            </a:xfrm>
            <a:custGeom>
              <a:avLst/>
              <a:gdLst/>
              <a:ahLst/>
              <a:cxnLst/>
              <a:rect l="l" t="t" r="r" b="b"/>
              <a:pathLst>
                <a:path w="1910" h="2423" extrusionOk="0">
                  <a:moveTo>
                    <a:pt x="214" y="1"/>
                  </a:moveTo>
                  <a:cubicBezTo>
                    <a:pt x="189" y="1"/>
                    <a:pt x="167" y="26"/>
                    <a:pt x="167" y="53"/>
                  </a:cubicBezTo>
                  <a:lnTo>
                    <a:pt x="29" y="751"/>
                  </a:lnTo>
                  <a:cubicBezTo>
                    <a:pt x="0" y="854"/>
                    <a:pt x="67" y="987"/>
                    <a:pt x="153" y="987"/>
                  </a:cubicBezTo>
                  <a:cubicBezTo>
                    <a:pt x="158" y="987"/>
                    <a:pt x="162" y="987"/>
                    <a:pt x="167" y="986"/>
                  </a:cubicBezTo>
                  <a:lnTo>
                    <a:pt x="775" y="986"/>
                  </a:lnTo>
                  <a:lnTo>
                    <a:pt x="712" y="1591"/>
                  </a:lnTo>
                  <a:cubicBezTo>
                    <a:pt x="682" y="1964"/>
                    <a:pt x="898" y="2352"/>
                    <a:pt x="1178" y="2415"/>
                  </a:cubicBezTo>
                  <a:cubicBezTo>
                    <a:pt x="1196" y="2420"/>
                    <a:pt x="1214" y="2423"/>
                    <a:pt x="1232" y="2423"/>
                  </a:cubicBezTo>
                  <a:cubicBezTo>
                    <a:pt x="1322" y="2423"/>
                    <a:pt x="1403" y="2361"/>
                    <a:pt x="1428" y="2243"/>
                  </a:cubicBezTo>
                  <a:lnTo>
                    <a:pt x="1846" y="721"/>
                  </a:lnTo>
                  <a:cubicBezTo>
                    <a:pt x="1909" y="471"/>
                    <a:pt x="1738" y="176"/>
                    <a:pt x="1536" y="176"/>
                  </a:cubicBezTo>
                  <a:lnTo>
                    <a:pt x="230" y="5"/>
                  </a:lnTo>
                  <a:cubicBezTo>
                    <a:pt x="225" y="2"/>
                    <a:pt x="219" y="1"/>
                    <a:pt x="214" y="1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39"/>
            <p:cNvSpPr/>
            <p:nvPr/>
          </p:nvSpPr>
          <p:spPr>
            <a:xfrm>
              <a:off x="540900" y="3102950"/>
              <a:ext cx="16725" cy="18300"/>
            </a:xfrm>
            <a:custGeom>
              <a:avLst/>
              <a:gdLst/>
              <a:ahLst/>
              <a:cxnLst/>
              <a:rect l="l" t="t" r="r" b="b"/>
              <a:pathLst>
                <a:path w="669" h="732" extrusionOk="0">
                  <a:moveTo>
                    <a:pt x="0" y="1"/>
                  </a:moveTo>
                  <a:cubicBezTo>
                    <a:pt x="0" y="60"/>
                    <a:pt x="15" y="124"/>
                    <a:pt x="30" y="202"/>
                  </a:cubicBezTo>
                  <a:cubicBezTo>
                    <a:pt x="109" y="512"/>
                    <a:pt x="344" y="732"/>
                    <a:pt x="560" y="732"/>
                  </a:cubicBezTo>
                  <a:lnTo>
                    <a:pt x="605" y="575"/>
                  </a:lnTo>
                  <a:cubicBezTo>
                    <a:pt x="668" y="325"/>
                    <a:pt x="497" y="30"/>
                    <a:pt x="295" y="3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39"/>
            <p:cNvSpPr/>
            <p:nvPr/>
          </p:nvSpPr>
          <p:spPr>
            <a:xfrm>
              <a:off x="559925" y="3099300"/>
              <a:ext cx="47400" cy="60575"/>
            </a:xfrm>
            <a:custGeom>
              <a:avLst/>
              <a:gdLst/>
              <a:ahLst/>
              <a:cxnLst/>
              <a:rect l="l" t="t" r="r" b="b"/>
              <a:pathLst>
                <a:path w="1896" h="2423" extrusionOk="0">
                  <a:moveTo>
                    <a:pt x="1696" y="1"/>
                  </a:moveTo>
                  <a:cubicBezTo>
                    <a:pt x="1691" y="1"/>
                    <a:pt x="1685" y="2"/>
                    <a:pt x="1680" y="5"/>
                  </a:cubicBezTo>
                  <a:lnTo>
                    <a:pt x="374" y="176"/>
                  </a:lnTo>
                  <a:cubicBezTo>
                    <a:pt x="172" y="176"/>
                    <a:pt x="1" y="471"/>
                    <a:pt x="64" y="721"/>
                  </a:cubicBezTo>
                  <a:lnTo>
                    <a:pt x="482" y="2243"/>
                  </a:lnTo>
                  <a:cubicBezTo>
                    <a:pt x="510" y="2361"/>
                    <a:pt x="590" y="2423"/>
                    <a:pt x="678" y="2423"/>
                  </a:cubicBezTo>
                  <a:cubicBezTo>
                    <a:pt x="696" y="2423"/>
                    <a:pt x="714" y="2420"/>
                    <a:pt x="732" y="2415"/>
                  </a:cubicBezTo>
                  <a:cubicBezTo>
                    <a:pt x="1012" y="2352"/>
                    <a:pt x="1228" y="1964"/>
                    <a:pt x="1198" y="1591"/>
                  </a:cubicBezTo>
                  <a:lnTo>
                    <a:pt x="1135" y="986"/>
                  </a:lnTo>
                  <a:lnTo>
                    <a:pt x="1743" y="986"/>
                  </a:lnTo>
                  <a:cubicBezTo>
                    <a:pt x="1747" y="987"/>
                    <a:pt x="1751" y="987"/>
                    <a:pt x="1755" y="987"/>
                  </a:cubicBezTo>
                  <a:cubicBezTo>
                    <a:pt x="1829" y="987"/>
                    <a:pt x="1895" y="854"/>
                    <a:pt x="1881" y="751"/>
                  </a:cubicBezTo>
                  <a:lnTo>
                    <a:pt x="1743" y="53"/>
                  </a:lnTo>
                  <a:cubicBezTo>
                    <a:pt x="1743" y="26"/>
                    <a:pt x="1721" y="1"/>
                    <a:pt x="1696" y="1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9"/>
            <p:cNvSpPr/>
            <p:nvPr/>
          </p:nvSpPr>
          <p:spPr>
            <a:xfrm>
              <a:off x="559925" y="3102950"/>
              <a:ext cx="16725" cy="18300"/>
            </a:xfrm>
            <a:custGeom>
              <a:avLst/>
              <a:gdLst/>
              <a:ahLst/>
              <a:cxnLst/>
              <a:rect l="l" t="t" r="r" b="b"/>
              <a:pathLst>
                <a:path w="669" h="732" extrusionOk="0">
                  <a:moveTo>
                    <a:pt x="669" y="1"/>
                  </a:moveTo>
                  <a:lnTo>
                    <a:pt x="374" y="30"/>
                  </a:lnTo>
                  <a:cubicBezTo>
                    <a:pt x="172" y="30"/>
                    <a:pt x="1" y="325"/>
                    <a:pt x="64" y="575"/>
                  </a:cubicBezTo>
                  <a:lnTo>
                    <a:pt x="109" y="732"/>
                  </a:lnTo>
                  <a:cubicBezTo>
                    <a:pt x="329" y="732"/>
                    <a:pt x="560" y="512"/>
                    <a:pt x="639" y="202"/>
                  </a:cubicBezTo>
                  <a:cubicBezTo>
                    <a:pt x="654" y="124"/>
                    <a:pt x="669" y="60"/>
                    <a:pt x="669" y="1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9"/>
            <p:cNvSpPr/>
            <p:nvPr/>
          </p:nvSpPr>
          <p:spPr>
            <a:xfrm>
              <a:off x="237750" y="2850650"/>
              <a:ext cx="103375" cy="82075"/>
            </a:xfrm>
            <a:custGeom>
              <a:avLst/>
              <a:gdLst/>
              <a:ahLst/>
              <a:cxnLst/>
              <a:rect l="l" t="t" r="r" b="b"/>
              <a:pathLst>
                <a:path w="4135" h="3283" extrusionOk="0">
                  <a:moveTo>
                    <a:pt x="670" y="1"/>
                  </a:moveTo>
                  <a:cubicBezTo>
                    <a:pt x="659" y="1"/>
                    <a:pt x="649" y="2"/>
                    <a:pt x="638" y="3"/>
                  </a:cubicBezTo>
                  <a:cubicBezTo>
                    <a:pt x="530" y="3"/>
                    <a:pt x="452" y="97"/>
                    <a:pt x="466" y="190"/>
                  </a:cubicBezTo>
                  <a:cubicBezTo>
                    <a:pt x="481" y="421"/>
                    <a:pt x="496" y="671"/>
                    <a:pt x="560" y="936"/>
                  </a:cubicBezTo>
                  <a:cubicBezTo>
                    <a:pt x="545" y="918"/>
                    <a:pt x="545" y="903"/>
                    <a:pt x="530" y="888"/>
                  </a:cubicBezTo>
                  <a:cubicBezTo>
                    <a:pt x="452" y="750"/>
                    <a:pt x="373" y="545"/>
                    <a:pt x="373" y="392"/>
                  </a:cubicBezTo>
                  <a:cubicBezTo>
                    <a:pt x="358" y="298"/>
                    <a:pt x="280" y="220"/>
                    <a:pt x="172" y="220"/>
                  </a:cubicBezTo>
                  <a:cubicBezTo>
                    <a:pt x="78" y="220"/>
                    <a:pt x="0" y="313"/>
                    <a:pt x="0" y="421"/>
                  </a:cubicBezTo>
                  <a:cubicBezTo>
                    <a:pt x="15" y="623"/>
                    <a:pt x="93" y="888"/>
                    <a:pt x="216" y="1089"/>
                  </a:cubicBezTo>
                  <a:cubicBezTo>
                    <a:pt x="343" y="1291"/>
                    <a:pt x="668" y="1776"/>
                    <a:pt x="1056" y="1914"/>
                  </a:cubicBezTo>
                  <a:cubicBezTo>
                    <a:pt x="1164" y="2007"/>
                    <a:pt x="1276" y="2071"/>
                    <a:pt x="1399" y="2100"/>
                  </a:cubicBezTo>
                  <a:cubicBezTo>
                    <a:pt x="1463" y="2115"/>
                    <a:pt x="1522" y="2115"/>
                    <a:pt x="1586" y="2115"/>
                  </a:cubicBezTo>
                  <a:lnTo>
                    <a:pt x="1631" y="2115"/>
                  </a:lnTo>
                  <a:cubicBezTo>
                    <a:pt x="1743" y="2272"/>
                    <a:pt x="1866" y="2410"/>
                    <a:pt x="2004" y="2537"/>
                  </a:cubicBezTo>
                  <a:cubicBezTo>
                    <a:pt x="2146" y="2675"/>
                    <a:pt x="2317" y="2802"/>
                    <a:pt x="2489" y="2910"/>
                  </a:cubicBezTo>
                  <a:cubicBezTo>
                    <a:pt x="2675" y="3018"/>
                    <a:pt x="2862" y="3112"/>
                    <a:pt x="3048" y="3175"/>
                  </a:cubicBezTo>
                  <a:cubicBezTo>
                    <a:pt x="3093" y="3190"/>
                    <a:pt x="3142" y="3205"/>
                    <a:pt x="3201" y="3220"/>
                  </a:cubicBezTo>
                  <a:cubicBezTo>
                    <a:pt x="3250" y="3235"/>
                    <a:pt x="3310" y="3250"/>
                    <a:pt x="3373" y="3268"/>
                  </a:cubicBezTo>
                  <a:cubicBezTo>
                    <a:pt x="3426" y="3276"/>
                    <a:pt x="3489" y="3283"/>
                    <a:pt x="3559" y="3283"/>
                  </a:cubicBezTo>
                  <a:cubicBezTo>
                    <a:pt x="3633" y="3283"/>
                    <a:pt x="3714" y="3275"/>
                    <a:pt x="3795" y="3250"/>
                  </a:cubicBezTo>
                  <a:lnTo>
                    <a:pt x="3825" y="3250"/>
                  </a:lnTo>
                  <a:cubicBezTo>
                    <a:pt x="3839" y="3235"/>
                    <a:pt x="3869" y="3235"/>
                    <a:pt x="3888" y="3235"/>
                  </a:cubicBezTo>
                  <a:cubicBezTo>
                    <a:pt x="4056" y="3156"/>
                    <a:pt x="4134" y="2955"/>
                    <a:pt x="4056" y="2768"/>
                  </a:cubicBezTo>
                  <a:cubicBezTo>
                    <a:pt x="4001" y="2642"/>
                    <a:pt x="3875" y="2568"/>
                    <a:pt x="3745" y="2568"/>
                  </a:cubicBezTo>
                  <a:cubicBezTo>
                    <a:pt x="3699" y="2568"/>
                    <a:pt x="3652" y="2577"/>
                    <a:pt x="3608" y="2597"/>
                  </a:cubicBezTo>
                  <a:cubicBezTo>
                    <a:pt x="3575" y="2615"/>
                    <a:pt x="3530" y="2615"/>
                    <a:pt x="3466" y="2615"/>
                  </a:cubicBezTo>
                  <a:cubicBezTo>
                    <a:pt x="3437" y="2615"/>
                    <a:pt x="3403" y="2597"/>
                    <a:pt x="3373" y="2597"/>
                  </a:cubicBezTo>
                  <a:cubicBezTo>
                    <a:pt x="3328" y="2582"/>
                    <a:pt x="3295" y="2567"/>
                    <a:pt x="3250" y="2567"/>
                  </a:cubicBezTo>
                  <a:cubicBezTo>
                    <a:pt x="3093" y="2522"/>
                    <a:pt x="2937" y="2459"/>
                    <a:pt x="2784" y="2380"/>
                  </a:cubicBezTo>
                  <a:cubicBezTo>
                    <a:pt x="2642" y="2317"/>
                    <a:pt x="2504" y="2224"/>
                    <a:pt x="2362" y="2115"/>
                  </a:cubicBezTo>
                  <a:cubicBezTo>
                    <a:pt x="2284" y="2056"/>
                    <a:pt x="2209" y="1977"/>
                    <a:pt x="2131" y="1899"/>
                  </a:cubicBezTo>
                  <a:cubicBezTo>
                    <a:pt x="2317" y="1683"/>
                    <a:pt x="2347" y="1369"/>
                    <a:pt x="2209" y="1138"/>
                  </a:cubicBezTo>
                  <a:cubicBezTo>
                    <a:pt x="2168" y="1077"/>
                    <a:pt x="2094" y="1042"/>
                    <a:pt x="2017" y="1042"/>
                  </a:cubicBezTo>
                  <a:cubicBezTo>
                    <a:pt x="1976" y="1042"/>
                    <a:pt x="1933" y="1052"/>
                    <a:pt x="1896" y="1074"/>
                  </a:cubicBezTo>
                  <a:cubicBezTo>
                    <a:pt x="1802" y="1138"/>
                    <a:pt x="1772" y="1276"/>
                    <a:pt x="1836" y="1369"/>
                  </a:cubicBezTo>
                  <a:cubicBezTo>
                    <a:pt x="1881" y="1433"/>
                    <a:pt x="1866" y="1541"/>
                    <a:pt x="1802" y="1604"/>
                  </a:cubicBezTo>
                  <a:cubicBezTo>
                    <a:pt x="1758" y="1662"/>
                    <a:pt x="1676" y="1694"/>
                    <a:pt x="1593" y="1694"/>
                  </a:cubicBezTo>
                  <a:cubicBezTo>
                    <a:pt x="1564" y="1694"/>
                    <a:pt x="1535" y="1690"/>
                    <a:pt x="1507" y="1683"/>
                  </a:cubicBezTo>
                  <a:cubicBezTo>
                    <a:pt x="1399" y="1649"/>
                    <a:pt x="1291" y="1556"/>
                    <a:pt x="1228" y="1447"/>
                  </a:cubicBezTo>
                  <a:cubicBezTo>
                    <a:pt x="1164" y="1339"/>
                    <a:pt x="1149" y="1197"/>
                    <a:pt x="1183" y="1089"/>
                  </a:cubicBezTo>
                  <a:cubicBezTo>
                    <a:pt x="1213" y="981"/>
                    <a:pt x="1291" y="888"/>
                    <a:pt x="1384" y="858"/>
                  </a:cubicBezTo>
                  <a:cubicBezTo>
                    <a:pt x="1403" y="852"/>
                    <a:pt x="1425" y="848"/>
                    <a:pt x="1445" y="848"/>
                  </a:cubicBezTo>
                  <a:cubicBezTo>
                    <a:pt x="1473" y="848"/>
                    <a:pt x="1499" y="855"/>
                    <a:pt x="1507" y="873"/>
                  </a:cubicBezTo>
                  <a:cubicBezTo>
                    <a:pt x="1548" y="914"/>
                    <a:pt x="1605" y="937"/>
                    <a:pt x="1664" y="937"/>
                  </a:cubicBezTo>
                  <a:cubicBezTo>
                    <a:pt x="1718" y="937"/>
                    <a:pt x="1773" y="917"/>
                    <a:pt x="1817" y="873"/>
                  </a:cubicBezTo>
                  <a:cubicBezTo>
                    <a:pt x="1896" y="795"/>
                    <a:pt x="1910" y="656"/>
                    <a:pt x="1817" y="578"/>
                  </a:cubicBezTo>
                  <a:cubicBezTo>
                    <a:pt x="1729" y="466"/>
                    <a:pt x="1585" y="411"/>
                    <a:pt x="1429" y="411"/>
                  </a:cubicBezTo>
                  <a:cubicBezTo>
                    <a:pt x="1368" y="411"/>
                    <a:pt x="1305" y="419"/>
                    <a:pt x="1243" y="436"/>
                  </a:cubicBezTo>
                  <a:cubicBezTo>
                    <a:pt x="1105" y="485"/>
                    <a:pt x="978" y="578"/>
                    <a:pt x="884" y="701"/>
                  </a:cubicBezTo>
                  <a:cubicBezTo>
                    <a:pt x="869" y="545"/>
                    <a:pt x="855" y="358"/>
                    <a:pt x="840" y="171"/>
                  </a:cubicBezTo>
                  <a:cubicBezTo>
                    <a:pt x="826" y="74"/>
                    <a:pt x="761" y="1"/>
                    <a:pt x="670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9"/>
            <p:cNvSpPr/>
            <p:nvPr/>
          </p:nvSpPr>
          <p:spPr>
            <a:xfrm>
              <a:off x="776050" y="2851475"/>
              <a:ext cx="103375" cy="82375"/>
            </a:xfrm>
            <a:custGeom>
              <a:avLst/>
              <a:gdLst/>
              <a:ahLst/>
              <a:cxnLst/>
              <a:rect l="l" t="t" r="r" b="b"/>
              <a:pathLst>
                <a:path w="4135" h="3295" extrusionOk="0">
                  <a:moveTo>
                    <a:pt x="3497" y="0"/>
                  </a:moveTo>
                  <a:cubicBezTo>
                    <a:pt x="3389" y="0"/>
                    <a:pt x="3295" y="79"/>
                    <a:pt x="3295" y="187"/>
                  </a:cubicBezTo>
                  <a:cubicBezTo>
                    <a:pt x="3281" y="373"/>
                    <a:pt x="3266" y="545"/>
                    <a:pt x="3232" y="717"/>
                  </a:cubicBezTo>
                  <a:cubicBezTo>
                    <a:pt x="3139" y="590"/>
                    <a:pt x="3016" y="497"/>
                    <a:pt x="2878" y="452"/>
                  </a:cubicBezTo>
                  <a:cubicBezTo>
                    <a:pt x="2818" y="433"/>
                    <a:pt x="2756" y="424"/>
                    <a:pt x="2694" y="424"/>
                  </a:cubicBezTo>
                  <a:cubicBezTo>
                    <a:pt x="2545" y="424"/>
                    <a:pt x="2400" y="477"/>
                    <a:pt x="2299" y="575"/>
                  </a:cubicBezTo>
                  <a:cubicBezTo>
                    <a:pt x="2225" y="668"/>
                    <a:pt x="2225" y="810"/>
                    <a:pt x="2318" y="885"/>
                  </a:cubicBezTo>
                  <a:cubicBezTo>
                    <a:pt x="2362" y="922"/>
                    <a:pt x="2417" y="942"/>
                    <a:pt x="2471" y="942"/>
                  </a:cubicBezTo>
                  <a:cubicBezTo>
                    <a:pt x="2530" y="942"/>
                    <a:pt x="2587" y="918"/>
                    <a:pt x="2628" y="870"/>
                  </a:cubicBezTo>
                  <a:cubicBezTo>
                    <a:pt x="2635" y="862"/>
                    <a:pt x="2651" y="859"/>
                    <a:pt x="2672" y="859"/>
                  </a:cubicBezTo>
                  <a:cubicBezTo>
                    <a:pt x="2694" y="859"/>
                    <a:pt x="2721" y="862"/>
                    <a:pt x="2751" y="870"/>
                  </a:cubicBezTo>
                  <a:cubicBezTo>
                    <a:pt x="2844" y="903"/>
                    <a:pt x="2922" y="997"/>
                    <a:pt x="2952" y="1105"/>
                  </a:cubicBezTo>
                  <a:cubicBezTo>
                    <a:pt x="2986" y="1213"/>
                    <a:pt x="2952" y="1336"/>
                    <a:pt x="2892" y="1463"/>
                  </a:cubicBezTo>
                  <a:cubicBezTo>
                    <a:pt x="2829" y="1571"/>
                    <a:pt x="2736" y="1664"/>
                    <a:pt x="2613" y="1694"/>
                  </a:cubicBezTo>
                  <a:cubicBezTo>
                    <a:pt x="2597" y="1697"/>
                    <a:pt x="2580" y="1698"/>
                    <a:pt x="2563" y="1698"/>
                  </a:cubicBezTo>
                  <a:cubicBezTo>
                    <a:pt x="2478" y="1698"/>
                    <a:pt x="2382" y="1669"/>
                    <a:pt x="2333" y="1616"/>
                  </a:cubicBezTo>
                  <a:cubicBezTo>
                    <a:pt x="2269" y="1556"/>
                    <a:pt x="2254" y="1444"/>
                    <a:pt x="2299" y="1385"/>
                  </a:cubicBezTo>
                  <a:cubicBezTo>
                    <a:pt x="2363" y="1291"/>
                    <a:pt x="2333" y="1150"/>
                    <a:pt x="2225" y="1090"/>
                  </a:cubicBezTo>
                  <a:cubicBezTo>
                    <a:pt x="2191" y="1067"/>
                    <a:pt x="2151" y="1056"/>
                    <a:pt x="2111" y="1056"/>
                  </a:cubicBezTo>
                  <a:cubicBezTo>
                    <a:pt x="2039" y="1056"/>
                    <a:pt x="1967" y="1090"/>
                    <a:pt x="1926" y="1150"/>
                  </a:cubicBezTo>
                  <a:cubicBezTo>
                    <a:pt x="1788" y="1385"/>
                    <a:pt x="1818" y="1694"/>
                    <a:pt x="2004" y="1896"/>
                  </a:cubicBezTo>
                  <a:cubicBezTo>
                    <a:pt x="1926" y="1989"/>
                    <a:pt x="1851" y="2067"/>
                    <a:pt x="1758" y="2131"/>
                  </a:cubicBezTo>
                  <a:cubicBezTo>
                    <a:pt x="1631" y="2239"/>
                    <a:pt x="1493" y="2317"/>
                    <a:pt x="1352" y="2396"/>
                  </a:cubicBezTo>
                  <a:cubicBezTo>
                    <a:pt x="1199" y="2470"/>
                    <a:pt x="1042" y="2519"/>
                    <a:pt x="885" y="2564"/>
                  </a:cubicBezTo>
                  <a:cubicBezTo>
                    <a:pt x="840" y="2582"/>
                    <a:pt x="792" y="2597"/>
                    <a:pt x="762" y="2597"/>
                  </a:cubicBezTo>
                  <a:cubicBezTo>
                    <a:pt x="713" y="2612"/>
                    <a:pt x="684" y="2612"/>
                    <a:pt x="654" y="2627"/>
                  </a:cubicBezTo>
                  <a:cubicBezTo>
                    <a:pt x="590" y="2627"/>
                    <a:pt x="546" y="2627"/>
                    <a:pt x="527" y="2612"/>
                  </a:cubicBezTo>
                  <a:cubicBezTo>
                    <a:pt x="512" y="2597"/>
                    <a:pt x="497" y="2597"/>
                    <a:pt x="482" y="2597"/>
                  </a:cubicBezTo>
                  <a:cubicBezTo>
                    <a:pt x="452" y="2589"/>
                    <a:pt x="422" y="2586"/>
                    <a:pt x="392" y="2586"/>
                  </a:cubicBezTo>
                  <a:cubicBezTo>
                    <a:pt x="239" y="2586"/>
                    <a:pt x="101" y="2687"/>
                    <a:pt x="61" y="2843"/>
                  </a:cubicBezTo>
                  <a:cubicBezTo>
                    <a:pt x="1" y="3015"/>
                    <a:pt x="124" y="3202"/>
                    <a:pt x="296" y="3265"/>
                  </a:cubicBezTo>
                  <a:lnTo>
                    <a:pt x="340" y="3265"/>
                  </a:lnTo>
                  <a:cubicBezTo>
                    <a:pt x="419" y="3288"/>
                    <a:pt x="493" y="3295"/>
                    <a:pt x="564" y="3295"/>
                  </a:cubicBezTo>
                  <a:cubicBezTo>
                    <a:pt x="634" y="3295"/>
                    <a:pt x="700" y="3288"/>
                    <a:pt x="762" y="3280"/>
                  </a:cubicBezTo>
                  <a:cubicBezTo>
                    <a:pt x="825" y="3265"/>
                    <a:pt x="885" y="3250"/>
                    <a:pt x="934" y="3235"/>
                  </a:cubicBezTo>
                  <a:cubicBezTo>
                    <a:pt x="978" y="3217"/>
                    <a:pt x="1027" y="3202"/>
                    <a:pt x="1072" y="3187"/>
                  </a:cubicBezTo>
                  <a:cubicBezTo>
                    <a:pt x="1273" y="3108"/>
                    <a:pt x="1460" y="3030"/>
                    <a:pt x="1631" y="2922"/>
                  </a:cubicBezTo>
                  <a:cubicBezTo>
                    <a:pt x="1818" y="2814"/>
                    <a:pt x="1975" y="2691"/>
                    <a:pt x="2131" y="2549"/>
                  </a:cubicBezTo>
                  <a:cubicBezTo>
                    <a:pt x="2269" y="2426"/>
                    <a:pt x="2378" y="2284"/>
                    <a:pt x="2486" y="2131"/>
                  </a:cubicBezTo>
                  <a:lnTo>
                    <a:pt x="2534" y="2131"/>
                  </a:lnTo>
                  <a:cubicBezTo>
                    <a:pt x="2598" y="2131"/>
                    <a:pt x="2672" y="2131"/>
                    <a:pt x="2736" y="2116"/>
                  </a:cubicBezTo>
                  <a:cubicBezTo>
                    <a:pt x="2859" y="2082"/>
                    <a:pt x="2971" y="2004"/>
                    <a:pt x="3064" y="1929"/>
                  </a:cubicBezTo>
                  <a:cubicBezTo>
                    <a:pt x="3467" y="1788"/>
                    <a:pt x="3792" y="1306"/>
                    <a:pt x="3919" y="1090"/>
                  </a:cubicBezTo>
                  <a:cubicBezTo>
                    <a:pt x="4042" y="903"/>
                    <a:pt x="4120" y="638"/>
                    <a:pt x="4135" y="418"/>
                  </a:cubicBezTo>
                  <a:cubicBezTo>
                    <a:pt x="4135" y="325"/>
                    <a:pt x="4057" y="232"/>
                    <a:pt x="3948" y="232"/>
                  </a:cubicBezTo>
                  <a:cubicBezTo>
                    <a:pt x="3942" y="231"/>
                    <a:pt x="3935" y="230"/>
                    <a:pt x="3928" y="230"/>
                  </a:cubicBezTo>
                  <a:cubicBezTo>
                    <a:pt x="3842" y="230"/>
                    <a:pt x="3762" y="317"/>
                    <a:pt x="3762" y="403"/>
                  </a:cubicBezTo>
                  <a:cubicBezTo>
                    <a:pt x="3747" y="560"/>
                    <a:pt x="3684" y="762"/>
                    <a:pt x="3605" y="903"/>
                  </a:cubicBezTo>
                  <a:cubicBezTo>
                    <a:pt x="3594" y="914"/>
                    <a:pt x="3583" y="925"/>
                    <a:pt x="3578" y="936"/>
                  </a:cubicBezTo>
                  <a:lnTo>
                    <a:pt x="3578" y="936"/>
                  </a:lnTo>
                  <a:cubicBezTo>
                    <a:pt x="3639" y="675"/>
                    <a:pt x="3654" y="415"/>
                    <a:pt x="3669" y="202"/>
                  </a:cubicBezTo>
                  <a:cubicBezTo>
                    <a:pt x="3669" y="109"/>
                    <a:pt x="3590" y="15"/>
                    <a:pt x="3497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9"/>
            <p:cNvSpPr/>
            <p:nvPr/>
          </p:nvSpPr>
          <p:spPr>
            <a:xfrm>
              <a:off x="275800" y="2737200"/>
              <a:ext cx="561300" cy="357950"/>
            </a:xfrm>
            <a:custGeom>
              <a:avLst/>
              <a:gdLst/>
              <a:ahLst/>
              <a:cxnLst/>
              <a:rect l="l" t="t" r="r" b="b"/>
              <a:pathLst>
                <a:path w="22452" h="14318" extrusionOk="0">
                  <a:moveTo>
                    <a:pt x="11287" y="1"/>
                  </a:moveTo>
                  <a:cubicBezTo>
                    <a:pt x="10090" y="1"/>
                    <a:pt x="9063" y="762"/>
                    <a:pt x="8661" y="1836"/>
                  </a:cubicBezTo>
                  <a:cubicBezTo>
                    <a:pt x="8209" y="1538"/>
                    <a:pt x="7683" y="1370"/>
                    <a:pt x="7123" y="1370"/>
                  </a:cubicBezTo>
                  <a:cubicBezTo>
                    <a:pt x="5631" y="1370"/>
                    <a:pt x="4399" y="2549"/>
                    <a:pt x="4306" y="4075"/>
                  </a:cubicBezTo>
                  <a:cubicBezTo>
                    <a:pt x="2892" y="4400"/>
                    <a:pt x="1821" y="5676"/>
                    <a:pt x="1821" y="7183"/>
                  </a:cubicBezTo>
                  <a:lnTo>
                    <a:pt x="1821" y="7355"/>
                  </a:lnTo>
                  <a:cubicBezTo>
                    <a:pt x="1821" y="7385"/>
                    <a:pt x="1836" y="7400"/>
                    <a:pt x="1836" y="7433"/>
                  </a:cubicBezTo>
                  <a:cubicBezTo>
                    <a:pt x="780" y="7664"/>
                    <a:pt x="0" y="8597"/>
                    <a:pt x="0" y="9702"/>
                  </a:cubicBezTo>
                  <a:lnTo>
                    <a:pt x="0" y="9795"/>
                  </a:lnTo>
                  <a:cubicBezTo>
                    <a:pt x="0" y="11071"/>
                    <a:pt x="1041" y="12112"/>
                    <a:pt x="2332" y="12112"/>
                  </a:cubicBezTo>
                  <a:lnTo>
                    <a:pt x="4045" y="12112"/>
                  </a:lnTo>
                  <a:cubicBezTo>
                    <a:pt x="4463" y="13090"/>
                    <a:pt x="5582" y="13806"/>
                    <a:pt x="6903" y="13806"/>
                  </a:cubicBezTo>
                  <a:cubicBezTo>
                    <a:pt x="7556" y="13806"/>
                    <a:pt x="8149" y="13634"/>
                    <a:pt x="8631" y="13355"/>
                  </a:cubicBezTo>
                  <a:cubicBezTo>
                    <a:pt x="9190" y="13944"/>
                    <a:pt x="10060" y="14317"/>
                    <a:pt x="11041" y="14317"/>
                  </a:cubicBezTo>
                  <a:cubicBezTo>
                    <a:pt x="12097" y="14317"/>
                    <a:pt x="13030" y="13869"/>
                    <a:pt x="13574" y="13198"/>
                  </a:cubicBezTo>
                  <a:cubicBezTo>
                    <a:pt x="14101" y="13571"/>
                    <a:pt x="14787" y="13806"/>
                    <a:pt x="15548" y="13806"/>
                  </a:cubicBezTo>
                  <a:cubicBezTo>
                    <a:pt x="16869" y="13806"/>
                    <a:pt x="17989" y="13090"/>
                    <a:pt x="18425" y="12112"/>
                  </a:cubicBezTo>
                  <a:lnTo>
                    <a:pt x="20134" y="12112"/>
                  </a:lnTo>
                  <a:cubicBezTo>
                    <a:pt x="21410" y="12112"/>
                    <a:pt x="22451" y="11071"/>
                    <a:pt x="22451" y="9795"/>
                  </a:cubicBezTo>
                  <a:lnTo>
                    <a:pt x="22451" y="9702"/>
                  </a:lnTo>
                  <a:cubicBezTo>
                    <a:pt x="22451" y="8597"/>
                    <a:pt x="21675" y="7664"/>
                    <a:pt x="20615" y="7433"/>
                  </a:cubicBezTo>
                  <a:cubicBezTo>
                    <a:pt x="20630" y="7400"/>
                    <a:pt x="20630" y="7385"/>
                    <a:pt x="20630" y="7355"/>
                  </a:cubicBezTo>
                  <a:lnTo>
                    <a:pt x="20630" y="7183"/>
                  </a:lnTo>
                  <a:cubicBezTo>
                    <a:pt x="20630" y="5582"/>
                    <a:pt x="19436" y="4243"/>
                    <a:pt x="17895" y="4012"/>
                  </a:cubicBezTo>
                  <a:cubicBezTo>
                    <a:pt x="17772" y="2534"/>
                    <a:pt x="16559" y="1370"/>
                    <a:pt x="15082" y="1370"/>
                  </a:cubicBezTo>
                  <a:cubicBezTo>
                    <a:pt x="14630" y="1370"/>
                    <a:pt x="14213" y="1478"/>
                    <a:pt x="13839" y="1665"/>
                  </a:cubicBezTo>
                  <a:cubicBezTo>
                    <a:pt x="13388" y="683"/>
                    <a:pt x="12407" y="1"/>
                    <a:pt x="11287" y="1"/>
                  </a:cubicBez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6" name="Google Shape;1216;p39"/>
            <p:cNvSpPr/>
            <p:nvPr/>
          </p:nvSpPr>
          <p:spPr>
            <a:xfrm>
              <a:off x="629525" y="2913700"/>
              <a:ext cx="97950" cy="52425"/>
            </a:xfrm>
            <a:custGeom>
              <a:avLst/>
              <a:gdLst/>
              <a:ahLst/>
              <a:cxnLst/>
              <a:rect l="l" t="t" r="r" b="b"/>
              <a:pathLst>
                <a:path w="3918" h="2097" extrusionOk="0">
                  <a:moveTo>
                    <a:pt x="2082" y="0"/>
                  </a:moveTo>
                  <a:cubicBezTo>
                    <a:pt x="2037" y="0"/>
                    <a:pt x="2004" y="30"/>
                    <a:pt x="2004" y="75"/>
                  </a:cubicBezTo>
                  <a:cubicBezTo>
                    <a:pt x="2004" y="123"/>
                    <a:pt x="2037" y="153"/>
                    <a:pt x="2082" y="153"/>
                  </a:cubicBezTo>
                  <a:cubicBezTo>
                    <a:pt x="2455" y="153"/>
                    <a:pt x="2769" y="466"/>
                    <a:pt x="2769" y="840"/>
                  </a:cubicBezTo>
                  <a:lnTo>
                    <a:pt x="2769" y="1071"/>
                  </a:lnTo>
                  <a:cubicBezTo>
                    <a:pt x="2769" y="1552"/>
                    <a:pt x="2377" y="1940"/>
                    <a:pt x="1896" y="1940"/>
                  </a:cubicBezTo>
                  <a:lnTo>
                    <a:pt x="78" y="1940"/>
                  </a:lnTo>
                  <a:cubicBezTo>
                    <a:pt x="45" y="1940"/>
                    <a:pt x="0" y="1974"/>
                    <a:pt x="0" y="2019"/>
                  </a:cubicBezTo>
                  <a:cubicBezTo>
                    <a:pt x="0" y="2067"/>
                    <a:pt x="45" y="2097"/>
                    <a:pt x="78" y="2097"/>
                  </a:cubicBezTo>
                  <a:lnTo>
                    <a:pt x="1896" y="2097"/>
                  </a:lnTo>
                  <a:cubicBezTo>
                    <a:pt x="2269" y="2097"/>
                    <a:pt x="2597" y="1895"/>
                    <a:pt x="2769" y="1601"/>
                  </a:cubicBezTo>
                  <a:cubicBezTo>
                    <a:pt x="2799" y="1847"/>
                    <a:pt x="3000" y="2052"/>
                    <a:pt x="3265" y="2052"/>
                  </a:cubicBezTo>
                  <a:lnTo>
                    <a:pt x="3840" y="2052"/>
                  </a:lnTo>
                  <a:cubicBezTo>
                    <a:pt x="3888" y="2052"/>
                    <a:pt x="3918" y="2019"/>
                    <a:pt x="3918" y="1974"/>
                  </a:cubicBezTo>
                  <a:cubicBezTo>
                    <a:pt x="3918" y="1925"/>
                    <a:pt x="3888" y="1895"/>
                    <a:pt x="3840" y="1895"/>
                  </a:cubicBezTo>
                  <a:lnTo>
                    <a:pt x="3265" y="1895"/>
                  </a:lnTo>
                  <a:cubicBezTo>
                    <a:pt x="3078" y="1895"/>
                    <a:pt x="2922" y="1739"/>
                    <a:pt x="2922" y="1552"/>
                  </a:cubicBezTo>
                  <a:lnTo>
                    <a:pt x="2922" y="1071"/>
                  </a:lnTo>
                  <a:lnTo>
                    <a:pt x="2922" y="840"/>
                  </a:lnTo>
                  <a:lnTo>
                    <a:pt x="2922" y="821"/>
                  </a:lnTo>
                  <a:lnTo>
                    <a:pt x="2922" y="806"/>
                  </a:lnTo>
                  <a:cubicBezTo>
                    <a:pt x="2907" y="354"/>
                    <a:pt x="2534" y="0"/>
                    <a:pt x="2082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9"/>
            <p:cNvSpPr/>
            <p:nvPr/>
          </p:nvSpPr>
          <p:spPr>
            <a:xfrm>
              <a:off x="318625" y="2922175"/>
              <a:ext cx="52425" cy="3950"/>
            </a:xfrm>
            <a:custGeom>
              <a:avLst/>
              <a:gdLst/>
              <a:ahLst/>
              <a:cxnLst/>
              <a:rect l="l" t="t" r="r" b="b"/>
              <a:pathLst>
                <a:path w="2097" h="158" extrusionOk="0">
                  <a:moveTo>
                    <a:pt x="75" y="1"/>
                  </a:moveTo>
                  <a:cubicBezTo>
                    <a:pt x="30" y="1"/>
                    <a:pt x="0" y="34"/>
                    <a:pt x="0" y="79"/>
                  </a:cubicBezTo>
                  <a:cubicBezTo>
                    <a:pt x="0" y="109"/>
                    <a:pt x="30" y="157"/>
                    <a:pt x="75" y="157"/>
                  </a:cubicBezTo>
                  <a:lnTo>
                    <a:pt x="2019" y="157"/>
                  </a:lnTo>
                  <a:cubicBezTo>
                    <a:pt x="2067" y="157"/>
                    <a:pt x="2097" y="109"/>
                    <a:pt x="2097" y="79"/>
                  </a:cubicBezTo>
                  <a:cubicBezTo>
                    <a:pt x="2097" y="34"/>
                    <a:pt x="2067" y="1"/>
                    <a:pt x="2019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9"/>
            <p:cNvSpPr/>
            <p:nvPr/>
          </p:nvSpPr>
          <p:spPr>
            <a:xfrm>
              <a:off x="382325" y="2881775"/>
              <a:ext cx="111950" cy="71125"/>
            </a:xfrm>
            <a:custGeom>
              <a:avLst/>
              <a:gdLst/>
              <a:ahLst/>
              <a:cxnLst/>
              <a:rect l="l" t="t" r="r" b="b"/>
              <a:pathLst>
                <a:path w="4478" h="2845" extrusionOk="0">
                  <a:moveTo>
                    <a:pt x="2582" y="1"/>
                  </a:moveTo>
                  <a:cubicBezTo>
                    <a:pt x="2146" y="1"/>
                    <a:pt x="1803" y="404"/>
                    <a:pt x="1803" y="885"/>
                  </a:cubicBezTo>
                  <a:cubicBezTo>
                    <a:pt x="1803" y="1292"/>
                    <a:pt x="1523" y="1617"/>
                    <a:pt x="1183" y="1617"/>
                  </a:cubicBezTo>
                  <a:lnTo>
                    <a:pt x="79" y="1617"/>
                  </a:lnTo>
                  <a:cubicBezTo>
                    <a:pt x="30" y="1617"/>
                    <a:pt x="0" y="1650"/>
                    <a:pt x="0" y="1695"/>
                  </a:cubicBezTo>
                  <a:cubicBezTo>
                    <a:pt x="0" y="1725"/>
                    <a:pt x="30" y="1773"/>
                    <a:pt x="79" y="1773"/>
                  </a:cubicBezTo>
                  <a:lnTo>
                    <a:pt x="885" y="1773"/>
                  </a:lnTo>
                  <a:cubicBezTo>
                    <a:pt x="683" y="1930"/>
                    <a:pt x="545" y="2176"/>
                    <a:pt x="545" y="2456"/>
                  </a:cubicBezTo>
                  <a:lnTo>
                    <a:pt x="545" y="2770"/>
                  </a:lnTo>
                  <a:cubicBezTo>
                    <a:pt x="545" y="2799"/>
                    <a:pt x="575" y="2844"/>
                    <a:pt x="624" y="2844"/>
                  </a:cubicBezTo>
                  <a:cubicBezTo>
                    <a:pt x="668" y="2844"/>
                    <a:pt x="698" y="2799"/>
                    <a:pt x="698" y="2770"/>
                  </a:cubicBezTo>
                  <a:lnTo>
                    <a:pt x="698" y="2456"/>
                  </a:lnTo>
                  <a:cubicBezTo>
                    <a:pt x="698" y="2068"/>
                    <a:pt x="1012" y="1758"/>
                    <a:pt x="1400" y="1758"/>
                  </a:cubicBezTo>
                  <a:lnTo>
                    <a:pt x="1400" y="1725"/>
                  </a:lnTo>
                  <a:cubicBezTo>
                    <a:pt x="1724" y="1617"/>
                    <a:pt x="1959" y="1292"/>
                    <a:pt x="1959" y="885"/>
                  </a:cubicBezTo>
                  <a:cubicBezTo>
                    <a:pt x="1959" y="482"/>
                    <a:pt x="2239" y="158"/>
                    <a:pt x="2582" y="158"/>
                  </a:cubicBezTo>
                  <a:lnTo>
                    <a:pt x="4478" y="158"/>
                  </a:lnTo>
                  <a:lnTo>
                    <a:pt x="4478" y="1"/>
                  </a:ln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9"/>
            <p:cNvSpPr/>
            <p:nvPr/>
          </p:nvSpPr>
          <p:spPr>
            <a:xfrm>
              <a:off x="730900" y="3005750"/>
              <a:ext cx="23350" cy="36225"/>
            </a:xfrm>
            <a:custGeom>
              <a:avLst/>
              <a:gdLst/>
              <a:ahLst/>
              <a:cxnLst/>
              <a:rect l="l" t="t" r="r" b="b"/>
              <a:pathLst>
                <a:path w="934" h="1449" extrusionOk="0">
                  <a:moveTo>
                    <a:pt x="859" y="1"/>
                  </a:moveTo>
                  <a:cubicBezTo>
                    <a:pt x="393" y="1"/>
                    <a:pt x="1" y="374"/>
                    <a:pt x="1" y="855"/>
                  </a:cubicBezTo>
                  <a:lnTo>
                    <a:pt x="1" y="997"/>
                  </a:lnTo>
                  <a:lnTo>
                    <a:pt x="1" y="1012"/>
                  </a:lnTo>
                  <a:lnTo>
                    <a:pt x="1" y="1120"/>
                  </a:lnTo>
                  <a:lnTo>
                    <a:pt x="1" y="1150"/>
                  </a:lnTo>
                  <a:lnTo>
                    <a:pt x="1" y="1183"/>
                  </a:lnTo>
                  <a:cubicBezTo>
                    <a:pt x="20" y="1307"/>
                    <a:pt x="64" y="1385"/>
                    <a:pt x="128" y="1430"/>
                  </a:cubicBezTo>
                  <a:cubicBezTo>
                    <a:pt x="143" y="1448"/>
                    <a:pt x="173" y="1448"/>
                    <a:pt x="206" y="1448"/>
                  </a:cubicBezTo>
                  <a:cubicBezTo>
                    <a:pt x="221" y="1448"/>
                    <a:pt x="251" y="1430"/>
                    <a:pt x="266" y="1430"/>
                  </a:cubicBezTo>
                  <a:cubicBezTo>
                    <a:pt x="299" y="1400"/>
                    <a:pt x="314" y="1355"/>
                    <a:pt x="299" y="1322"/>
                  </a:cubicBezTo>
                  <a:cubicBezTo>
                    <a:pt x="286" y="1300"/>
                    <a:pt x="258" y="1286"/>
                    <a:pt x="233" y="1286"/>
                  </a:cubicBezTo>
                  <a:cubicBezTo>
                    <a:pt x="223" y="1286"/>
                    <a:pt x="214" y="1288"/>
                    <a:pt x="206" y="1292"/>
                  </a:cubicBezTo>
                  <a:cubicBezTo>
                    <a:pt x="187" y="1277"/>
                    <a:pt x="173" y="1243"/>
                    <a:pt x="158" y="1120"/>
                  </a:cubicBezTo>
                  <a:lnTo>
                    <a:pt x="158" y="855"/>
                  </a:lnTo>
                  <a:cubicBezTo>
                    <a:pt x="158" y="467"/>
                    <a:pt x="467" y="157"/>
                    <a:pt x="859" y="157"/>
                  </a:cubicBezTo>
                  <a:cubicBezTo>
                    <a:pt x="904" y="157"/>
                    <a:pt x="934" y="109"/>
                    <a:pt x="934" y="79"/>
                  </a:cubicBezTo>
                  <a:cubicBezTo>
                    <a:pt x="934" y="31"/>
                    <a:pt x="904" y="1"/>
                    <a:pt x="859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9"/>
            <p:cNvSpPr/>
            <p:nvPr/>
          </p:nvSpPr>
          <p:spPr>
            <a:xfrm>
              <a:off x="595650" y="3042325"/>
              <a:ext cx="36600" cy="34150"/>
            </a:xfrm>
            <a:custGeom>
              <a:avLst/>
              <a:gdLst/>
              <a:ahLst/>
              <a:cxnLst/>
              <a:rect l="l" t="t" r="r" b="b"/>
              <a:pathLst>
                <a:path w="1464" h="1366" extrusionOk="0">
                  <a:moveTo>
                    <a:pt x="64" y="0"/>
                  </a:moveTo>
                  <a:cubicBezTo>
                    <a:pt x="19" y="15"/>
                    <a:pt x="1" y="60"/>
                    <a:pt x="19" y="109"/>
                  </a:cubicBezTo>
                  <a:cubicBezTo>
                    <a:pt x="19" y="138"/>
                    <a:pt x="281" y="948"/>
                    <a:pt x="1355" y="1366"/>
                  </a:cubicBezTo>
                  <a:lnTo>
                    <a:pt x="1370" y="1366"/>
                  </a:lnTo>
                  <a:cubicBezTo>
                    <a:pt x="1400" y="1366"/>
                    <a:pt x="1433" y="1351"/>
                    <a:pt x="1448" y="1321"/>
                  </a:cubicBezTo>
                  <a:cubicBezTo>
                    <a:pt x="1463" y="1291"/>
                    <a:pt x="1448" y="1243"/>
                    <a:pt x="1400" y="1228"/>
                  </a:cubicBezTo>
                  <a:cubicBezTo>
                    <a:pt x="407" y="840"/>
                    <a:pt x="157" y="60"/>
                    <a:pt x="157" y="60"/>
                  </a:cubicBezTo>
                  <a:cubicBezTo>
                    <a:pt x="142" y="15"/>
                    <a:pt x="113" y="0"/>
                    <a:pt x="64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9"/>
            <p:cNvSpPr/>
            <p:nvPr/>
          </p:nvSpPr>
          <p:spPr>
            <a:xfrm>
              <a:off x="652450" y="2835900"/>
              <a:ext cx="71950" cy="3925"/>
            </a:xfrm>
            <a:custGeom>
              <a:avLst/>
              <a:gdLst/>
              <a:ahLst/>
              <a:cxnLst/>
              <a:rect l="l" t="t" r="r" b="b"/>
              <a:pathLst>
                <a:path w="2878" h="157" extrusionOk="0">
                  <a:moveTo>
                    <a:pt x="79" y="0"/>
                  </a:moveTo>
                  <a:cubicBezTo>
                    <a:pt x="31" y="0"/>
                    <a:pt x="1" y="34"/>
                    <a:pt x="1" y="79"/>
                  </a:cubicBezTo>
                  <a:cubicBezTo>
                    <a:pt x="1" y="127"/>
                    <a:pt x="31" y="157"/>
                    <a:pt x="79" y="157"/>
                  </a:cubicBezTo>
                  <a:lnTo>
                    <a:pt x="2799" y="157"/>
                  </a:lnTo>
                  <a:cubicBezTo>
                    <a:pt x="2844" y="157"/>
                    <a:pt x="2878" y="127"/>
                    <a:pt x="2878" y="79"/>
                  </a:cubicBezTo>
                  <a:cubicBezTo>
                    <a:pt x="2878" y="34"/>
                    <a:pt x="2844" y="0"/>
                    <a:pt x="2799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9"/>
            <p:cNvSpPr/>
            <p:nvPr/>
          </p:nvSpPr>
          <p:spPr>
            <a:xfrm>
              <a:off x="381950" y="2836275"/>
              <a:ext cx="64950" cy="3925"/>
            </a:xfrm>
            <a:custGeom>
              <a:avLst/>
              <a:gdLst/>
              <a:ahLst/>
              <a:cxnLst/>
              <a:rect l="l" t="t" r="r" b="b"/>
              <a:pathLst>
                <a:path w="2598" h="157" extrusionOk="0">
                  <a:moveTo>
                    <a:pt x="79" y="0"/>
                  </a:moveTo>
                  <a:cubicBezTo>
                    <a:pt x="30" y="0"/>
                    <a:pt x="1" y="34"/>
                    <a:pt x="1" y="79"/>
                  </a:cubicBezTo>
                  <a:cubicBezTo>
                    <a:pt x="1" y="127"/>
                    <a:pt x="30" y="157"/>
                    <a:pt x="79" y="157"/>
                  </a:cubicBezTo>
                  <a:lnTo>
                    <a:pt x="2519" y="157"/>
                  </a:lnTo>
                  <a:cubicBezTo>
                    <a:pt x="2549" y="157"/>
                    <a:pt x="2597" y="127"/>
                    <a:pt x="2597" y="79"/>
                  </a:cubicBezTo>
                  <a:cubicBezTo>
                    <a:pt x="2597" y="34"/>
                    <a:pt x="2549" y="0"/>
                    <a:pt x="2519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9"/>
            <p:cNvSpPr/>
            <p:nvPr/>
          </p:nvSpPr>
          <p:spPr>
            <a:xfrm>
              <a:off x="489975" y="2780300"/>
              <a:ext cx="69225" cy="79775"/>
            </a:xfrm>
            <a:custGeom>
              <a:avLst/>
              <a:gdLst/>
              <a:ahLst/>
              <a:cxnLst/>
              <a:rect l="l" t="t" r="r" b="b"/>
              <a:pathLst>
                <a:path w="2769" h="3191" extrusionOk="0">
                  <a:moveTo>
                    <a:pt x="79" y="0"/>
                  </a:moveTo>
                  <a:cubicBezTo>
                    <a:pt x="49" y="0"/>
                    <a:pt x="0" y="34"/>
                    <a:pt x="0" y="79"/>
                  </a:cubicBezTo>
                  <a:lnTo>
                    <a:pt x="0" y="329"/>
                  </a:lnTo>
                  <a:cubicBezTo>
                    <a:pt x="0" y="1090"/>
                    <a:pt x="482" y="1728"/>
                    <a:pt x="1135" y="2008"/>
                  </a:cubicBezTo>
                  <a:cubicBezTo>
                    <a:pt x="810" y="2116"/>
                    <a:pt x="575" y="2444"/>
                    <a:pt x="575" y="2817"/>
                  </a:cubicBezTo>
                  <a:lnTo>
                    <a:pt x="575" y="3112"/>
                  </a:lnTo>
                  <a:cubicBezTo>
                    <a:pt x="575" y="3157"/>
                    <a:pt x="608" y="3191"/>
                    <a:pt x="653" y="3191"/>
                  </a:cubicBezTo>
                  <a:cubicBezTo>
                    <a:pt x="702" y="3191"/>
                    <a:pt x="732" y="3157"/>
                    <a:pt x="732" y="3112"/>
                  </a:cubicBezTo>
                  <a:lnTo>
                    <a:pt x="732" y="2817"/>
                  </a:lnTo>
                  <a:cubicBezTo>
                    <a:pt x="732" y="2426"/>
                    <a:pt x="1041" y="2101"/>
                    <a:pt x="1429" y="2101"/>
                  </a:cubicBezTo>
                  <a:lnTo>
                    <a:pt x="1463" y="2101"/>
                  </a:lnTo>
                  <a:cubicBezTo>
                    <a:pt x="1571" y="2116"/>
                    <a:pt x="1694" y="2131"/>
                    <a:pt x="1802" y="2131"/>
                  </a:cubicBezTo>
                  <a:lnTo>
                    <a:pt x="2690" y="2131"/>
                  </a:lnTo>
                  <a:cubicBezTo>
                    <a:pt x="2735" y="2131"/>
                    <a:pt x="2769" y="2101"/>
                    <a:pt x="2769" y="2053"/>
                  </a:cubicBezTo>
                  <a:cubicBezTo>
                    <a:pt x="2769" y="2008"/>
                    <a:pt x="2735" y="1978"/>
                    <a:pt x="2690" y="1978"/>
                  </a:cubicBezTo>
                  <a:lnTo>
                    <a:pt x="1802" y="1978"/>
                  </a:lnTo>
                  <a:cubicBezTo>
                    <a:pt x="903" y="1978"/>
                    <a:pt x="157" y="1232"/>
                    <a:pt x="157" y="329"/>
                  </a:cubicBezTo>
                  <a:lnTo>
                    <a:pt x="157" y="79"/>
                  </a:lnTo>
                  <a:cubicBezTo>
                    <a:pt x="157" y="34"/>
                    <a:pt x="123" y="0"/>
                    <a:pt x="79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9"/>
            <p:cNvSpPr/>
            <p:nvPr/>
          </p:nvSpPr>
          <p:spPr>
            <a:xfrm>
              <a:off x="464325" y="3002300"/>
              <a:ext cx="80050" cy="69150"/>
            </a:xfrm>
            <a:custGeom>
              <a:avLst/>
              <a:gdLst/>
              <a:ahLst/>
              <a:cxnLst/>
              <a:rect l="l" t="t" r="r" b="b"/>
              <a:pathLst>
                <a:path w="3202" h="2766" extrusionOk="0">
                  <a:moveTo>
                    <a:pt x="2877" y="1"/>
                  </a:moveTo>
                  <a:cubicBezTo>
                    <a:pt x="2116" y="1"/>
                    <a:pt x="1463" y="467"/>
                    <a:pt x="1198" y="1135"/>
                  </a:cubicBezTo>
                  <a:cubicBezTo>
                    <a:pt x="1075" y="807"/>
                    <a:pt x="761" y="575"/>
                    <a:pt x="388" y="575"/>
                  </a:cubicBezTo>
                  <a:lnTo>
                    <a:pt x="79" y="575"/>
                  </a:lnTo>
                  <a:cubicBezTo>
                    <a:pt x="49" y="575"/>
                    <a:pt x="0" y="605"/>
                    <a:pt x="0" y="654"/>
                  </a:cubicBezTo>
                  <a:cubicBezTo>
                    <a:pt x="0" y="683"/>
                    <a:pt x="49" y="728"/>
                    <a:pt x="79" y="728"/>
                  </a:cubicBezTo>
                  <a:lnTo>
                    <a:pt x="388" y="728"/>
                  </a:lnTo>
                  <a:cubicBezTo>
                    <a:pt x="776" y="728"/>
                    <a:pt x="1090" y="1042"/>
                    <a:pt x="1090" y="1430"/>
                  </a:cubicBezTo>
                  <a:cubicBezTo>
                    <a:pt x="1090" y="1445"/>
                    <a:pt x="1090" y="1445"/>
                    <a:pt x="1105" y="1460"/>
                  </a:cubicBezTo>
                  <a:cubicBezTo>
                    <a:pt x="1075" y="1568"/>
                    <a:pt x="1056" y="1680"/>
                    <a:pt x="1056" y="1803"/>
                  </a:cubicBezTo>
                  <a:lnTo>
                    <a:pt x="1056" y="2687"/>
                  </a:lnTo>
                  <a:cubicBezTo>
                    <a:pt x="1056" y="2721"/>
                    <a:pt x="1105" y="2765"/>
                    <a:pt x="1134" y="2765"/>
                  </a:cubicBezTo>
                  <a:cubicBezTo>
                    <a:pt x="1183" y="2765"/>
                    <a:pt x="1213" y="2721"/>
                    <a:pt x="1213" y="2687"/>
                  </a:cubicBezTo>
                  <a:lnTo>
                    <a:pt x="1213" y="1803"/>
                  </a:lnTo>
                  <a:cubicBezTo>
                    <a:pt x="1213" y="900"/>
                    <a:pt x="1959" y="154"/>
                    <a:pt x="2877" y="154"/>
                  </a:cubicBezTo>
                  <a:lnTo>
                    <a:pt x="3127" y="154"/>
                  </a:lnTo>
                  <a:cubicBezTo>
                    <a:pt x="3157" y="154"/>
                    <a:pt x="3202" y="124"/>
                    <a:pt x="3202" y="75"/>
                  </a:cubicBezTo>
                  <a:cubicBezTo>
                    <a:pt x="3202" y="30"/>
                    <a:pt x="3157" y="1"/>
                    <a:pt x="3127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9"/>
            <p:cNvSpPr/>
            <p:nvPr/>
          </p:nvSpPr>
          <p:spPr>
            <a:xfrm>
              <a:off x="571225" y="2840175"/>
              <a:ext cx="222675" cy="157025"/>
            </a:xfrm>
            <a:custGeom>
              <a:avLst/>
              <a:gdLst/>
              <a:ahLst/>
              <a:cxnLst/>
              <a:rect l="l" t="t" r="r" b="b"/>
              <a:pathLst>
                <a:path w="8907" h="6281" extrusionOk="0">
                  <a:moveTo>
                    <a:pt x="1258" y="1"/>
                  </a:moveTo>
                  <a:lnTo>
                    <a:pt x="1258" y="158"/>
                  </a:lnTo>
                  <a:lnTo>
                    <a:pt x="2612" y="158"/>
                  </a:lnTo>
                  <a:cubicBezTo>
                    <a:pt x="2843" y="158"/>
                    <a:pt x="3048" y="389"/>
                    <a:pt x="3048" y="654"/>
                  </a:cubicBezTo>
                  <a:cubicBezTo>
                    <a:pt x="3048" y="964"/>
                    <a:pt x="3235" y="1228"/>
                    <a:pt x="3481" y="1292"/>
                  </a:cubicBezTo>
                  <a:cubicBezTo>
                    <a:pt x="3048" y="1523"/>
                    <a:pt x="2750" y="1975"/>
                    <a:pt x="2750" y="2490"/>
                  </a:cubicBezTo>
                  <a:cubicBezTo>
                    <a:pt x="2750" y="2534"/>
                    <a:pt x="2799" y="2568"/>
                    <a:pt x="2828" y="2568"/>
                  </a:cubicBezTo>
                  <a:cubicBezTo>
                    <a:pt x="2877" y="2568"/>
                    <a:pt x="2907" y="2534"/>
                    <a:pt x="2907" y="2490"/>
                  </a:cubicBezTo>
                  <a:cubicBezTo>
                    <a:pt x="2907" y="1896"/>
                    <a:pt x="3358" y="1400"/>
                    <a:pt x="3948" y="1322"/>
                  </a:cubicBezTo>
                  <a:lnTo>
                    <a:pt x="4414" y="1322"/>
                  </a:lnTo>
                  <a:cubicBezTo>
                    <a:pt x="4429" y="1322"/>
                    <a:pt x="4448" y="1307"/>
                    <a:pt x="4463" y="1307"/>
                  </a:cubicBezTo>
                  <a:lnTo>
                    <a:pt x="6127" y="1307"/>
                  </a:lnTo>
                  <a:cubicBezTo>
                    <a:pt x="6701" y="1307"/>
                    <a:pt x="7153" y="1773"/>
                    <a:pt x="7153" y="2333"/>
                  </a:cubicBezTo>
                  <a:lnTo>
                    <a:pt x="7153" y="2613"/>
                  </a:lnTo>
                  <a:cubicBezTo>
                    <a:pt x="7153" y="2878"/>
                    <a:pt x="7011" y="3109"/>
                    <a:pt x="6810" y="3251"/>
                  </a:cubicBezTo>
                  <a:cubicBezTo>
                    <a:pt x="6795" y="3251"/>
                    <a:pt x="6780" y="3266"/>
                    <a:pt x="6780" y="3266"/>
                  </a:cubicBezTo>
                  <a:cubicBezTo>
                    <a:pt x="6668" y="3344"/>
                    <a:pt x="6530" y="3374"/>
                    <a:pt x="6388" y="3374"/>
                  </a:cubicBezTo>
                  <a:lnTo>
                    <a:pt x="5907" y="3374"/>
                  </a:lnTo>
                  <a:lnTo>
                    <a:pt x="5907" y="3531"/>
                  </a:lnTo>
                  <a:lnTo>
                    <a:pt x="6500" y="3531"/>
                  </a:lnTo>
                  <a:cubicBezTo>
                    <a:pt x="7041" y="3531"/>
                    <a:pt x="7492" y="3967"/>
                    <a:pt x="7492" y="4508"/>
                  </a:cubicBezTo>
                  <a:lnTo>
                    <a:pt x="7492" y="4788"/>
                  </a:lnTo>
                  <a:cubicBezTo>
                    <a:pt x="7492" y="5534"/>
                    <a:pt x="6888" y="6127"/>
                    <a:pt x="6142" y="6127"/>
                  </a:cubicBezTo>
                  <a:lnTo>
                    <a:pt x="1399" y="6127"/>
                  </a:lnTo>
                  <a:cubicBezTo>
                    <a:pt x="716" y="6127"/>
                    <a:pt x="157" y="5568"/>
                    <a:pt x="157" y="4881"/>
                  </a:cubicBezTo>
                  <a:lnTo>
                    <a:pt x="157" y="4463"/>
                  </a:lnTo>
                  <a:cubicBezTo>
                    <a:pt x="157" y="3874"/>
                    <a:pt x="638" y="3374"/>
                    <a:pt x="1243" y="3374"/>
                  </a:cubicBezTo>
                  <a:lnTo>
                    <a:pt x="3701" y="3374"/>
                  </a:lnTo>
                  <a:cubicBezTo>
                    <a:pt x="3731" y="3374"/>
                    <a:pt x="3776" y="3344"/>
                    <a:pt x="3776" y="3295"/>
                  </a:cubicBezTo>
                  <a:cubicBezTo>
                    <a:pt x="3776" y="3266"/>
                    <a:pt x="3731" y="3221"/>
                    <a:pt x="3701" y="3221"/>
                  </a:cubicBezTo>
                  <a:lnTo>
                    <a:pt x="1243" y="3221"/>
                  </a:lnTo>
                  <a:cubicBezTo>
                    <a:pt x="560" y="3221"/>
                    <a:pt x="0" y="3781"/>
                    <a:pt x="0" y="4463"/>
                  </a:cubicBezTo>
                  <a:lnTo>
                    <a:pt x="0" y="4881"/>
                  </a:lnTo>
                  <a:cubicBezTo>
                    <a:pt x="0" y="5661"/>
                    <a:pt x="623" y="6280"/>
                    <a:pt x="1399" y="6280"/>
                  </a:cubicBezTo>
                  <a:lnTo>
                    <a:pt x="6142" y="6280"/>
                  </a:lnTo>
                  <a:cubicBezTo>
                    <a:pt x="6966" y="6280"/>
                    <a:pt x="7649" y="5613"/>
                    <a:pt x="7649" y="4788"/>
                  </a:cubicBezTo>
                  <a:lnTo>
                    <a:pt x="7649" y="4508"/>
                  </a:lnTo>
                  <a:cubicBezTo>
                    <a:pt x="7649" y="3997"/>
                    <a:pt x="7291" y="3560"/>
                    <a:pt x="6824" y="3422"/>
                  </a:cubicBezTo>
                  <a:cubicBezTo>
                    <a:pt x="6839" y="3422"/>
                    <a:pt x="6854" y="3407"/>
                    <a:pt x="6854" y="3407"/>
                  </a:cubicBezTo>
                  <a:lnTo>
                    <a:pt x="8832" y="3407"/>
                  </a:lnTo>
                  <a:cubicBezTo>
                    <a:pt x="8877" y="3407"/>
                    <a:pt x="8906" y="3374"/>
                    <a:pt x="8906" y="3329"/>
                  </a:cubicBezTo>
                  <a:cubicBezTo>
                    <a:pt x="8906" y="3281"/>
                    <a:pt x="8877" y="3251"/>
                    <a:pt x="8832" y="3251"/>
                  </a:cubicBezTo>
                  <a:lnTo>
                    <a:pt x="7060" y="3251"/>
                  </a:lnTo>
                  <a:cubicBezTo>
                    <a:pt x="7213" y="3079"/>
                    <a:pt x="7306" y="2863"/>
                    <a:pt x="7306" y="2613"/>
                  </a:cubicBezTo>
                  <a:lnTo>
                    <a:pt x="7306" y="2333"/>
                  </a:lnTo>
                  <a:cubicBezTo>
                    <a:pt x="7306" y="1680"/>
                    <a:pt x="6780" y="1150"/>
                    <a:pt x="6127" y="1150"/>
                  </a:cubicBezTo>
                  <a:lnTo>
                    <a:pt x="4104" y="1150"/>
                  </a:lnTo>
                  <a:cubicBezTo>
                    <a:pt x="4041" y="1150"/>
                    <a:pt x="3981" y="1150"/>
                    <a:pt x="3933" y="1169"/>
                  </a:cubicBezTo>
                  <a:lnTo>
                    <a:pt x="3623" y="1169"/>
                  </a:lnTo>
                  <a:cubicBezTo>
                    <a:pt x="3388" y="1169"/>
                    <a:pt x="3201" y="934"/>
                    <a:pt x="3201" y="654"/>
                  </a:cubicBezTo>
                  <a:cubicBezTo>
                    <a:pt x="3201" y="296"/>
                    <a:pt x="2937" y="1"/>
                    <a:pt x="2612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9"/>
            <p:cNvSpPr/>
            <p:nvPr/>
          </p:nvSpPr>
          <p:spPr>
            <a:xfrm>
              <a:off x="369450" y="2973475"/>
              <a:ext cx="43950" cy="69250"/>
            </a:xfrm>
            <a:custGeom>
              <a:avLst/>
              <a:gdLst/>
              <a:ahLst/>
              <a:cxnLst/>
              <a:rect l="l" t="t" r="r" b="b"/>
              <a:pathLst>
                <a:path w="1758" h="2770" extrusionOk="0">
                  <a:moveTo>
                    <a:pt x="1680" y="1"/>
                  </a:moveTo>
                  <a:cubicBezTo>
                    <a:pt x="1650" y="1"/>
                    <a:pt x="1605" y="34"/>
                    <a:pt x="1605" y="79"/>
                  </a:cubicBezTo>
                  <a:lnTo>
                    <a:pt x="1605" y="1075"/>
                  </a:lnTo>
                  <a:cubicBezTo>
                    <a:pt x="1605" y="1930"/>
                    <a:pt x="918" y="2613"/>
                    <a:pt x="79" y="2613"/>
                  </a:cubicBezTo>
                  <a:cubicBezTo>
                    <a:pt x="34" y="2613"/>
                    <a:pt x="1" y="2646"/>
                    <a:pt x="1" y="2691"/>
                  </a:cubicBezTo>
                  <a:cubicBezTo>
                    <a:pt x="1" y="2721"/>
                    <a:pt x="34" y="2769"/>
                    <a:pt x="79" y="2769"/>
                  </a:cubicBezTo>
                  <a:cubicBezTo>
                    <a:pt x="1012" y="2769"/>
                    <a:pt x="1758" y="2008"/>
                    <a:pt x="1758" y="1075"/>
                  </a:cubicBezTo>
                  <a:lnTo>
                    <a:pt x="1758" y="79"/>
                  </a:lnTo>
                  <a:cubicBezTo>
                    <a:pt x="1758" y="34"/>
                    <a:pt x="1728" y="1"/>
                    <a:pt x="1680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9"/>
            <p:cNvSpPr/>
            <p:nvPr/>
          </p:nvSpPr>
          <p:spPr>
            <a:xfrm>
              <a:off x="451525" y="2864075"/>
              <a:ext cx="31475" cy="16150"/>
            </a:xfrm>
            <a:custGeom>
              <a:avLst/>
              <a:gdLst/>
              <a:ahLst/>
              <a:cxnLst/>
              <a:rect l="l" t="t" r="r" b="b"/>
              <a:pathLst>
                <a:path w="1259" h="646" extrusionOk="0">
                  <a:moveTo>
                    <a:pt x="803" y="0"/>
                  </a:moveTo>
                  <a:cubicBezTo>
                    <a:pt x="718" y="0"/>
                    <a:pt x="624" y="12"/>
                    <a:pt x="527" y="41"/>
                  </a:cubicBezTo>
                  <a:cubicBezTo>
                    <a:pt x="247" y="134"/>
                    <a:pt x="76" y="306"/>
                    <a:pt x="46" y="429"/>
                  </a:cubicBezTo>
                  <a:cubicBezTo>
                    <a:pt x="1" y="567"/>
                    <a:pt x="61" y="646"/>
                    <a:pt x="139" y="646"/>
                  </a:cubicBezTo>
                  <a:cubicBezTo>
                    <a:pt x="217" y="646"/>
                    <a:pt x="311" y="616"/>
                    <a:pt x="404" y="586"/>
                  </a:cubicBezTo>
                  <a:cubicBezTo>
                    <a:pt x="497" y="537"/>
                    <a:pt x="591" y="507"/>
                    <a:pt x="669" y="493"/>
                  </a:cubicBezTo>
                  <a:cubicBezTo>
                    <a:pt x="747" y="459"/>
                    <a:pt x="855" y="429"/>
                    <a:pt x="949" y="414"/>
                  </a:cubicBezTo>
                  <a:cubicBezTo>
                    <a:pt x="1042" y="381"/>
                    <a:pt x="1135" y="366"/>
                    <a:pt x="1195" y="306"/>
                  </a:cubicBezTo>
                  <a:cubicBezTo>
                    <a:pt x="1258" y="258"/>
                    <a:pt x="1258" y="164"/>
                    <a:pt x="1150" y="86"/>
                  </a:cubicBezTo>
                  <a:cubicBezTo>
                    <a:pt x="1072" y="36"/>
                    <a:pt x="950" y="0"/>
                    <a:pt x="803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9"/>
            <p:cNvSpPr/>
            <p:nvPr/>
          </p:nvSpPr>
          <p:spPr>
            <a:xfrm>
              <a:off x="630625" y="2864650"/>
              <a:ext cx="30750" cy="17950"/>
            </a:xfrm>
            <a:custGeom>
              <a:avLst/>
              <a:gdLst/>
              <a:ahLst/>
              <a:cxnLst/>
              <a:rect l="l" t="t" r="r" b="b"/>
              <a:pathLst>
                <a:path w="1230" h="718" extrusionOk="0">
                  <a:moveTo>
                    <a:pt x="395" y="0"/>
                  </a:moveTo>
                  <a:cubicBezTo>
                    <a:pt x="286" y="0"/>
                    <a:pt x="197" y="24"/>
                    <a:pt x="143" y="63"/>
                  </a:cubicBezTo>
                  <a:cubicBezTo>
                    <a:pt x="20" y="126"/>
                    <a:pt x="1" y="220"/>
                    <a:pt x="64" y="283"/>
                  </a:cubicBezTo>
                  <a:cubicBezTo>
                    <a:pt x="113" y="328"/>
                    <a:pt x="221" y="376"/>
                    <a:pt x="299" y="406"/>
                  </a:cubicBezTo>
                  <a:cubicBezTo>
                    <a:pt x="393" y="436"/>
                    <a:pt x="486" y="470"/>
                    <a:pt x="561" y="514"/>
                  </a:cubicBezTo>
                  <a:cubicBezTo>
                    <a:pt x="639" y="544"/>
                    <a:pt x="732" y="593"/>
                    <a:pt x="825" y="623"/>
                  </a:cubicBezTo>
                  <a:cubicBezTo>
                    <a:pt x="904" y="671"/>
                    <a:pt x="997" y="716"/>
                    <a:pt x="1075" y="716"/>
                  </a:cubicBezTo>
                  <a:cubicBezTo>
                    <a:pt x="1083" y="717"/>
                    <a:pt x="1091" y="718"/>
                    <a:pt x="1098" y="718"/>
                  </a:cubicBezTo>
                  <a:cubicBezTo>
                    <a:pt x="1179" y="718"/>
                    <a:pt x="1229" y="644"/>
                    <a:pt x="1199" y="514"/>
                  </a:cubicBezTo>
                  <a:cubicBezTo>
                    <a:pt x="1169" y="391"/>
                    <a:pt x="1012" y="205"/>
                    <a:pt x="766" y="78"/>
                  </a:cubicBezTo>
                  <a:cubicBezTo>
                    <a:pt x="633" y="24"/>
                    <a:pt x="505" y="0"/>
                    <a:pt x="395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9"/>
            <p:cNvSpPr/>
            <p:nvPr/>
          </p:nvSpPr>
          <p:spPr>
            <a:xfrm>
              <a:off x="601900" y="2912725"/>
              <a:ext cx="58325" cy="22275"/>
            </a:xfrm>
            <a:custGeom>
              <a:avLst/>
              <a:gdLst/>
              <a:ahLst/>
              <a:cxnLst/>
              <a:rect l="l" t="t" r="r" b="b"/>
              <a:pathLst>
                <a:path w="2333" h="891" extrusionOk="0">
                  <a:moveTo>
                    <a:pt x="192" y="0"/>
                  </a:moveTo>
                  <a:cubicBezTo>
                    <a:pt x="144" y="0"/>
                    <a:pt x="98" y="20"/>
                    <a:pt x="64" y="69"/>
                  </a:cubicBezTo>
                  <a:cubicBezTo>
                    <a:pt x="1" y="147"/>
                    <a:pt x="1" y="255"/>
                    <a:pt x="79" y="334"/>
                  </a:cubicBezTo>
                  <a:cubicBezTo>
                    <a:pt x="590" y="771"/>
                    <a:pt x="1083" y="890"/>
                    <a:pt x="1466" y="890"/>
                  </a:cubicBezTo>
                  <a:cubicBezTo>
                    <a:pt x="1899" y="890"/>
                    <a:pt x="2192" y="738"/>
                    <a:pt x="2210" y="722"/>
                  </a:cubicBezTo>
                  <a:cubicBezTo>
                    <a:pt x="2303" y="673"/>
                    <a:pt x="2333" y="565"/>
                    <a:pt x="2288" y="472"/>
                  </a:cubicBezTo>
                  <a:cubicBezTo>
                    <a:pt x="2253" y="415"/>
                    <a:pt x="2186" y="376"/>
                    <a:pt x="2116" y="376"/>
                  </a:cubicBezTo>
                  <a:cubicBezTo>
                    <a:pt x="2090" y="376"/>
                    <a:pt x="2063" y="381"/>
                    <a:pt x="2038" y="393"/>
                  </a:cubicBezTo>
                  <a:cubicBezTo>
                    <a:pt x="2038" y="403"/>
                    <a:pt x="1815" y="517"/>
                    <a:pt x="1477" y="517"/>
                  </a:cubicBezTo>
                  <a:cubicBezTo>
                    <a:pt x="1165" y="517"/>
                    <a:pt x="754" y="420"/>
                    <a:pt x="329" y="54"/>
                  </a:cubicBezTo>
                  <a:cubicBezTo>
                    <a:pt x="295" y="20"/>
                    <a:pt x="266" y="5"/>
                    <a:pt x="236" y="5"/>
                  </a:cubicBezTo>
                  <a:cubicBezTo>
                    <a:pt x="221" y="2"/>
                    <a:pt x="206" y="0"/>
                    <a:pt x="192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9"/>
            <p:cNvSpPr/>
            <p:nvPr/>
          </p:nvSpPr>
          <p:spPr>
            <a:xfrm>
              <a:off x="452650" y="2913875"/>
              <a:ext cx="58700" cy="20375"/>
            </a:xfrm>
            <a:custGeom>
              <a:avLst/>
              <a:gdLst/>
              <a:ahLst/>
              <a:cxnLst/>
              <a:rect l="l" t="t" r="r" b="b"/>
              <a:pathLst>
                <a:path w="2348" h="815" extrusionOk="0">
                  <a:moveTo>
                    <a:pt x="2156" y="1"/>
                  </a:moveTo>
                  <a:cubicBezTo>
                    <a:pt x="2106" y="1"/>
                    <a:pt x="2055" y="21"/>
                    <a:pt x="2023" y="53"/>
                  </a:cubicBezTo>
                  <a:cubicBezTo>
                    <a:pt x="2012" y="64"/>
                    <a:pt x="1648" y="436"/>
                    <a:pt x="1000" y="436"/>
                  </a:cubicBezTo>
                  <a:cubicBezTo>
                    <a:pt x="785" y="436"/>
                    <a:pt x="540" y="395"/>
                    <a:pt x="266" y="288"/>
                  </a:cubicBezTo>
                  <a:cubicBezTo>
                    <a:pt x="246" y="288"/>
                    <a:pt x="224" y="281"/>
                    <a:pt x="203" y="281"/>
                  </a:cubicBezTo>
                  <a:cubicBezTo>
                    <a:pt x="193" y="281"/>
                    <a:pt x="182" y="283"/>
                    <a:pt x="172" y="288"/>
                  </a:cubicBezTo>
                  <a:cubicBezTo>
                    <a:pt x="109" y="288"/>
                    <a:pt x="64" y="333"/>
                    <a:pt x="31" y="396"/>
                  </a:cubicBezTo>
                  <a:cubicBezTo>
                    <a:pt x="1" y="489"/>
                    <a:pt x="49" y="597"/>
                    <a:pt x="143" y="646"/>
                  </a:cubicBezTo>
                  <a:cubicBezTo>
                    <a:pt x="458" y="768"/>
                    <a:pt x="743" y="815"/>
                    <a:pt x="995" y="815"/>
                  </a:cubicBezTo>
                  <a:cubicBezTo>
                    <a:pt x="1798" y="815"/>
                    <a:pt x="2262" y="340"/>
                    <a:pt x="2288" y="318"/>
                  </a:cubicBezTo>
                  <a:cubicBezTo>
                    <a:pt x="2348" y="239"/>
                    <a:pt x="2348" y="116"/>
                    <a:pt x="2269" y="53"/>
                  </a:cubicBezTo>
                  <a:cubicBezTo>
                    <a:pt x="2241" y="16"/>
                    <a:pt x="2199" y="1"/>
                    <a:pt x="2156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9"/>
            <p:cNvSpPr/>
            <p:nvPr/>
          </p:nvSpPr>
          <p:spPr>
            <a:xfrm>
              <a:off x="530350" y="2940700"/>
              <a:ext cx="52175" cy="10325"/>
            </a:xfrm>
            <a:custGeom>
              <a:avLst/>
              <a:gdLst/>
              <a:ahLst/>
              <a:cxnLst/>
              <a:rect l="l" t="t" r="r" b="b"/>
              <a:pathLst>
                <a:path w="2087" h="413" extrusionOk="0">
                  <a:moveTo>
                    <a:pt x="2004" y="0"/>
                  </a:moveTo>
                  <a:cubicBezTo>
                    <a:pt x="1995" y="0"/>
                    <a:pt x="1986" y="2"/>
                    <a:pt x="1978" y="6"/>
                  </a:cubicBezTo>
                  <a:cubicBezTo>
                    <a:pt x="1627" y="215"/>
                    <a:pt x="1292" y="283"/>
                    <a:pt x="1005" y="283"/>
                  </a:cubicBezTo>
                  <a:cubicBezTo>
                    <a:pt x="477" y="283"/>
                    <a:pt x="113" y="54"/>
                    <a:pt x="113" y="54"/>
                  </a:cubicBezTo>
                  <a:cubicBezTo>
                    <a:pt x="99" y="48"/>
                    <a:pt x="83" y="45"/>
                    <a:pt x="68" y="45"/>
                  </a:cubicBezTo>
                  <a:cubicBezTo>
                    <a:pt x="47" y="45"/>
                    <a:pt x="28" y="52"/>
                    <a:pt x="19" y="69"/>
                  </a:cubicBezTo>
                  <a:cubicBezTo>
                    <a:pt x="1" y="99"/>
                    <a:pt x="19" y="148"/>
                    <a:pt x="34" y="163"/>
                  </a:cubicBezTo>
                  <a:cubicBezTo>
                    <a:pt x="49" y="163"/>
                    <a:pt x="437" y="413"/>
                    <a:pt x="997" y="413"/>
                  </a:cubicBezTo>
                  <a:cubicBezTo>
                    <a:pt x="1307" y="413"/>
                    <a:pt x="1665" y="334"/>
                    <a:pt x="2038" y="114"/>
                  </a:cubicBezTo>
                  <a:cubicBezTo>
                    <a:pt x="2072" y="99"/>
                    <a:pt x="2087" y="69"/>
                    <a:pt x="2072" y="39"/>
                  </a:cubicBezTo>
                  <a:cubicBezTo>
                    <a:pt x="2058" y="15"/>
                    <a:pt x="2030" y="0"/>
                    <a:pt x="2004" y="0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9"/>
            <p:cNvSpPr/>
            <p:nvPr/>
          </p:nvSpPr>
          <p:spPr>
            <a:xfrm>
              <a:off x="523000" y="2928275"/>
              <a:ext cx="14000" cy="20425"/>
            </a:xfrm>
            <a:custGeom>
              <a:avLst/>
              <a:gdLst/>
              <a:ahLst/>
              <a:cxnLst/>
              <a:rect l="l" t="t" r="r" b="b"/>
              <a:pathLst>
                <a:path w="560" h="817" extrusionOk="0">
                  <a:moveTo>
                    <a:pt x="448" y="1"/>
                  </a:moveTo>
                  <a:cubicBezTo>
                    <a:pt x="439" y="1"/>
                    <a:pt x="430" y="3"/>
                    <a:pt x="422" y="7"/>
                  </a:cubicBezTo>
                  <a:cubicBezTo>
                    <a:pt x="388" y="21"/>
                    <a:pt x="373" y="51"/>
                    <a:pt x="388" y="85"/>
                  </a:cubicBezTo>
                  <a:cubicBezTo>
                    <a:pt x="437" y="208"/>
                    <a:pt x="407" y="316"/>
                    <a:pt x="373" y="395"/>
                  </a:cubicBezTo>
                  <a:cubicBezTo>
                    <a:pt x="313" y="536"/>
                    <a:pt x="172" y="660"/>
                    <a:pt x="49" y="704"/>
                  </a:cubicBezTo>
                  <a:cubicBezTo>
                    <a:pt x="15" y="704"/>
                    <a:pt x="0" y="753"/>
                    <a:pt x="15" y="783"/>
                  </a:cubicBezTo>
                  <a:cubicBezTo>
                    <a:pt x="15" y="798"/>
                    <a:pt x="49" y="816"/>
                    <a:pt x="64" y="816"/>
                  </a:cubicBezTo>
                  <a:lnTo>
                    <a:pt x="93" y="816"/>
                  </a:lnTo>
                  <a:cubicBezTo>
                    <a:pt x="250" y="768"/>
                    <a:pt x="407" y="630"/>
                    <a:pt x="481" y="443"/>
                  </a:cubicBezTo>
                  <a:cubicBezTo>
                    <a:pt x="545" y="301"/>
                    <a:pt x="560" y="163"/>
                    <a:pt x="500" y="36"/>
                  </a:cubicBezTo>
                  <a:cubicBezTo>
                    <a:pt x="500" y="15"/>
                    <a:pt x="474" y="1"/>
                    <a:pt x="448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9"/>
            <p:cNvSpPr/>
            <p:nvPr/>
          </p:nvSpPr>
          <p:spPr>
            <a:xfrm>
              <a:off x="576625" y="2928275"/>
              <a:ext cx="14025" cy="20425"/>
            </a:xfrm>
            <a:custGeom>
              <a:avLst/>
              <a:gdLst/>
              <a:ahLst/>
              <a:cxnLst/>
              <a:rect l="l" t="t" r="r" b="b"/>
              <a:pathLst>
                <a:path w="561" h="817" extrusionOk="0">
                  <a:moveTo>
                    <a:pt x="116" y="1"/>
                  </a:moveTo>
                  <a:cubicBezTo>
                    <a:pt x="94" y="1"/>
                    <a:pt x="75" y="15"/>
                    <a:pt x="64" y="36"/>
                  </a:cubicBezTo>
                  <a:cubicBezTo>
                    <a:pt x="1" y="163"/>
                    <a:pt x="15" y="301"/>
                    <a:pt x="79" y="443"/>
                  </a:cubicBezTo>
                  <a:cubicBezTo>
                    <a:pt x="157" y="630"/>
                    <a:pt x="314" y="768"/>
                    <a:pt x="482" y="816"/>
                  </a:cubicBezTo>
                  <a:lnTo>
                    <a:pt x="500" y="816"/>
                  </a:lnTo>
                  <a:cubicBezTo>
                    <a:pt x="515" y="816"/>
                    <a:pt x="545" y="798"/>
                    <a:pt x="560" y="783"/>
                  </a:cubicBezTo>
                  <a:cubicBezTo>
                    <a:pt x="560" y="753"/>
                    <a:pt x="545" y="704"/>
                    <a:pt x="515" y="704"/>
                  </a:cubicBezTo>
                  <a:cubicBezTo>
                    <a:pt x="389" y="660"/>
                    <a:pt x="251" y="536"/>
                    <a:pt x="187" y="395"/>
                  </a:cubicBezTo>
                  <a:cubicBezTo>
                    <a:pt x="157" y="316"/>
                    <a:pt x="127" y="208"/>
                    <a:pt x="172" y="85"/>
                  </a:cubicBezTo>
                  <a:cubicBezTo>
                    <a:pt x="187" y="51"/>
                    <a:pt x="172" y="21"/>
                    <a:pt x="142" y="7"/>
                  </a:cubicBezTo>
                  <a:cubicBezTo>
                    <a:pt x="133" y="3"/>
                    <a:pt x="125" y="1"/>
                    <a:pt x="116" y="1"/>
                  </a:cubicBezTo>
                  <a:close/>
                </a:path>
              </a:pathLst>
            </a:custGeom>
            <a:solidFill>
              <a:srgbClr val="0E48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9"/>
            <p:cNvSpPr/>
            <p:nvPr/>
          </p:nvSpPr>
          <p:spPr>
            <a:xfrm>
              <a:off x="614300" y="2790625"/>
              <a:ext cx="66175" cy="73500"/>
            </a:xfrm>
            <a:custGeom>
              <a:avLst/>
              <a:gdLst/>
              <a:ahLst/>
              <a:cxnLst/>
              <a:rect l="l" t="t" r="r" b="b"/>
              <a:pathLst>
                <a:path w="2647" h="2940" extrusionOk="0">
                  <a:moveTo>
                    <a:pt x="631" y="1"/>
                  </a:moveTo>
                  <a:cubicBezTo>
                    <a:pt x="536" y="1"/>
                    <a:pt x="441" y="30"/>
                    <a:pt x="359" y="87"/>
                  </a:cubicBezTo>
                  <a:lnTo>
                    <a:pt x="236" y="181"/>
                  </a:lnTo>
                  <a:cubicBezTo>
                    <a:pt x="49" y="334"/>
                    <a:pt x="1" y="614"/>
                    <a:pt x="158" y="819"/>
                  </a:cubicBezTo>
                  <a:lnTo>
                    <a:pt x="1650" y="2759"/>
                  </a:lnTo>
                  <a:cubicBezTo>
                    <a:pt x="1742" y="2880"/>
                    <a:pt x="1877" y="2940"/>
                    <a:pt x="2014" y="2940"/>
                  </a:cubicBezTo>
                  <a:cubicBezTo>
                    <a:pt x="2109" y="2940"/>
                    <a:pt x="2205" y="2911"/>
                    <a:pt x="2288" y="2852"/>
                  </a:cubicBezTo>
                  <a:lnTo>
                    <a:pt x="2411" y="2759"/>
                  </a:lnTo>
                  <a:cubicBezTo>
                    <a:pt x="2598" y="2606"/>
                    <a:pt x="2646" y="2326"/>
                    <a:pt x="2490" y="2125"/>
                  </a:cubicBezTo>
                  <a:lnTo>
                    <a:pt x="997" y="181"/>
                  </a:lnTo>
                  <a:cubicBezTo>
                    <a:pt x="904" y="61"/>
                    <a:pt x="768" y="1"/>
                    <a:pt x="631" y="1"/>
                  </a:cubicBezTo>
                  <a:close/>
                </a:path>
              </a:pathLst>
            </a:custGeom>
            <a:solidFill>
              <a:srgbClr val="ED69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9"/>
            <p:cNvSpPr/>
            <p:nvPr/>
          </p:nvSpPr>
          <p:spPr>
            <a:xfrm>
              <a:off x="632975" y="2812425"/>
              <a:ext cx="28850" cy="29125"/>
            </a:xfrm>
            <a:custGeom>
              <a:avLst/>
              <a:gdLst/>
              <a:ahLst/>
              <a:cxnLst/>
              <a:rect l="l" t="t" r="r" b="b"/>
              <a:pathLst>
                <a:path w="1154" h="1165" extrusionOk="0">
                  <a:moveTo>
                    <a:pt x="574" y="1"/>
                  </a:moveTo>
                  <a:cubicBezTo>
                    <a:pt x="555" y="1"/>
                    <a:pt x="535" y="8"/>
                    <a:pt x="515" y="21"/>
                  </a:cubicBezTo>
                  <a:lnTo>
                    <a:pt x="49" y="380"/>
                  </a:lnTo>
                  <a:cubicBezTo>
                    <a:pt x="0" y="413"/>
                    <a:pt x="0" y="458"/>
                    <a:pt x="34" y="488"/>
                  </a:cubicBezTo>
                  <a:lnTo>
                    <a:pt x="515" y="1126"/>
                  </a:lnTo>
                  <a:cubicBezTo>
                    <a:pt x="531" y="1152"/>
                    <a:pt x="553" y="1164"/>
                    <a:pt x="577" y="1164"/>
                  </a:cubicBezTo>
                  <a:cubicBezTo>
                    <a:pt x="597" y="1164"/>
                    <a:pt x="618" y="1156"/>
                    <a:pt x="638" y="1141"/>
                  </a:cubicBezTo>
                  <a:lnTo>
                    <a:pt x="1105" y="786"/>
                  </a:lnTo>
                  <a:cubicBezTo>
                    <a:pt x="1138" y="753"/>
                    <a:pt x="1153" y="708"/>
                    <a:pt x="1120" y="674"/>
                  </a:cubicBezTo>
                  <a:lnTo>
                    <a:pt x="638" y="40"/>
                  </a:lnTo>
                  <a:cubicBezTo>
                    <a:pt x="621" y="13"/>
                    <a:pt x="599" y="1"/>
                    <a:pt x="574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9"/>
            <p:cNvSpPr/>
            <p:nvPr/>
          </p:nvSpPr>
          <p:spPr>
            <a:xfrm>
              <a:off x="655175" y="2829825"/>
              <a:ext cx="1600" cy="1600"/>
            </a:xfrm>
            <a:custGeom>
              <a:avLst/>
              <a:gdLst/>
              <a:ahLst/>
              <a:cxnLst/>
              <a:rect l="l" t="t" r="r" b="b"/>
              <a:pathLst>
                <a:path w="64" h="64" extrusionOk="0">
                  <a:moveTo>
                    <a:pt x="38" y="1"/>
                  </a:moveTo>
                  <a:cubicBezTo>
                    <a:pt x="30" y="1"/>
                    <a:pt x="23" y="4"/>
                    <a:pt x="15" y="12"/>
                  </a:cubicBezTo>
                  <a:cubicBezTo>
                    <a:pt x="0" y="27"/>
                    <a:pt x="0" y="42"/>
                    <a:pt x="0" y="57"/>
                  </a:cubicBezTo>
                  <a:cubicBezTo>
                    <a:pt x="10" y="57"/>
                    <a:pt x="20" y="63"/>
                    <a:pt x="30" y="63"/>
                  </a:cubicBezTo>
                  <a:cubicBezTo>
                    <a:pt x="35" y="63"/>
                    <a:pt x="40" y="62"/>
                    <a:pt x="45" y="57"/>
                  </a:cubicBezTo>
                  <a:cubicBezTo>
                    <a:pt x="64" y="42"/>
                    <a:pt x="64" y="27"/>
                    <a:pt x="64" y="12"/>
                  </a:cubicBezTo>
                  <a:cubicBezTo>
                    <a:pt x="54" y="4"/>
                    <a:pt x="46" y="1"/>
                    <a:pt x="38" y="1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9"/>
            <p:cNvSpPr/>
            <p:nvPr/>
          </p:nvSpPr>
          <p:spPr>
            <a:xfrm>
              <a:off x="651250" y="2832825"/>
              <a:ext cx="1975" cy="1475"/>
            </a:xfrm>
            <a:custGeom>
              <a:avLst/>
              <a:gdLst/>
              <a:ahLst/>
              <a:cxnLst/>
              <a:rect l="l" t="t" r="r" b="b"/>
              <a:pathLst>
                <a:path w="79" h="59" extrusionOk="0">
                  <a:moveTo>
                    <a:pt x="15" y="0"/>
                  </a:moveTo>
                  <a:cubicBezTo>
                    <a:pt x="0" y="15"/>
                    <a:pt x="0" y="30"/>
                    <a:pt x="15" y="45"/>
                  </a:cubicBezTo>
                  <a:cubicBezTo>
                    <a:pt x="15" y="54"/>
                    <a:pt x="24" y="59"/>
                    <a:pt x="34" y="59"/>
                  </a:cubicBezTo>
                  <a:cubicBezTo>
                    <a:pt x="44" y="59"/>
                    <a:pt x="56" y="54"/>
                    <a:pt x="64" y="45"/>
                  </a:cubicBezTo>
                  <a:cubicBezTo>
                    <a:pt x="64" y="45"/>
                    <a:pt x="79" y="15"/>
                    <a:pt x="64" y="15"/>
                  </a:cubicBezTo>
                  <a:cubicBezTo>
                    <a:pt x="49" y="0"/>
                    <a:pt x="34" y="0"/>
                    <a:pt x="15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9"/>
            <p:cNvSpPr/>
            <p:nvPr/>
          </p:nvSpPr>
          <p:spPr>
            <a:xfrm>
              <a:off x="648175" y="2835250"/>
              <a:ext cx="1600" cy="1675"/>
            </a:xfrm>
            <a:custGeom>
              <a:avLst/>
              <a:gdLst/>
              <a:ahLst/>
              <a:cxnLst/>
              <a:rect l="l" t="t" r="r" b="b"/>
              <a:pathLst>
                <a:path w="64" h="67" extrusionOk="0">
                  <a:moveTo>
                    <a:pt x="30" y="0"/>
                  </a:moveTo>
                  <a:cubicBezTo>
                    <a:pt x="23" y="0"/>
                    <a:pt x="15" y="4"/>
                    <a:pt x="15" y="11"/>
                  </a:cubicBezTo>
                  <a:cubicBezTo>
                    <a:pt x="0" y="26"/>
                    <a:pt x="0" y="41"/>
                    <a:pt x="0" y="60"/>
                  </a:cubicBezTo>
                  <a:cubicBezTo>
                    <a:pt x="10" y="60"/>
                    <a:pt x="20" y="66"/>
                    <a:pt x="30" y="66"/>
                  </a:cubicBezTo>
                  <a:cubicBezTo>
                    <a:pt x="35" y="66"/>
                    <a:pt x="40" y="65"/>
                    <a:pt x="45" y="60"/>
                  </a:cubicBezTo>
                  <a:cubicBezTo>
                    <a:pt x="64" y="41"/>
                    <a:pt x="64" y="26"/>
                    <a:pt x="45" y="11"/>
                  </a:cubicBezTo>
                  <a:cubicBezTo>
                    <a:pt x="45" y="4"/>
                    <a:pt x="38" y="0"/>
                    <a:pt x="30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9"/>
            <p:cNvSpPr/>
            <p:nvPr/>
          </p:nvSpPr>
          <p:spPr>
            <a:xfrm>
              <a:off x="661800" y="2838725"/>
              <a:ext cx="1975" cy="1650"/>
            </a:xfrm>
            <a:custGeom>
              <a:avLst/>
              <a:gdLst/>
              <a:ahLst/>
              <a:cxnLst/>
              <a:rect l="l" t="t" r="r" b="b"/>
              <a:pathLst>
                <a:path w="79" h="66" extrusionOk="0">
                  <a:moveTo>
                    <a:pt x="43" y="0"/>
                  </a:moveTo>
                  <a:cubicBezTo>
                    <a:pt x="34" y="0"/>
                    <a:pt x="22" y="5"/>
                    <a:pt x="15" y="14"/>
                  </a:cubicBezTo>
                  <a:cubicBezTo>
                    <a:pt x="15" y="29"/>
                    <a:pt x="0" y="44"/>
                    <a:pt x="15" y="59"/>
                  </a:cubicBezTo>
                  <a:cubicBezTo>
                    <a:pt x="25" y="59"/>
                    <a:pt x="35" y="66"/>
                    <a:pt x="45" y="66"/>
                  </a:cubicBezTo>
                  <a:cubicBezTo>
                    <a:pt x="50" y="66"/>
                    <a:pt x="55" y="64"/>
                    <a:pt x="60" y="59"/>
                  </a:cubicBezTo>
                  <a:cubicBezTo>
                    <a:pt x="78" y="44"/>
                    <a:pt x="78" y="29"/>
                    <a:pt x="60" y="14"/>
                  </a:cubicBezTo>
                  <a:cubicBezTo>
                    <a:pt x="60" y="5"/>
                    <a:pt x="52" y="0"/>
                    <a:pt x="43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9"/>
            <p:cNvSpPr/>
            <p:nvPr/>
          </p:nvSpPr>
          <p:spPr>
            <a:xfrm>
              <a:off x="658250" y="2841775"/>
              <a:ext cx="1600" cy="1425"/>
            </a:xfrm>
            <a:custGeom>
              <a:avLst/>
              <a:gdLst/>
              <a:ahLst/>
              <a:cxnLst/>
              <a:rect l="l" t="t" r="r" b="b"/>
              <a:pathLst>
                <a:path w="64" h="57" extrusionOk="0">
                  <a:moveTo>
                    <a:pt x="15" y="0"/>
                  </a:moveTo>
                  <a:cubicBezTo>
                    <a:pt x="0" y="15"/>
                    <a:pt x="0" y="30"/>
                    <a:pt x="0" y="45"/>
                  </a:cubicBezTo>
                  <a:cubicBezTo>
                    <a:pt x="8" y="53"/>
                    <a:pt x="16" y="56"/>
                    <a:pt x="25" y="56"/>
                  </a:cubicBezTo>
                  <a:cubicBezTo>
                    <a:pt x="33" y="56"/>
                    <a:pt x="41" y="53"/>
                    <a:pt x="49" y="45"/>
                  </a:cubicBezTo>
                  <a:cubicBezTo>
                    <a:pt x="64" y="45"/>
                    <a:pt x="64" y="15"/>
                    <a:pt x="64" y="15"/>
                  </a:cubicBezTo>
                  <a:cubicBezTo>
                    <a:pt x="49" y="0"/>
                    <a:pt x="34" y="0"/>
                    <a:pt x="15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9"/>
            <p:cNvSpPr/>
            <p:nvPr/>
          </p:nvSpPr>
          <p:spPr>
            <a:xfrm>
              <a:off x="654800" y="2844200"/>
              <a:ext cx="1500" cy="1625"/>
            </a:xfrm>
            <a:custGeom>
              <a:avLst/>
              <a:gdLst/>
              <a:ahLst/>
              <a:cxnLst/>
              <a:rect l="l" t="t" r="r" b="b"/>
              <a:pathLst>
                <a:path w="60" h="65" extrusionOk="0">
                  <a:moveTo>
                    <a:pt x="38" y="0"/>
                  </a:moveTo>
                  <a:cubicBezTo>
                    <a:pt x="30" y="0"/>
                    <a:pt x="23" y="4"/>
                    <a:pt x="15" y="12"/>
                  </a:cubicBezTo>
                  <a:cubicBezTo>
                    <a:pt x="0" y="26"/>
                    <a:pt x="0" y="41"/>
                    <a:pt x="15" y="56"/>
                  </a:cubicBezTo>
                  <a:cubicBezTo>
                    <a:pt x="15" y="56"/>
                    <a:pt x="28" y="65"/>
                    <a:pt x="42" y="65"/>
                  </a:cubicBezTo>
                  <a:cubicBezTo>
                    <a:pt x="48" y="65"/>
                    <a:pt x="55" y="62"/>
                    <a:pt x="60" y="56"/>
                  </a:cubicBezTo>
                  <a:lnTo>
                    <a:pt x="60" y="12"/>
                  </a:lnTo>
                  <a:cubicBezTo>
                    <a:pt x="52" y="4"/>
                    <a:pt x="45" y="0"/>
                    <a:pt x="38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9"/>
            <p:cNvSpPr/>
            <p:nvPr/>
          </p:nvSpPr>
          <p:spPr>
            <a:xfrm>
              <a:off x="667950" y="2846800"/>
              <a:ext cx="1600" cy="1500"/>
            </a:xfrm>
            <a:custGeom>
              <a:avLst/>
              <a:gdLst/>
              <a:ahLst/>
              <a:cxnLst/>
              <a:rect l="l" t="t" r="r" b="b"/>
              <a:pathLst>
                <a:path w="64" h="60" extrusionOk="0">
                  <a:moveTo>
                    <a:pt x="19" y="1"/>
                  </a:moveTo>
                  <a:cubicBezTo>
                    <a:pt x="0" y="16"/>
                    <a:pt x="0" y="31"/>
                    <a:pt x="19" y="46"/>
                  </a:cubicBezTo>
                  <a:cubicBezTo>
                    <a:pt x="19" y="55"/>
                    <a:pt x="26" y="60"/>
                    <a:pt x="34" y="60"/>
                  </a:cubicBezTo>
                  <a:cubicBezTo>
                    <a:pt x="41" y="60"/>
                    <a:pt x="49" y="55"/>
                    <a:pt x="49" y="46"/>
                  </a:cubicBezTo>
                  <a:cubicBezTo>
                    <a:pt x="64" y="46"/>
                    <a:pt x="64" y="16"/>
                    <a:pt x="64" y="16"/>
                  </a:cubicBezTo>
                  <a:cubicBezTo>
                    <a:pt x="49" y="1"/>
                    <a:pt x="34" y="1"/>
                    <a:pt x="19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9"/>
            <p:cNvSpPr/>
            <p:nvPr/>
          </p:nvSpPr>
          <p:spPr>
            <a:xfrm>
              <a:off x="664125" y="2849600"/>
              <a:ext cx="1975" cy="1525"/>
            </a:xfrm>
            <a:custGeom>
              <a:avLst/>
              <a:gdLst/>
              <a:ahLst/>
              <a:cxnLst/>
              <a:rect l="l" t="t" r="r" b="b"/>
              <a:pathLst>
                <a:path w="79" h="61" extrusionOk="0">
                  <a:moveTo>
                    <a:pt x="38" y="1"/>
                  </a:moveTo>
                  <a:cubicBezTo>
                    <a:pt x="30" y="1"/>
                    <a:pt x="23" y="4"/>
                    <a:pt x="15" y="12"/>
                  </a:cubicBezTo>
                  <a:cubicBezTo>
                    <a:pt x="15" y="12"/>
                    <a:pt x="0" y="27"/>
                    <a:pt x="15" y="45"/>
                  </a:cubicBezTo>
                  <a:cubicBezTo>
                    <a:pt x="30" y="60"/>
                    <a:pt x="45" y="60"/>
                    <a:pt x="60" y="60"/>
                  </a:cubicBezTo>
                  <a:cubicBezTo>
                    <a:pt x="79" y="45"/>
                    <a:pt x="79" y="27"/>
                    <a:pt x="60" y="12"/>
                  </a:cubicBezTo>
                  <a:cubicBezTo>
                    <a:pt x="53" y="4"/>
                    <a:pt x="45" y="1"/>
                    <a:pt x="38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9"/>
            <p:cNvSpPr/>
            <p:nvPr/>
          </p:nvSpPr>
          <p:spPr>
            <a:xfrm>
              <a:off x="660950" y="2852225"/>
              <a:ext cx="1600" cy="1500"/>
            </a:xfrm>
            <a:custGeom>
              <a:avLst/>
              <a:gdLst/>
              <a:ahLst/>
              <a:cxnLst/>
              <a:rect l="l" t="t" r="r" b="b"/>
              <a:pathLst>
                <a:path w="64" h="60" extrusionOk="0">
                  <a:moveTo>
                    <a:pt x="19" y="0"/>
                  </a:moveTo>
                  <a:cubicBezTo>
                    <a:pt x="1" y="15"/>
                    <a:pt x="1" y="34"/>
                    <a:pt x="1" y="49"/>
                  </a:cubicBezTo>
                  <a:cubicBezTo>
                    <a:pt x="10" y="56"/>
                    <a:pt x="18" y="60"/>
                    <a:pt x="26" y="60"/>
                  </a:cubicBezTo>
                  <a:cubicBezTo>
                    <a:pt x="34" y="60"/>
                    <a:pt x="42" y="56"/>
                    <a:pt x="49" y="49"/>
                  </a:cubicBezTo>
                  <a:cubicBezTo>
                    <a:pt x="64" y="49"/>
                    <a:pt x="64" y="15"/>
                    <a:pt x="49" y="15"/>
                  </a:cubicBezTo>
                  <a:cubicBezTo>
                    <a:pt x="49" y="0"/>
                    <a:pt x="34" y="0"/>
                    <a:pt x="19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9"/>
            <p:cNvSpPr/>
            <p:nvPr/>
          </p:nvSpPr>
          <p:spPr>
            <a:xfrm>
              <a:off x="632600" y="2800625"/>
              <a:ext cx="1975" cy="1525"/>
            </a:xfrm>
            <a:custGeom>
              <a:avLst/>
              <a:gdLst/>
              <a:ahLst/>
              <a:cxnLst/>
              <a:rect l="l" t="t" r="r" b="b"/>
              <a:pathLst>
                <a:path w="79" h="61" extrusionOk="0">
                  <a:moveTo>
                    <a:pt x="41" y="1"/>
                  </a:moveTo>
                  <a:cubicBezTo>
                    <a:pt x="33" y="1"/>
                    <a:pt x="24" y="5"/>
                    <a:pt x="15" y="12"/>
                  </a:cubicBezTo>
                  <a:cubicBezTo>
                    <a:pt x="0" y="12"/>
                    <a:pt x="0" y="46"/>
                    <a:pt x="15" y="46"/>
                  </a:cubicBezTo>
                  <a:cubicBezTo>
                    <a:pt x="34" y="61"/>
                    <a:pt x="49" y="61"/>
                    <a:pt x="64" y="61"/>
                  </a:cubicBezTo>
                  <a:cubicBezTo>
                    <a:pt x="64" y="46"/>
                    <a:pt x="79" y="27"/>
                    <a:pt x="64" y="12"/>
                  </a:cubicBezTo>
                  <a:cubicBezTo>
                    <a:pt x="56" y="5"/>
                    <a:pt x="49" y="1"/>
                    <a:pt x="41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9"/>
            <p:cNvSpPr/>
            <p:nvPr/>
          </p:nvSpPr>
          <p:spPr>
            <a:xfrm>
              <a:off x="629150" y="2803625"/>
              <a:ext cx="1500" cy="1500"/>
            </a:xfrm>
            <a:custGeom>
              <a:avLst/>
              <a:gdLst/>
              <a:ahLst/>
              <a:cxnLst/>
              <a:rect l="l" t="t" r="r" b="b"/>
              <a:pathLst>
                <a:path w="60" h="60" extrusionOk="0">
                  <a:moveTo>
                    <a:pt x="15" y="0"/>
                  </a:moveTo>
                  <a:cubicBezTo>
                    <a:pt x="0" y="19"/>
                    <a:pt x="0" y="34"/>
                    <a:pt x="0" y="49"/>
                  </a:cubicBezTo>
                  <a:cubicBezTo>
                    <a:pt x="8" y="56"/>
                    <a:pt x="15" y="60"/>
                    <a:pt x="23" y="60"/>
                  </a:cubicBezTo>
                  <a:cubicBezTo>
                    <a:pt x="30" y="60"/>
                    <a:pt x="37" y="56"/>
                    <a:pt x="45" y="49"/>
                  </a:cubicBezTo>
                  <a:cubicBezTo>
                    <a:pt x="60" y="49"/>
                    <a:pt x="60" y="19"/>
                    <a:pt x="45" y="19"/>
                  </a:cubicBezTo>
                  <a:cubicBezTo>
                    <a:pt x="45" y="0"/>
                    <a:pt x="15" y="0"/>
                    <a:pt x="15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9"/>
            <p:cNvSpPr/>
            <p:nvPr/>
          </p:nvSpPr>
          <p:spPr>
            <a:xfrm>
              <a:off x="625600" y="2806075"/>
              <a:ext cx="1600" cy="1650"/>
            </a:xfrm>
            <a:custGeom>
              <a:avLst/>
              <a:gdLst/>
              <a:ahLst/>
              <a:cxnLst/>
              <a:rect l="l" t="t" r="r" b="b"/>
              <a:pathLst>
                <a:path w="64" h="66" extrusionOk="0">
                  <a:moveTo>
                    <a:pt x="41" y="0"/>
                  </a:moveTo>
                  <a:cubicBezTo>
                    <a:pt x="33" y="0"/>
                    <a:pt x="25" y="5"/>
                    <a:pt x="15" y="14"/>
                  </a:cubicBezTo>
                  <a:cubicBezTo>
                    <a:pt x="0" y="14"/>
                    <a:pt x="0" y="44"/>
                    <a:pt x="15" y="59"/>
                  </a:cubicBezTo>
                  <a:cubicBezTo>
                    <a:pt x="15" y="59"/>
                    <a:pt x="24" y="66"/>
                    <a:pt x="34" y="66"/>
                  </a:cubicBezTo>
                  <a:cubicBezTo>
                    <a:pt x="39" y="66"/>
                    <a:pt x="44" y="64"/>
                    <a:pt x="49" y="59"/>
                  </a:cubicBezTo>
                  <a:cubicBezTo>
                    <a:pt x="64" y="44"/>
                    <a:pt x="64" y="29"/>
                    <a:pt x="64" y="14"/>
                  </a:cubicBezTo>
                  <a:cubicBezTo>
                    <a:pt x="56" y="5"/>
                    <a:pt x="49" y="0"/>
                    <a:pt x="41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9"/>
            <p:cNvSpPr/>
            <p:nvPr/>
          </p:nvSpPr>
          <p:spPr>
            <a:xfrm>
              <a:off x="638850" y="2808550"/>
              <a:ext cx="1600" cy="1625"/>
            </a:xfrm>
            <a:custGeom>
              <a:avLst/>
              <a:gdLst/>
              <a:ahLst/>
              <a:cxnLst/>
              <a:rect l="l" t="t" r="r" b="b"/>
              <a:pathLst>
                <a:path w="64" h="65" extrusionOk="0">
                  <a:moveTo>
                    <a:pt x="30" y="0"/>
                  </a:moveTo>
                  <a:cubicBezTo>
                    <a:pt x="25" y="0"/>
                    <a:pt x="20" y="2"/>
                    <a:pt x="15" y="8"/>
                  </a:cubicBezTo>
                  <a:cubicBezTo>
                    <a:pt x="0" y="23"/>
                    <a:pt x="0" y="38"/>
                    <a:pt x="0" y="53"/>
                  </a:cubicBezTo>
                  <a:cubicBezTo>
                    <a:pt x="8" y="61"/>
                    <a:pt x="15" y="64"/>
                    <a:pt x="23" y="64"/>
                  </a:cubicBezTo>
                  <a:cubicBezTo>
                    <a:pt x="30" y="64"/>
                    <a:pt x="38" y="61"/>
                    <a:pt x="45" y="53"/>
                  </a:cubicBezTo>
                  <a:cubicBezTo>
                    <a:pt x="64" y="53"/>
                    <a:pt x="64" y="23"/>
                    <a:pt x="45" y="8"/>
                  </a:cubicBezTo>
                  <a:cubicBezTo>
                    <a:pt x="45" y="8"/>
                    <a:pt x="38" y="0"/>
                    <a:pt x="30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9"/>
            <p:cNvSpPr/>
            <p:nvPr/>
          </p:nvSpPr>
          <p:spPr>
            <a:xfrm>
              <a:off x="634925" y="2811550"/>
              <a:ext cx="1975" cy="1425"/>
            </a:xfrm>
            <a:custGeom>
              <a:avLst/>
              <a:gdLst/>
              <a:ahLst/>
              <a:cxnLst/>
              <a:rect l="l" t="t" r="r" b="b"/>
              <a:pathLst>
                <a:path w="79" h="57" extrusionOk="0">
                  <a:moveTo>
                    <a:pt x="41" y="0"/>
                  </a:moveTo>
                  <a:cubicBezTo>
                    <a:pt x="33" y="0"/>
                    <a:pt x="25" y="4"/>
                    <a:pt x="15" y="12"/>
                  </a:cubicBezTo>
                  <a:cubicBezTo>
                    <a:pt x="1" y="12"/>
                    <a:pt x="1" y="27"/>
                    <a:pt x="15" y="41"/>
                  </a:cubicBezTo>
                  <a:cubicBezTo>
                    <a:pt x="15" y="56"/>
                    <a:pt x="49" y="56"/>
                    <a:pt x="64" y="56"/>
                  </a:cubicBezTo>
                  <a:cubicBezTo>
                    <a:pt x="64" y="41"/>
                    <a:pt x="79" y="27"/>
                    <a:pt x="64" y="12"/>
                  </a:cubicBezTo>
                  <a:cubicBezTo>
                    <a:pt x="56" y="4"/>
                    <a:pt x="49" y="0"/>
                    <a:pt x="41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9"/>
            <p:cNvSpPr/>
            <p:nvPr/>
          </p:nvSpPr>
          <p:spPr>
            <a:xfrm>
              <a:off x="631850" y="2814150"/>
              <a:ext cx="1600" cy="1500"/>
            </a:xfrm>
            <a:custGeom>
              <a:avLst/>
              <a:gdLst/>
              <a:ahLst/>
              <a:cxnLst/>
              <a:rect l="l" t="t" r="r" b="b"/>
              <a:pathLst>
                <a:path w="64" h="60" extrusionOk="0">
                  <a:moveTo>
                    <a:pt x="15" y="1"/>
                  </a:moveTo>
                  <a:cubicBezTo>
                    <a:pt x="0" y="16"/>
                    <a:pt x="0" y="31"/>
                    <a:pt x="0" y="46"/>
                  </a:cubicBezTo>
                  <a:cubicBezTo>
                    <a:pt x="8" y="55"/>
                    <a:pt x="15" y="60"/>
                    <a:pt x="23" y="60"/>
                  </a:cubicBezTo>
                  <a:cubicBezTo>
                    <a:pt x="30" y="60"/>
                    <a:pt x="38" y="55"/>
                    <a:pt x="45" y="46"/>
                  </a:cubicBezTo>
                  <a:cubicBezTo>
                    <a:pt x="64" y="46"/>
                    <a:pt x="64" y="16"/>
                    <a:pt x="45" y="16"/>
                  </a:cubicBezTo>
                  <a:cubicBezTo>
                    <a:pt x="45" y="1"/>
                    <a:pt x="15" y="1"/>
                    <a:pt x="15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9"/>
            <p:cNvSpPr/>
            <p:nvPr/>
          </p:nvSpPr>
          <p:spPr>
            <a:xfrm>
              <a:off x="645850" y="2817600"/>
              <a:ext cx="1600" cy="1525"/>
            </a:xfrm>
            <a:custGeom>
              <a:avLst/>
              <a:gdLst/>
              <a:ahLst/>
              <a:cxnLst/>
              <a:rect l="l" t="t" r="r" b="b"/>
              <a:pathLst>
                <a:path w="64" h="61" extrusionOk="0">
                  <a:moveTo>
                    <a:pt x="15" y="1"/>
                  </a:moveTo>
                  <a:cubicBezTo>
                    <a:pt x="0" y="20"/>
                    <a:pt x="0" y="35"/>
                    <a:pt x="0" y="49"/>
                  </a:cubicBezTo>
                  <a:cubicBezTo>
                    <a:pt x="8" y="57"/>
                    <a:pt x="15" y="61"/>
                    <a:pt x="22" y="61"/>
                  </a:cubicBezTo>
                  <a:cubicBezTo>
                    <a:pt x="30" y="61"/>
                    <a:pt x="37" y="57"/>
                    <a:pt x="45" y="49"/>
                  </a:cubicBezTo>
                  <a:cubicBezTo>
                    <a:pt x="63" y="49"/>
                    <a:pt x="63" y="35"/>
                    <a:pt x="45" y="20"/>
                  </a:cubicBezTo>
                  <a:cubicBezTo>
                    <a:pt x="45" y="1"/>
                    <a:pt x="30" y="1"/>
                    <a:pt x="15" y="1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9"/>
            <p:cNvSpPr/>
            <p:nvPr/>
          </p:nvSpPr>
          <p:spPr>
            <a:xfrm>
              <a:off x="641925" y="2820500"/>
              <a:ext cx="1600" cy="1600"/>
            </a:xfrm>
            <a:custGeom>
              <a:avLst/>
              <a:gdLst/>
              <a:ahLst/>
              <a:cxnLst/>
              <a:rect l="l" t="t" r="r" b="b"/>
              <a:pathLst>
                <a:path w="64" h="64" extrusionOk="0">
                  <a:moveTo>
                    <a:pt x="41" y="1"/>
                  </a:moveTo>
                  <a:cubicBezTo>
                    <a:pt x="33" y="1"/>
                    <a:pt x="25" y="4"/>
                    <a:pt x="15" y="12"/>
                  </a:cubicBezTo>
                  <a:cubicBezTo>
                    <a:pt x="0" y="12"/>
                    <a:pt x="0" y="42"/>
                    <a:pt x="15" y="57"/>
                  </a:cubicBezTo>
                  <a:cubicBezTo>
                    <a:pt x="15" y="57"/>
                    <a:pt x="30" y="63"/>
                    <a:pt x="40" y="63"/>
                  </a:cubicBezTo>
                  <a:cubicBezTo>
                    <a:pt x="45" y="63"/>
                    <a:pt x="49" y="62"/>
                    <a:pt x="49" y="57"/>
                  </a:cubicBezTo>
                  <a:cubicBezTo>
                    <a:pt x="64" y="42"/>
                    <a:pt x="64" y="27"/>
                    <a:pt x="64" y="12"/>
                  </a:cubicBezTo>
                  <a:cubicBezTo>
                    <a:pt x="56" y="4"/>
                    <a:pt x="49" y="1"/>
                    <a:pt x="41" y="1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39"/>
            <p:cNvSpPr/>
            <p:nvPr/>
          </p:nvSpPr>
          <p:spPr>
            <a:xfrm>
              <a:off x="638475" y="2823125"/>
              <a:ext cx="1975" cy="1500"/>
            </a:xfrm>
            <a:custGeom>
              <a:avLst/>
              <a:gdLst/>
              <a:ahLst/>
              <a:cxnLst/>
              <a:rect l="l" t="t" r="r" b="b"/>
              <a:pathLst>
                <a:path w="79" h="60" extrusionOk="0">
                  <a:moveTo>
                    <a:pt x="15" y="0"/>
                  </a:moveTo>
                  <a:cubicBezTo>
                    <a:pt x="15" y="15"/>
                    <a:pt x="0" y="30"/>
                    <a:pt x="15" y="45"/>
                  </a:cubicBezTo>
                  <a:cubicBezTo>
                    <a:pt x="30" y="60"/>
                    <a:pt x="45" y="60"/>
                    <a:pt x="60" y="60"/>
                  </a:cubicBezTo>
                  <a:cubicBezTo>
                    <a:pt x="79" y="45"/>
                    <a:pt x="79" y="30"/>
                    <a:pt x="60" y="15"/>
                  </a:cubicBezTo>
                  <a:cubicBezTo>
                    <a:pt x="45" y="0"/>
                    <a:pt x="30" y="0"/>
                    <a:pt x="15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39"/>
            <p:cNvSpPr/>
            <p:nvPr/>
          </p:nvSpPr>
          <p:spPr>
            <a:xfrm>
              <a:off x="609275" y="2795850"/>
              <a:ext cx="76225" cy="63025"/>
            </a:xfrm>
            <a:custGeom>
              <a:avLst/>
              <a:gdLst/>
              <a:ahLst/>
              <a:cxnLst/>
              <a:rect l="l" t="t" r="r" b="b"/>
              <a:pathLst>
                <a:path w="3049" h="2521" extrusionOk="0">
                  <a:moveTo>
                    <a:pt x="2452" y="1"/>
                  </a:moveTo>
                  <a:cubicBezTo>
                    <a:pt x="2357" y="1"/>
                    <a:pt x="2262" y="31"/>
                    <a:pt x="2179" y="95"/>
                  </a:cubicBezTo>
                  <a:lnTo>
                    <a:pt x="235" y="1587"/>
                  </a:lnTo>
                  <a:cubicBezTo>
                    <a:pt x="34" y="1744"/>
                    <a:pt x="0" y="2024"/>
                    <a:pt x="142" y="2225"/>
                  </a:cubicBezTo>
                  <a:lnTo>
                    <a:pt x="235" y="2348"/>
                  </a:lnTo>
                  <a:cubicBezTo>
                    <a:pt x="326" y="2459"/>
                    <a:pt x="461" y="2521"/>
                    <a:pt x="598" y="2521"/>
                  </a:cubicBezTo>
                  <a:cubicBezTo>
                    <a:pt x="693" y="2521"/>
                    <a:pt x="790" y="2491"/>
                    <a:pt x="874" y="2427"/>
                  </a:cubicBezTo>
                  <a:lnTo>
                    <a:pt x="2814" y="934"/>
                  </a:lnTo>
                  <a:cubicBezTo>
                    <a:pt x="3019" y="778"/>
                    <a:pt x="3049" y="498"/>
                    <a:pt x="2907" y="296"/>
                  </a:cubicBezTo>
                  <a:lnTo>
                    <a:pt x="2814" y="173"/>
                  </a:lnTo>
                  <a:cubicBezTo>
                    <a:pt x="2723" y="63"/>
                    <a:pt x="2589" y="1"/>
                    <a:pt x="2452" y="1"/>
                  </a:cubicBezTo>
                  <a:close/>
                </a:path>
              </a:pathLst>
            </a:custGeom>
            <a:solidFill>
              <a:srgbClr val="ED69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9"/>
            <p:cNvSpPr/>
            <p:nvPr/>
          </p:nvSpPr>
          <p:spPr>
            <a:xfrm>
              <a:off x="632975" y="2813350"/>
              <a:ext cx="29575" cy="28075"/>
            </a:xfrm>
            <a:custGeom>
              <a:avLst/>
              <a:gdLst/>
              <a:ahLst/>
              <a:cxnLst/>
              <a:rect l="l" t="t" r="r" b="b"/>
              <a:pathLst>
                <a:path w="1183" h="1123" extrusionOk="0">
                  <a:moveTo>
                    <a:pt x="726" y="0"/>
                  </a:moveTo>
                  <a:cubicBezTo>
                    <a:pt x="712" y="0"/>
                    <a:pt x="698" y="5"/>
                    <a:pt x="687" y="18"/>
                  </a:cubicBezTo>
                  <a:lnTo>
                    <a:pt x="49" y="499"/>
                  </a:lnTo>
                  <a:cubicBezTo>
                    <a:pt x="0" y="529"/>
                    <a:pt x="0" y="578"/>
                    <a:pt x="34" y="622"/>
                  </a:cubicBezTo>
                  <a:lnTo>
                    <a:pt x="392" y="1089"/>
                  </a:lnTo>
                  <a:cubicBezTo>
                    <a:pt x="410" y="1109"/>
                    <a:pt x="434" y="1123"/>
                    <a:pt x="457" y="1123"/>
                  </a:cubicBezTo>
                  <a:cubicBezTo>
                    <a:pt x="472" y="1123"/>
                    <a:pt x="487" y="1117"/>
                    <a:pt x="500" y="1104"/>
                  </a:cubicBezTo>
                  <a:lnTo>
                    <a:pt x="1153" y="622"/>
                  </a:lnTo>
                  <a:cubicBezTo>
                    <a:pt x="1183" y="593"/>
                    <a:pt x="1183" y="544"/>
                    <a:pt x="1153" y="499"/>
                  </a:cubicBezTo>
                  <a:lnTo>
                    <a:pt x="795" y="33"/>
                  </a:lnTo>
                  <a:cubicBezTo>
                    <a:pt x="776" y="14"/>
                    <a:pt x="751" y="0"/>
                    <a:pt x="726" y="0"/>
                  </a:cubicBez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9"/>
            <p:cNvSpPr/>
            <p:nvPr/>
          </p:nvSpPr>
          <p:spPr>
            <a:xfrm>
              <a:off x="643125" y="2835150"/>
              <a:ext cx="2000" cy="1600"/>
            </a:xfrm>
            <a:custGeom>
              <a:avLst/>
              <a:gdLst/>
              <a:ahLst/>
              <a:cxnLst/>
              <a:rect l="l" t="t" r="r" b="b"/>
              <a:pathLst>
                <a:path w="80" h="64" extrusionOk="0">
                  <a:moveTo>
                    <a:pt x="16" y="0"/>
                  </a:moveTo>
                  <a:cubicBezTo>
                    <a:pt x="16" y="15"/>
                    <a:pt x="1" y="30"/>
                    <a:pt x="16" y="45"/>
                  </a:cubicBezTo>
                  <a:cubicBezTo>
                    <a:pt x="31" y="64"/>
                    <a:pt x="46" y="64"/>
                    <a:pt x="61" y="64"/>
                  </a:cubicBezTo>
                  <a:cubicBezTo>
                    <a:pt x="79" y="45"/>
                    <a:pt x="79" y="30"/>
                    <a:pt x="61" y="15"/>
                  </a:cubicBezTo>
                  <a:cubicBezTo>
                    <a:pt x="46" y="0"/>
                    <a:pt x="31" y="0"/>
                    <a:pt x="16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39"/>
            <p:cNvSpPr/>
            <p:nvPr/>
          </p:nvSpPr>
          <p:spPr>
            <a:xfrm>
              <a:off x="640425" y="2831325"/>
              <a:ext cx="1525" cy="1675"/>
            </a:xfrm>
            <a:custGeom>
              <a:avLst/>
              <a:gdLst/>
              <a:ahLst/>
              <a:cxnLst/>
              <a:rect l="l" t="t" r="r" b="b"/>
              <a:pathLst>
                <a:path w="61" h="67" extrusionOk="0">
                  <a:moveTo>
                    <a:pt x="38" y="0"/>
                  </a:moveTo>
                  <a:cubicBezTo>
                    <a:pt x="31" y="0"/>
                    <a:pt x="23" y="4"/>
                    <a:pt x="16" y="12"/>
                  </a:cubicBezTo>
                  <a:cubicBezTo>
                    <a:pt x="1" y="30"/>
                    <a:pt x="1" y="45"/>
                    <a:pt x="16" y="60"/>
                  </a:cubicBezTo>
                  <a:cubicBezTo>
                    <a:pt x="16" y="60"/>
                    <a:pt x="29" y="67"/>
                    <a:pt x="38" y="67"/>
                  </a:cubicBezTo>
                  <a:cubicBezTo>
                    <a:pt x="42" y="67"/>
                    <a:pt x="45" y="65"/>
                    <a:pt x="45" y="60"/>
                  </a:cubicBezTo>
                  <a:cubicBezTo>
                    <a:pt x="60" y="45"/>
                    <a:pt x="60" y="30"/>
                    <a:pt x="60" y="12"/>
                  </a:cubicBezTo>
                  <a:cubicBezTo>
                    <a:pt x="53" y="4"/>
                    <a:pt x="45" y="0"/>
                    <a:pt x="38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39"/>
            <p:cNvSpPr/>
            <p:nvPr/>
          </p:nvSpPr>
          <p:spPr>
            <a:xfrm>
              <a:off x="637625" y="2828150"/>
              <a:ext cx="2000" cy="1500"/>
            </a:xfrm>
            <a:custGeom>
              <a:avLst/>
              <a:gdLst/>
              <a:ahLst/>
              <a:cxnLst/>
              <a:rect l="l" t="t" r="r" b="b"/>
              <a:pathLst>
                <a:path w="80" h="60" extrusionOk="0">
                  <a:moveTo>
                    <a:pt x="19" y="1"/>
                  </a:moveTo>
                  <a:cubicBezTo>
                    <a:pt x="19" y="15"/>
                    <a:pt x="1" y="30"/>
                    <a:pt x="19" y="45"/>
                  </a:cubicBezTo>
                  <a:cubicBezTo>
                    <a:pt x="27" y="55"/>
                    <a:pt x="34" y="59"/>
                    <a:pt x="42" y="59"/>
                  </a:cubicBezTo>
                  <a:cubicBezTo>
                    <a:pt x="49" y="59"/>
                    <a:pt x="57" y="55"/>
                    <a:pt x="64" y="45"/>
                  </a:cubicBezTo>
                  <a:cubicBezTo>
                    <a:pt x="79" y="45"/>
                    <a:pt x="79" y="15"/>
                    <a:pt x="64" y="15"/>
                  </a:cubicBezTo>
                  <a:cubicBezTo>
                    <a:pt x="49" y="1"/>
                    <a:pt x="34" y="1"/>
                    <a:pt x="19" y="1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39"/>
            <p:cNvSpPr/>
            <p:nvPr/>
          </p:nvSpPr>
          <p:spPr>
            <a:xfrm>
              <a:off x="634175" y="2841975"/>
              <a:ext cx="2000" cy="1650"/>
            </a:xfrm>
            <a:custGeom>
              <a:avLst/>
              <a:gdLst/>
              <a:ahLst/>
              <a:cxnLst/>
              <a:rect l="l" t="t" r="r" b="b"/>
              <a:pathLst>
                <a:path w="80" h="66" extrusionOk="0">
                  <a:moveTo>
                    <a:pt x="35" y="1"/>
                  </a:moveTo>
                  <a:cubicBezTo>
                    <a:pt x="28" y="1"/>
                    <a:pt x="21" y="2"/>
                    <a:pt x="16" y="7"/>
                  </a:cubicBezTo>
                  <a:cubicBezTo>
                    <a:pt x="16" y="22"/>
                    <a:pt x="1" y="37"/>
                    <a:pt x="16" y="52"/>
                  </a:cubicBezTo>
                  <a:cubicBezTo>
                    <a:pt x="23" y="61"/>
                    <a:pt x="31" y="66"/>
                    <a:pt x="38" y="66"/>
                  </a:cubicBezTo>
                  <a:cubicBezTo>
                    <a:pt x="46" y="66"/>
                    <a:pt x="55" y="61"/>
                    <a:pt x="64" y="52"/>
                  </a:cubicBezTo>
                  <a:cubicBezTo>
                    <a:pt x="79" y="52"/>
                    <a:pt x="79" y="22"/>
                    <a:pt x="64" y="7"/>
                  </a:cubicBezTo>
                  <a:cubicBezTo>
                    <a:pt x="64" y="7"/>
                    <a:pt x="49" y="1"/>
                    <a:pt x="35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9"/>
            <p:cNvSpPr/>
            <p:nvPr/>
          </p:nvSpPr>
          <p:spPr>
            <a:xfrm>
              <a:off x="631475" y="2838325"/>
              <a:ext cx="1525" cy="1500"/>
            </a:xfrm>
            <a:custGeom>
              <a:avLst/>
              <a:gdLst/>
              <a:ahLst/>
              <a:cxnLst/>
              <a:rect l="l" t="t" r="r" b="b"/>
              <a:pathLst>
                <a:path w="61" h="60" extrusionOk="0">
                  <a:moveTo>
                    <a:pt x="38" y="0"/>
                  </a:moveTo>
                  <a:cubicBezTo>
                    <a:pt x="30" y="0"/>
                    <a:pt x="23" y="4"/>
                    <a:pt x="15" y="11"/>
                  </a:cubicBezTo>
                  <a:cubicBezTo>
                    <a:pt x="0" y="11"/>
                    <a:pt x="0" y="30"/>
                    <a:pt x="15" y="45"/>
                  </a:cubicBezTo>
                  <a:cubicBezTo>
                    <a:pt x="15" y="60"/>
                    <a:pt x="45" y="60"/>
                    <a:pt x="45" y="60"/>
                  </a:cubicBezTo>
                  <a:cubicBezTo>
                    <a:pt x="60" y="45"/>
                    <a:pt x="60" y="30"/>
                    <a:pt x="60" y="11"/>
                  </a:cubicBezTo>
                  <a:cubicBezTo>
                    <a:pt x="53" y="4"/>
                    <a:pt x="45" y="0"/>
                    <a:pt x="38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9"/>
            <p:cNvSpPr/>
            <p:nvPr/>
          </p:nvSpPr>
          <p:spPr>
            <a:xfrm>
              <a:off x="628775" y="2834875"/>
              <a:ext cx="1875" cy="1625"/>
            </a:xfrm>
            <a:custGeom>
              <a:avLst/>
              <a:gdLst/>
              <a:ahLst/>
              <a:cxnLst/>
              <a:rect l="l" t="t" r="r" b="b"/>
              <a:pathLst>
                <a:path w="75" h="65" extrusionOk="0">
                  <a:moveTo>
                    <a:pt x="38" y="0"/>
                  </a:moveTo>
                  <a:cubicBezTo>
                    <a:pt x="30" y="0"/>
                    <a:pt x="23" y="4"/>
                    <a:pt x="15" y="11"/>
                  </a:cubicBezTo>
                  <a:cubicBezTo>
                    <a:pt x="15" y="11"/>
                    <a:pt x="0" y="41"/>
                    <a:pt x="15" y="56"/>
                  </a:cubicBezTo>
                  <a:cubicBezTo>
                    <a:pt x="25" y="56"/>
                    <a:pt x="35" y="64"/>
                    <a:pt x="45" y="64"/>
                  </a:cubicBezTo>
                  <a:cubicBezTo>
                    <a:pt x="50" y="64"/>
                    <a:pt x="55" y="62"/>
                    <a:pt x="60" y="56"/>
                  </a:cubicBezTo>
                  <a:cubicBezTo>
                    <a:pt x="75" y="41"/>
                    <a:pt x="75" y="26"/>
                    <a:pt x="60" y="11"/>
                  </a:cubicBezTo>
                  <a:cubicBezTo>
                    <a:pt x="52" y="4"/>
                    <a:pt x="45" y="0"/>
                    <a:pt x="38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9"/>
            <p:cNvSpPr/>
            <p:nvPr/>
          </p:nvSpPr>
          <p:spPr>
            <a:xfrm>
              <a:off x="626425" y="2848050"/>
              <a:ext cx="1525" cy="1475"/>
            </a:xfrm>
            <a:custGeom>
              <a:avLst/>
              <a:gdLst/>
              <a:ahLst/>
              <a:cxnLst/>
              <a:rect l="l" t="t" r="r" b="b"/>
              <a:pathLst>
                <a:path w="61" h="59" extrusionOk="0">
                  <a:moveTo>
                    <a:pt x="38" y="0"/>
                  </a:moveTo>
                  <a:cubicBezTo>
                    <a:pt x="31" y="0"/>
                    <a:pt x="23" y="5"/>
                    <a:pt x="16" y="14"/>
                  </a:cubicBezTo>
                  <a:cubicBezTo>
                    <a:pt x="1" y="14"/>
                    <a:pt x="1" y="44"/>
                    <a:pt x="16" y="44"/>
                  </a:cubicBezTo>
                  <a:cubicBezTo>
                    <a:pt x="16" y="59"/>
                    <a:pt x="46" y="59"/>
                    <a:pt x="46" y="59"/>
                  </a:cubicBezTo>
                  <a:cubicBezTo>
                    <a:pt x="61" y="44"/>
                    <a:pt x="61" y="29"/>
                    <a:pt x="61" y="14"/>
                  </a:cubicBezTo>
                  <a:cubicBezTo>
                    <a:pt x="53" y="5"/>
                    <a:pt x="46" y="0"/>
                    <a:pt x="38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9"/>
            <p:cNvSpPr/>
            <p:nvPr/>
          </p:nvSpPr>
          <p:spPr>
            <a:xfrm>
              <a:off x="623650" y="2844300"/>
              <a:ext cx="1600" cy="1675"/>
            </a:xfrm>
            <a:custGeom>
              <a:avLst/>
              <a:gdLst/>
              <a:ahLst/>
              <a:cxnLst/>
              <a:rect l="l" t="t" r="r" b="b"/>
              <a:pathLst>
                <a:path w="64" h="67" extrusionOk="0">
                  <a:moveTo>
                    <a:pt x="33" y="1"/>
                  </a:moveTo>
                  <a:cubicBezTo>
                    <a:pt x="29" y="1"/>
                    <a:pt x="24" y="3"/>
                    <a:pt x="19" y="8"/>
                  </a:cubicBezTo>
                  <a:cubicBezTo>
                    <a:pt x="0" y="22"/>
                    <a:pt x="0" y="37"/>
                    <a:pt x="0" y="52"/>
                  </a:cubicBezTo>
                  <a:cubicBezTo>
                    <a:pt x="9" y="62"/>
                    <a:pt x="18" y="66"/>
                    <a:pt x="26" y="66"/>
                  </a:cubicBezTo>
                  <a:cubicBezTo>
                    <a:pt x="34" y="66"/>
                    <a:pt x="41" y="62"/>
                    <a:pt x="49" y="52"/>
                  </a:cubicBezTo>
                  <a:cubicBezTo>
                    <a:pt x="63" y="52"/>
                    <a:pt x="63" y="22"/>
                    <a:pt x="49" y="8"/>
                  </a:cubicBezTo>
                  <a:cubicBezTo>
                    <a:pt x="49" y="8"/>
                    <a:pt x="42" y="1"/>
                    <a:pt x="33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9"/>
            <p:cNvSpPr/>
            <p:nvPr/>
          </p:nvSpPr>
          <p:spPr>
            <a:xfrm>
              <a:off x="620925" y="2840925"/>
              <a:ext cx="1625" cy="1525"/>
            </a:xfrm>
            <a:custGeom>
              <a:avLst/>
              <a:gdLst/>
              <a:ahLst/>
              <a:cxnLst/>
              <a:rect l="l" t="t" r="r" b="b"/>
              <a:pathLst>
                <a:path w="65" h="61" extrusionOk="0">
                  <a:moveTo>
                    <a:pt x="16" y="1"/>
                  </a:moveTo>
                  <a:cubicBezTo>
                    <a:pt x="1" y="19"/>
                    <a:pt x="1" y="34"/>
                    <a:pt x="16" y="49"/>
                  </a:cubicBezTo>
                  <a:cubicBezTo>
                    <a:pt x="16" y="57"/>
                    <a:pt x="24" y="60"/>
                    <a:pt x="33" y="60"/>
                  </a:cubicBezTo>
                  <a:cubicBezTo>
                    <a:pt x="41" y="60"/>
                    <a:pt x="49" y="57"/>
                    <a:pt x="49" y="49"/>
                  </a:cubicBezTo>
                  <a:cubicBezTo>
                    <a:pt x="64" y="49"/>
                    <a:pt x="64" y="34"/>
                    <a:pt x="64" y="19"/>
                  </a:cubicBezTo>
                  <a:cubicBezTo>
                    <a:pt x="49" y="1"/>
                    <a:pt x="34" y="1"/>
                    <a:pt x="16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9"/>
            <p:cNvSpPr/>
            <p:nvPr/>
          </p:nvSpPr>
          <p:spPr>
            <a:xfrm>
              <a:off x="672600" y="2812675"/>
              <a:ext cx="1625" cy="167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4" y="0"/>
                  </a:moveTo>
                  <a:cubicBezTo>
                    <a:pt x="27" y="0"/>
                    <a:pt x="20" y="4"/>
                    <a:pt x="20" y="11"/>
                  </a:cubicBezTo>
                  <a:cubicBezTo>
                    <a:pt x="1" y="30"/>
                    <a:pt x="1" y="45"/>
                    <a:pt x="1" y="60"/>
                  </a:cubicBezTo>
                  <a:cubicBezTo>
                    <a:pt x="13" y="60"/>
                    <a:pt x="24" y="67"/>
                    <a:pt x="34" y="67"/>
                  </a:cubicBezTo>
                  <a:cubicBezTo>
                    <a:pt x="39" y="67"/>
                    <a:pt x="44" y="65"/>
                    <a:pt x="49" y="60"/>
                  </a:cubicBezTo>
                  <a:cubicBezTo>
                    <a:pt x="64" y="45"/>
                    <a:pt x="64" y="30"/>
                    <a:pt x="49" y="11"/>
                  </a:cubicBezTo>
                  <a:cubicBezTo>
                    <a:pt x="49" y="4"/>
                    <a:pt x="42" y="0"/>
                    <a:pt x="34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9"/>
            <p:cNvSpPr/>
            <p:nvPr/>
          </p:nvSpPr>
          <p:spPr>
            <a:xfrm>
              <a:off x="669525" y="2809125"/>
              <a:ext cx="2000" cy="1425"/>
            </a:xfrm>
            <a:custGeom>
              <a:avLst/>
              <a:gdLst/>
              <a:ahLst/>
              <a:cxnLst/>
              <a:rect l="l" t="t" r="r" b="b"/>
              <a:pathLst>
                <a:path w="80" h="57" extrusionOk="0">
                  <a:moveTo>
                    <a:pt x="16" y="0"/>
                  </a:moveTo>
                  <a:cubicBezTo>
                    <a:pt x="1" y="15"/>
                    <a:pt x="1" y="30"/>
                    <a:pt x="16" y="45"/>
                  </a:cubicBezTo>
                  <a:cubicBezTo>
                    <a:pt x="16" y="53"/>
                    <a:pt x="24" y="56"/>
                    <a:pt x="34" y="56"/>
                  </a:cubicBezTo>
                  <a:cubicBezTo>
                    <a:pt x="45" y="56"/>
                    <a:pt x="57" y="53"/>
                    <a:pt x="64" y="45"/>
                  </a:cubicBezTo>
                  <a:cubicBezTo>
                    <a:pt x="64" y="45"/>
                    <a:pt x="79" y="15"/>
                    <a:pt x="64" y="15"/>
                  </a:cubicBezTo>
                  <a:cubicBezTo>
                    <a:pt x="49" y="0"/>
                    <a:pt x="31" y="0"/>
                    <a:pt x="16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9"/>
            <p:cNvSpPr/>
            <p:nvPr/>
          </p:nvSpPr>
          <p:spPr>
            <a:xfrm>
              <a:off x="667200" y="2805675"/>
              <a:ext cx="1600" cy="1525"/>
            </a:xfrm>
            <a:custGeom>
              <a:avLst/>
              <a:gdLst/>
              <a:ahLst/>
              <a:cxnLst/>
              <a:rect l="l" t="t" r="r" b="b"/>
              <a:pathLst>
                <a:path w="64" h="61" extrusionOk="0">
                  <a:moveTo>
                    <a:pt x="32" y="0"/>
                  </a:moveTo>
                  <a:cubicBezTo>
                    <a:pt x="24" y="0"/>
                    <a:pt x="15" y="4"/>
                    <a:pt x="15" y="12"/>
                  </a:cubicBezTo>
                  <a:cubicBezTo>
                    <a:pt x="1" y="12"/>
                    <a:pt x="1" y="30"/>
                    <a:pt x="1" y="45"/>
                  </a:cubicBezTo>
                  <a:cubicBezTo>
                    <a:pt x="15" y="60"/>
                    <a:pt x="30" y="60"/>
                    <a:pt x="49" y="60"/>
                  </a:cubicBezTo>
                  <a:cubicBezTo>
                    <a:pt x="64" y="45"/>
                    <a:pt x="64" y="30"/>
                    <a:pt x="49" y="12"/>
                  </a:cubicBezTo>
                  <a:cubicBezTo>
                    <a:pt x="49" y="4"/>
                    <a:pt x="41" y="0"/>
                    <a:pt x="32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39"/>
            <p:cNvSpPr/>
            <p:nvPr/>
          </p:nvSpPr>
          <p:spPr>
            <a:xfrm>
              <a:off x="664500" y="2818825"/>
              <a:ext cx="1975" cy="1600"/>
            </a:xfrm>
            <a:custGeom>
              <a:avLst/>
              <a:gdLst/>
              <a:ahLst/>
              <a:cxnLst/>
              <a:rect l="l" t="t" r="r" b="b"/>
              <a:pathLst>
                <a:path w="79" h="64" extrusionOk="0">
                  <a:moveTo>
                    <a:pt x="15" y="0"/>
                  </a:moveTo>
                  <a:cubicBezTo>
                    <a:pt x="0" y="15"/>
                    <a:pt x="0" y="30"/>
                    <a:pt x="15" y="45"/>
                  </a:cubicBezTo>
                  <a:cubicBezTo>
                    <a:pt x="30" y="64"/>
                    <a:pt x="45" y="64"/>
                    <a:pt x="64" y="64"/>
                  </a:cubicBezTo>
                  <a:cubicBezTo>
                    <a:pt x="64" y="45"/>
                    <a:pt x="79" y="30"/>
                    <a:pt x="64" y="15"/>
                  </a:cubicBezTo>
                  <a:cubicBezTo>
                    <a:pt x="45" y="0"/>
                    <a:pt x="30" y="0"/>
                    <a:pt x="15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9"/>
            <p:cNvSpPr/>
            <p:nvPr/>
          </p:nvSpPr>
          <p:spPr>
            <a:xfrm>
              <a:off x="661800" y="2815000"/>
              <a:ext cx="1500" cy="1675"/>
            </a:xfrm>
            <a:custGeom>
              <a:avLst/>
              <a:gdLst/>
              <a:ahLst/>
              <a:cxnLst/>
              <a:rect l="l" t="t" r="r" b="b"/>
              <a:pathLst>
                <a:path w="60" h="67" extrusionOk="0">
                  <a:moveTo>
                    <a:pt x="37" y="0"/>
                  </a:moveTo>
                  <a:cubicBezTo>
                    <a:pt x="30" y="0"/>
                    <a:pt x="22" y="4"/>
                    <a:pt x="15" y="12"/>
                  </a:cubicBezTo>
                  <a:cubicBezTo>
                    <a:pt x="0" y="30"/>
                    <a:pt x="0" y="45"/>
                    <a:pt x="0" y="60"/>
                  </a:cubicBezTo>
                  <a:cubicBezTo>
                    <a:pt x="10" y="60"/>
                    <a:pt x="20" y="67"/>
                    <a:pt x="30" y="67"/>
                  </a:cubicBezTo>
                  <a:cubicBezTo>
                    <a:pt x="35" y="67"/>
                    <a:pt x="40" y="65"/>
                    <a:pt x="45" y="60"/>
                  </a:cubicBezTo>
                  <a:cubicBezTo>
                    <a:pt x="60" y="45"/>
                    <a:pt x="60" y="30"/>
                    <a:pt x="60" y="12"/>
                  </a:cubicBezTo>
                  <a:cubicBezTo>
                    <a:pt x="52" y="4"/>
                    <a:pt x="45" y="0"/>
                    <a:pt x="37" y="0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9"/>
            <p:cNvSpPr/>
            <p:nvPr/>
          </p:nvSpPr>
          <p:spPr>
            <a:xfrm>
              <a:off x="659075" y="2811825"/>
              <a:ext cx="1900" cy="1500"/>
            </a:xfrm>
            <a:custGeom>
              <a:avLst/>
              <a:gdLst/>
              <a:ahLst/>
              <a:cxnLst/>
              <a:rect l="l" t="t" r="r" b="b"/>
              <a:pathLst>
                <a:path w="76" h="60" extrusionOk="0">
                  <a:moveTo>
                    <a:pt x="16" y="1"/>
                  </a:moveTo>
                  <a:cubicBezTo>
                    <a:pt x="1" y="16"/>
                    <a:pt x="1" y="30"/>
                    <a:pt x="16" y="45"/>
                  </a:cubicBezTo>
                  <a:cubicBezTo>
                    <a:pt x="16" y="55"/>
                    <a:pt x="23" y="59"/>
                    <a:pt x="33" y="59"/>
                  </a:cubicBezTo>
                  <a:cubicBezTo>
                    <a:pt x="42" y="59"/>
                    <a:pt x="53" y="55"/>
                    <a:pt x="61" y="45"/>
                  </a:cubicBezTo>
                  <a:cubicBezTo>
                    <a:pt x="61" y="45"/>
                    <a:pt x="76" y="16"/>
                    <a:pt x="61" y="16"/>
                  </a:cubicBezTo>
                  <a:cubicBezTo>
                    <a:pt x="46" y="1"/>
                    <a:pt x="31" y="1"/>
                    <a:pt x="16" y="1"/>
                  </a:cubicBezTo>
                  <a:close/>
                </a:path>
              </a:pathLst>
            </a:custGeom>
            <a:solidFill>
              <a:srgbClr val="F4A8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9"/>
            <p:cNvSpPr/>
            <p:nvPr/>
          </p:nvSpPr>
          <p:spPr>
            <a:xfrm>
              <a:off x="655550" y="2825825"/>
              <a:ext cx="1600" cy="1500"/>
            </a:xfrm>
            <a:custGeom>
              <a:avLst/>
              <a:gdLst/>
              <a:ahLst/>
              <a:cxnLst/>
              <a:rect l="l" t="t" r="r" b="b"/>
              <a:pathLst>
                <a:path w="64" h="60" extrusionOk="0">
                  <a:moveTo>
                    <a:pt x="15" y="0"/>
                  </a:moveTo>
                  <a:cubicBezTo>
                    <a:pt x="0" y="15"/>
                    <a:pt x="0" y="30"/>
                    <a:pt x="15" y="45"/>
                  </a:cubicBezTo>
                  <a:cubicBezTo>
                    <a:pt x="15" y="54"/>
                    <a:pt x="19" y="59"/>
                    <a:pt x="25" y="59"/>
                  </a:cubicBezTo>
                  <a:cubicBezTo>
                    <a:pt x="31" y="59"/>
                    <a:pt x="39" y="54"/>
                    <a:pt x="49" y="45"/>
                  </a:cubicBezTo>
                  <a:cubicBezTo>
                    <a:pt x="64" y="45"/>
                    <a:pt x="64" y="30"/>
                    <a:pt x="64" y="15"/>
                  </a:cubicBezTo>
                  <a:cubicBezTo>
                    <a:pt x="49" y="0"/>
                    <a:pt x="30" y="0"/>
                    <a:pt x="15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9"/>
            <p:cNvSpPr/>
            <p:nvPr/>
          </p:nvSpPr>
          <p:spPr>
            <a:xfrm>
              <a:off x="652825" y="2822000"/>
              <a:ext cx="1625" cy="1500"/>
            </a:xfrm>
            <a:custGeom>
              <a:avLst/>
              <a:gdLst/>
              <a:ahLst/>
              <a:cxnLst/>
              <a:rect l="l" t="t" r="r" b="b"/>
              <a:pathLst>
                <a:path w="65" h="60" extrusionOk="0">
                  <a:moveTo>
                    <a:pt x="31" y="0"/>
                  </a:moveTo>
                  <a:cubicBezTo>
                    <a:pt x="23" y="0"/>
                    <a:pt x="16" y="4"/>
                    <a:pt x="16" y="11"/>
                  </a:cubicBezTo>
                  <a:cubicBezTo>
                    <a:pt x="1" y="11"/>
                    <a:pt x="1" y="45"/>
                    <a:pt x="1" y="45"/>
                  </a:cubicBezTo>
                  <a:cubicBezTo>
                    <a:pt x="16" y="60"/>
                    <a:pt x="31" y="60"/>
                    <a:pt x="46" y="60"/>
                  </a:cubicBezTo>
                  <a:cubicBezTo>
                    <a:pt x="64" y="45"/>
                    <a:pt x="64" y="30"/>
                    <a:pt x="46" y="11"/>
                  </a:cubicBezTo>
                  <a:cubicBezTo>
                    <a:pt x="46" y="4"/>
                    <a:pt x="38" y="0"/>
                    <a:pt x="31" y="0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9"/>
            <p:cNvSpPr/>
            <p:nvPr/>
          </p:nvSpPr>
          <p:spPr>
            <a:xfrm>
              <a:off x="650125" y="2818650"/>
              <a:ext cx="1525" cy="1675"/>
            </a:xfrm>
            <a:custGeom>
              <a:avLst/>
              <a:gdLst/>
              <a:ahLst/>
              <a:cxnLst/>
              <a:rect l="l" t="t" r="r" b="b"/>
              <a:pathLst>
                <a:path w="61" h="67" extrusionOk="0">
                  <a:moveTo>
                    <a:pt x="31" y="1"/>
                  </a:moveTo>
                  <a:cubicBezTo>
                    <a:pt x="26" y="1"/>
                    <a:pt x="21" y="2"/>
                    <a:pt x="16" y="7"/>
                  </a:cubicBezTo>
                  <a:cubicBezTo>
                    <a:pt x="1" y="22"/>
                    <a:pt x="1" y="37"/>
                    <a:pt x="16" y="52"/>
                  </a:cubicBezTo>
                  <a:cubicBezTo>
                    <a:pt x="16" y="62"/>
                    <a:pt x="19" y="66"/>
                    <a:pt x="25" y="66"/>
                  </a:cubicBezTo>
                  <a:cubicBezTo>
                    <a:pt x="31" y="66"/>
                    <a:pt x="38" y="62"/>
                    <a:pt x="45" y="52"/>
                  </a:cubicBezTo>
                  <a:cubicBezTo>
                    <a:pt x="60" y="37"/>
                    <a:pt x="60" y="22"/>
                    <a:pt x="60" y="7"/>
                  </a:cubicBezTo>
                  <a:cubicBezTo>
                    <a:pt x="50" y="7"/>
                    <a:pt x="40" y="1"/>
                    <a:pt x="31" y="1"/>
                  </a:cubicBezTo>
                  <a:close/>
                </a:path>
              </a:pathLst>
            </a:custGeom>
            <a:solidFill>
              <a:srgbClr val="F9CA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" name="Google Shape;1281;p40"/>
          <p:cNvSpPr txBox="1">
            <a:spLocks noGrp="1"/>
          </p:cNvSpPr>
          <p:nvPr>
            <p:ph type="subTitle" idx="1"/>
          </p:nvPr>
        </p:nvSpPr>
        <p:spPr>
          <a:xfrm>
            <a:off x="932718" y="359974"/>
            <a:ext cx="6995668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Surat Al-</a:t>
            </a:r>
            <a:r>
              <a:rPr lang="en-ID" dirty="0" err="1"/>
              <a:t>Maidah</a:t>
            </a:r>
            <a:r>
              <a:rPr lang="en-ID" dirty="0"/>
              <a:t> ayat:2Artinya : “Dan </a:t>
            </a:r>
            <a:r>
              <a:rPr lang="en-ID" dirty="0" err="1"/>
              <a:t>tolong-menolonglah</a:t>
            </a:r>
            <a:r>
              <a:rPr lang="en-ID" dirty="0"/>
              <a:t> </a:t>
            </a:r>
            <a:r>
              <a:rPr lang="en-ID" dirty="0" err="1"/>
              <a:t>kamu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(</a:t>
            </a:r>
            <a:r>
              <a:rPr lang="en-ID" dirty="0" err="1"/>
              <a:t>mengerjakan</a:t>
            </a:r>
            <a:r>
              <a:rPr lang="en-ID" dirty="0"/>
              <a:t>) </a:t>
            </a:r>
            <a:r>
              <a:rPr lang="en-ID" dirty="0" err="1"/>
              <a:t>kebajikan</a:t>
            </a:r>
            <a:r>
              <a:rPr lang="en-ID" dirty="0"/>
              <a:t> dan </a:t>
            </a:r>
            <a:r>
              <a:rPr lang="en-ID" dirty="0" err="1"/>
              <a:t>takwa</a:t>
            </a:r>
            <a:r>
              <a:rPr lang="en-ID" dirty="0"/>
              <a:t>, dan </a:t>
            </a:r>
            <a:r>
              <a:rPr lang="en-ID" dirty="0" err="1"/>
              <a:t>jangan</a:t>
            </a:r>
            <a:r>
              <a:rPr lang="en-ID" dirty="0"/>
              <a:t> </a:t>
            </a:r>
            <a:r>
              <a:rPr lang="en-ID" dirty="0" err="1"/>
              <a:t>tolong-menolong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berbuat</a:t>
            </a:r>
            <a:r>
              <a:rPr lang="en-ID" dirty="0"/>
              <a:t> </a:t>
            </a:r>
            <a:r>
              <a:rPr lang="en-ID" dirty="0" err="1"/>
              <a:t>dosa</a:t>
            </a:r>
            <a:r>
              <a:rPr lang="en-ID" dirty="0"/>
              <a:t> dan </a:t>
            </a:r>
            <a:r>
              <a:rPr lang="en-ID" dirty="0" err="1"/>
              <a:t>pelanggaran</a:t>
            </a:r>
            <a:r>
              <a:rPr lang="en-ID" dirty="0"/>
              <a:t>. dan </a:t>
            </a:r>
            <a:r>
              <a:rPr lang="en-ID" dirty="0" err="1"/>
              <a:t>bertakwalah</a:t>
            </a:r>
            <a:r>
              <a:rPr lang="en-ID" dirty="0"/>
              <a:t> </a:t>
            </a:r>
            <a:r>
              <a:rPr lang="en-ID" dirty="0" err="1"/>
              <a:t>kamu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Allah, </a:t>
            </a:r>
            <a:r>
              <a:rPr lang="en-ID" dirty="0" err="1"/>
              <a:t>Sesungguhnya</a:t>
            </a:r>
            <a:r>
              <a:rPr lang="en-ID" dirty="0"/>
              <a:t> Allah </a:t>
            </a:r>
            <a:r>
              <a:rPr lang="en-ID" dirty="0" err="1"/>
              <a:t>Amat</a:t>
            </a:r>
            <a:r>
              <a:rPr lang="en-ID" dirty="0"/>
              <a:t> </a:t>
            </a:r>
            <a:r>
              <a:rPr lang="en-ID" dirty="0" err="1"/>
              <a:t>berat</a:t>
            </a:r>
            <a:r>
              <a:rPr lang="en-ID" dirty="0"/>
              <a:t> </a:t>
            </a:r>
            <a:r>
              <a:rPr lang="en-ID" dirty="0" err="1"/>
              <a:t>siksa</a:t>
            </a:r>
            <a:r>
              <a:rPr lang="en-ID" dirty="0"/>
              <a:t>-Nya.” (QS Al-</a:t>
            </a:r>
            <a:r>
              <a:rPr lang="en-ID" dirty="0" err="1"/>
              <a:t>Maidah</a:t>
            </a:r>
            <a:r>
              <a:rPr lang="en-ID" dirty="0"/>
              <a:t>: 2)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alangkah</a:t>
            </a:r>
            <a:r>
              <a:rPr lang="en-ID" dirty="0"/>
              <a:t> </a:t>
            </a:r>
            <a:r>
              <a:rPr lang="en-ID" dirty="0" err="1"/>
              <a:t>sempurnanya</a:t>
            </a:r>
            <a:r>
              <a:rPr lang="en-ID" dirty="0"/>
              <a:t>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menjalankan</a:t>
            </a:r>
            <a:r>
              <a:rPr lang="en-ID" dirty="0"/>
              <a:t> </a:t>
            </a:r>
            <a:r>
              <a:rPr lang="en-ID" dirty="0" err="1"/>
              <a:t>tugasnya</a:t>
            </a:r>
            <a:r>
              <a:rPr lang="en-ID" dirty="0"/>
              <a:t> </a:t>
            </a:r>
            <a:r>
              <a:rPr lang="en-ID" dirty="0" err="1"/>
              <a:t>dimana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 (</a:t>
            </a:r>
            <a:r>
              <a:rPr lang="en-ID" dirty="0" err="1"/>
              <a:t>masyarakat</a:t>
            </a:r>
            <a:r>
              <a:rPr lang="en-ID" dirty="0"/>
              <a:t>)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ajaran</a:t>
            </a:r>
            <a:r>
              <a:rPr lang="en-ID" dirty="0"/>
              <a:t> agama Islam,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ketahui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 yang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dipisahkan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nilai-nilai</a:t>
            </a:r>
            <a:r>
              <a:rPr lang="en-ID" dirty="0"/>
              <a:t> </a:t>
            </a:r>
            <a:r>
              <a:rPr lang="en-ID" dirty="0" err="1"/>
              <a:t>berusaha</a:t>
            </a:r>
            <a:r>
              <a:rPr lang="en-ID" dirty="0"/>
              <a:t> dan </a:t>
            </a:r>
            <a:r>
              <a:rPr lang="en-ID" dirty="0" err="1"/>
              <a:t>bersungguh-sungguh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. Dan </a:t>
            </a:r>
            <a:r>
              <a:rPr lang="en-ID" dirty="0" err="1"/>
              <a:t>bekerja</a:t>
            </a:r>
            <a:r>
              <a:rPr lang="en-ID" dirty="0"/>
              <a:t> yang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ajaran</a:t>
            </a:r>
            <a:r>
              <a:rPr lang="en-ID" dirty="0"/>
              <a:t> Islam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keimanan</a:t>
            </a:r>
            <a:r>
              <a:rPr lang="en-ID" dirty="0"/>
              <a:t> dan </a:t>
            </a:r>
            <a:r>
              <a:rPr lang="en-ID" dirty="0" err="1"/>
              <a:t>keikhlasan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rangka</a:t>
            </a:r>
            <a:r>
              <a:rPr lang="en-ID" dirty="0"/>
              <a:t> </a:t>
            </a:r>
            <a:r>
              <a:rPr lang="en-ID" dirty="0" err="1"/>
              <a:t>mentaati</a:t>
            </a:r>
            <a:r>
              <a:rPr lang="en-ID" dirty="0"/>
              <a:t> </a:t>
            </a:r>
            <a:r>
              <a:rPr lang="en-ID" dirty="0" err="1"/>
              <a:t>perintah</a:t>
            </a:r>
            <a:r>
              <a:rPr lang="en-ID" dirty="0"/>
              <a:t> Allah </a:t>
            </a:r>
            <a:r>
              <a:rPr lang="en-ID" dirty="0" err="1"/>
              <a:t>SWT.Sabda</a:t>
            </a:r>
            <a:r>
              <a:rPr lang="en-ID" dirty="0"/>
              <a:t> Rasulullah SAW :</a:t>
            </a:r>
            <a:r>
              <a:rPr lang="ar-AE" dirty="0"/>
              <a:t>اِنَّا اللهَ يُحِبُ اِذَا عَمِدًا اَحَدُكُمْ عَمِلاً اَتْقَنَهُ</a:t>
            </a:r>
            <a:r>
              <a:rPr lang="en-ID" dirty="0" err="1"/>
              <a:t>Artinya</a:t>
            </a:r>
            <a:r>
              <a:rPr lang="en-ID" dirty="0"/>
              <a:t> : “</a:t>
            </a:r>
            <a:r>
              <a:rPr lang="en-ID" dirty="0" err="1"/>
              <a:t>Sesungguhnya</a:t>
            </a:r>
            <a:r>
              <a:rPr lang="en-ID" dirty="0"/>
              <a:t> Allah </a:t>
            </a:r>
            <a:r>
              <a:rPr lang="en-ID" dirty="0" err="1"/>
              <a:t>mencintai</a:t>
            </a:r>
            <a:r>
              <a:rPr lang="en-ID" dirty="0"/>
              <a:t> </a:t>
            </a:r>
            <a:r>
              <a:rPr lang="en-ID" dirty="0" err="1"/>
              <a:t>apabila</a:t>
            </a:r>
            <a:r>
              <a:rPr lang="en-ID" dirty="0"/>
              <a:t> salah </a:t>
            </a: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kamu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sesuatu</a:t>
            </a:r>
            <a:r>
              <a:rPr lang="en-ID" dirty="0"/>
              <a:t> </a:t>
            </a:r>
            <a:r>
              <a:rPr lang="en-ID" dirty="0" err="1"/>
              <a:t>pekerjaan</a:t>
            </a:r>
            <a:r>
              <a:rPr lang="en-ID" dirty="0"/>
              <a:t> dan </a:t>
            </a:r>
            <a:r>
              <a:rPr lang="en-ID" dirty="0" err="1"/>
              <a:t>mencintai</a:t>
            </a:r>
            <a:r>
              <a:rPr lang="en-ID" dirty="0"/>
              <a:t> yang paling cermat.”3. Tauhid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mengesakan</a:t>
            </a:r>
            <a:r>
              <a:rPr lang="en-ID" dirty="0"/>
              <a:t> Allah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Maha</a:t>
            </a:r>
            <a:r>
              <a:rPr lang="en-ID" dirty="0"/>
              <a:t> </a:t>
            </a:r>
            <a:r>
              <a:rPr lang="en-ID" dirty="0" err="1"/>
              <a:t>diperintahkan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ayat</a:t>
            </a:r>
            <a:r>
              <a:rPr lang="en-ID" dirty="0"/>
              <a:t> Al Quran </a:t>
            </a:r>
            <a:r>
              <a:rPr lang="en-ID" dirty="0" err="1"/>
              <a:t>supaya</a:t>
            </a:r>
            <a:r>
              <a:rPr lang="en-ID" dirty="0"/>
              <a:t> </a:t>
            </a:r>
            <a:r>
              <a:rPr lang="en-ID" dirty="0" err="1"/>
              <a:t>mentaati</a:t>
            </a:r>
            <a:r>
              <a:rPr lang="en-ID" dirty="0"/>
              <a:t> Allah dan Rasul-Nya. </a:t>
            </a:r>
            <a:r>
              <a:rPr lang="en-ID" dirty="0" err="1"/>
              <a:t>Sebagaimana</a:t>
            </a:r>
            <a:r>
              <a:rPr lang="en-ID" dirty="0"/>
              <a:t> </a:t>
            </a:r>
            <a:r>
              <a:rPr lang="en-ID" dirty="0" err="1"/>
              <a:t>firman</a:t>
            </a:r>
            <a:r>
              <a:rPr lang="en-ID" dirty="0"/>
              <a:t> Allah SWT Surat Al-</a:t>
            </a:r>
            <a:r>
              <a:rPr lang="en-ID" dirty="0" err="1"/>
              <a:t>Ikhlas</a:t>
            </a:r>
            <a:r>
              <a:rPr lang="en-ID" dirty="0"/>
              <a:t> </a:t>
            </a:r>
            <a:r>
              <a:rPr lang="en-ID" dirty="0" err="1"/>
              <a:t>ayat</a:t>
            </a:r>
            <a:r>
              <a:rPr lang="en-ID" dirty="0"/>
              <a:t> 1-4 :</a:t>
            </a:r>
            <a:r>
              <a:rPr lang="en-ID" dirty="0" err="1"/>
              <a:t>Artinya</a:t>
            </a:r>
            <a:r>
              <a:rPr lang="en-ID" dirty="0"/>
              <a:t> :1. </a:t>
            </a:r>
            <a:r>
              <a:rPr lang="en-ID" dirty="0" err="1"/>
              <a:t>Katakanlah</a:t>
            </a:r>
            <a:r>
              <a:rPr lang="en-ID" dirty="0"/>
              <a:t>: “</a:t>
            </a:r>
            <a:r>
              <a:rPr lang="en-ID" dirty="0" err="1"/>
              <a:t>Dia-lah</a:t>
            </a:r>
            <a:r>
              <a:rPr lang="en-ID" dirty="0"/>
              <a:t> Allah, yang </a:t>
            </a:r>
            <a:r>
              <a:rPr lang="en-ID" dirty="0" err="1"/>
              <a:t>Maha</a:t>
            </a:r>
            <a:r>
              <a:rPr lang="en-ID" dirty="0"/>
              <a:t> Esa.2. Allah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Tuhan</a:t>
            </a:r>
            <a:r>
              <a:rPr lang="en-ID" dirty="0"/>
              <a:t> yang </a:t>
            </a:r>
            <a:r>
              <a:rPr lang="en-ID" dirty="0" err="1"/>
              <a:t>bergantung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-Nya </a:t>
            </a:r>
            <a:r>
              <a:rPr lang="en-ID" dirty="0" err="1"/>
              <a:t>segala</a:t>
            </a:r>
            <a:r>
              <a:rPr lang="en-ID" dirty="0"/>
              <a:t> sesuatu.3. </a:t>
            </a:r>
            <a:r>
              <a:rPr lang="en-ID" dirty="0" err="1"/>
              <a:t>Dia</a:t>
            </a:r>
            <a:r>
              <a:rPr lang="en-ID" dirty="0"/>
              <a:t> </a:t>
            </a:r>
            <a:r>
              <a:rPr lang="en-ID" dirty="0" err="1"/>
              <a:t>tiada</a:t>
            </a:r>
            <a:r>
              <a:rPr lang="en-ID" dirty="0"/>
              <a:t> </a:t>
            </a:r>
            <a:r>
              <a:rPr lang="en-ID" dirty="0" err="1"/>
              <a:t>beranak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pula diperanakkan,4.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seorangpun</a:t>
            </a:r>
            <a:r>
              <a:rPr lang="en-ID" dirty="0"/>
              <a:t> yang </a:t>
            </a:r>
            <a:r>
              <a:rPr lang="en-ID" dirty="0" err="1"/>
              <a:t>setara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Dia.(QS Al-</a:t>
            </a:r>
            <a:r>
              <a:rPr lang="en-ID" dirty="0" err="1"/>
              <a:t>Ikhlas</a:t>
            </a:r>
            <a:r>
              <a:rPr lang="en-ID" dirty="0"/>
              <a:t>: 1-4)4. </a:t>
            </a:r>
            <a:r>
              <a:rPr lang="en-ID" dirty="0" err="1"/>
              <a:t>Bidan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berpengetahuan</a:t>
            </a:r>
            <a:r>
              <a:rPr lang="en-ID" dirty="0"/>
              <a:t> </a:t>
            </a:r>
            <a:r>
              <a:rPr lang="en-ID" dirty="0" err="1"/>
              <a:t>luas</a:t>
            </a:r>
            <a:r>
              <a:rPr lang="en-ID" dirty="0"/>
              <a:t>,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</a:t>
            </a:r>
            <a:r>
              <a:rPr lang="en-ID" dirty="0" err="1"/>
              <a:t>tetapi</a:t>
            </a:r>
            <a:r>
              <a:rPr lang="en-ID" dirty="0"/>
              <a:t> juga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bidang</a:t>
            </a:r>
            <a:r>
              <a:rPr lang="en-ID" dirty="0"/>
              <a:t> agama.5. </a:t>
            </a:r>
            <a:r>
              <a:rPr lang="en-ID" dirty="0" err="1"/>
              <a:t>Kifayah</a:t>
            </a:r>
            <a:r>
              <a:rPr lang="en-ID" dirty="0"/>
              <a:t>, </a:t>
            </a:r>
            <a:r>
              <a:rPr lang="en-ID" dirty="0" err="1"/>
              <a:t>artinya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perbuatan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dikerjakan</a:t>
            </a:r>
            <a:r>
              <a:rPr lang="en-ID" dirty="0"/>
              <a:t> oleh </a:t>
            </a:r>
            <a:r>
              <a:rPr lang="en-ID" dirty="0" err="1"/>
              <a:t>seseorang</a:t>
            </a:r>
            <a:r>
              <a:rPr lang="en-ID" dirty="0"/>
              <a:t>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dosa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desa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terhapuskan</a:t>
            </a:r>
            <a:r>
              <a:rPr lang="en-ID" dirty="0"/>
              <a:t>.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" name="Google Shape;1478;p42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DAFTAR PUSTAKA</a:t>
            </a:r>
            <a:endParaRPr dirty="0"/>
          </a:p>
        </p:txBody>
      </p:sp>
      <p:sp>
        <p:nvSpPr>
          <p:cNvPr id="1479" name="Google Shape;1479;p42"/>
          <p:cNvSpPr txBox="1">
            <a:spLocks noGrp="1"/>
          </p:cNvSpPr>
          <p:nvPr>
            <p:ph type="subTitle" idx="4294967295"/>
          </p:nvPr>
        </p:nvSpPr>
        <p:spPr>
          <a:xfrm>
            <a:off x="861862" y="1123529"/>
            <a:ext cx="7703999" cy="65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ID" dirty="0"/>
              <a:t>https://akbidypsdmi.ac.id/tugas-seorang-bidan-yang-islami-dalam-kehidupan-masyarakat/</a:t>
            </a:r>
            <a:endParaRPr lang="en" dirty="0"/>
          </a:p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ID" dirty="0" err="1"/>
              <a:t>Zalbawi</a:t>
            </a:r>
            <a:r>
              <a:rPr lang="en-ID" dirty="0"/>
              <a:t>, S. (2002).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Aborsi</a:t>
            </a:r>
            <a:r>
              <a:rPr lang="en-ID" dirty="0"/>
              <a:t> di </a:t>
            </a:r>
            <a:r>
              <a:rPr lang="en-ID" dirty="0" err="1"/>
              <a:t>Kalangan</a:t>
            </a:r>
            <a:r>
              <a:rPr lang="en-ID" dirty="0"/>
              <a:t> </a:t>
            </a:r>
            <a:r>
              <a:rPr lang="en-ID" dirty="0" err="1"/>
              <a:t>Remaja</a:t>
            </a:r>
            <a:r>
              <a:rPr lang="en-ID" dirty="0"/>
              <a:t>. Media </a:t>
            </a:r>
            <a:r>
              <a:rPr lang="en-ID" dirty="0" err="1"/>
              <a:t>Penelitian</a:t>
            </a:r>
            <a:r>
              <a:rPr lang="en-ID" dirty="0"/>
              <a:t> dan </a:t>
            </a:r>
            <a:r>
              <a:rPr lang="en-ID" dirty="0" err="1"/>
              <a:t>Pengembangan</a:t>
            </a:r>
            <a:r>
              <a:rPr lang="en-ID" dirty="0"/>
              <a:t> Kesehatan, 12(3), 160266.</a:t>
            </a:r>
            <a:endParaRPr lang="en" dirty="0"/>
          </a:p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ID" dirty="0" err="1"/>
              <a:t>Hibata</a:t>
            </a:r>
            <a:r>
              <a:rPr lang="en-ID" dirty="0"/>
              <a:t>, N., &amp; Abas, G. H. (2021). </a:t>
            </a:r>
            <a:r>
              <a:rPr lang="en-ID" dirty="0" err="1"/>
              <a:t>Implementasi</a:t>
            </a:r>
            <a:r>
              <a:rPr lang="en-ID" dirty="0"/>
              <a:t> </a:t>
            </a:r>
            <a:r>
              <a:rPr lang="en-ID" dirty="0" err="1"/>
              <a:t>Penegakan</a:t>
            </a:r>
            <a:r>
              <a:rPr lang="en-ID" dirty="0"/>
              <a:t> Hukum </a:t>
            </a:r>
            <a:r>
              <a:rPr lang="en-ID" dirty="0" err="1"/>
              <a:t>Tindak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 </a:t>
            </a:r>
            <a:r>
              <a:rPr lang="en-ID" dirty="0" err="1"/>
              <a:t>Aborsi</a:t>
            </a:r>
            <a:r>
              <a:rPr lang="en-ID" dirty="0"/>
              <a:t> </a:t>
            </a:r>
            <a:r>
              <a:rPr lang="en-ID" dirty="0" err="1"/>
              <a:t>Dikalangan</a:t>
            </a:r>
            <a:r>
              <a:rPr lang="en-ID" dirty="0"/>
              <a:t> </a:t>
            </a:r>
            <a:r>
              <a:rPr lang="en-ID" dirty="0" err="1"/>
              <a:t>Remaja</a:t>
            </a:r>
            <a:r>
              <a:rPr lang="en-ID" dirty="0"/>
              <a:t> Kota Ternate. JIIP-</a:t>
            </a:r>
            <a:r>
              <a:rPr lang="en-ID" dirty="0" err="1"/>
              <a:t>Jurnal</a:t>
            </a:r>
            <a:r>
              <a:rPr lang="en-ID" dirty="0"/>
              <a:t> </a:t>
            </a:r>
            <a:r>
              <a:rPr lang="en-ID" dirty="0" err="1"/>
              <a:t>Ilmiah</a:t>
            </a:r>
            <a:r>
              <a:rPr lang="en-ID" dirty="0"/>
              <a:t> </a:t>
            </a:r>
            <a:r>
              <a:rPr lang="en-ID" dirty="0" err="1"/>
              <a:t>Ilmu</a:t>
            </a:r>
            <a:r>
              <a:rPr lang="en-ID" dirty="0"/>
              <a:t> Pendidikan, 4(8), 786-794.</a:t>
            </a:r>
            <a:endParaRPr lang="en" dirty="0"/>
          </a:p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ID" dirty="0" err="1"/>
              <a:t>Rahardjo</a:t>
            </a:r>
            <a:r>
              <a:rPr lang="en-ID" dirty="0"/>
              <a:t>, S., &amp; </a:t>
            </a:r>
            <a:r>
              <a:rPr lang="en-ID" dirty="0" err="1"/>
              <a:t>Irawati</a:t>
            </a:r>
            <a:r>
              <a:rPr lang="en-ID" dirty="0"/>
              <a:t>, D. (2017). GAMBARAN PERSEPSI REMAJA PUTRI TENTANG ABORSI DI KALANGAN REMAJA DALAM RANGKA MENJAGA KESEHATAN REPRODUKSI. GEMA BIDAN INDONESIA, 6(1).</a:t>
            </a:r>
            <a:endParaRPr lang="en" dirty="0"/>
          </a:p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ID" dirty="0" err="1"/>
              <a:t>Rimbing</a:t>
            </a:r>
            <a:r>
              <a:rPr lang="en-ID" dirty="0"/>
              <a:t>, L., </a:t>
            </a:r>
            <a:r>
              <a:rPr lang="en-ID" dirty="0" err="1"/>
              <a:t>Rumampuk</a:t>
            </a:r>
            <a:r>
              <a:rPr lang="en-ID" dirty="0"/>
              <a:t>, M. V. H., &amp; </a:t>
            </a:r>
            <a:r>
              <a:rPr lang="en-ID" dirty="0" err="1"/>
              <a:t>Rumokoy</a:t>
            </a:r>
            <a:r>
              <a:rPr lang="en-ID" dirty="0"/>
              <a:t>, L. (2014). PENGARUH PENYULUHAN ABORSI TERHADAP TINGKAT PENGETAHUAN REMAJA PUTRI DI SMA N 1 LANGOWAN KABUPATEN MINAHASA (Doctoral dissertation, UNIKA DE LA SALLE MANADO).</a:t>
            </a:r>
          </a:p>
        </p:txBody>
      </p:sp>
      <p:grpSp>
        <p:nvGrpSpPr>
          <p:cNvPr id="1509" name="Google Shape;1509;p42"/>
          <p:cNvGrpSpPr/>
          <p:nvPr/>
        </p:nvGrpSpPr>
        <p:grpSpPr>
          <a:xfrm>
            <a:off x="3557706" y="778800"/>
            <a:ext cx="449351" cy="134550"/>
            <a:chOff x="826998" y="3699099"/>
            <a:chExt cx="449351" cy="134550"/>
          </a:xfrm>
        </p:grpSpPr>
        <p:sp>
          <p:nvSpPr>
            <p:cNvPr id="1510" name="Google Shape;1510;p42"/>
            <p:cNvSpPr/>
            <p:nvPr/>
          </p:nvSpPr>
          <p:spPr>
            <a:xfrm rot="6311946">
              <a:off x="834358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42"/>
            <p:cNvSpPr/>
            <p:nvPr/>
          </p:nvSpPr>
          <p:spPr>
            <a:xfrm rot="6311946">
              <a:off x="1156972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42"/>
            <p:cNvSpPr/>
            <p:nvPr/>
          </p:nvSpPr>
          <p:spPr>
            <a:xfrm rot="6311946">
              <a:off x="995665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2" name="Google Shape;1582;p45"/>
          <p:cNvSpPr txBox="1">
            <a:spLocks noGrp="1"/>
          </p:cNvSpPr>
          <p:nvPr>
            <p:ph type="body" idx="1"/>
          </p:nvPr>
        </p:nvSpPr>
        <p:spPr>
          <a:xfrm>
            <a:off x="1300375" y="872175"/>
            <a:ext cx="3852000" cy="254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TERIMAKASIH~</a:t>
            </a:r>
            <a:endParaRPr dirty="0"/>
          </a:p>
        </p:txBody>
      </p:sp>
      <p:grpSp>
        <p:nvGrpSpPr>
          <p:cNvPr id="1583" name="Google Shape;1583;p45"/>
          <p:cNvGrpSpPr/>
          <p:nvPr/>
        </p:nvGrpSpPr>
        <p:grpSpPr>
          <a:xfrm>
            <a:off x="1451098" y="3510399"/>
            <a:ext cx="449351" cy="134550"/>
            <a:chOff x="826998" y="3699099"/>
            <a:chExt cx="449351" cy="134550"/>
          </a:xfrm>
        </p:grpSpPr>
        <p:sp>
          <p:nvSpPr>
            <p:cNvPr id="1584" name="Google Shape;1584;p45"/>
            <p:cNvSpPr/>
            <p:nvPr/>
          </p:nvSpPr>
          <p:spPr>
            <a:xfrm rot="6311946">
              <a:off x="834358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45"/>
            <p:cNvSpPr/>
            <p:nvPr/>
          </p:nvSpPr>
          <p:spPr>
            <a:xfrm rot="6311946">
              <a:off x="1156972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45"/>
            <p:cNvSpPr/>
            <p:nvPr/>
          </p:nvSpPr>
          <p:spPr>
            <a:xfrm rot="6311946">
              <a:off x="995665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3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NAMA KELOMPOK :</a:t>
            </a:r>
            <a:endParaRPr dirty="0"/>
          </a:p>
        </p:txBody>
      </p:sp>
      <p:sp>
        <p:nvSpPr>
          <p:cNvPr id="944" name="Google Shape;944;p3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ID" sz="1800" dirty="0" err="1"/>
              <a:t>Rike</a:t>
            </a:r>
            <a:r>
              <a:rPr lang="en-ID" sz="1800" dirty="0"/>
              <a:t> </a:t>
            </a:r>
            <a:r>
              <a:rPr lang="en-ID" sz="1800" dirty="0" err="1"/>
              <a:t>Yulianti</a:t>
            </a:r>
            <a:r>
              <a:rPr lang="en-ID" sz="1800" dirty="0"/>
              <a:t>​​​ (2110101043)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ID" sz="1800" dirty="0"/>
              <a:t>Irma </a:t>
            </a:r>
            <a:r>
              <a:rPr lang="en-ID" sz="1800" dirty="0" err="1"/>
              <a:t>misbahul</a:t>
            </a:r>
            <a:r>
              <a:rPr lang="en-ID" sz="1800" dirty="0"/>
              <a:t> Jannah​​ (2110101044)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ID" sz="1800" dirty="0"/>
              <a:t>Nadia Putri </a:t>
            </a:r>
            <a:r>
              <a:rPr lang="en-ID" sz="1800" dirty="0" err="1"/>
              <a:t>Anggraheni</a:t>
            </a:r>
            <a:r>
              <a:rPr lang="en-ID" sz="1800" dirty="0"/>
              <a:t>​ (2110101045)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ID" sz="1800" dirty="0" err="1"/>
              <a:t>Oktaviana</a:t>
            </a:r>
            <a:r>
              <a:rPr lang="en-ID" sz="1800" dirty="0"/>
              <a:t> </a:t>
            </a:r>
            <a:r>
              <a:rPr lang="en-ID" sz="1800" dirty="0" err="1"/>
              <a:t>Rahmawati</a:t>
            </a:r>
            <a:r>
              <a:rPr lang="en-ID" sz="1800" dirty="0"/>
              <a:t>​​ (2110101046)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ID" sz="1800" dirty="0" err="1"/>
              <a:t>Nadila</a:t>
            </a:r>
            <a:r>
              <a:rPr lang="en-ID" sz="1800" dirty="0"/>
              <a:t> </a:t>
            </a:r>
            <a:r>
              <a:rPr lang="en-ID" sz="1800" dirty="0" err="1"/>
              <a:t>Hellena</a:t>
            </a:r>
            <a:r>
              <a:rPr lang="en-ID" sz="1800" dirty="0"/>
              <a:t> </a:t>
            </a:r>
            <a:r>
              <a:rPr lang="en-ID" sz="1800" dirty="0" err="1"/>
              <a:t>Imanda</a:t>
            </a:r>
            <a:r>
              <a:rPr lang="en-ID" sz="1800" dirty="0"/>
              <a:t>​ (2110101047)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ID" sz="1800" dirty="0" err="1"/>
              <a:t>Azahra</a:t>
            </a:r>
            <a:r>
              <a:rPr lang="en-ID" sz="1800" dirty="0"/>
              <a:t> </a:t>
            </a:r>
            <a:r>
              <a:rPr lang="en-ID" sz="1800" dirty="0" err="1"/>
              <a:t>andini</a:t>
            </a:r>
            <a:r>
              <a:rPr lang="en-ID" sz="1800" dirty="0"/>
              <a:t> </a:t>
            </a:r>
            <a:r>
              <a:rPr lang="en-ID" sz="1800" dirty="0" err="1"/>
              <a:t>putri</a:t>
            </a:r>
            <a:r>
              <a:rPr lang="en-ID" sz="1800" dirty="0"/>
              <a:t> R.​​ (2110101048)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ID" sz="1800" dirty="0" err="1"/>
              <a:t>Anggita</a:t>
            </a:r>
            <a:r>
              <a:rPr lang="en-ID" sz="1800" dirty="0"/>
              <a:t> </a:t>
            </a:r>
            <a:r>
              <a:rPr lang="en-ID" sz="1800" dirty="0" err="1"/>
              <a:t>putri</a:t>
            </a:r>
            <a:r>
              <a:rPr lang="en-ID" sz="1800" dirty="0"/>
              <a:t> </a:t>
            </a:r>
            <a:r>
              <a:rPr lang="en-ID" sz="1800" dirty="0" err="1"/>
              <a:t>anastasya</a:t>
            </a:r>
            <a:r>
              <a:rPr lang="en-ID" sz="1800" dirty="0"/>
              <a:t> ​(2110101049)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ID" sz="1800" dirty="0"/>
              <a:t>Mila </a:t>
            </a:r>
            <a:r>
              <a:rPr lang="en-ID" sz="1800" dirty="0" err="1"/>
              <a:t>Novika</a:t>
            </a:r>
            <a:r>
              <a:rPr lang="en-ID" sz="1800" dirty="0"/>
              <a:t> Sari​​ (2110101050)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ID" sz="1800" dirty="0" err="1"/>
              <a:t>Tjahya</a:t>
            </a:r>
            <a:r>
              <a:rPr lang="en-ID" sz="1800" dirty="0"/>
              <a:t> </a:t>
            </a:r>
            <a:r>
              <a:rPr lang="en-ID" sz="1800" dirty="0" err="1"/>
              <a:t>Pramudyaning</a:t>
            </a:r>
            <a:r>
              <a:rPr lang="en-ID" sz="1800" dirty="0"/>
              <a:t> S. ​(2110101051)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ID" sz="1800" dirty="0" err="1"/>
              <a:t>Anisah</a:t>
            </a:r>
            <a:r>
              <a:rPr lang="en-ID" sz="1800" dirty="0"/>
              <a:t>​​​​ (2110101052)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ID" sz="1800" dirty="0" err="1"/>
              <a:t>Fitriyanti</a:t>
            </a:r>
            <a:r>
              <a:rPr lang="en-ID" sz="1800" dirty="0"/>
              <a:t> </a:t>
            </a:r>
            <a:r>
              <a:rPr lang="en-ID" sz="1800" dirty="0" err="1"/>
              <a:t>jaya</a:t>
            </a:r>
            <a:r>
              <a:rPr lang="en-ID" sz="1800" dirty="0"/>
              <a:t> ​​​ (2110101053)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ID" sz="1800" dirty="0"/>
              <a:t>Nur </a:t>
            </a:r>
            <a:r>
              <a:rPr lang="en-ID" sz="1800" dirty="0" err="1"/>
              <a:t>Annisa</a:t>
            </a:r>
            <a:r>
              <a:rPr lang="en-ID" sz="1800" dirty="0"/>
              <a:t> </a:t>
            </a:r>
            <a:r>
              <a:rPr lang="en-ID" sz="1800" dirty="0" err="1"/>
              <a:t>Ahla</a:t>
            </a:r>
            <a:r>
              <a:rPr lang="en-ID" sz="1800" dirty="0"/>
              <a:t>​​ (2110101054)</a:t>
            </a:r>
            <a:endParaRPr sz="1800" dirty="0"/>
          </a:p>
        </p:txBody>
      </p:sp>
      <p:grpSp>
        <p:nvGrpSpPr>
          <p:cNvPr id="945" name="Google Shape;945;p31"/>
          <p:cNvGrpSpPr/>
          <p:nvPr/>
        </p:nvGrpSpPr>
        <p:grpSpPr>
          <a:xfrm>
            <a:off x="5553298" y="832074"/>
            <a:ext cx="449351" cy="134550"/>
            <a:chOff x="826998" y="3699099"/>
            <a:chExt cx="449351" cy="134550"/>
          </a:xfrm>
        </p:grpSpPr>
        <p:sp>
          <p:nvSpPr>
            <p:cNvPr id="946" name="Google Shape;946;p31"/>
            <p:cNvSpPr/>
            <p:nvPr/>
          </p:nvSpPr>
          <p:spPr>
            <a:xfrm rot="6311946">
              <a:off x="834358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1"/>
            <p:cNvSpPr/>
            <p:nvPr/>
          </p:nvSpPr>
          <p:spPr>
            <a:xfrm rot="6311946">
              <a:off x="1156972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1"/>
            <p:cNvSpPr/>
            <p:nvPr/>
          </p:nvSpPr>
          <p:spPr>
            <a:xfrm rot="6311946">
              <a:off x="995665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" name="Google Shape;953;p32"/>
          <p:cNvSpPr txBox="1">
            <a:spLocks noGrp="1"/>
          </p:cNvSpPr>
          <p:nvPr>
            <p:ph type="title"/>
          </p:nvPr>
        </p:nvSpPr>
        <p:spPr>
          <a:xfrm>
            <a:off x="719999" y="1206975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PENGERTIAN ETIK KEBIDANAN</a:t>
            </a:r>
            <a:endParaRPr sz="4800" dirty="0"/>
          </a:p>
        </p:txBody>
      </p:sp>
      <p:grpSp>
        <p:nvGrpSpPr>
          <p:cNvPr id="966" name="Google Shape;966;p32"/>
          <p:cNvGrpSpPr/>
          <p:nvPr/>
        </p:nvGrpSpPr>
        <p:grpSpPr>
          <a:xfrm>
            <a:off x="4122648" y="883049"/>
            <a:ext cx="449351" cy="134550"/>
            <a:chOff x="826998" y="3699099"/>
            <a:chExt cx="449351" cy="134550"/>
          </a:xfrm>
        </p:grpSpPr>
        <p:sp>
          <p:nvSpPr>
            <p:cNvPr id="967" name="Google Shape;967;p32"/>
            <p:cNvSpPr/>
            <p:nvPr/>
          </p:nvSpPr>
          <p:spPr>
            <a:xfrm rot="6311946">
              <a:off x="834358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2"/>
            <p:cNvSpPr/>
            <p:nvPr/>
          </p:nvSpPr>
          <p:spPr>
            <a:xfrm rot="6311946">
              <a:off x="1156972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2"/>
            <p:cNvSpPr/>
            <p:nvPr/>
          </p:nvSpPr>
          <p:spPr>
            <a:xfrm rot="6311946">
              <a:off x="995665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" name="Google Shape;975;p33"/>
          <p:cNvSpPr txBox="1">
            <a:spLocks noGrp="1"/>
          </p:cNvSpPr>
          <p:nvPr>
            <p:ph type="subTitle" idx="1"/>
          </p:nvPr>
        </p:nvSpPr>
        <p:spPr>
          <a:xfrm>
            <a:off x="1420426" y="1094458"/>
            <a:ext cx="6213447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err="1"/>
              <a:t>kode</a:t>
            </a:r>
            <a:r>
              <a:rPr lang="en-ID" dirty="0"/>
              <a:t> </a:t>
            </a:r>
            <a:r>
              <a:rPr lang="en-ID" dirty="0" err="1"/>
              <a:t>etik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norma</a:t>
            </a:r>
            <a:endParaRPr lang="en-ID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– </a:t>
            </a:r>
            <a:r>
              <a:rPr lang="en-ID" dirty="0" err="1"/>
              <a:t>norma</a:t>
            </a:r>
            <a:r>
              <a:rPr lang="en-ID" dirty="0"/>
              <a:t> yang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diindahkan</a:t>
            </a:r>
            <a:r>
              <a:rPr lang="en-ID" dirty="0"/>
              <a:t> oleh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profesi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melaksanakan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</a:t>
            </a:r>
            <a:r>
              <a:rPr lang="en-ID" dirty="0" err="1"/>
              <a:t>profesinya</a:t>
            </a:r>
            <a:r>
              <a:rPr lang="en-ID" dirty="0"/>
              <a:t> dan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hidupnya</a:t>
            </a:r>
            <a:r>
              <a:rPr lang="en-ID" dirty="0"/>
              <a:t> di </a:t>
            </a:r>
            <a:r>
              <a:rPr lang="en-ID" dirty="0" err="1"/>
              <a:t>masyarakat</a:t>
            </a:r>
            <a:r>
              <a:rPr lang="en-ID" dirty="0"/>
              <a:t>. Kode </a:t>
            </a:r>
            <a:r>
              <a:rPr lang="en-ID" dirty="0" err="1"/>
              <a:t>etik</a:t>
            </a:r>
            <a:r>
              <a:rPr lang="en-ID" dirty="0"/>
              <a:t> juga </a:t>
            </a:r>
            <a:r>
              <a:rPr lang="en-ID" dirty="0" err="1"/>
              <a:t>diartikan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ciri</a:t>
            </a:r>
            <a:r>
              <a:rPr lang="en-ID" dirty="0"/>
              <a:t> </a:t>
            </a:r>
            <a:r>
              <a:rPr lang="en-ID" dirty="0" err="1"/>
              <a:t>profesi</a:t>
            </a:r>
            <a:r>
              <a:rPr lang="en-ID" dirty="0"/>
              <a:t> yang </a:t>
            </a:r>
            <a:r>
              <a:rPr lang="en-ID" dirty="0" err="1"/>
              <a:t>bersumber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nilai</a:t>
            </a:r>
            <a:endParaRPr lang="en-ID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– </a:t>
            </a:r>
            <a:r>
              <a:rPr lang="en-ID" dirty="0" err="1"/>
              <a:t>nilai</a:t>
            </a:r>
            <a:endParaRPr lang="en-ID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internal dan </a:t>
            </a:r>
            <a:r>
              <a:rPr lang="en-ID" dirty="0" err="1"/>
              <a:t>eksternal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disiplin</a:t>
            </a:r>
            <a:r>
              <a:rPr lang="en-ID" dirty="0"/>
              <a:t> </a:t>
            </a:r>
            <a:r>
              <a:rPr lang="en-ID" dirty="0" err="1"/>
              <a:t>ilmu</a:t>
            </a:r>
            <a:r>
              <a:rPr lang="en-ID" dirty="0"/>
              <a:t> dan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pengetahuan</a:t>
            </a:r>
            <a:r>
              <a:rPr lang="en-ID" dirty="0"/>
              <a:t> </a:t>
            </a:r>
            <a:r>
              <a:rPr lang="en-ID" dirty="0" err="1"/>
              <a:t>komprehensif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profesi</a:t>
            </a:r>
            <a:r>
              <a:rPr lang="en-ID" dirty="0"/>
              <a:t> yang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tuntunan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melaksanakan</a:t>
            </a:r>
            <a:r>
              <a:rPr lang="en-ID" dirty="0"/>
              <a:t> </a:t>
            </a:r>
            <a:r>
              <a:rPr lang="en-ID" dirty="0" err="1"/>
              <a:t>pengabdian</a:t>
            </a:r>
            <a:r>
              <a:rPr lang="en-ID" dirty="0"/>
              <a:t> </a:t>
            </a:r>
            <a:r>
              <a:rPr lang="en-ID" dirty="0" err="1"/>
              <a:t>profesi</a:t>
            </a:r>
            <a:endParaRPr dirty="0"/>
          </a:p>
        </p:txBody>
      </p:sp>
      <p:grpSp>
        <p:nvGrpSpPr>
          <p:cNvPr id="976" name="Google Shape;976;p33"/>
          <p:cNvGrpSpPr/>
          <p:nvPr/>
        </p:nvGrpSpPr>
        <p:grpSpPr>
          <a:xfrm>
            <a:off x="3349625" y="4076802"/>
            <a:ext cx="449351" cy="134550"/>
            <a:chOff x="826998" y="3699099"/>
            <a:chExt cx="449351" cy="134550"/>
          </a:xfrm>
        </p:grpSpPr>
        <p:sp>
          <p:nvSpPr>
            <p:cNvPr id="977" name="Google Shape;977;p33"/>
            <p:cNvSpPr/>
            <p:nvPr/>
          </p:nvSpPr>
          <p:spPr>
            <a:xfrm rot="6311946">
              <a:off x="834358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33"/>
            <p:cNvSpPr/>
            <p:nvPr/>
          </p:nvSpPr>
          <p:spPr>
            <a:xfrm rot="6311946">
              <a:off x="1156972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3"/>
            <p:cNvSpPr/>
            <p:nvPr/>
          </p:nvSpPr>
          <p:spPr>
            <a:xfrm rot="6311946">
              <a:off x="995665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0" name="Google Shape;980;p33"/>
          <p:cNvGrpSpPr/>
          <p:nvPr/>
        </p:nvGrpSpPr>
        <p:grpSpPr>
          <a:xfrm>
            <a:off x="84985" y="939397"/>
            <a:ext cx="1380134" cy="1733383"/>
            <a:chOff x="2408825" y="3738750"/>
            <a:chExt cx="366150" cy="520525"/>
          </a:xfrm>
        </p:grpSpPr>
        <p:sp>
          <p:nvSpPr>
            <p:cNvPr id="981" name="Google Shape;981;p33"/>
            <p:cNvSpPr/>
            <p:nvPr/>
          </p:nvSpPr>
          <p:spPr>
            <a:xfrm>
              <a:off x="2611725" y="4236675"/>
              <a:ext cx="106550" cy="17100"/>
            </a:xfrm>
            <a:custGeom>
              <a:avLst/>
              <a:gdLst/>
              <a:ahLst/>
              <a:cxnLst/>
              <a:rect l="l" t="t" r="r" b="b"/>
              <a:pathLst>
                <a:path w="4262" h="684" extrusionOk="0">
                  <a:moveTo>
                    <a:pt x="343" y="0"/>
                  </a:moveTo>
                  <a:cubicBezTo>
                    <a:pt x="157" y="0"/>
                    <a:pt x="0" y="157"/>
                    <a:pt x="0" y="343"/>
                  </a:cubicBezTo>
                  <a:cubicBezTo>
                    <a:pt x="0" y="530"/>
                    <a:pt x="157" y="683"/>
                    <a:pt x="343" y="683"/>
                  </a:cubicBezTo>
                  <a:lnTo>
                    <a:pt x="3918" y="683"/>
                  </a:lnTo>
                  <a:cubicBezTo>
                    <a:pt x="4104" y="683"/>
                    <a:pt x="4261" y="530"/>
                    <a:pt x="4261" y="343"/>
                  </a:cubicBezTo>
                  <a:cubicBezTo>
                    <a:pt x="4261" y="157"/>
                    <a:pt x="4104" y="0"/>
                    <a:pt x="391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82" name="Google Shape;982;p33"/>
            <p:cNvGrpSpPr/>
            <p:nvPr/>
          </p:nvGrpSpPr>
          <p:grpSpPr>
            <a:xfrm>
              <a:off x="2612450" y="3738750"/>
              <a:ext cx="104975" cy="511550"/>
              <a:chOff x="2612450" y="3738750"/>
              <a:chExt cx="104975" cy="511550"/>
            </a:xfrm>
          </p:grpSpPr>
          <p:sp>
            <p:nvSpPr>
              <p:cNvPr id="983" name="Google Shape;983;p33"/>
              <p:cNvSpPr/>
              <p:nvPr/>
            </p:nvSpPr>
            <p:spPr>
              <a:xfrm>
                <a:off x="2663400" y="3738750"/>
                <a:ext cx="3100" cy="106925"/>
              </a:xfrm>
              <a:custGeom>
                <a:avLst/>
                <a:gdLst/>
                <a:ahLst/>
                <a:cxnLst/>
                <a:rect l="l" t="t" r="r" b="b"/>
                <a:pathLst>
                  <a:path w="124" h="4277" extrusionOk="0">
                    <a:moveTo>
                      <a:pt x="0" y="0"/>
                    </a:moveTo>
                    <a:lnTo>
                      <a:pt x="0" y="4276"/>
                    </a:lnTo>
                    <a:lnTo>
                      <a:pt x="123" y="4276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89B8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4" name="Google Shape;984;p33"/>
              <p:cNvSpPr/>
              <p:nvPr/>
            </p:nvSpPr>
            <p:spPr>
              <a:xfrm>
                <a:off x="2630750" y="3849550"/>
                <a:ext cx="68400" cy="309825"/>
              </a:xfrm>
              <a:custGeom>
                <a:avLst/>
                <a:gdLst/>
                <a:ahLst/>
                <a:cxnLst/>
                <a:rect l="l" t="t" r="r" b="b"/>
                <a:pathLst>
                  <a:path w="2736" h="12393" extrusionOk="0">
                    <a:moveTo>
                      <a:pt x="1198" y="1"/>
                    </a:moveTo>
                    <a:cubicBezTo>
                      <a:pt x="903" y="31"/>
                      <a:pt x="623" y="172"/>
                      <a:pt x="403" y="389"/>
                    </a:cubicBezTo>
                    <a:cubicBezTo>
                      <a:pt x="142" y="639"/>
                      <a:pt x="0" y="978"/>
                      <a:pt x="0" y="1352"/>
                    </a:cubicBezTo>
                    <a:lnTo>
                      <a:pt x="0" y="12377"/>
                    </a:lnTo>
                    <a:lnTo>
                      <a:pt x="2735" y="12392"/>
                    </a:lnTo>
                    <a:lnTo>
                      <a:pt x="2735" y="1352"/>
                    </a:lnTo>
                    <a:cubicBezTo>
                      <a:pt x="2735" y="870"/>
                      <a:pt x="2489" y="437"/>
                      <a:pt x="2082" y="187"/>
                    </a:cubicBezTo>
                    <a:cubicBezTo>
                      <a:pt x="1914" y="79"/>
                      <a:pt x="1728" y="16"/>
                      <a:pt x="1541" y="1"/>
                    </a:cubicBezTo>
                    <a:close/>
                  </a:path>
                </a:pathLst>
              </a:custGeom>
              <a:solidFill>
                <a:srgbClr val="EDED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" name="Google Shape;985;p33"/>
              <p:cNvSpPr/>
              <p:nvPr/>
            </p:nvSpPr>
            <p:spPr>
              <a:xfrm>
                <a:off x="2650600" y="3898150"/>
                <a:ext cx="28400" cy="347125"/>
              </a:xfrm>
              <a:custGeom>
                <a:avLst/>
                <a:gdLst/>
                <a:ahLst/>
                <a:cxnLst/>
                <a:rect l="l" t="t" r="r" b="b"/>
                <a:pathLst>
                  <a:path w="1136" h="13885" extrusionOk="0">
                    <a:moveTo>
                      <a:pt x="1" y="1"/>
                    </a:moveTo>
                    <a:lnTo>
                      <a:pt x="1" y="13884"/>
                    </a:lnTo>
                    <a:lnTo>
                      <a:pt x="1135" y="13884"/>
                    </a:lnTo>
                    <a:lnTo>
                      <a:pt x="1135" y="1"/>
                    </a:lnTo>
                    <a:close/>
                  </a:path>
                </a:pathLst>
              </a:custGeom>
              <a:solidFill>
                <a:srgbClr val="EDED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" name="Google Shape;986;p33"/>
              <p:cNvSpPr/>
              <p:nvPr/>
            </p:nvSpPr>
            <p:spPr>
              <a:xfrm>
                <a:off x="2618700" y="4240575"/>
                <a:ext cx="92575" cy="9725"/>
              </a:xfrm>
              <a:custGeom>
                <a:avLst/>
                <a:gdLst/>
                <a:ahLst/>
                <a:cxnLst/>
                <a:rect l="l" t="t" r="r" b="b"/>
                <a:pathLst>
                  <a:path w="3703" h="389" extrusionOk="0">
                    <a:moveTo>
                      <a:pt x="1" y="1"/>
                    </a:moveTo>
                    <a:lnTo>
                      <a:pt x="1" y="389"/>
                    </a:lnTo>
                    <a:lnTo>
                      <a:pt x="3702" y="389"/>
                    </a:lnTo>
                    <a:lnTo>
                      <a:pt x="3702" y="1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7" name="Google Shape;987;p33"/>
              <p:cNvSpPr/>
              <p:nvPr/>
            </p:nvSpPr>
            <p:spPr>
              <a:xfrm>
                <a:off x="2637750" y="3856175"/>
                <a:ext cx="54400" cy="148450"/>
              </a:xfrm>
              <a:custGeom>
                <a:avLst/>
                <a:gdLst/>
                <a:ahLst/>
                <a:cxnLst/>
                <a:rect l="l" t="t" r="r" b="b"/>
                <a:pathLst>
                  <a:path w="2176" h="5938" extrusionOk="0">
                    <a:moveTo>
                      <a:pt x="1090" y="1"/>
                    </a:moveTo>
                    <a:cubicBezTo>
                      <a:pt x="481" y="1"/>
                      <a:pt x="0" y="497"/>
                      <a:pt x="0" y="1087"/>
                    </a:cubicBezTo>
                    <a:lnTo>
                      <a:pt x="0" y="5937"/>
                    </a:lnTo>
                    <a:lnTo>
                      <a:pt x="2175" y="5922"/>
                    </a:lnTo>
                    <a:lnTo>
                      <a:pt x="2175" y="1087"/>
                    </a:lnTo>
                    <a:cubicBezTo>
                      <a:pt x="2175" y="497"/>
                      <a:pt x="1694" y="1"/>
                      <a:pt x="1090" y="1"/>
                    </a:cubicBezTo>
                    <a:close/>
                  </a:path>
                </a:pathLst>
              </a:custGeom>
              <a:solidFill>
                <a:srgbClr val="F6AE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8" name="Google Shape;988;p33"/>
              <p:cNvSpPr/>
              <p:nvPr/>
            </p:nvSpPr>
            <p:spPr>
              <a:xfrm>
                <a:off x="2612450" y="4157000"/>
                <a:ext cx="104975" cy="7775"/>
              </a:xfrm>
              <a:custGeom>
                <a:avLst/>
                <a:gdLst/>
                <a:ahLst/>
                <a:cxnLst/>
                <a:rect l="l" t="t" r="r" b="b"/>
                <a:pathLst>
                  <a:path w="4199" h="311" extrusionOk="0">
                    <a:moveTo>
                      <a:pt x="158" y="1"/>
                    </a:moveTo>
                    <a:cubicBezTo>
                      <a:pt x="79" y="1"/>
                      <a:pt x="1" y="60"/>
                      <a:pt x="1" y="154"/>
                    </a:cubicBezTo>
                    <a:cubicBezTo>
                      <a:pt x="1" y="247"/>
                      <a:pt x="79" y="310"/>
                      <a:pt x="158" y="310"/>
                    </a:cubicBezTo>
                    <a:lnTo>
                      <a:pt x="4027" y="310"/>
                    </a:lnTo>
                    <a:cubicBezTo>
                      <a:pt x="4120" y="310"/>
                      <a:pt x="4198" y="247"/>
                      <a:pt x="4198" y="154"/>
                    </a:cubicBezTo>
                    <a:cubicBezTo>
                      <a:pt x="4198" y="60"/>
                      <a:pt x="4120" y="1"/>
                      <a:pt x="4027" y="1"/>
                    </a:cubicBezTo>
                    <a:close/>
                  </a:path>
                </a:pathLst>
              </a:custGeom>
              <a:solidFill>
                <a:srgbClr val="EDED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9" name="Google Shape;989;p33"/>
              <p:cNvSpPr/>
              <p:nvPr/>
            </p:nvSpPr>
            <p:spPr>
              <a:xfrm>
                <a:off x="2650600" y="4164750"/>
                <a:ext cx="28775" cy="11300"/>
              </a:xfrm>
              <a:custGeom>
                <a:avLst/>
                <a:gdLst/>
                <a:ahLst/>
                <a:cxnLst/>
                <a:rect l="l" t="t" r="r" b="b"/>
                <a:pathLst>
                  <a:path w="1151" h="452" extrusionOk="0">
                    <a:moveTo>
                      <a:pt x="1" y="0"/>
                    </a:moveTo>
                    <a:lnTo>
                      <a:pt x="1" y="452"/>
                    </a:lnTo>
                    <a:lnTo>
                      <a:pt x="1150" y="452"/>
                    </a:lnTo>
                    <a:lnTo>
                      <a:pt x="1150" y="0"/>
                    </a:lnTo>
                    <a:close/>
                  </a:path>
                </a:pathLst>
              </a:custGeom>
              <a:solidFill>
                <a:srgbClr val="F0F6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0" name="Google Shape;990;p33"/>
              <p:cNvSpPr/>
              <p:nvPr/>
            </p:nvSpPr>
            <p:spPr>
              <a:xfrm>
                <a:off x="2650975" y="4232750"/>
                <a:ext cx="28025" cy="3950"/>
              </a:xfrm>
              <a:custGeom>
                <a:avLst/>
                <a:gdLst/>
                <a:ahLst/>
                <a:cxnLst/>
                <a:rect l="l" t="t" r="r" b="b"/>
                <a:pathLst>
                  <a:path w="1121" h="158" extrusionOk="0">
                    <a:moveTo>
                      <a:pt x="1" y="1"/>
                    </a:moveTo>
                    <a:lnTo>
                      <a:pt x="1" y="157"/>
                    </a:lnTo>
                    <a:lnTo>
                      <a:pt x="1120" y="157"/>
                    </a:lnTo>
                    <a:lnTo>
                      <a:pt x="1120" y="1"/>
                    </a:lnTo>
                    <a:close/>
                  </a:path>
                </a:pathLst>
              </a:custGeom>
              <a:solidFill>
                <a:srgbClr val="F0F6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1" name="Google Shape;991;p33"/>
              <p:cNvSpPr/>
              <p:nvPr/>
            </p:nvSpPr>
            <p:spPr>
              <a:xfrm>
                <a:off x="2650600" y="4164750"/>
                <a:ext cx="8900" cy="69975"/>
              </a:xfrm>
              <a:custGeom>
                <a:avLst/>
                <a:gdLst/>
                <a:ahLst/>
                <a:cxnLst/>
                <a:rect l="l" t="t" r="r" b="b"/>
                <a:pathLst>
                  <a:path w="356" h="2799" extrusionOk="0">
                    <a:moveTo>
                      <a:pt x="1" y="0"/>
                    </a:moveTo>
                    <a:lnTo>
                      <a:pt x="1" y="2799"/>
                    </a:lnTo>
                    <a:lnTo>
                      <a:pt x="355" y="2799"/>
                    </a:lnTo>
                    <a:lnTo>
                      <a:pt x="355" y="0"/>
                    </a:lnTo>
                    <a:close/>
                  </a:path>
                </a:pathLst>
              </a:custGeom>
              <a:solidFill>
                <a:srgbClr val="F0F6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2" name="Google Shape;992;p33"/>
              <p:cNvSpPr/>
              <p:nvPr/>
            </p:nvSpPr>
            <p:spPr>
              <a:xfrm>
                <a:off x="2659100" y="3842575"/>
                <a:ext cx="11300" cy="7000"/>
              </a:xfrm>
              <a:custGeom>
                <a:avLst/>
                <a:gdLst/>
                <a:ahLst/>
                <a:cxnLst/>
                <a:rect l="l" t="t" r="r" b="b"/>
                <a:pathLst>
                  <a:path w="452" h="280" extrusionOk="0">
                    <a:moveTo>
                      <a:pt x="79" y="0"/>
                    </a:moveTo>
                    <a:cubicBezTo>
                      <a:pt x="34" y="0"/>
                      <a:pt x="0" y="45"/>
                      <a:pt x="0" y="78"/>
                    </a:cubicBezTo>
                    <a:lnTo>
                      <a:pt x="0" y="202"/>
                    </a:lnTo>
                    <a:cubicBezTo>
                      <a:pt x="0" y="250"/>
                      <a:pt x="34" y="280"/>
                      <a:pt x="79" y="280"/>
                    </a:cubicBezTo>
                    <a:lnTo>
                      <a:pt x="389" y="280"/>
                    </a:lnTo>
                    <a:cubicBezTo>
                      <a:pt x="422" y="280"/>
                      <a:pt x="452" y="250"/>
                      <a:pt x="452" y="202"/>
                    </a:cubicBezTo>
                    <a:lnTo>
                      <a:pt x="452" y="78"/>
                    </a:lnTo>
                    <a:cubicBezTo>
                      <a:pt x="452" y="45"/>
                      <a:pt x="422" y="0"/>
                      <a:pt x="389" y="0"/>
                    </a:cubicBezTo>
                    <a:close/>
                  </a:path>
                </a:pathLst>
              </a:custGeom>
              <a:solidFill>
                <a:srgbClr val="6095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3" name="Google Shape;993;p33"/>
              <p:cNvSpPr/>
              <p:nvPr/>
            </p:nvSpPr>
            <p:spPr>
              <a:xfrm>
                <a:off x="2630750" y="4004225"/>
                <a:ext cx="68400" cy="10550"/>
              </a:xfrm>
              <a:custGeom>
                <a:avLst/>
                <a:gdLst/>
                <a:ahLst/>
                <a:cxnLst/>
                <a:rect l="l" t="t" r="r" b="b"/>
                <a:pathLst>
                  <a:path w="2736" h="422" extrusionOk="0">
                    <a:moveTo>
                      <a:pt x="0" y="0"/>
                    </a:moveTo>
                    <a:lnTo>
                      <a:pt x="0" y="422"/>
                    </a:lnTo>
                    <a:lnTo>
                      <a:pt x="2735" y="422"/>
                    </a:lnTo>
                    <a:lnTo>
                      <a:pt x="2735" y="0"/>
                    </a:lnTo>
                    <a:close/>
                  </a:path>
                </a:pathLst>
              </a:custGeom>
              <a:solidFill>
                <a:srgbClr val="EDED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4" name="Google Shape;994;p33"/>
              <p:cNvSpPr/>
              <p:nvPr/>
            </p:nvSpPr>
            <p:spPr>
              <a:xfrm>
                <a:off x="2639325" y="4125850"/>
                <a:ext cx="128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512" h="1" extrusionOk="0">
                    <a:moveTo>
                      <a:pt x="0" y="1"/>
                    </a:moveTo>
                    <a:lnTo>
                      <a:pt x="512" y="1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5" name="Google Shape;995;p33"/>
              <p:cNvSpPr/>
              <p:nvPr/>
            </p:nvSpPr>
            <p:spPr>
              <a:xfrm>
                <a:off x="2639325" y="4113825"/>
                <a:ext cx="50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" extrusionOk="0">
                    <a:moveTo>
                      <a:pt x="0" y="0"/>
                    </a:move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6" name="Google Shape;996;p33"/>
              <p:cNvSpPr/>
              <p:nvPr/>
            </p:nvSpPr>
            <p:spPr>
              <a:xfrm>
                <a:off x="2639325" y="4101775"/>
                <a:ext cx="50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" extrusionOk="0">
                    <a:moveTo>
                      <a:pt x="0" y="1"/>
                    </a:moveTo>
                    <a:lnTo>
                      <a:pt x="202" y="1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7" name="Google Shape;997;p33"/>
              <p:cNvSpPr/>
              <p:nvPr/>
            </p:nvSpPr>
            <p:spPr>
              <a:xfrm>
                <a:off x="2639325" y="4089375"/>
                <a:ext cx="50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" extrusionOk="0">
                    <a:moveTo>
                      <a:pt x="0" y="1"/>
                    </a:moveTo>
                    <a:lnTo>
                      <a:pt x="202" y="1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8" name="Google Shape;998;p33"/>
              <p:cNvSpPr/>
              <p:nvPr/>
            </p:nvSpPr>
            <p:spPr>
              <a:xfrm>
                <a:off x="2639325" y="4077350"/>
                <a:ext cx="50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" extrusionOk="0">
                    <a:moveTo>
                      <a:pt x="0" y="0"/>
                    </a:move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9" name="Google Shape;999;p33"/>
              <p:cNvSpPr/>
              <p:nvPr/>
            </p:nvSpPr>
            <p:spPr>
              <a:xfrm>
                <a:off x="2639325" y="4065225"/>
                <a:ext cx="128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512" h="1" extrusionOk="0">
                    <a:moveTo>
                      <a:pt x="0" y="0"/>
                    </a:moveTo>
                    <a:lnTo>
                      <a:pt x="512" y="0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0" name="Google Shape;1000;p33"/>
              <p:cNvSpPr/>
              <p:nvPr/>
            </p:nvSpPr>
            <p:spPr>
              <a:xfrm>
                <a:off x="2639325" y="4052825"/>
                <a:ext cx="50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" extrusionOk="0">
                    <a:moveTo>
                      <a:pt x="0" y="0"/>
                    </a:move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1" name="Google Shape;1001;p33"/>
              <p:cNvSpPr/>
              <p:nvPr/>
            </p:nvSpPr>
            <p:spPr>
              <a:xfrm>
                <a:off x="2639325" y="4040775"/>
                <a:ext cx="50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" extrusionOk="0">
                    <a:moveTo>
                      <a:pt x="0" y="1"/>
                    </a:moveTo>
                    <a:lnTo>
                      <a:pt x="202" y="1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2" name="Google Shape;1002;p33"/>
              <p:cNvSpPr/>
              <p:nvPr/>
            </p:nvSpPr>
            <p:spPr>
              <a:xfrm>
                <a:off x="2639325" y="4028750"/>
                <a:ext cx="50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" extrusionOk="0">
                    <a:moveTo>
                      <a:pt x="0" y="0"/>
                    </a:move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33"/>
              <p:cNvSpPr/>
              <p:nvPr/>
            </p:nvSpPr>
            <p:spPr>
              <a:xfrm>
                <a:off x="2639325" y="4016250"/>
                <a:ext cx="50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" extrusionOk="0">
                    <a:moveTo>
                      <a:pt x="0" y="0"/>
                    </a:move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" name="Google Shape;1004;p33"/>
              <p:cNvSpPr/>
              <p:nvPr/>
            </p:nvSpPr>
            <p:spPr>
              <a:xfrm>
                <a:off x="2639325" y="4004225"/>
                <a:ext cx="128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512" h="1" extrusionOk="0">
                    <a:moveTo>
                      <a:pt x="0" y="0"/>
                    </a:moveTo>
                    <a:lnTo>
                      <a:pt x="512" y="0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" name="Google Shape;1005;p33"/>
              <p:cNvSpPr/>
              <p:nvPr/>
            </p:nvSpPr>
            <p:spPr>
              <a:xfrm>
                <a:off x="2639325" y="3992175"/>
                <a:ext cx="50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" extrusionOk="0">
                    <a:moveTo>
                      <a:pt x="0" y="1"/>
                    </a:moveTo>
                    <a:lnTo>
                      <a:pt x="202" y="1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33"/>
              <p:cNvSpPr/>
              <p:nvPr/>
            </p:nvSpPr>
            <p:spPr>
              <a:xfrm>
                <a:off x="2639325" y="3979775"/>
                <a:ext cx="50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" extrusionOk="0">
                    <a:moveTo>
                      <a:pt x="0" y="1"/>
                    </a:moveTo>
                    <a:lnTo>
                      <a:pt x="202" y="1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7" name="Google Shape;1007;p33"/>
              <p:cNvSpPr/>
              <p:nvPr/>
            </p:nvSpPr>
            <p:spPr>
              <a:xfrm>
                <a:off x="2639325" y="3967750"/>
                <a:ext cx="50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" extrusionOk="0">
                    <a:moveTo>
                      <a:pt x="0" y="0"/>
                    </a:move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8" name="Google Shape;1008;p33"/>
              <p:cNvSpPr/>
              <p:nvPr/>
            </p:nvSpPr>
            <p:spPr>
              <a:xfrm>
                <a:off x="2639325" y="3955625"/>
                <a:ext cx="50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" extrusionOk="0">
                    <a:moveTo>
                      <a:pt x="0" y="0"/>
                    </a:move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33"/>
              <p:cNvSpPr/>
              <p:nvPr/>
            </p:nvSpPr>
            <p:spPr>
              <a:xfrm>
                <a:off x="2639325" y="3943200"/>
                <a:ext cx="128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512" h="1" extrusionOk="0">
                    <a:moveTo>
                      <a:pt x="0" y="1"/>
                    </a:moveTo>
                    <a:lnTo>
                      <a:pt x="512" y="1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0" name="Google Shape;1010;p33"/>
              <p:cNvSpPr/>
              <p:nvPr/>
            </p:nvSpPr>
            <p:spPr>
              <a:xfrm>
                <a:off x="2639325" y="3931175"/>
                <a:ext cx="50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" extrusionOk="0">
                    <a:moveTo>
                      <a:pt x="0" y="1"/>
                    </a:moveTo>
                    <a:lnTo>
                      <a:pt x="202" y="1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1" name="Google Shape;1011;p33"/>
              <p:cNvSpPr/>
              <p:nvPr/>
            </p:nvSpPr>
            <p:spPr>
              <a:xfrm>
                <a:off x="2639325" y="3919150"/>
                <a:ext cx="50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" extrusionOk="0">
                    <a:moveTo>
                      <a:pt x="0" y="0"/>
                    </a:move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2" name="Google Shape;1012;p33"/>
              <p:cNvSpPr/>
              <p:nvPr/>
            </p:nvSpPr>
            <p:spPr>
              <a:xfrm>
                <a:off x="2639325" y="3906650"/>
                <a:ext cx="50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" extrusionOk="0">
                    <a:moveTo>
                      <a:pt x="0" y="0"/>
                    </a:move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3" name="Google Shape;1013;p33"/>
              <p:cNvSpPr/>
              <p:nvPr/>
            </p:nvSpPr>
            <p:spPr>
              <a:xfrm>
                <a:off x="2639325" y="3894625"/>
                <a:ext cx="50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" extrusionOk="0">
                    <a:moveTo>
                      <a:pt x="0" y="0"/>
                    </a:move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4" name="Google Shape;1014;p33"/>
              <p:cNvSpPr/>
              <p:nvPr/>
            </p:nvSpPr>
            <p:spPr>
              <a:xfrm>
                <a:off x="2639325" y="3882575"/>
                <a:ext cx="128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512" h="1" extrusionOk="0">
                    <a:moveTo>
                      <a:pt x="0" y="1"/>
                    </a:moveTo>
                    <a:lnTo>
                      <a:pt x="512" y="1"/>
                    </a:lnTo>
                    <a:close/>
                  </a:path>
                </a:pathLst>
              </a:custGeom>
              <a:solidFill>
                <a:srgbClr val="02AC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15" name="Google Shape;1015;p33"/>
            <p:cNvSpPr/>
            <p:nvPr/>
          </p:nvSpPr>
          <p:spPr>
            <a:xfrm>
              <a:off x="2466375" y="4064100"/>
              <a:ext cx="121300" cy="190875"/>
            </a:xfrm>
            <a:custGeom>
              <a:avLst/>
              <a:gdLst/>
              <a:ahLst/>
              <a:cxnLst/>
              <a:rect l="l" t="t" r="r" b="b"/>
              <a:pathLst>
                <a:path w="4852" h="7635" extrusionOk="0">
                  <a:moveTo>
                    <a:pt x="654" y="1"/>
                  </a:moveTo>
                  <a:lnTo>
                    <a:pt x="654" y="325"/>
                  </a:lnTo>
                  <a:cubicBezTo>
                    <a:pt x="654" y="560"/>
                    <a:pt x="527" y="762"/>
                    <a:pt x="340" y="885"/>
                  </a:cubicBezTo>
                  <a:cubicBezTo>
                    <a:pt x="247" y="948"/>
                    <a:pt x="1" y="1165"/>
                    <a:pt x="1" y="1463"/>
                  </a:cubicBezTo>
                  <a:lnTo>
                    <a:pt x="1" y="6638"/>
                  </a:lnTo>
                  <a:cubicBezTo>
                    <a:pt x="1" y="7183"/>
                    <a:pt x="434" y="7635"/>
                    <a:pt x="993" y="7635"/>
                  </a:cubicBezTo>
                  <a:lnTo>
                    <a:pt x="3870" y="7635"/>
                  </a:lnTo>
                  <a:cubicBezTo>
                    <a:pt x="4415" y="7635"/>
                    <a:pt x="4851" y="7183"/>
                    <a:pt x="4851" y="6638"/>
                  </a:cubicBezTo>
                  <a:lnTo>
                    <a:pt x="4851" y="1463"/>
                  </a:lnTo>
                  <a:cubicBezTo>
                    <a:pt x="4851" y="1135"/>
                    <a:pt x="4710" y="963"/>
                    <a:pt x="4553" y="903"/>
                  </a:cubicBezTo>
                  <a:cubicBezTo>
                    <a:pt x="4336" y="792"/>
                    <a:pt x="4198" y="575"/>
                    <a:pt x="4198" y="325"/>
                  </a:cubicBezTo>
                  <a:lnTo>
                    <a:pt x="4198" y="1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3"/>
            <p:cNvSpPr/>
            <p:nvPr/>
          </p:nvSpPr>
          <p:spPr>
            <a:xfrm>
              <a:off x="2466375" y="4113825"/>
              <a:ext cx="121300" cy="141150"/>
            </a:xfrm>
            <a:custGeom>
              <a:avLst/>
              <a:gdLst/>
              <a:ahLst/>
              <a:cxnLst/>
              <a:rect l="l" t="t" r="r" b="b"/>
              <a:pathLst>
                <a:path w="4852" h="5646" extrusionOk="0">
                  <a:moveTo>
                    <a:pt x="1" y="0"/>
                  </a:moveTo>
                  <a:lnTo>
                    <a:pt x="1" y="4649"/>
                  </a:lnTo>
                  <a:cubicBezTo>
                    <a:pt x="1" y="5194"/>
                    <a:pt x="434" y="5646"/>
                    <a:pt x="993" y="5646"/>
                  </a:cubicBezTo>
                  <a:lnTo>
                    <a:pt x="3870" y="5646"/>
                  </a:lnTo>
                  <a:cubicBezTo>
                    <a:pt x="4415" y="5646"/>
                    <a:pt x="4851" y="5194"/>
                    <a:pt x="4851" y="4649"/>
                  </a:cubicBezTo>
                  <a:lnTo>
                    <a:pt x="4851" y="0"/>
                  </a:lnTo>
                  <a:close/>
                </a:path>
              </a:pathLst>
            </a:custGeom>
            <a:solidFill>
              <a:srgbClr val="F6A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3"/>
            <p:cNvSpPr/>
            <p:nvPr/>
          </p:nvSpPr>
          <p:spPr>
            <a:xfrm>
              <a:off x="2474500" y="4089750"/>
              <a:ext cx="10575" cy="13275"/>
            </a:xfrm>
            <a:custGeom>
              <a:avLst/>
              <a:gdLst/>
              <a:ahLst/>
              <a:cxnLst/>
              <a:rect l="l" t="t" r="r" b="b"/>
              <a:pathLst>
                <a:path w="423" h="531" extrusionOk="0">
                  <a:moveTo>
                    <a:pt x="422" y="1"/>
                  </a:moveTo>
                  <a:lnTo>
                    <a:pt x="422" y="1"/>
                  </a:lnTo>
                  <a:cubicBezTo>
                    <a:pt x="30" y="109"/>
                    <a:pt x="0" y="530"/>
                    <a:pt x="0" y="530"/>
                  </a:cubicBezTo>
                  <a:lnTo>
                    <a:pt x="422" y="1"/>
                  </a:ln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3"/>
            <p:cNvSpPr/>
            <p:nvPr/>
          </p:nvSpPr>
          <p:spPr>
            <a:xfrm>
              <a:off x="2539425" y="4064100"/>
              <a:ext cx="48250" cy="49750"/>
            </a:xfrm>
            <a:custGeom>
              <a:avLst/>
              <a:gdLst/>
              <a:ahLst/>
              <a:cxnLst/>
              <a:rect l="l" t="t" r="r" b="b"/>
              <a:pathLst>
                <a:path w="1930" h="1990" extrusionOk="0">
                  <a:moveTo>
                    <a:pt x="15" y="1"/>
                  </a:moveTo>
                  <a:lnTo>
                    <a:pt x="0" y="1989"/>
                  </a:lnTo>
                  <a:lnTo>
                    <a:pt x="1929" y="1989"/>
                  </a:lnTo>
                  <a:lnTo>
                    <a:pt x="1929" y="1463"/>
                  </a:lnTo>
                  <a:cubicBezTo>
                    <a:pt x="1929" y="1135"/>
                    <a:pt x="1788" y="963"/>
                    <a:pt x="1631" y="903"/>
                  </a:cubicBezTo>
                  <a:cubicBezTo>
                    <a:pt x="1414" y="792"/>
                    <a:pt x="1276" y="575"/>
                    <a:pt x="1276" y="325"/>
                  </a:cubicBezTo>
                  <a:lnTo>
                    <a:pt x="1276" y="1"/>
                  </a:lnTo>
                  <a:close/>
                </a:path>
              </a:pathLst>
            </a:custGeom>
            <a:solidFill>
              <a:srgbClr val="E0E3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3"/>
            <p:cNvSpPr/>
            <p:nvPr/>
          </p:nvSpPr>
          <p:spPr>
            <a:xfrm>
              <a:off x="2537825" y="4113825"/>
              <a:ext cx="49850" cy="141150"/>
            </a:xfrm>
            <a:custGeom>
              <a:avLst/>
              <a:gdLst/>
              <a:ahLst/>
              <a:cxnLst/>
              <a:rect l="l" t="t" r="r" b="b"/>
              <a:pathLst>
                <a:path w="1994" h="5646" extrusionOk="0">
                  <a:moveTo>
                    <a:pt x="64" y="0"/>
                  </a:moveTo>
                  <a:lnTo>
                    <a:pt x="1" y="5646"/>
                  </a:lnTo>
                  <a:lnTo>
                    <a:pt x="1012" y="5646"/>
                  </a:lnTo>
                  <a:cubicBezTo>
                    <a:pt x="1557" y="5646"/>
                    <a:pt x="1993" y="5194"/>
                    <a:pt x="1993" y="4649"/>
                  </a:cubicBezTo>
                  <a:lnTo>
                    <a:pt x="1993" y="0"/>
                  </a:lnTo>
                  <a:close/>
                </a:path>
              </a:pathLst>
            </a:custGeom>
            <a:solidFill>
              <a:srgbClr val="E9A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3"/>
            <p:cNvSpPr/>
            <p:nvPr/>
          </p:nvSpPr>
          <p:spPr>
            <a:xfrm>
              <a:off x="2465925" y="4137975"/>
              <a:ext cx="121750" cy="73800"/>
            </a:xfrm>
            <a:custGeom>
              <a:avLst/>
              <a:gdLst/>
              <a:ahLst/>
              <a:cxnLst/>
              <a:rect l="l" t="t" r="r" b="b"/>
              <a:pathLst>
                <a:path w="4870" h="2952" extrusionOk="0">
                  <a:moveTo>
                    <a:pt x="0" y="1"/>
                  </a:moveTo>
                  <a:lnTo>
                    <a:pt x="0" y="2952"/>
                  </a:lnTo>
                  <a:lnTo>
                    <a:pt x="4869" y="2952"/>
                  </a:lnTo>
                  <a:lnTo>
                    <a:pt x="4869" y="1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3"/>
            <p:cNvSpPr/>
            <p:nvPr/>
          </p:nvSpPr>
          <p:spPr>
            <a:xfrm>
              <a:off x="2477575" y="4164750"/>
              <a:ext cx="12150" cy="14400"/>
            </a:xfrm>
            <a:custGeom>
              <a:avLst/>
              <a:gdLst/>
              <a:ahLst/>
              <a:cxnLst/>
              <a:rect l="l" t="t" r="r" b="b"/>
              <a:pathLst>
                <a:path w="486" h="576" extrusionOk="0">
                  <a:moveTo>
                    <a:pt x="1" y="0"/>
                  </a:moveTo>
                  <a:lnTo>
                    <a:pt x="187" y="575"/>
                  </a:lnTo>
                  <a:lnTo>
                    <a:pt x="265" y="575"/>
                  </a:lnTo>
                  <a:lnTo>
                    <a:pt x="486" y="0"/>
                  </a:lnTo>
                  <a:lnTo>
                    <a:pt x="407" y="0"/>
                  </a:lnTo>
                  <a:lnTo>
                    <a:pt x="299" y="280"/>
                  </a:lnTo>
                  <a:cubicBezTo>
                    <a:pt x="280" y="359"/>
                    <a:pt x="251" y="437"/>
                    <a:pt x="236" y="497"/>
                  </a:cubicBezTo>
                  <a:cubicBezTo>
                    <a:pt x="221" y="422"/>
                    <a:pt x="206" y="359"/>
                    <a:pt x="172" y="280"/>
                  </a:cubicBezTo>
                  <a:lnTo>
                    <a:pt x="79" y="0"/>
                  </a:ln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3"/>
            <p:cNvSpPr/>
            <p:nvPr/>
          </p:nvSpPr>
          <p:spPr>
            <a:xfrm>
              <a:off x="2488875" y="4164750"/>
              <a:ext cx="12050" cy="14400"/>
            </a:xfrm>
            <a:custGeom>
              <a:avLst/>
              <a:gdLst/>
              <a:ahLst/>
              <a:cxnLst/>
              <a:rect l="l" t="t" r="r" b="b"/>
              <a:pathLst>
                <a:path w="482" h="576" extrusionOk="0">
                  <a:moveTo>
                    <a:pt x="235" y="64"/>
                  </a:moveTo>
                  <a:cubicBezTo>
                    <a:pt x="250" y="94"/>
                    <a:pt x="250" y="124"/>
                    <a:pt x="265" y="172"/>
                  </a:cubicBezTo>
                  <a:lnTo>
                    <a:pt x="328" y="329"/>
                  </a:lnTo>
                  <a:lnTo>
                    <a:pt x="157" y="329"/>
                  </a:lnTo>
                  <a:lnTo>
                    <a:pt x="202" y="172"/>
                  </a:lnTo>
                  <a:cubicBezTo>
                    <a:pt x="220" y="124"/>
                    <a:pt x="220" y="94"/>
                    <a:pt x="235" y="64"/>
                  </a:cubicBezTo>
                  <a:close/>
                  <a:moveTo>
                    <a:pt x="187" y="0"/>
                  </a:moveTo>
                  <a:lnTo>
                    <a:pt x="0" y="575"/>
                  </a:lnTo>
                  <a:lnTo>
                    <a:pt x="78" y="575"/>
                  </a:lnTo>
                  <a:lnTo>
                    <a:pt x="142" y="389"/>
                  </a:lnTo>
                  <a:lnTo>
                    <a:pt x="343" y="389"/>
                  </a:lnTo>
                  <a:lnTo>
                    <a:pt x="407" y="575"/>
                  </a:lnTo>
                  <a:lnTo>
                    <a:pt x="481" y="575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3"/>
            <p:cNvSpPr/>
            <p:nvPr/>
          </p:nvSpPr>
          <p:spPr>
            <a:xfrm>
              <a:off x="2501725" y="4164375"/>
              <a:ext cx="10850" cy="14775"/>
            </a:xfrm>
            <a:custGeom>
              <a:avLst/>
              <a:gdLst/>
              <a:ahLst/>
              <a:cxnLst/>
              <a:rect l="l" t="t" r="r" b="b"/>
              <a:pathLst>
                <a:path w="434" h="591" extrusionOk="0">
                  <a:moveTo>
                    <a:pt x="311" y="1"/>
                  </a:moveTo>
                  <a:cubicBezTo>
                    <a:pt x="124" y="1"/>
                    <a:pt x="1" y="124"/>
                    <a:pt x="1" y="310"/>
                  </a:cubicBezTo>
                  <a:cubicBezTo>
                    <a:pt x="1" y="497"/>
                    <a:pt x="124" y="590"/>
                    <a:pt x="296" y="590"/>
                  </a:cubicBezTo>
                  <a:cubicBezTo>
                    <a:pt x="359" y="590"/>
                    <a:pt x="419" y="575"/>
                    <a:pt x="434" y="575"/>
                  </a:cubicBezTo>
                  <a:lnTo>
                    <a:pt x="419" y="512"/>
                  </a:lnTo>
                  <a:cubicBezTo>
                    <a:pt x="389" y="530"/>
                    <a:pt x="341" y="530"/>
                    <a:pt x="311" y="530"/>
                  </a:cubicBezTo>
                  <a:cubicBezTo>
                    <a:pt x="154" y="530"/>
                    <a:pt x="79" y="437"/>
                    <a:pt x="79" y="295"/>
                  </a:cubicBezTo>
                  <a:cubicBezTo>
                    <a:pt x="79" y="157"/>
                    <a:pt x="173" y="64"/>
                    <a:pt x="311" y="64"/>
                  </a:cubicBezTo>
                  <a:cubicBezTo>
                    <a:pt x="359" y="64"/>
                    <a:pt x="389" y="79"/>
                    <a:pt x="419" y="94"/>
                  </a:cubicBezTo>
                  <a:lnTo>
                    <a:pt x="434" y="30"/>
                  </a:lnTo>
                  <a:cubicBezTo>
                    <a:pt x="419" y="15"/>
                    <a:pt x="374" y="1"/>
                    <a:pt x="311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3"/>
            <p:cNvSpPr/>
            <p:nvPr/>
          </p:nvSpPr>
          <p:spPr>
            <a:xfrm>
              <a:off x="2513775" y="4164375"/>
              <a:ext cx="10925" cy="14775"/>
            </a:xfrm>
            <a:custGeom>
              <a:avLst/>
              <a:gdLst/>
              <a:ahLst/>
              <a:cxnLst/>
              <a:rect l="l" t="t" r="r" b="b"/>
              <a:pathLst>
                <a:path w="437" h="591" extrusionOk="0">
                  <a:moveTo>
                    <a:pt x="295" y="1"/>
                  </a:moveTo>
                  <a:cubicBezTo>
                    <a:pt x="123" y="1"/>
                    <a:pt x="0" y="124"/>
                    <a:pt x="0" y="310"/>
                  </a:cubicBezTo>
                  <a:cubicBezTo>
                    <a:pt x="0" y="497"/>
                    <a:pt x="123" y="590"/>
                    <a:pt x="280" y="590"/>
                  </a:cubicBezTo>
                  <a:cubicBezTo>
                    <a:pt x="358" y="590"/>
                    <a:pt x="403" y="575"/>
                    <a:pt x="437" y="575"/>
                  </a:cubicBezTo>
                  <a:lnTo>
                    <a:pt x="418" y="512"/>
                  </a:lnTo>
                  <a:cubicBezTo>
                    <a:pt x="388" y="530"/>
                    <a:pt x="344" y="530"/>
                    <a:pt x="295" y="530"/>
                  </a:cubicBezTo>
                  <a:cubicBezTo>
                    <a:pt x="157" y="530"/>
                    <a:pt x="79" y="437"/>
                    <a:pt x="79" y="295"/>
                  </a:cubicBezTo>
                  <a:cubicBezTo>
                    <a:pt x="79" y="157"/>
                    <a:pt x="172" y="64"/>
                    <a:pt x="295" y="64"/>
                  </a:cubicBezTo>
                  <a:cubicBezTo>
                    <a:pt x="358" y="64"/>
                    <a:pt x="388" y="79"/>
                    <a:pt x="418" y="94"/>
                  </a:cubicBezTo>
                  <a:lnTo>
                    <a:pt x="437" y="30"/>
                  </a:lnTo>
                  <a:cubicBezTo>
                    <a:pt x="418" y="15"/>
                    <a:pt x="373" y="1"/>
                    <a:pt x="295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3"/>
            <p:cNvSpPr/>
            <p:nvPr/>
          </p:nvSpPr>
          <p:spPr>
            <a:xfrm>
              <a:off x="2527025" y="4164750"/>
              <a:ext cx="1875" cy="14400"/>
            </a:xfrm>
            <a:custGeom>
              <a:avLst/>
              <a:gdLst/>
              <a:ahLst/>
              <a:cxnLst/>
              <a:rect l="l" t="t" r="r" b="b"/>
              <a:pathLst>
                <a:path w="75" h="576" extrusionOk="0">
                  <a:moveTo>
                    <a:pt x="0" y="0"/>
                  </a:moveTo>
                  <a:lnTo>
                    <a:pt x="0" y="575"/>
                  </a:lnTo>
                  <a:lnTo>
                    <a:pt x="75" y="575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3"/>
            <p:cNvSpPr/>
            <p:nvPr/>
          </p:nvSpPr>
          <p:spPr>
            <a:xfrm>
              <a:off x="2532050" y="4164750"/>
              <a:ext cx="10850" cy="14400"/>
            </a:xfrm>
            <a:custGeom>
              <a:avLst/>
              <a:gdLst/>
              <a:ahLst/>
              <a:cxnLst/>
              <a:rect l="l" t="t" r="r" b="b"/>
              <a:pathLst>
                <a:path w="434" h="576" extrusionOk="0">
                  <a:moveTo>
                    <a:pt x="1" y="0"/>
                  </a:moveTo>
                  <a:lnTo>
                    <a:pt x="1" y="575"/>
                  </a:lnTo>
                  <a:lnTo>
                    <a:pt x="79" y="575"/>
                  </a:lnTo>
                  <a:lnTo>
                    <a:pt x="79" y="329"/>
                  </a:lnTo>
                  <a:cubicBezTo>
                    <a:pt x="79" y="236"/>
                    <a:pt x="79" y="157"/>
                    <a:pt x="60" y="94"/>
                  </a:cubicBezTo>
                  <a:lnTo>
                    <a:pt x="79" y="94"/>
                  </a:lnTo>
                  <a:cubicBezTo>
                    <a:pt x="94" y="157"/>
                    <a:pt x="139" y="217"/>
                    <a:pt x="172" y="280"/>
                  </a:cubicBezTo>
                  <a:lnTo>
                    <a:pt x="359" y="575"/>
                  </a:lnTo>
                  <a:lnTo>
                    <a:pt x="433" y="575"/>
                  </a:lnTo>
                  <a:lnTo>
                    <a:pt x="433" y="0"/>
                  </a:lnTo>
                  <a:lnTo>
                    <a:pt x="374" y="0"/>
                  </a:lnTo>
                  <a:lnTo>
                    <a:pt x="374" y="236"/>
                  </a:lnTo>
                  <a:lnTo>
                    <a:pt x="374" y="467"/>
                  </a:lnTo>
                  <a:lnTo>
                    <a:pt x="374" y="482"/>
                  </a:lnTo>
                  <a:cubicBezTo>
                    <a:pt x="340" y="422"/>
                    <a:pt x="310" y="359"/>
                    <a:pt x="266" y="280"/>
                  </a:cubicBezTo>
                  <a:lnTo>
                    <a:pt x="79" y="0"/>
                  </a:ln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3"/>
            <p:cNvSpPr/>
            <p:nvPr/>
          </p:nvSpPr>
          <p:spPr>
            <a:xfrm>
              <a:off x="2546050" y="4164750"/>
              <a:ext cx="8125" cy="14400"/>
            </a:xfrm>
            <a:custGeom>
              <a:avLst/>
              <a:gdLst/>
              <a:ahLst/>
              <a:cxnLst/>
              <a:rect l="l" t="t" r="r" b="b"/>
              <a:pathLst>
                <a:path w="325" h="576" extrusionOk="0">
                  <a:moveTo>
                    <a:pt x="0" y="0"/>
                  </a:moveTo>
                  <a:lnTo>
                    <a:pt x="0" y="575"/>
                  </a:lnTo>
                  <a:lnTo>
                    <a:pt x="325" y="575"/>
                  </a:lnTo>
                  <a:lnTo>
                    <a:pt x="325" y="515"/>
                  </a:lnTo>
                  <a:lnTo>
                    <a:pt x="79" y="515"/>
                  </a:lnTo>
                  <a:lnTo>
                    <a:pt x="79" y="295"/>
                  </a:lnTo>
                  <a:lnTo>
                    <a:pt x="310" y="295"/>
                  </a:lnTo>
                  <a:lnTo>
                    <a:pt x="310" y="236"/>
                  </a:lnTo>
                  <a:lnTo>
                    <a:pt x="79" y="236"/>
                  </a:lnTo>
                  <a:lnTo>
                    <a:pt x="79" y="64"/>
                  </a:lnTo>
                  <a:lnTo>
                    <a:pt x="310" y="64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3"/>
            <p:cNvSpPr/>
            <p:nvPr/>
          </p:nvSpPr>
          <p:spPr>
            <a:xfrm>
              <a:off x="2511800" y="4188075"/>
              <a:ext cx="2750" cy="8600"/>
            </a:xfrm>
            <a:custGeom>
              <a:avLst/>
              <a:gdLst/>
              <a:ahLst/>
              <a:cxnLst/>
              <a:rect l="l" t="t" r="r" b="b"/>
              <a:pathLst>
                <a:path w="110" h="344" extrusionOk="0">
                  <a:moveTo>
                    <a:pt x="64" y="0"/>
                  </a:moveTo>
                  <a:lnTo>
                    <a:pt x="1" y="49"/>
                  </a:lnTo>
                  <a:lnTo>
                    <a:pt x="1" y="79"/>
                  </a:lnTo>
                  <a:lnTo>
                    <a:pt x="64" y="49"/>
                  </a:lnTo>
                  <a:lnTo>
                    <a:pt x="64" y="344"/>
                  </a:lnTo>
                  <a:lnTo>
                    <a:pt x="109" y="344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F5A6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3"/>
            <p:cNvSpPr/>
            <p:nvPr/>
          </p:nvSpPr>
          <p:spPr>
            <a:xfrm>
              <a:off x="2517675" y="4188075"/>
              <a:ext cx="5450" cy="8600"/>
            </a:xfrm>
            <a:custGeom>
              <a:avLst/>
              <a:gdLst/>
              <a:ahLst/>
              <a:cxnLst/>
              <a:rect l="l" t="t" r="r" b="b"/>
              <a:pathLst>
                <a:path w="218" h="344" extrusionOk="0">
                  <a:moveTo>
                    <a:pt x="109" y="30"/>
                  </a:moveTo>
                  <a:cubicBezTo>
                    <a:pt x="154" y="30"/>
                    <a:pt x="169" y="94"/>
                    <a:pt x="169" y="172"/>
                  </a:cubicBezTo>
                  <a:cubicBezTo>
                    <a:pt x="169" y="265"/>
                    <a:pt x="154" y="310"/>
                    <a:pt x="109" y="310"/>
                  </a:cubicBezTo>
                  <a:cubicBezTo>
                    <a:pt x="61" y="310"/>
                    <a:pt x="31" y="265"/>
                    <a:pt x="31" y="172"/>
                  </a:cubicBezTo>
                  <a:cubicBezTo>
                    <a:pt x="31" y="79"/>
                    <a:pt x="61" y="30"/>
                    <a:pt x="109" y="30"/>
                  </a:cubicBezTo>
                  <a:close/>
                  <a:moveTo>
                    <a:pt x="109" y="0"/>
                  </a:moveTo>
                  <a:cubicBezTo>
                    <a:pt x="46" y="0"/>
                    <a:pt x="1" y="64"/>
                    <a:pt x="1" y="172"/>
                  </a:cubicBezTo>
                  <a:cubicBezTo>
                    <a:pt x="1" y="280"/>
                    <a:pt x="31" y="344"/>
                    <a:pt x="109" y="344"/>
                  </a:cubicBezTo>
                  <a:cubicBezTo>
                    <a:pt x="169" y="344"/>
                    <a:pt x="217" y="280"/>
                    <a:pt x="217" y="172"/>
                  </a:cubicBezTo>
                  <a:cubicBezTo>
                    <a:pt x="217" y="64"/>
                    <a:pt x="188" y="0"/>
                    <a:pt x="109" y="0"/>
                  </a:cubicBezTo>
                  <a:close/>
                </a:path>
              </a:pathLst>
            </a:custGeom>
            <a:solidFill>
              <a:srgbClr val="F5A6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3"/>
            <p:cNvSpPr/>
            <p:nvPr/>
          </p:nvSpPr>
          <p:spPr>
            <a:xfrm>
              <a:off x="2527400" y="4190400"/>
              <a:ext cx="8975" cy="6275"/>
            </a:xfrm>
            <a:custGeom>
              <a:avLst/>
              <a:gdLst/>
              <a:ahLst/>
              <a:cxnLst/>
              <a:rect l="l" t="t" r="r" b="b"/>
              <a:pathLst>
                <a:path w="359" h="251" extrusionOk="0">
                  <a:moveTo>
                    <a:pt x="0" y="1"/>
                  </a:moveTo>
                  <a:lnTo>
                    <a:pt x="0" y="64"/>
                  </a:lnTo>
                  <a:lnTo>
                    <a:pt x="0" y="251"/>
                  </a:lnTo>
                  <a:lnTo>
                    <a:pt x="45" y="251"/>
                  </a:lnTo>
                  <a:lnTo>
                    <a:pt x="45" y="94"/>
                  </a:lnTo>
                  <a:lnTo>
                    <a:pt x="45" y="79"/>
                  </a:lnTo>
                  <a:cubicBezTo>
                    <a:pt x="45" y="49"/>
                    <a:pt x="78" y="30"/>
                    <a:pt x="108" y="30"/>
                  </a:cubicBezTo>
                  <a:cubicBezTo>
                    <a:pt x="138" y="30"/>
                    <a:pt x="153" y="64"/>
                    <a:pt x="153" y="94"/>
                  </a:cubicBezTo>
                  <a:lnTo>
                    <a:pt x="153" y="251"/>
                  </a:lnTo>
                  <a:lnTo>
                    <a:pt x="202" y="251"/>
                  </a:lnTo>
                  <a:lnTo>
                    <a:pt x="202" y="94"/>
                  </a:lnTo>
                  <a:lnTo>
                    <a:pt x="202" y="79"/>
                  </a:lnTo>
                  <a:cubicBezTo>
                    <a:pt x="202" y="49"/>
                    <a:pt x="231" y="30"/>
                    <a:pt x="246" y="30"/>
                  </a:cubicBezTo>
                  <a:cubicBezTo>
                    <a:pt x="295" y="30"/>
                    <a:pt x="310" y="64"/>
                    <a:pt x="310" y="109"/>
                  </a:cubicBezTo>
                  <a:lnTo>
                    <a:pt x="310" y="251"/>
                  </a:lnTo>
                  <a:lnTo>
                    <a:pt x="358" y="251"/>
                  </a:lnTo>
                  <a:lnTo>
                    <a:pt x="358" y="109"/>
                  </a:lnTo>
                  <a:cubicBezTo>
                    <a:pt x="358" y="15"/>
                    <a:pt x="310" y="1"/>
                    <a:pt x="265" y="1"/>
                  </a:cubicBezTo>
                  <a:cubicBezTo>
                    <a:pt x="246" y="1"/>
                    <a:pt x="231" y="1"/>
                    <a:pt x="216" y="15"/>
                  </a:cubicBezTo>
                  <a:cubicBezTo>
                    <a:pt x="202" y="15"/>
                    <a:pt x="202" y="30"/>
                    <a:pt x="187" y="49"/>
                  </a:cubicBezTo>
                  <a:cubicBezTo>
                    <a:pt x="172" y="15"/>
                    <a:pt x="153" y="1"/>
                    <a:pt x="123" y="1"/>
                  </a:cubicBezTo>
                  <a:cubicBezTo>
                    <a:pt x="78" y="1"/>
                    <a:pt x="45" y="15"/>
                    <a:pt x="30" y="49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F5A6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3"/>
            <p:cNvSpPr/>
            <p:nvPr/>
          </p:nvSpPr>
          <p:spPr>
            <a:xfrm>
              <a:off x="2538200" y="4187325"/>
              <a:ext cx="875" cy="9350"/>
            </a:xfrm>
            <a:custGeom>
              <a:avLst/>
              <a:gdLst/>
              <a:ahLst/>
              <a:cxnLst/>
              <a:rect l="l" t="t" r="r" b="b"/>
              <a:pathLst>
                <a:path w="35" h="374" extrusionOk="0">
                  <a:moveTo>
                    <a:pt x="1" y="0"/>
                  </a:moveTo>
                  <a:lnTo>
                    <a:pt x="1" y="374"/>
                  </a:lnTo>
                  <a:lnTo>
                    <a:pt x="34" y="37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5A6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3"/>
            <p:cNvSpPr/>
            <p:nvPr/>
          </p:nvSpPr>
          <p:spPr>
            <a:xfrm>
              <a:off x="2467125" y="4040025"/>
              <a:ext cx="119700" cy="31100"/>
            </a:xfrm>
            <a:custGeom>
              <a:avLst/>
              <a:gdLst/>
              <a:ahLst/>
              <a:cxnLst/>
              <a:rect l="l" t="t" r="r" b="b"/>
              <a:pathLst>
                <a:path w="4788" h="1244" extrusionOk="0">
                  <a:moveTo>
                    <a:pt x="482" y="1"/>
                  </a:moveTo>
                  <a:cubicBezTo>
                    <a:pt x="217" y="1"/>
                    <a:pt x="1" y="217"/>
                    <a:pt x="1" y="482"/>
                  </a:cubicBezTo>
                  <a:lnTo>
                    <a:pt x="1" y="762"/>
                  </a:lnTo>
                  <a:cubicBezTo>
                    <a:pt x="1" y="1027"/>
                    <a:pt x="217" y="1243"/>
                    <a:pt x="482" y="1243"/>
                  </a:cubicBezTo>
                  <a:lnTo>
                    <a:pt x="4306" y="1243"/>
                  </a:lnTo>
                  <a:cubicBezTo>
                    <a:pt x="4571" y="1243"/>
                    <a:pt x="4788" y="1027"/>
                    <a:pt x="4788" y="762"/>
                  </a:cubicBezTo>
                  <a:lnTo>
                    <a:pt x="4788" y="482"/>
                  </a:lnTo>
                  <a:cubicBezTo>
                    <a:pt x="4788" y="217"/>
                    <a:pt x="4571" y="1"/>
                    <a:pt x="430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3"/>
            <p:cNvSpPr/>
            <p:nvPr/>
          </p:nvSpPr>
          <p:spPr>
            <a:xfrm>
              <a:off x="2532050" y="4040025"/>
              <a:ext cx="54775" cy="31100"/>
            </a:xfrm>
            <a:custGeom>
              <a:avLst/>
              <a:gdLst/>
              <a:ahLst/>
              <a:cxnLst/>
              <a:rect l="l" t="t" r="r" b="b"/>
              <a:pathLst>
                <a:path w="2191" h="1244" extrusionOk="0">
                  <a:moveTo>
                    <a:pt x="1" y="1"/>
                  </a:moveTo>
                  <a:lnTo>
                    <a:pt x="1" y="1243"/>
                  </a:lnTo>
                  <a:lnTo>
                    <a:pt x="1709" y="1243"/>
                  </a:lnTo>
                  <a:cubicBezTo>
                    <a:pt x="1974" y="1243"/>
                    <a:pt x="2191" y="1027"/>
                    <a:pt x="2191" y="762"/>
                  </a:cubicBezTo>
                  <a:lnTo>
                    <a:pt x="2191" y="482"/>
                  </a:lnTo>
                  <a:cubicBezTo>
                    <a:pt x="2191" y="217"/>
                    <a:pt x="1974" y="1"/>
                    <a:pt x="1709" y="1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3"/>
            <p:cNvSpPr/>
            <p:nvPr/>
          </p:nvSpPr>
          <p:spPr>
            <a:xfrm>
              <a:off x="2408825" y="4248325"/>
              <a:ext cx="366150" cy="10950"/>
            </a:xfrm>
            <a:custGeom>
              <a:avLst/>
              <a:gdLst/>
              <a:ahLst/>
              <a:cxnLst/>
              <a:rect l="l" t="t" r="r" b="b"/>
              <a:pathLst>
                <a:path w="14646" h="438" extrusionOk="0">
                  <a:moveTo>
                    <a:pt x="217" y="1"/>
                  </a:moveTo>
                  <a:cubicBezTo>
                    <a:pt x="109" y="1"/>
                    <a:pt x="1" y="94"/>
                    <a:pt x="1" y="217"/>
                  </a:cubicBezTo>
                  <a:cubicBezTo>
                    <a:pt x="1" y="344"/>
                    <a:pt x="109" y="437"/>
                    <a:pt x="217" y="437"/>
                  </a:cubicBezTo>
                  <a:lnTo>
                    <a:pt x="14429" y="437"/>
                  </a:lnTo>
                  <a:cubicBezTo>
                    <a:pt x="14552" y="437"/>
                    <a:pt x="14646" y="344"/>
                    <a:pt x="14646" y="217"/>
                  </a:cubicBezTo>
                  <a:cubicBezTo>
                    <a:pt x="14646" y="94"/>
                    <a:pt x="14552" y="1"/>
                    <a:pt x="1442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5" name="Google Shape;1035;p33"/>
          <p:cNvSpPr txBox="1">
            <a:spLocks noGrp="1"/>
          </p:cNvSpPr>
          <p:nvPr>
            <p:ph type="title" idx="2"/>
          </p:nvPr>
        </p:nvSpPr>
        <p:spPr>
          <a:xfrm>
            <a:off x="1209104" y="261226"/>
            <a:ext cx="4281043" cy="83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/>
              <a:t>KODE ETIK</a:t>
            </a:r>
            <a:endParaRPr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Google Shape;1040;p34"/>
          <p:cNvSpPr txBox="1">
            <a:spLocks noGrp="1"/>
          </p:cNvSpPr>
          <p:nvPr>
            <p:ph type="title"/>
          </p:nvPr>
        </p:nvSpPr>
        <p:spPr>
          <a:xfrm>
            <a:off x="2111279" y="480969"/>
            <a:ext cx="5453561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ID" dirty="0" err="1"/>
              <a:t>Tiga</a:t>
            </a:r>
            <a:r>
              <a:rPr lang="en-ID" dirty="0"/>
              <a:t> </a:t>
            </a: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Kode </a:t>
            </a:r>
            <a:r>
              <a:rPr lang="en-ID" dirty="0" err="1"/>
              <a:t>Etik</a:t>
            </a:r>
            <a:r>
              <a:rPr lang="en-ID" dirty="0"/>
              <a:t> </a:t>
            </a:r>
            <a:r>
              <a:rPr lang="en-ID" dirty="0" err="1"/>
              <a:t>Profesi</a:t>
            </a:r>
            <a:r>
              <a:rPr lang="en-ID" dirty="0"/>
              <a:t>:</a:t>
            </a:r>
            <a:br>
              <a:rPr lang="en-ID" dirty="0"/>
            </a:br>
            <a:endParaRPr dirty="0"/>
          </a:p>
        </p:txBody>
      </p:sp>
      <p:sp>
        <p:nvSpPr>
          <p:cNvPr id="1041" name="Google Shape;1041;p34"/>
          <p:cNvSpPr txBox="1">
            <a:spLocks noGrp="1"/>
          </p:cNvSpPr>
          <p:nvPr>
            <p:ph type="body" idx="1"/>
          </p:nvPr>
        </p:nvSpPr>
        <p:spPr>
          <a:xfrm>
            <a:off x="2418091" y="1002152"/>
            <a:ext cx="5783563" cy="113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ID" sz="1600" dirty="0" err="1"/>
              <a:t>Tiga</a:t>
            </a:r>
            <a:r>
              <a:rPr lang="en-ID" sz="1600" dirty="0"/>
              <a:t> </a:t>
            </a:r>
            <a:r>
              <a:rPr lang="en-ID" sz="1600" dirty="0" err="1"/>
              <a:t>Fungsi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Kode </a:t>
            </a:r>
            <a:r>
              <a:rPr lang="en-ID" sz="1600" dirty="0" err="1"/>
              <a:t>Etik</a:t>
            </a:r>
            <a:r>
              <a:rPr lang="en-ID" sz="1600" dirty="0"/>
              <a:t> </a:t>
            </a:r>
            <a:r>
              <a:rPr lang="en-ID" sz="1600" dirty="0" err="1"/>
              <a:t>Profesi</a:t>
            </a:r>
            <a:r>
              <a:rPr lang="en-ID" sz="1600" dirty="0"/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ID" sz="1600" dirty="0"/>
              <a:t>1.Kode </a:t>
            </a:r>
            <a:r>
              <a:rPr lang="en-ID" sz="1600" dirty="0" err="1"/>
              <a:t>etik</a:t>
            </a:r>
            <a:r>
              <a:rPr lang="en-ID" sz="1600" dirty="0"/>
              <a:t> </a:t>
            </a:r>
            <a:r>
              <a:rPr lang="en-ID" sz="1600" dirty="0" err="1"/>
              <a:t>profesi</a:t>
            </a:r>
            <a:r>
              <a:rPr lang="en-ID" sz="1600" dirty="0"/>
              <a:t> </a:t>
            </a:r>
            <a:r>
              <a:rPr lang="en-ID" sz="1600" dirty="0" err="1"/>
              <a:t>memberikan</a:t>
            </a:r>
            <a:r>
              <a:rPr lang="en-ID" sz="1600" dirty="0"/>
              <a:t> </a:t>
            </a:r>
            <a:r>
              <a:rPr lang="en-ID" sz="1600" dirty="0" err="1"/>
              <a:t>pedoman</a:t>
            </a:r>
            <a:r>
              <a:rPr lang="en-ID" sz="1600" dirty="0"/>
              <a:t> </a:t>
            </a:r>
            <a:r>
              <a:rPr lang="en-ID" sz="1600" dirty="0" err="1"/>
              <a:t>bagi</a:t>
            </a:r>
            <a:r>
              <a:rPr lang="en-ID" sz="1600" dirty="0"/>
              <a:t> </a:t>
            </a:r>
            <a:r>
              <a:rPr lang="en-ID" sz="1600" dirty="0" err="1"/>
              <a:t>setiap</a:t>
            </a:r>
            <a:r>
              <a:rPr lang="en-ID" sz="1600" dirty="0"/>
              <a:t> </a:t>
            </a:r>
            <a:r>
              <a:rPr lang="en-ID" sz="1600" dirty="0" err="1"/>
              <a:t>anggota</a:t>
            </a:r>
            <a:r>
              <a:rPr lang="en-ID" sz="1600" dirty="0"/>
              <a:t> </a:t>
            </a:r>
            <a:r>
              <a:rPr lang="en-ID" sz="1600" dirty="0" err="1"/>
              <a:t>profesi</a:t>
            </a:r>
            <a:r>
              <a:rPr lang="en-ID" sz="1600" dirty="0"/>
              <a:t> </a:t>
            </a:r>
            <a:r>
              <a:rPr lang="en-ID" sz="1600" dirty="0" err="1"/>
              <a:t>tentang</a:t>
            </a:r>
            <a:r>
              <a:rPr lang="en-ID" sz="1600" dirty="0"/>
              <a:t> </a:t>
            </a:r>
            <a:r>
              <a:rPr lang="en-ID" sz="1600" dirty="0" err="1"/>
              <a:t>prinsip-prinsip</a:t>
            </a:r>
            <a:r>
              <a:rPr lang="en-ID" sz="1600" dirty="0"/>
              <a:t> </a:t>
            </a:r>
            <a:r>
              <a:rPr lang="en-ID" sz="1600" dirty="0" err="1"/>
              <a:t>profesionalitas</a:t>
            </a:r>
            <a:r>
              <a:rPr lang="en-ID" sz="1600" dirty="0"/>
              <a:t> yang </a:t>
            </a:r>
            <a:r>
              <a:rPr lang="en-ID" sz="1600" dirty="0" err="1"/>
              <a:t>digariskan</a:t>
            </a:r>
            <a:endParaRPr lang="en-ID" sz="1600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ID" sz="1600" dirty="0"/>
              <a:t>2.Kode </a:t>
            </a:r>
            <a:r>
              <a:rPr lang="en-ID" sz="1600" dirty="0" err="1"/>
              <a:t>etik</a:t>
            </a:r>
            <a:r>
              <a:rPr lang="en-ID" sz="1600" dirty="0"/>
              <a:t> </a:t>
            </a:r>
            <a:r>
              <a:rPr lang="en-ID" sz="1600" dirty="0" err="1"/>
              <a:t>profesi</a:t>
            </a:r>
            <a:r>
              <a:rPr lang="en-ID" sz="1600" dirty="0"/>
              <a:t> </a:t>
            </a:r>
            <a:r>
              <a:rPr lang="en-ID" sz="1600" dirty="0" err="1"/>
              <a:t>merupakan</a:t>
            </a:r>
            <a:r>
              <a:rPr lang="en-ID" sz="1600" dirty="0"/>
              <a:t> </a:t>
            </a:r>
            <a:r>
              <a:rPr lang="en-ID" sz="1600" dirty="0" err="1"/>
              <a:t>sarana</a:t>
            </a:r>
            <a:r>
              <a:rPr lang="en-ID" sz="1600" dirty="0"/>
              <a:t> </a:t>
            </a:r>
            <a:r>
              <a:rPr lang="en-ID" sz="1600" dirty="0" err="1"/>
              <a:t>kontrol</a:t>
            </a:r>
            <a:r>
              <a:rPr lang="en-ID" sz="1600" dirty="0"/>
              <a:t> </a:t>
            </a:r>
            <a:r>
              <a:rPr lang="en-ID" sz="1600" dirty="0" err="1"/>
              <a:t>sosial</a:t>
            </a:r>
            <a:r>
              <a:rPr lang="en-ID" sz="1600" dirty="0"/>
              <a:t> </a:t>
            </a:r>
            <a:r>
              <a:rPr lang="en-ID" sz="1600" dirty="0" err="1"/>
              <a:t>bagi</a:t>
            </a:r>
            <a:r>
              <a:rPr lang="en-ID" sz="1600" dirty="0"/>
              <a:t> </a:t>
            </a:r>
            <a:r>
              <a:rPr lang="en-ID" sz="1600" dirty="0" err="1"/>
              <a:t>masyarakat</a:t>
            </a:r>
            <a:r>
              <a:rPr lang="en-ID" sz="1600" dirty="0"/>
              <a:t> </a:t>
            </a:r>
            <a:r>
              <a:rPr lang="en-ID" sz="1600" dirty="0" err="1"/>
              <a:t>atas</a:t>
            </a:r>
            <a:r>
              <a:rPr lang="en-ID" sz="1600" dirty="0"/>
              <a:t> </a:t>
            </a:r>
            <a:r>
              <a:rPr lang="en-ID" sz="1600" dirty="0" err="1"/>
              <a:t>profesi</a:t>
            </a:r>
            <a:r>
              <a:rPr lang="en-ID" sz="1600" dirty="0"/>
              <a:t> yang </a:t>
            </a:r>
            <a:r>
              <a:rPr lang="en-ID" sz="1600" dirty="0" err="1"/>
              <a:t>bersangkutan</a:t>
            </a:r>
            <a:endParaRPr lang="en-ID" sz="1600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ID" sz="1600" dirty="0"/>
              <a:t>3.Kode </a:t>
            </a:r>
            <a:r>
              <a:rPr lang="en-ID" sz="1600" dirty="0" err="1"/>
              <a:t>etik</a:t>
            </a:r>
            <a:r>
              <a:rPr lang="en-ID" sz="1600" dirty="0"/>
              <a:t> </a:t>
            </a:r>
            <a:r>
              <a:rPr lang="en-ID" sz="1600" dirty="0" err="1"/>
              <a:t>profesi</a:t>
            </a:r>
            <a:r>
              <a:rPr lang="en-ID" sz="1600" dirty="0"/>
              <a:t> </a:t>
            </a:r>
            <a:r>
              <a:rPr lang="en-ID" sz="1600" dirty="0" err="1"/>
              <a:t>mencegah</a:t>
            </a:r>
            <a:r>
              <a:rPr lang="en-ID" sz="1600" dirty="0"/>
              <a:t> </a:t>
            </a:r>
            <a:r>
              <a:rPr lang="en-ID" sz="1600" dirty="0" err="1"/>
              <a:t>campur</a:t>
            </a:r>
            <a:r>
              <a:rPr lang="en-ID" sz="1600" dirty="0"/>
              <a:t> </a:t>
            </a:r>
            <a:r>
              <a:rPr lang="en-ID" sz="1600" dirty="0" err="1"/>
              <a:t>tangan</a:t>
            </a:r>
            <a:r>
              <a:rPr lang="en-ID" sz="1600" dirty="0"/>
              <a:t> </a:t>
            </a:r>
            <a:r>
              <a:rPr lang="en-ID" sz="1600" dirty="0" err="1"/>
              <a:t>pihak</a:t>
            </a:r>
            <a:r>
              <a:rPr lang="en-ID" sz="1600" dirty="0"/>
              <a:t> </a:t>
            </a:r>
            <a:r>
              <a:rPr lang="en-ID" sz="1600" dirty="0" err="1"/>
              <a:t>diluar</a:t>
            </a:r>
            <a:r>
              <a:rPr lang="en-ID" sz="1600" dirty="0"/>
              <a:t> </a:t>
            </a:r>
            <a:r>
              <a:rPr lang="en-ID" sz="1600" dirty="0" err="1"/>
              <a:t>organisasi</a:t>
            </a:r>
            <a:r>
              <a:rPr lang="en-ID" sz="1600" dirty="0"/>
              <a:t> </a:t>
            </a:r>
            <a:r>
              <a:rPr lang="en-ID" sz="1600" dirty="0" err="1"/>
              <a:t>profesi</a:t>
            </a:r>
            <a:r>
              <a:rPr lang="en-ID" sz="1600" dirty="0"/>
              <a:t> </a:t>
            </a:r>
            <a:r>
              <a:rPr lang="en-ID" sz="1600" dirty="0" err="1"/>
              <a:t>tentang</a:t>
            </a:r>
            <a:r>
              <a:rPr lang="en-ID" sz="1600" dirty="0"/>
              <a:t> </a:t>
            </a:r>
            <a:r>
              <a:rPr lang="en-ID" sz="1600" dirty="0" err="1"/>
              <a:t>hubungan</a:t>
            </a:r>
            <a:r>
              <a:rPr lang="en-ID" sz="1600" dirty="0"/>
              <a:t> </a:t>
            </a:r>
            <a:r>
              <a:rPr lang="en-ID" sz="1600" dirty="0" err="1"/>
              <a:t>etika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keanggotaan</a:t>
            </a:r>
            <a:r>
              <a:rPr lang="en-ID" sz="1600" dirty="0"/>
              <a:t> </a:t>
            </a:r>
            <a:r>
              <a:rPr lang="en-ID" sz="1600" dirty="0" err="1"/>
              <a:t>profesi</a:t>
            </a:r>
            <a:endParaRPr sz="1600" dirty="0"/>
          </a:p>
        </p:txBody>
      </p:sp>
      <p:grpSp>
        <p:nvGrpSpPr>
          <p:cNvPr id="1042" name="Google Shape;1042;p34"/>
          <p:cNvGrpSpPr/>
          <p:nvPr/>
        </p:nvGrpSpPr>
        <p:grpSpPr>
          <a:xfrm>
            <a:off x="1111341" y="4804778"/>
            <a:ext cx="449351" cy="134550"/>
            <a:chOff x="826998" y="3699099"/>
            <a:chExt cx="449351" cy="134550"/>
          </a:xfrm>
        </p:grpSpPr>
        <p:sp>
          <p:nvSpPr>
            <p:cNvPr id="1043" name="Google Shape;1043;p34"/>
            <p:cNvSpPr/>
            <p:nvPr/>
          </p:nvSpPr>
          <p:spPr>
            <a:xfrm rot="6311946">
              <a:off x="834358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34"/>
            <p:cNvSpPr/>
            <p:nvPr/>
          </p:nvSpPr>
          <p:spPr>
            <a:xfrm rot="6311946">
              <a:off x="1156972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34"/>
            <p:cNvSpPr/>
            <p:nvPr/>
          </p:nvSpPr>
          <p:spPr>
            <a:xfrm rot="6311946">
              <a:off x="995665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6" name="Google Shape;1046;p34"/>
          <p:cNvGrpSpPr/>
          <p:nvPr/>
        </p:nvGrpSpPr>
        <p:grpSpPr>
          <a:xfrm>
            <a:off x="199727" y="338722"/>
            <a:ext cx="1861366" cy="1884080"/>
            <a:chOff x="823425" y="3037725"/>
            <a:chExt cx="308925" cy="312700"/>
          </a:xfrm>
        </p:grpSpPr>
        <p:sp>
          <p:nvSpPr>
            <p:cNvPr id="1047" name="Google Shape;1047;p34"/>
            <p:cNvSpPr/>
            <p:nvPr/>
          </p:nvSpPr>
          <p:spPr>
            <a:xfrm>
              <a:off x="1016975" y="3210900"/>
              <a:ext cx="104775" cy="135575"/>
            </a:xfrm>
            <a:custGeom>
              <a:avLst/>
              <a:gdLst/>
              <a:ahLst/>
              <a:cxnLst/>
              <a:rect l="l" t="t" r="r" b="b"/>
              <a:pathLst>
                <a:path w="4191" h="5423" extrusionOk="0">
                  <a:moveTo>
                    <a:pt x="0" y="0"/>
                  </a:moveTo>
                  <a:lnTo>
                    <a:pt x="0" y="5423"/>
                  </a:lnTo>
                  <a:lnTo>
                    <a:pt x="4191" y="5423"/>
                  </a:lnTo>
                  <a:lnTo>
                    <a:pt x="41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4"/>
            <p:cNvSpPr/>
            <p:nvPr/>
          </p:nvSpPr>
          <p:spPr>
            <a:xfrm>
              <a:off x="1016975" y="3274100"/>
              <a:ext cx="104775" cy="72375"/>
            </a:xfrm>
            <a:custGeom>
              <a:avLst/>
              <a:gdLst/>
              <a:ahLst/>
              <a:cxnLst/>
              <a:rect l="l" t="t" r="r" b="b"/>
              <a:pathLst>
                <a:path w="4191" h="2895" extrusionOk="0">
                  <a:moveTo>
                    <a:pt x="0" y="0"/>
                  </a:moveTo>
                  <a:lnTo>
                    <a:pt x="0" y="2895"/>
                  </a:lnTo>
                  <a:lnTo>
                    <a:pt x="4191" y="2895"/>
                  </a:lnTo>
                  <a:lnTo>
                    <a:pt x="4191" y="0"/>
                  </a:ln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4"/>
            <p:cNvSpPr/>
            <p:nvPr/>
          </p:nvSpPr>
          <p:spPr>
            <a:xfrm>
              <a:off x="1007175" y="3200300"/>
              <a:ext cx="125175" cy="31000"/>
            </a:xfrm>
            <a:custGeom>
              <a:avLst/>
              <a:gdLst/>
              <a:ahLst/>
              <a:cxnLst/>
              <a:rect l="l" t="t" r="r" b="b"/>
              <a:pathLst>
                <a:path w="5007" h="1240" extrusionOk="0">
                  <a:moveTo>
                    <a:pt x="1" y="1"/>
                  </a:moveTo>
                  <a:lnTo>
                    <a:pt x="1" y="1239"/>
                  </a:lnTo>
                  <a:lnTo>
                    <a:pt x="5006" y="1239"/>
                  </a:lnTo>
                  <a:lnTo>
                    <a:pt x="5006" y="1"/>
                  </a:ln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4"/>
            <p:cNvSpPr/>
            <p:nvPr/>
          </p:nvSpPr>
          <p:spPr>
            <a:xfrm>
              <a:off x="1031500" y="3253700"/>
              <a:ext cx="63875" cy="51375"/>
            </a:xfrm>
            <a:custGeom>
              <a:avLst/>
              <a:gdLst/>
              <a:ahLst/>
              <a:cxnLst/>
              <a:rect l="l" t="t" r="r" b="b"/>
              <a:pathLst>
                <a:path w="2555" h="2055" extrusionOk="0">
                  <a:moveTo>
                    <a:pt x="1" y="1"/>
                  </a:moveTo>
                  <a:lnTo>
                    <a:pt x="1" y="2055"/>
                  </a:lnTo>
                  <a:lnTo>
                    <a:pt x="2554" y="2055"/>
                  </a:lnTo>
                  <a:lnTo>
                    <a:pt x="25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34"/>
            <p:cNvSpPr/>
            <p:nvPr/>
          </p:nvSpPr>
          <p:spPr>
            <a:xfrm>
              <a:off x="1036100" y="3261600"/>
              <a:ext cx="26400" cy="1300"/>
            </a:xfrm>
            <a:custGeom>
              <a:avLst/>
              <a:gdLst/>
              <a:ahLst/>
              <a:cxnLst/>
              <a:rect l="l" t="t" r="r" b="b"/>
              <a:pathLst>
                <a:path w="1056" h="52" extrusionOk="0">
                  <a:moveTo>
                    <a:pt x="0" y="1"/>
                  </a:moveTo>
                  <a:lnTo>
                    <a:pt x="0" y="51"/>
                  </a:lnTo>
                  <a:lnTo>
                    <a:pt x="1056" y="51"/>
                  </a:lnTo>
                  <a:lnTo>
                    <a:pt x="1056" y="1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34"/>
            <p:cNvSpPr/>
            <p:nvPr/>
          </p:nvSpPr>
          <p:spPr>
            <a:xfrm>
              <a:off x="1063750" y="3289250"/>
              <a:ext cx="27025" cy="1300"/>
            </a:xfrm>
            <a:custGeom>
              <a:avLst/>
              <a:gdLst/>
              <a:ahLst/>
              <a:cxnLst/>
              <a:rect l="l" t="t" r="r" b="b"/>
              <a:pathLst>
                <a:path w="1081" h="52" extrusionOk="0">
                  <a:moveTo>
                    <a:pt x="0" y="1"/>
                  </a:moveTo>
                  <a:lnTo>
                    <a:pt x="0" y="51"/>
                  </a:lnTo>
                  <a:lnTo>
                    <a:pt x="1081" y="51"/>
                  </a:lnTo>
                  <a:lnTo>
                    <a:pt x="1081" y="1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4"/>
            <p:cNvSpPr/>
            <p:nvPr/>
          </p:nvSpPr>
          <p:spPr>
            <a:xfrm>
              <a:off x="1053325" y="3289250"/>
              <a:ext cx="7925" cy="1300"/>
            </a:xfrm>
            <a:custGeom>
              <a:avLst/>
              <a:gdLst/>
              <a:ahLst/>
              <a:cxnLst/>
              <a:rect l="l" t="t" r="r" b="b"/>
              <a:pathLst>
                <a:path w="317" h="52" extrusionOk="0">
                  <a:moveTo>
                    <a:pt x="0" y="1"/>
                  </a:moveTo>
                  <a:lnTo>
                    <a:pt x="0" y="51"/>
                  </a:lnTo>
                  <a:lnTo>
                    <a:pt x="316" y="51"/>
                  </a:lnTo>
                  <a:lnTo>
                    <a:pt x="316" y="1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34"/>
            <p:cNvSpPr/>
            <p:nvPr/>
          </p:nvSpPr>
          <p:spPr>
            <a:xfrm>
              <a:off x="1036100" y="3289250"/>
              <a:ext cx="15175" cy="1300"/>
            </a:xfrm>
            <a:custGeom>
              <a:avLst/>
              <a:gdLst/>
              <a:ahLst/>
              <a:cxnLst/>
              <a:rect l="l" t="t" r="r" b="b"/>
              <a:pathLst>
                <a:path w="607" h="52" extrusionOk="0">
                  <a:moveTo>
                    <a:pt x="0" y="1"/>
                  </a:moveTo>
                  <a:lnTo>
                    <a:pt x="0" y="51"/>
                  </a:lnTo>
                  <a:lnTo>
                    <a:pt x="607" y="51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34"/>
            <p:cNvSpPr/>
            <p:nvPr/>
          </p:nvSpPr>
          <p:spPr>
            <a:xfrm>
              <a:off x="1036100" y="3270775"/>
              <a:ext cx="55325" cy="1300"/>
            </a:xfrm>
            <a:custGeom>
              <a:avLst/>
              <a:gdLst/>
              <a:ahLst/>
              <a:cxnLst/>
              <a:rect l="l" t="t" r="r" b="b"/>
              <a:pathLst>
                <a:path w="2213" h="52" extrusionOk="0">
                  <a:moveTo>
                    <a:pt x="0" y="0"/>
                  </a:moveTo>
                  <a:lnTo>
                    <a:pt x="0" y="51"/>
                  </a:lnTo>
                  <a:lnTo>
                    <a:pt x="2212" y="51"/>
                  </a:lnTo>
                  <a:lnTo>
                    <a:pt x="2212" y="0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4"/>
            <p:cNvSpPr/>
            <p:nvPr/>
          </p:nvSpPr>
          <p:spPr>
            <a:xfrm>
              <a:off x="1036100" y="3279950"/>
              <a:ext cx="55325" cy="1425"/>
            </a:xfrm>
            <a:custGeom>
              <a:avLst/>
              <a:gdLst/>
              <a:ahLst/>
              <a:cxnLst/>
              <a:rect l="l" t="t" r="r" b="b"/>
              <a:pathLst>
                <a:path w="2213" h="57" extrusionOk="0">
                  <a:moveTo>
                    <a:pt x="0" y="0"/>
                  </a:moveTo>
                  <a:lnTo>
                    <a:pt x="0" y="57"/>
                  </a:lnTo>
                  <a:lnTo>
                    <a:pt x="2212" y="57"/>
                  </a:lnTo>
                  <a:lnTo>
                    <a:pt x="2212" y="0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4"/>
            <p:cNvSpPr/>
            <p:nvPr/>
          </p:nvSpPr>
          <p:spPr>
            <a:xfrm>
              <a:off x="823425" y="3040400"/>
              <a:ext cx="244925" cy="310025"/>
            </a:xfrm>
            <a:custGeom>
              <a:avLst/>
              <a:gdLst/>
              <a:ahLst/>
              <a:cxnLst/>
              <a:rect l="l" t="t" r="r" b="b"/>
              <a:pathLst>
                <a:path w="9797" h="12401" extrusionOk="0">
                  <a:moveTo>
                    <a:pt x="3584" y="1"/>
                  </a:moveTo>
                  <a:lnTo>
                    <a:pt x="3584" y="3369"/>
                  </a:lnTo>
                  <a:cubicBezTo>
                    <a:pt x="1530" y="3951"/>
                    <a:pt x="0" y="5847"/>
                    <a:pt x="0" y="8084"/>
                  </a:cubicBezTo>
                  <a:cubicBezTo>
                    <a:pt x="0" y="9955"/>
                    <a:pt x="1056" y="11586"/>
                    <a:pt x="2585" y="12401"/>
                  </a:cubicBezTo>
                  <a:lnTo>
                    <a:pt x="7218" y="12401"/>
                  </a:lnTo>
                  <a:cubicBezTo>
                    <a:pt x="8747" y="11586"/>
                    <a:pt x="9796" y="9955"/>
                    <a:pt x="9796" y="8084"/>
                  </a:cubicBezTo>
                  <a:cubicBezTo>
                    <a:pt x="9796" y="5847"/>
                    <a:pt x="8299" y="3951"/>
                    <a:pt x="6219" y="3369"/>
                  </a:cubicBezTo>
                  <a:lnTo>
                    <a:pt x="621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34"/>
            <p:cNvSpPr/>
            <p:nvPr/>
          </p:nvSpPr>
          <p:spPr>
            <a:xfrm>
              <a:off x="851075" y="3234600"/>
              <a:ext cx="800" cy="15825"/>
            </a:xfrm>
            <a:custGeom>
              <a:avLst/>
              <a:gdLst/>
              <a:ahLst/>
              <a:cxnLst/>
              <a:rect l="l" t="t" r="r" b="b"/>
              <a:pathLst>
                <a:path w="32" h="633" extrusionOk="0">
                  <a:moveTo>
                    <a:pt x="32" y="0"/>
                  </a:moveTo>
                  <a:cubicBezTo>
                    <a:pt x="0" y="101"/>
                    <a:pt x="0" y="209"/>
                    <a:pt x="0" y="316"/>
                  </a:cubicBezTo>
                  <a:cubicBezTo>
                    <a:pt x="0" y="417"/>
                    <a:pt x="0" y="525"/>
                    <a:pt x="32" y="632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A28E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34"/>
            <p:cNvSpPr/>
            <p:nvPr/>
          </p:nvSpPr>
          <p:spPr>
            <a:xfrm>
              <a:off x="851075" y="3244400"/>
              <a:ext cx="189625" cy="92925"/>
            </a:xfrm>
            <a:custGeom>
              <a:avLst/>
              <a:gdLst/>
              <a:ahLst/>
              <a:cxnLst/>
              <a:rect l="l" t="t" r="r" b="b"/>
              <a:pathLst>
                <a:path w="7585" h="3717" extrusionOk="0">
                  <a:moveTo>
                    <a:pt x="0" y="0"/>
                  </a:moveTo>
                  <a:cubicBezTo>
                    <a:pt x="57" y="2054"/>
                    <a:pt x="1738" y="3716"/>
                    <a:pt x="3792" y="3716"/>
                  </a:cubicBezTo>
                  <a:cubicBezTo>
                    <a:pt x="5878" y="3716"/>
                    <a:pt x="7559" y="2054"/>
                    <a:pt x="7584" y="0"/>
                  </a:cubicBezTo>
                  <a:close/>
                </a:path>
              </a:pathLst>
            </a:custGeom>
            <a:solidFill>
              <a:srgbClr val="A28E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34"/>
            <p:cNvSpPr/>
            <p:nvPr/>
          </p:nvSpPr>
          <p:spPr>
            <a:xfrm>
              <a:off x="897850" y="3037725"/>
              <a:ext cx="96875" cy="22450"/>
            </a:xfrm>
            <a:custGeom>
              <a:avLst/>
              <a:gdLst/>
              <a:ahLst/>
              <a:cxnLst/>
              <a:rect l="l" t="t" r="r" b="b"/>
              <a:pathLst>
                <a:path w="3875" h="898" extrusionOk="0">
                  <a:moveTo>
                    <a:pt x="0" y="0"/>
                  </a:moveTo>
                  <a:lnTo>
                    <a:pt x="0" y="898"/>
                  </a:lnTo>
                  <a:lnTo>
                    <a:pt x="3874" y="898"/>
                  </a:lnTo>
                  <a:lnTo>
                    <a:pt x="3874" y="0"/>
                  </a:ln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34"/>
            <p:cNvSpPr/>
            <p:nvPr/>
          </p:nvSpPr>
          <p:spPr>
            <a:xfrm>
              <a:off x="851850" y="3186550"/>
              <a:ext cx="188850" cy="150775"/>
            </a:xfrm>
            <a:custGeom>
              <a:avLst/>
              <a:gdLst/>
              <a:ahLst/>
              <a:cxnLst/>
              <a:rect l="l" t="t" r="r" b="b"/>
              <a:pathLst>
                <a:path w="7554" h="6031" extrusionOk="0">
                  <a:moveTo>
                    <a:pt x="2314" y="1"/>
                  </a:moveTo>
                  <a:cubicBezTo>
                    <a:pt x="1865" y="1"/>
                    <a:pt x="1524" y="342"/>
                    <a:pt x="1524" y="759"/>
                  </a:cubicBezTo>
                  <a:cubicBezTo>
                    <a:pt x="1524" y="841"/>
                    <a:pt x="1549" y="917"/>
                    <a:pt x="1581" y="999"/>
                  </a:cubicBezTo>
                  <a:cubicBezTo>
                    <a:pt x="1132" y="1107"/>
                    <a:pt x="709" y="1315"/>
                    <a:pt x="368" y="1581"/>
                  </a:cubicBezTo>
                  <a:cubicBezTo>
                    <a:pt x="260" y="1657"/>
                    <a:pt x="102" y="1789"/>
                    <a:pt x="1" y="1922"/>
                  </a:cubicBezTo>
                  <a:lnTo>
                    <a:pt x="1" y="2554"/>
                  </a:lnTo>
                  <a:cubicBezTo>
                    <a:pt x="159" y="4501"/>
                    <a:pt x="1790" y="6030"/>
                    <a:pt x="3761" y="6030"/>
                  </a:cubicBezTo>
                  <a:cubicBezTo>
                    <a:pt x="5607" y="6030"/>
                    <a:pt x="7136" y="4709"/>
                    <a:pt x="7478" y="3003"/>
                  </a:cubicBezTo>
                  <a:cubicBezTo>
                    <a:pt x="7528" y="2763"/>
                    <a:pt x="7553" y="2497"/>
                    <a:pt x="7553" y="2238"/>
                  </a:cubicBezTo>
                  <a:cubicBezTo>
                    <a:pt x="7553" y="1998"/>
                    <a:pt x="7528" y="1739"/>
                    <a:pt x="7478" y="1499"/>
                  </a:cubicBezTo>
                  <a:cubicBezTo>
                    <a:pt x="6978" y="1697"/>
                    <a:pt x="6448" y="1798"/>
                    <a:pt x="5917" y="1798"/>
                  </a:cubicBezTo>
                  <a:cubicBezTo>
                    <a:pt x="5468" y="1798"/>
                    <a:pt x="5018" y="1726"/>
                    <a:pt x="4583" y="1581"/>
                  </a:cubicBezTo>
                  <a:cubicBezTo>
                    <a:pt x="4077" y="1391"/>
                    <a:pt x="3578" y="1132"/>
                    <a:pt x="3054" y="999"/>
                  </a:cubicBezTo>
                  <a:lnTo>
                    <a:pt x="3028" y="999"/>
                  </a:lnTo>
                  <a:cubicBezTo>
                    <a:pt x="3054" y="917"/>
                    <a:pt x="3079" y="841"/>
                    <a:pt x="3079" y="759"/>
                  </a:cubicBezTo>
                  <a:cubicBezTo>
                    <a:pt x="3079" y="342"/>
                    <a:pt x="2738" y="1"/>
                    <a:pt x="2314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34"/>
            <p:cNvSpPr/>
            <p:nvPr/>
          </p:nvSpPr>
          <p:spPr>
            <a:xfrm>
              <a:off x="965625" y="3183250"/>
              <a:ext cx="25775" cy="26250"/>
            </a:xfrm>
            <a:custGeom>
              <a:avLst/>
              <a:gdLst/>
              <a:ahLst/>
              <a:cxnLst/>
              <a:rect l="l" t="t" r="r" b="b"/>
              <a:pathLst>
                <a:path w="1031" h="1050" extrusionOk="0">
                  <a:moveTo>
                    <a:pt x="506" y="0"/>
                  </a:moveTo>
                  <a:cubicBezTo>
                    <a:pt x="215" y="0"/>
                    <a:pt x="0" y="234"/>
                    <a:pt x="0" y="525"/>
                  </a:cubicBezTo>
                  <a:cubicBezTo>
                    <a:pt x="0" y="815"/>
                    <a:pt x="215" y="1049"/>
                    <a:pt x="506" y="1049"/>
                  </a:cubicBezTo>
                  <a:cubicBezTo>
                    <a:pt x="790" y="1049"/>
                    <a:pt x="1031" y="815"/>
                    <a:pt x="1031" y="525"/>
                  </a:cubicBezTo>
                  <a:cubicBezTo>
                    <a:pt x="1031" y="234"/>
                    <a:pt x="790" y="0"/>
                    <a:pt x="506" y="0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34"/>
            <p:cNvSpPr/>
            <p:nvPr/>
          </p:nvSpPr>
          <p:spPr>
            <a:xfrm>
              <a:off x="946675" y="3164750"/>
              <a:ext cx="13750" cy="13925"/>
            </a:xfrm>
            <a:custGeom>
              <a:avLst/>
              <a:gdLst/>
              <a:ahLst/>
              <a:cxnLst/>
              <a:rect l="l" t="t" r="r" b="b"/>
              <a:pathLst>
                <a:path w="550" h="557" extrusionOk="0">
                  <a:moveTo>
                    <a:pt x="284" y="1"/>
                  </a:moveTo>
                  <a:cubicBezTo>
                    <a:pt x="126" y="1"/>
                    <a:pt x="0" y="133"/>
                    <a:pt x="0" y="291"/>
                  </a:cubicBezTo>
                  <a:cubicBezTo>
                    <a:pt x="0" y="424"/>
                    <a:pt x="126" y="557"/>
                    <a:pt x="284" y="557"/>
                  </a:cubicBezTo>
                  <a:cubicBezTo>
                    <a:pt x="417" y="557"/>
                    <a:pt x="550" y="424"/>
                    <a:pt x="550" y="291"/>
                  </a:cubicBezTo>
                  <a:cubicBezTo>
                    <a:pt x="550" y="133"/>
                    <a:pt x="417" y="1"/>
                    <a:pt x="284" y="1"/>
                  </a:cubicBezTo>
                  <a:close/>
                </a:path>
              </a:pathLst>
            </a:custGeom>
            <a:solidFill>
              <a:srgbClr val="ED8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4"/>
            <p:cNvSpPr/>
            <p:nvPr/>
          </p:nvSpPr>
          <p:spPr>
            <a:xfrm>
              <a:off x="844600" y="3227950"/>
              <a:ext cx="124375" cy="79025"/>
            </a:xfrm>
            <a:custGeom>
              <a:avLst/>
              <a:gdLst/>
              <a:ahLst/>
              <a:cxnLst/>
              <a:rect l="l" t="t" r="r" b="b"/>
              <a:pathLst>
                <a:path w="4975" h="3161" extrusionOk="0">
                  <a:moveTo>
                    <a:pt x="0" y="1"/>
                  </a:moveTo>
                  <a:lnTo>
                    <a:pt x="0" y="3161"/>
                  </a:lnTo>
                  <a:lnTo>
                    <a:pt x="4974" y="3161"/>
                  </a:lnTo>
                  <a:lnTo>
                    <a:pt x="49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4"/>
            <p:cNvSpPr/>
            <p:nvPr/>
          </p:nvSpPr>
          <p:spPr>
            <a:xfrm>
              <a:off x="852500" y="3240450"/>
              <a:ext cx="52625" cy="2075"/>
            </a:xfrm>
            <a:custGeom>
              <a:avLst/>
              <a:gdLst/>
              <a:ahLst/>
              <a:cxnLst/>
              <a:rect l="l" t="t" r="r" b="b"/>
              <a:pathLst>
                <a:path w="2105" h="83" extrusionOk="0">
                  <a:moveTo>
                    <a:pt x="0" y="0"/>
                  </a:moveTo>
                  <a:lnTo>
                    <a:pt x="0" y="82"/>
                  </a:lnTo>
                  <a:lnTo>
                    <a:pt x="2105" y="82"/>
                  </a:lnTo>
                  <a:lnTo>
                    <a:pt x="2105" y="0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4"/>
            <p:cNvSpPr/>
            <p:nvPr/>
          </p:nvSpPr>
          <p:spPr>
            <a:xfrm>
              <a:off x="907175" y="3282625"/>
              <a:ext cx="52625" cy="1925"/>
            </a:xfrm>
            <a:custGeom>
              <a:avLst/>
              <a:gdLst/>
              <a:ahLst/>
              <a:cxnLst/>
              <a:rect l="l" t="t" r="r" b="b"/>
              <a:pathLst>
                <a:path w="2105" h="77" extrusionOk="0">
                  <a:moveTo>
                    <a:pt x="0" y="0"/>
                  </a:moveTo>
                  <a:lnTo>
                    <a:pt x="0" y="76"/>
                  </a:lnTo>
                  <a:lnTo>
                    <a:pt x="2105" y="76"/>
                  </a:lnTo>
                  <a:lnTo>
                    <a:pt x="2105" y="0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4"/>
            <p:cNvSpPr/>
            <p:nvPr/>
          </p:nvSpPr>
          <p:spPr>
            <a:xfrm>
              <a:off x="887400" y="3282625"/>
              <a:ext cx="15050" cy="1925"/>
            </a:xfrm>
            <a:custGeom>
              <a:avLst/>
              <a:gdLst/>
              <a:ahLst/>
              <a:cxnLst/>
              <a:rect l="l" t="t" r="r" b="b"/>
              <a:pathLst>
                <a:path w="602" h="77" extrusionOk="0">
                  <a:moveTo>
                    <a:pt x="1" y="0"/>
                  </a:moveTo>
                  <a:lnTo>
                    <a:pt x="1" y="76"/>
                  </a:lnTo>
                  <a:lnTo>
                    <a:pt x="601" y="76"/>
                  </a:lnTo>
                  <a:lnTo>
                    <a:pt x="601" y="0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4"/>
            <p:cNvSpPr/>
            <p:nvPr/>
          </p:nvSpPr>
          <p:spPr>
            <a:xfrm>
              <a:off x="852500" y="3282625"/>
              <a:ext cx="30200" cy="1925"/>
            </a:xfrm>
            <a:custGeom>
              <a:avLst/>
              <a:gdLst/>
              <a:ahLst/>
              <a:cxnLst/>
              <a:rect l="l" t="t" r="r" b="b"/>
              <a:pathLst>
                <a:path w="1208" h="77" extrusionOk="0">
                  <a:moveTo>
                    <a:pt x="0" y="0"/>
                  </a:moveTo>
                  <a:lnTo>
                    <a:pt x="0" y="76"/>
                  </a:lnTo>
                  <a:lnTo>
                    <a:pt x="1207" y="76"/>
                  </a:lnTo>
                  <a:lnTo>
                    <a:pt x="1207" y="0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4"/>
            <p:cNvSpPr/>
            <p:nvPr/>
          </p:nvSpPr>
          <p:spPr>
            <a:xfrm>
              <a:off x="852500" y="3254975"/>
              <a:ext cx="108575" cy="1300"/>
            </a:xfrm>
            <a:custGeom>
              <a:avLst/>
              <a:gdLst/>
              <a:ahLst/>
              <a:cxnLst/>
              <a:rect l="l" t="t" r="r" b="b"/>
              <a:pathLst>
                <a:path w="4343" h="52" extrusionOk="0">
                  <a:moveTo>
                    <a:pt x="0" y="0"/>
                  </a:moveTo>
                  <a:lnTo>
                    <a:pt x="0" y="51"/>
                  </a:lnTo>
                  <a:lnTo>
                    <a:pt x="4342" y="51"/>
                  </a:lnTo>
                  <a:lnTo>
                    <a:pt x="4342" y="0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4"/>
            <p:cNvSpPr/>
            <p:nvPr/>
          </p:nvSpPr>
          <p:spPr>
            <a:xfrm>
              <a:off x="852500" y="3268725"/>
              <a:ext cx="108575" cy="1450"/>
            </a:xfrm>
            <a:custGeom>
              <a:avLst/>
              <a:gdLst/>
              <a:ahLst/>
              <a:cxnLst/>
              <a:rect l="l" t="t" r="r" b="b"/>
              <a:pathLst>
                <a:path w="4343" h="58" extrusionOk="0">
                  <a:moveTo>
                    <a:pt x="0" y="0"/>
                  </a:moveTo>
                  <a:lnTo>
                    <a:pt x="0" y="57"/>
                  </a:lnTo>
                  <a:lnTo>
                    <a:pt x="4342" y="57"/>
                  </a:lnTo>
                  <a:lnTo>
                    <a:pt x="4342" y="0"/>
                  </a:lnTo>
                  <a:close/>
                </a:path>
              </a:pathLst>
            </a:custGeom>
            <a:solidFill>
              <a:srgbClr val="3B1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1075;p35"/>
          <p:cNvSpPr txBox="1">
            <a:spLocks noGrp="1"/>
          </p:cNvSpPr>
          <p:nvPr>
            <p:ph type="title"/>
          </p:nvPr>
        </p:nvSpPr>
        <p:spPr>
          <a:xfrm>
            <a:off x="1010457" y="313866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3600" dirty="0"/>
              <a:t>KASUS</a:t>
            </a:r>
          </a:p>
        </p:txBody>
      </p:sp>
      <p:grpSp>
        <p:nvGrpSpPr>
          <p:cNvPr id="1094" name="Google Shape;1094;p35"/>
          <p:cNvGrpSpPr/>
          <p:nvPr/>
        </p:nvGrpSpPr>
        <p:grpSpPr>
          <a:xfrm>
            <a:off x="2517994" y="601854"/>
            <a:ext cx="449351" cy="134550"/>
            <a:chOff x="826998" y="3699099"/>
            <a:chExt cx="449351" cy="134550"/>
          </a:xfrm>
        </p:grpSpPr>
        <p:sp>
          <p:nvSpPr>
            <p:cNvPr id="1095" name="Google Shape;1095;p35"/>
            <p:cNvSpPr/>
            <p:nvPr/>
          </p:nvSpPr>
          <p:spPr>
            <a:xfrm rot="6311946">
              <a:off x="834358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5"/>
            <p:cNvSpPr/>
            <p:nvPr/>
          </p:nvSpPr>
          <p:spPr>
            <a:xfrm rot="6311946">
              <a:off x="1156972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5"/>
            <p:cNvSpPr/>
            <p:nvPr/>
          </p:nvSpPr>
          <p:spPr>
            <a:xfrm rot="6311946">
              <a:off x="995665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" name="Subtitle 26">
            <a:extLst>
              <a:ext uri="{FF2B5EF4-FFF2-40B4-BE49-F238E27FC236}">
                <a16:creationId xmlns:a16="http://schemas.microsoft.com/office/drawing/2014/main" id="{684B8E32-6FFF-467B-AC35-A589E98237C9}"/>
              </a:ext>
            </a:extLst>
          </p:cNvPr>
          <p:cNvSpPr>
            <a:spLocks noGrp="1"/>
          </p:cNvSpPr>
          <p:nvPr>
            <p:ph type="subTitle" idx="7"/>
          </p:nvPr>
        </p:nvSpPr>
        <p:spPr>
          <a:xfrm>
            <a:off x="815999" y="1024392"/>
            <a:ext cx="7512002" cy="698700"/>
          </a:xfrm>
        </p:spPr>
        <p:txBody>
          <a:bodyPr/>
          <a:lstStyle/>
          <a:p>
            <a:pPr marL="482600" indent="-342900" algn="just">
              <a:buAutoNum type="arabicPeriod"/>
            </a:pPr>
            <a:r>
              <a:rPr lang="en-ID" dirty="0" err="1"/>
              <a:t>Remaja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calon</a:t>
            </a:r>
            <a:r>
              <a:rPr lang="en-ID" dirty="0"/>
              <a:t> </a:t>
            </a:r>
            <a:r>
              <a:rPr lang="en-ID" dirty="0" err="1"/>
              <a:t>Pasangan</a:t>
            </a:r>
            <a:r>
              <a:rPr lang="en-ID" dirty="0"/>
              <a:t>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Subur</a:t>
            </a:r>
            <a:r>
              <a:rPr lang="en-ID" dirty="0"/>
              <a:t> (PUS)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membentuk</a:t>
            </a:r>
            <a:r>
              <a:rPr lang="en-ID" dirty="0"/>
              <a:t> </a:t>
            </a:r>
            <a:r>
              <a:rPr lang="en-ID" dirty="0" err="1"/>
              <a:t>keluarga</a:t>
            </a:r>
            <a:r>
              <a:rPr lang="en-ID" dirty="0"/>
              <a:t> di </a:t>
            </a:r>
            <a:r>
              <a:rPr lang="en-ID" dirty="0" err="1"/>
              <a:t>harapkan</a:t>
            </a:r>
            <a:r>
              <a:rPr lang="en-ID" dirty="0"/>
              <a:t>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kesiapan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aspek</a:t>
            </a:r>
            <a:r>
              <a:rPr lang="en-ID" dirty="0"/>
              <a:t> yang </a:t>
            </a:r>
            <a:r>
              <a:rPr lang="en-ID" dirty="0" err="1"/>
              <a:t>berhubungan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 </a:t>
            </a:r>
            <a:r>
              <a:rPr lang="en-ID" dirty="0" err="1"/>
              <a:t>berkeluarga</a:t>
            </a:r>
            <a:r>
              <a:rPr lang="en-ID" dirty="0"/>
              <a:t> pada </a:t>
            </a:r>
            <a:r>
              <a:rPr lang="en-ID" dirty="0" err="1"/>
              <a:t>umumnya</a:t>
            </a:r>
            <a:r>
              <a:rPr lang="en-ID" dirty="0"/>
              <a:t> dan </a:t>
            </a:r>
            <a:r>
              <a:rPr lang="en-ID" dirty="0" err="1"/>
              <a:t>reproduksi</a:t>
            </a:r>
            <a:r>
              <a:rPr lang="en-ID" dirty="0"/>
              <a:t> pada </a:t>
            </a:r>
            <a:r>
              <a:rPr lang="en-ID" dirty="0" err="1"/>
              <a:t>khususnya</a:t>
            </a:r>
            <a:r>
              <a:rPr lang="en-ID" dirty="0"/>
              <a:t>. </a:t>
            </a:r>
            <a:r>
              <a:rPr lang="en-ID" dirty="0" err="1"/>
              <a:t>Disisi</a:t>
            </a:r>
            <a:r>
              <a:rPr lang="en-ID" dirty="0"/>
              <a:t> lain </a:t>
            </a:r>
            <a:r>
              <a:rPr lang="en-ID" dirty="0" err="1"/>
              <a:t>pengetahuan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reproduksi</a:t>
            </a:r>
            <a:r>
              <a:rPr lang="en-ID" dirty="0"/>
              <a:t> </a:t>
            </a:r>
            <a:r>
              <a:rPr lang="en-ID" dirty="0" err="1"/>
              <a:t>masih</a:t>
            </a:r>
            <a:r>
              <a:rPr lang="en-ID" dirty="0"/>
              <a:t>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memadai</a:t>
            </a:r>
            <a:r>
              <a:rPr lang="en-ID" dirty="0"/>
              <a:t> dan </a:t>
            </a:r>
            <a:r>
              <a:rPr lang="en-ID" dirty="0" err="1"/>
              <a:t>kesempatan</a:t>
            </a:r>
            <a:r>
              <a:rPr lang="en-ID" dirty="0"/>
              <a:t> </a:t>
            </a:r>
            <a:r>
              <a:rPr lang="en-ID" dirty="0" err="1"/>
              <a:t>mendapat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tepat</a:t>
            </a:r>
            <a:r>
              <a:rPr lang="en-ID" dirty="0"/>
              <a:t> dan </a:t>
            </a:r>
            <a:r>
              <a:rPr lang="en-ID" dirty="0" err="1"/>
              <a:t>terarah</a:t>
            </a:r>
            <a:r>
              <a:rPr lang="en-ID" dirty="0"/>
              <a:t> sangat </a:t>
            </a:r>
            <a:r>
              <a:rPr lang="en-ID" dirty="0" err="1"/>
              <a:t>terbatas</a:t>
            </a:r>
            <a:r>
              <a:rPr lang="en-ID" dirty="0"/>
              <a:t>.</a:t>
            </a:r>
          </a:p>
          <a:p>
            <a:pPr marL="482600" indent="-342900" algn="just">
              <a:buAutoNum type="arabicPeriod"/>
            </a:pPr>
            <a:r>
              <a:rPr lang="en-ID" dirty="0"/>
              <a:t>2.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yang </a:t>
            </a:r>
            <a:r>
              <a:rPr lang="en-ID" dirty="0" err="1"/>
              <a:t>dihadapi</a:t>
            </a:r>
            <a:r>
              <a:rPr lang="en-ID" dirty="0"/>
              <a:t> oleh para </a:t>
            </a:r>
            <a:r>
              <a:rPr lang="en-ID" dirty="0" err="1"/>
              <a:t>remaja</a:t>
            </a:r>
            <a:r>
              <a:rPr lang="en-ID" dirty="0"/>
              <a:t> masa </a:t>
            </a:r>
            <a:r>
              <a:rPr lang="en-ID" dirty="0" err="1"/>
              <a:t>kini</a:t>
            </a:r>
            <a:r>
              <a:rPr lang="en-ID" dirty="0"/>
              <a:t> </a:t>
            </a:r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Biran</a:t>
            </a:r>
            <a:r>
              <a:rPr lang="en-ID" dirty="0"/>
              <a:t> </a:t>
            </a:r>
            <a:r>
              <a:rPr lang="en-ID" dirty="0" err="1"/>
              <a:t>Affandi</a:t>
            </a:r>
            <a:r>
              <a:rPr lang="en-ID" dirty="0"/>
              <a:t>, 1991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makin</a:t>
            </a:r>
            <a:r>
              <a:rPr lang="en-ID" dirty="0"/>
              <a:t> </a:t>
            </a:r>
            <a:r>
              <a:rPr lang="en-ID" dirty="0" err="1"/>
              <a:t>cepatnya</a:t>
            </a:r>
            <a:r>
              <a:rPr lang="en-ID" dirty="0"/>
              <a:t> </a:t>
            </a:r>
            <a:r>
              <a:rPr lang="en-ID" dirty="0" err="1"/>
              <a:t>datang</a:t>
            </a:r>
            <a:r>
              <a:rPr lang="en-ID" dirty="0"/>
              <a:t>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subur</a:t>
            </a:r>
            <a:r>
              <a:rPr lang="en-ID" dirty="0"/>
              <a:t> (repro </a:t>
            </a:r>
            <a:r>
              <a:rPr lang="en-ID" dirty="0" err="1"/>
              <a:t>duksi</a:t>
            </a:r>
            <a:r>
              <a:rPr lang="en-ID" dirty="0"/>
              <a:t>).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seratus</a:t>
            </a:r>
            <a:r>
              <a:rPr lang="en-ID" dirty="0"/>
              <a:t> </a:t>
            </a:r>
            <a:r>
              <a:rPr lang="en-ID" dirty="0" err="1"/>
              <a:t>tahun</a:t>
            </a:r>
            <a:r>
              <a:rPr lang="en-ID" dirty="0"/>
              <a:t> yang </a:t>
            </a:r>
            <a:r>
              <a:rPr lang="en-ID" dirty="0" err="1"/>
              <a:t>lalu</a:t>
            </a:r>
            <a:r>
              <a:rPr lang="en-ID" dirty="0"/>
              <a:t> </a:t>
            </a: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wanita</a:t>
            </a:r>
            <a:r>
              <a:rPr lang="en-ID" dirty="0"/>
              <a:t> </a:t>
            </a:r>
            <a:r>
              <a:rPr lang="en-ID" dirty="0" err="1"/>
              <a:t>mendapat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pada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17 </a:t>
            </a:r>
            <a:r>
              <a:rPr lang="en-ID" dirty="0" err="1"/>
              <a:t>tahun</a:t>
            </a:r>
            <a:r>
              <a:rPr lang="en-ID" dirty="0"/>
              <a:t>,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usia</a:t>
            </a:r>
            <a:r>
              <a:rPr lang="en-ID" dirty="0"/>
              <a:t> rata-rata </a:t>
            </a: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wanita</a:t>
            </a:r>
            <a:r>
              <a:rPr lang="en-ID" dirty="0"/>
              <a:t> </a:t>
            </a:r>
            <a:r>
              <a:rPr lang="en-ID" dirty="0" err="1"/>
              <a:t>mendapat</a:t>
            </a:r>
            <a:r>
              <a:rPr lang="en-ID" dirty="0"/>
              <a:t> </a:t>
            </a:r>
            <a:r>
              <a:rPr lang="en-ID" dirty="0" err="1"/>
              <a:t>haid</a:t>
            </a:r>
            <a:r>
              <a:rPr lang="en-ID" dirty="0"/>
              <a:t> yang </a:t>
            </a:r>
            <a:r>
              <a:rPr lang="en-ID" dirty="0" err="1"/>
              <a:t>pertama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12 </a:t>
            </a:r>
            <a:r>
              <a:rPr lang="en-ID" dirty="0" err="1"/>
              <a:t>tahun</a:t>
            </a:r>
            <a:r>
              <a:rPr lang="en-ID" dirty="0"/>
              <a:t>. Hal yang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pada </a:t>
            </a:r>
            <a:r>
              <a:rPr lang="en-ID" dirty="0" err="1"/>
              <a:t>pria</a:t>
            </a:r>
            <a:r>
              <a:rPr lang="en-ID" dirty="0"/>
              <a:t>. </a:t>
            </a:r>
            <a:r>
              <a:rPr lang="en-ID" dirty="0" err="1"/>
              <a:t>Kesuburan</a:t>
            </a:r>
            <a:r>
              <a:rPr lang="en-ID" dirty="0"/>
              <a:t> </a:t>
            </a:r>
            <a:r>
              <a:rPr lang="en-ID" dirty="0" err="1"/>
              <a:t>remaja</a:t>
            </a:r>
            <a:r>
              <a:rPr lang="en-ID" dirty="0"/>
              <a:t> </a:t>
            </a:r>
            <a:r>
              <a:rPr lang="en-ID" dirty="0" err="1"/>
              <a:t>pria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wanita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cepat</a:t>
            </a:r>
            <a:r>
              <a:rPr lang="en-ID" dirty="0"/>
              <a:t> 2-3 </a:t>
            </a:r>
            <a:r>
              <a:rPr lang="en-ID" dirty="0" err="1"/>
              <a:t>bulan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10 </a:t>
            </a:r>
            <a:r>
              <a:rPr lang="en-ID" dirty="0" err="1"/>
              <a:t>tahun</a:t>
            </a:r>
            <a:r>
              <a:rPr lang="en-ID" dirty="0"/>
              <a:t>. </a:t>
            </a:r>
            <a:r>
              <a:rPr lang="en-ID" dirty="0" err="1"/>
              <a:t>Agaknya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disebabkan</a:t>
            </a:r>
            <a:r>
              <a:rPr lang="en-ID" dirty="0"/>
              <a:t> oleh </a:t>
            </a:r>
            <a:r>
              <a:rPr lang="en-ID" dirty="0" err="1"/>
              <a:t>perbaikan</a:t>
            </a:r>
            <a:r>
              <a:rPr lang="en-ID" dirty="0"/>
              <a:t> </a:t>
            </a:r>
            <a:r>
              <a:rPr lang="en-ID" dirty="0" err="1"/>
              <a:t>gizi</a:t>
            </a:r>
            <a:r>
              <a:rPr lang="en-ID" dirty="0"/>
              <a:t>, tatus </a:t>
            </a:r>
            <a:r>
              <a:rPr lang="en-ID" dirty="0" err="1"/>
              <a:t>ekonom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meningkatnya</a:t>
            </a:r>
            <a:r>
              <a:rPr lang="en-ID" dirty="0"/>
              <a:t> </a:t>
            </a:r>
            <a:r>
              <a:rPr lang="en-ID" dirty="0" err="1"/>
              <a:t>rangsangan</a:t>
            </a:r>
            <a:r>
              <a:rPr lang="en-ID" dirty="0"/>
              <a:t> audio visual. </a:t>
            </a:r>
            <a:r>
              <a:rPr lang="en-ID" dirty="0" err="1"/>
              <a:t>Sebaliknya</a:t>
            </a:r>
            <a:r>
              <a:rPr lang="en-ID" dirty="0"/>
              <a:t> </a:t>
            </a:r>
            <a:r>
              <a:rPr lang="en-ID" dirty="0" err="1"/>
              <a:t>umur</a:t>
            </a:r>
            <a:r>
              <a:rPr lang="en-ID" dirty="0"/>
              <a:t> </a:t>
            </a:r>
            <a:r>
              <a:rPr lang="en-ID" dirty="0" err="1"/>
              <a:t>menikah</a:t>
            </a:r>
            <a:r>
              <a:rPr lang="en-ID" dirty="0"/>
              <a:t> </a:t>
            </a:r>
            <a:r>
              <a:rPr lang="en-ID" dirty="0" err="1"/>
              <a:t>semakin</a:t>
            </a:r>
            <a:r>
              <a:rPr lang="en-ID" dirty="0"/>
              <a:t> </a:t>
            </a:r>
            <a:r>
              <a:rPr lang="en-ID" dirty="0" err="1"/>
              <a:t>tua</a:t>
            </a:r>
            <a:r>
              <a:rPr lang="en-ID" dirty="0"/>
              <a:t>. Di </a:t>
            </a:r>
            <a:r>
              <a:rPr lang="en-ID" dirty="0" err="1"/>
              <a:t>pedesaan</a:t>
            </a:r>
            <a:r>
              <a:rPr lang="en-ID" dirty="0"/>
              <a:t> </a:t>
            </a:r>
            <a:r>
              <a:rPr lang="en-ID" dirty="0" err="1"/>
              <a:t>usia</a:t>
            </a:r>
            <a:r>
              <a:rPr lang="en-ID" dirty="0"/>
              <a:t>.</a:t>
            </a:r>
          </a:p>
          <a:p>
            <a:pPr marL="139700" indent="0" algn="just"/>
            <a:endParaRPr lang="en-ID" dirty="0"/>
          </a:p>
          <a:p>
            <a:pPr marL="139700" indent="0" algn="just"/>
            <a:r>
              <a:rPr lang="en-ID" dirty="0"/>
              <a:t>SUMBER : Artikel media </a:t>
            </a:r>
            <a:r>
              <a:rPr lang="en-ID" dirty="0" err="1"/>
              <a:t>litbang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volume XII </a:t>
            </a:r>
            <a:r>
              <a:rPr lang="en-ID" dirty="0" err="1"/>
              <a:t>nomor</a:t>
            </a:r>
            <a:r>
              <a:rPr lang="en-ID" dirty="0"/>
              <a:t> 3 </a:t>
            </a:r>
            <a:r>
              <a:rPr lang="en-ID" dirty="0" err="1"/>
              <a:t>tahun</a:t>
            </a:r>
            <a:r>
              <a:rPr lang="en-ID" dirty="0"/>
              <a:t> 2002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2" name="Google Shape;1102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907" y="746385"/>
            <a:ext cx="1673606" cy="2065992"/>
          </a:xfrm>
          <a:prstGeom prst="rect">
            <a:avLst/>
          </a:prstGeom>
          <a:noFill/>
          <a:ln>
            <a:noFill/>
          </a:ln>
        </p:spPr>
      </p:pic>
      <p:sp>
        <p:nvSpPr>
          <p:cNvPr id="1103" name="Google Shape;1103;p36"/>
          <p:cNvSpPr txBox="1">
            <a:spLocks noGrp="1"/>
          </p:cNvSpPr>
          <p:nvPr>
            <p:ph type="title"/>
          </p:nvPr>
        </p:nvSpPr>
        <p:spPr>
          <a:xfrm>
            <a:off x="2441986" y="507584"/>
            <a:ext cx="5583874" cy="24722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4000" dirty="0" err="1"/>
              <a:t>Pembahasan</a:t>
            </a:r>
            <a:r>
              <a:rPr lang="en-ID" sz="4000" dirty="0"/>
              <a:t> </a:t>
            </a:r>
            <a:r>
              <a:rPr lang="en-ID" sz="4000" dirty="0" err="1"/>
              <a:t>kasus</a:t>
            </a:r>
            <a:r>
              <a:rPr lang="en-ID" sz="4000" dirty="0"/>
              <a:t> </a:t>
            </a:r>
            <a:r>
              <a:rPr lang="en-ID" sz="4000" dirty="0" err="1"/>
              <a:t>berdasarkan</a:t>
            </a:r>
            <a:r>
              <a:rPr lang="en-ID" sz="4000" dirty="0"/>
              <a:t> yang </a:t>
            </a:r>
            <a:r>
              <a:rPr lang="en-ID" sz="4000" dirty="0" err="1"/>
              <a:t>seharusnya</a:t>
            </a:r>
            <a:r>
              <a:rPr lang="en-ID" sz="4000" dirty="0"/>
              <a:t> </a:t>
            </a:r>
            <a:r>
              <a:rPr lang="en-ID" sz="4000" dirty="0" err="1"/>
              <a:t>dilakukan</a:t>
            </a:r>
            <a:r>
              <a:rPr lang="en-ID" sz="4000" dirty="0"/>
              <a:t>, </a:t>
            </a:r>
            <a:br>
              <a:rPr lang="en-ID" sz="4000" dirty="0"/>
            </a:br>
            <a:r>
              <a:rPr lang="en-ID" sz="4000" dirty="0" err="1"/>
              <a:t>berdasarkan</a:t>
            </a:r>
            <a:r>
              <a:rPr lang="en-ID" sz="4000" dirty="0"/>
              <a:t> </a:t>
            </a:r>
            <a:r>
              <a:rPr lang="en-ID" sz="4000" dirty="0" err="1"/>
              <a:t>jurnal</a:t>
            </a:r>
            <a:r>
              <a:rPr lang="en-ID" sz="4000" dirty="0"/>
              <a:t> dan </a:t>
            </a:r>
            <a:r>
              <a:rPr lang="en-ID" sz="4000" dirty="0" err="1"/>
              <a:t>dari</a:t>
            </a:r>
            <a:r>
              <a:rPr lang="en-ID" sz="4000" dirty="0"/>
              <a:t> </a:t>
            </a:r>
            <a:r>
              <a:rPr lang="en-ID" sz="4000" dirty="0" err="1"/>
              <a:t>sudut</a:t>
            </a:r>
            <a:r>
              <a:rPr lang="en-ID" sz="4000" dirty="0"/>
              <a:t> </a:t>
            </a:r>
            <a:r>
              <a:rPr lang="en-ID" sz="4000" dirty="0" err="1"/>
              <a:t>pandang</a:t>
            </a:r>
            <a:r>
              <a:rPr lang="en-ID" sz="4000" dirty="0"/>
              <a:t> agama </a:t>
            </a:r>
            <a:r>
              <a:rPr lang="en-ID" sz="4000" dirty="0" err="1"/>
              <a:t>islam</a:t>
            </a:r>
            <a:endParaRPr sz="4000" dirty="0"/>
          </a:p>
        </p:txBody>
      </p:sp>
      <p:sp>
        <p:nvSpPr>
          <p:cNvPr id="1110" name="Google Shape;1110;p36"/>
          <p:cNvSpPr/>
          <p:nvPr/>
        </p:nvSpPr>
        <p:spPr>
          <a:xfrm>
            <a:off x="-2476925" y="2879113"/>
            <a:ext cx="3944570" cy="2572478"/>
          </a:xfrm>
          <a:custGeom>
            <a:avLst/>
            <a:gdLst/>
            <a:ahLst/>
            <a:cxnLst/>
            <a:rect l="l" t="t" r="r" b="b"/>
            <a:pathLst>
              <a:path w="7650" h="4989" extrusionOk="0">
                <a:moveTo>
                  <a:pt x="5888" y="1"/>
                </a:moveTo>
                <a:cubicBezTo>
                  <a:pt x="5262" y="1"/>
                  <a:pt x="4587" y="369"/>
                  <a:pt x="4011" y="417"/>
                </a:cubicBezTo>
                <a:cubicBezTo>
                  <a:pt x="3960" y="420"/>
                  <a:pt x="3907" y="422"/>
                  <a:pt x="3853" y="422"/>
                </a:cubicBezTo>
                <a:cubicBezTo>
                  <a:pt x="3575" y="422"/>
                  <a:pt x="3266" y="387"/>
                  <a:pt x="2964" y="387"/>
                </a:cubicBezTo>
                <a:cubicBezTo>
                  <a:pt x="2490" y="387"/>
                  <a:pt x="2033" y="473"/>
                  <a:pt x="1743" y="914"/>
                </a:cubicBezTo>
                <a:cubicBezTo>
                  <a:pt x="1135" y="1846"/>
                  <a:pt x="0" y="1783"/>
                  <a:pt x="0" y="2622"/>
                </a:cubicBezTo>
                <a:cubicBezTo>
                  <a:pt x="0" y="3354"/>
                  <a:pt x="933" y="3570"/>
                  <a:pt x="933" y="4988"/>
                </a:cubicBezTo>
                <a:lnTo>
                  <a:pt x="6392" y="4988"/>
                </a:lnTo>
                <a:cubicBezTo>
                  <a:pt x="7198" y="4988"/>
                  <a:pt x="7590" y="4723"/>
                  <a:pt x="7619" y="4272"/>
                </a:cubicBezTo>
                <a:cubicBezTo>
                  <a:pt x="7649" y="3899"/>
                  <a:pt x="7384" y="3589"/>
                  <a:pt x="6937" y="3510"/>
                </a:cubicBezTo>
                <a:cubicBezTo>
                  <a:pt x="6672" y="3462"/>
                  <a:pt x="6299" y="3339"/>
                  <a:pt x="6220" y="3059"/>
                </a:cubicBezTo>
                <a:cubicBezTo>
                  <a:pt x="6112" y="2671"/>
                  <a:pt x="6530" y="2406"/>
                  <a:pt x="6687" y="2126"/>
                </a:cubicBezTo>
                <a:cubicBezTo>
                  <a:pt x="7075" y="1458"/>
                  <a:pt x="7104" y="462"/>
                  <a:pt x="6470" y="138"/>
                </a:cubicBezTo>
                <a:cubicBezTo>
                  <a:pt x="6284" y="39"/>
                  <a:pt x="6088" y="1"/>
                  <a:pt x="5888" y="1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1" name="Google Shape;1111;p36"/>
          <p:cNvGrpSpPr/>
          <p:nvPr/>
        </p:nvGrpSpPr>
        <p:grpSpPr>
          <a:xfrm>
            <a:off x="7864553" y="985186"/>
            <a:ext cx="449351" cy="134550"/>
            <a:chOff x="826998" y="3699099"/>
            <a:chExt cx="449351" cy="134550"/>
          </a:xfrm>
        </p:grpSpPr>
        <p:sp>
          <p:nvSpPr>
            <p:cNvPr id="1112" name="Google Shape;1112;p36"/>
            <p:cNvSpPr/>
            <p:nvPr/>
          </p:nvSpPr>
          <p:spPr>
            <a:xfrm rot="6311946">
              <a:off x="834358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6"/>
            <p:cNvSpPr/>
            <p:nvPr/>
          </p:nvSpPr>
          <p:spPr>
            <a:xfrm rot="6311946">
              <a:off x="1156972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6"/>
            <p:cNvSpPr/>
            <p:nvPr/>
          </p:nvSpPr>
          <p:spPr>
            <a:xfrm rot="6311946">
              <a:off x="995665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Google Shape;1130;p3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TINJAUAN PUSTAKA</a:t>
            </a:r>
            <a:endParaRPr dirty="0"/>
          </a:p>
        </p:txBody>
      </p:sp>
      <p:sp>
        <p:nvSpPr>
          <p:cNvPr id="1155" name="Google Shape;1155;p37"/>
          <p:cNvSpPr txBox="1"/>
          <p:nvPr/>
        </p:nvSpPr>
        <p:spPr>
          <a:xfrm>
            <a:off x="720000" y="1241304"/>
            <a:ext cx="3253211" cy="6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800" dirty="0" err="1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Aidyantoro</a:t>
            </a:r>
            <a:r>
              <a:rPr lang="en-ID" sz="1800" dirty="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, </a:t>
            </a:r>
            <a:r>
              <a:rPr lang="en-ID" sz="1800" dirty="0" err="1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Ninuk</a:t>
            </a:r>
            <a:r>
              <a:rPr lang="en-ID" sz="1800" dirty="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. Enhancing, The Quality of Woman's </a:t>
            </a:r>
            <a:r>
              <a:rPr lang="en-ID" sz="1800" dirty="0" err="1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Rewproductive</a:t>
            </a:r>
            <a:r>
              <a:rPr lang="en-ID" sz="1800" dirty="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 Health Care,. An Experimental </a:t>
            </a:r>
            <a:r>
              <a:rPr lang="en-ID" sz="1800" dirty="0" err="1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Approcch</a:t>
            </a:r>
            <a:r>
              <a:rPr lang="en-ID" sz="1800" dirty="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 in </a:t>
            </a:r>
            <a:r>
              <a:rPr lang="en-ID" sz="1800" dirty="0" err="1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Indoensia</a:t>
            </a:r>
            <a:r>
              <a:rPr lang="en-ID" sz="1800" dirty="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. </a:t>
            </a:r>
            <a:r>
              <a:rPr lang="en-ID" sz="1800" dirty="0" err="1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Makalah</a:t>
            </a:r>
            <a:r>
              <a:rPr lang="en-ID" sz="1800" dirty="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ID" sz="1800" dirty="0" err="1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dipresentasikan</a:t>
            </a:r>
            <a:r>
              <a:rPr lang="en-ID" sz="1800" dirty="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 pada The </a:t>
            </a:r>
            <a:r>
              <a:rPr lang="en-ID" sz="1800" dirty="0" err="1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Popula</a:t>
            </a:r>
            <a:r>
              <a:rPr lang="en-ID" sz="1800" dirty="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ID" sz="1800" dirty="0" err="1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tion</a:t>
            </a:r>
            <a:r>
              <a:rPr lang="en-ID" sz="1800" dirty="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ID" sz="1800" dirty="0" err="1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Assiociation</a:t>
            </a:r>
            <a:r>
              <a:rPr lang="en-ID" sz="1800" dirty="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 of America Annual Meeting in Baltimore, Maryland, 30 </a:t>
            </a:r>
            <a:r>
              <a:rPr lang="en-ID" sz="1800" dirty="0" err="1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Maret</a:t>
            </a:r>
            <a:r>
              <a:rPr lang="en-ID" sz="1800" dirty="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 - 1 April 1989.</a:t>
            </a:r>
            <a:endParaRPr sz="1800" dirty="0">
              <a:solidFill>
                <a:srgbClr val="59595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163" name="Google Shape;1163;p37"/>
          <p:cNvGrpSpPr/>
          <p:nvPr/>
        </p:nvGrpSpPr>
        <p:grpSpPr>
          <a:xfrm>
            <a:off x="3973211" y="786871"/>
            <a:ext cx="449351" cy="134550"/>
            <a:chOff x="826998" y="3699099"/>
            <a:chExt cx="449351" cy="134550"/>
          </a:xfrm>
        </p:grpSpPr>
        <p:sp>
          <p:nvSpPr>
            <p:cNvPr id="1164" name="Google Shape;1164;p37"/>
            <p:cNvSpPr/>
            <p:nvPr/>
          </p:nvSpPr>
          <p:spPr>
            <a:xfrm rot="6311946">
              <a:off x="834358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7"/>
            <p:cNvSpPr/>
            <p:nvPr/>
          </p:nvSpPr>
          <p:spPr>
            <a:xfrm rot="6311946">
              <a:off x="1156972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37"/>
            <p:cNvSpPr/>
            <p:nvPr/>
          </p:nvSpPr>
          <p:spPr>
            <a:xfrm rot="6311946">
              <a:off x="995665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Google Shape;1171;p38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Peran dan </a:t>
            </a: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bidan</a:t>
            </a:r>
            <a:endParaRPr dirty="0"/>
          </a:p>
        </p:txBody>
      </p:sp>
      <p:sp>
        <p:nvSpPr>
          <p:cNvPr id="1172" name="Google Shape;1172;p38"/>
          <p:cNvSpPr txBox="1">
            <a:spLocks noGrp="1"/>
          </p:cNvSpPr>
          <p:nvPr>
            <p:ph type="subTitle" idx="4294967295"/>
          </p:nvPr>
        </p:nvSpPr>
        <p:spPr>
          <a:xfrm>
            <a:off x="754733" y="1167162"/>
            <a:ext cx="3817267" cy="90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melaksanakan</a:t>
            </a:r>
            <a:r>
              <a:rPr lang="en-ID" dirty="0"/>
              <a:t> </a:t>
            </a:r>
            <a:r>
              <a:rPr lang="en-ID" dirty="0" err="1"/>
              <a:t>profesinya</a:t>
            </a:r>
            <a:r>
              <a:rPr lang="en-ID" dirty="0"/>
              <a:t> </a:t>
            </a:r>
            <a:r>
              <a:rPr lang="en-ID" dirty="0" err="1"/>
              <a:t>bidan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peran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Pelaksana</a:t>
            </a:r>
            <a:r>
              <a:rPr lang="en-ID" dirty="0"/>
              <a:t>, </a:t>
            </a:r>
            <a:r>
              <a:rPr lang="en-ID" dirty="0" err="1"/>
              <a:t>Pengelola</a:t>
            </a:r>
            <a:r>
              <a:rPr lang="en-ID" dirty="0"/>
              <a:t>, </a:t>
            </a:r>
            <a:r>
              <a:rPr lang="en-ID" dirty="0" err="1"/>
              <a:t>Pendidik</a:t>
            </a:r>
            <a:r>
              <a:rPr lang="en-ID" dirty="0"/>
              <a:t>, Dan </a:t>
            </a:r>
            <a:r>
              <a:rPr lang="en-ID" dirty="0" err="1"/>
              <a:t>Peneliti</a:t>
            </a:r>
            <a:r>
              <a:rPr lang="en-ID" dirty="0"/>
              <a:t>.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pelayanan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pranikah</a:t>
            </a:r>
            <a:r>
              <a:rPr lang="en-ID" dirty="0"/>
              <a:t> pada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remaja</a:t>
            </a:r>
            <a:r>
              <a:rPr lang="en-ID" dirty="0"/>
              <a:t> dan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melibatkan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klien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rencana</a:t>
            </a:r>
            <a:r>
              <a:rPr lang="en-ID" dirty="0"/>
              <a:t> </a:t>
            </a:r>
            <a:r>
              <a:rPr lang="en-ID" dirty="0" err="1"/>
              <a:t>tindak</a:t>
            </a:r>
            <a:r>
              <a:rPr lang="en-ID" dirty="0"/>
              <a:t> </a:t>
            </a:r>
            <a:r>
              <a:rPr lang="en-ID" dirty="0" err="1"/>
              <a:t>lanjut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/</a:t>
            </a:r>
            <a:r>
              <a:rPr lang="en-ID" dirty="0" err="1"/>
              <a:t>layanan</a:t>
            </a:r>
            <a:r>
              <a:rPr lang="en-ID" dirty="0"/>
              <a:t> </a:t>
            </a:r>
            <a:r>
              <a:rPr lang="en-ID" dirty="0" err="1"/>
              <a:t>bersama</a:t>
            </a:r>
            <a:r>
              <a:rPr lang="en-ID" dirty="0"/>
              <a:t> </a:t>
            </a:r>
            <a:r>
              <a:rPr lang="en-ID" dirty="0" err="1"/>
              <a:t>klien</a:t>
            </a:r>
            <a:r>
              <a:rPr lang="en-ID" dirty="0"/>
              <a:t>.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err="1"/>
              <a:t>Setiap</a:t>
            </a:r>
            <a:r>
              <a:rPr lang="en-ID" dirty="0"/>
              <a:t> orang yang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sengaja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aborsi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 </a:t>
            </a:r>
            <a:r>
              <a:rPr lang="en-ID" dirty="0" err="1"/>
              <a:t>sebagaimana</a:t>
            </a:r>
            <a:r>
              <a:rPr lang="en-ID" dirty="0"/>
              <a:t> </a:t>
            </a:r>
            <a:r>
              <a:rPr lang="en-ID" dirty="0" err="1"/>
              <a:t>dimaksud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Pasal</a:t>
            </a:r>
            <a:r>
              <a:rPr lang="en-ID" dirty="0"/>
              <a:t> 75 </a:t>
            </a:r>
            <a:r>
              <a:rPr lang="en-ID" dirty="0" err="1"/>
              <a:t>ayat</a:t>
            </a:r>
            <a:r>
              <a:rPr lang="en-ID" dirty="0"/>
              <a:t> (2) </a:t>
            </a:r>
            <a:r>
              <a:rPr lang="en-ID" dirty="0" err="1"/>
              <a:t>dipidana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 </a:t>
            </a:r>
            <a:r>
              <a:rPr lang="en-ID" dirty="0" err="1"/>
              <a:t>penjara</a:t>
            </a:r>
            <a:r>
              <a:rPr lang="en-ID" dirty="0"/>
              <a:t> paling lama 10 (</a:t>
            </a:r>
            <a:r>
              <a:rPr lang="en-ID" dirty="0" err="1"/>
              <a:t>sepuluh</a:t>
            </a:r>
            <a:r>
              <a:rPr lang="en-ID" dirty="0"/>
              <a:t>) </a:t>
            </a:r>
            <a:r>
              <a:rPr lang="en-ID" dirty="0" err="1"/>
              <a:t>tahun</a:t>
            </a:r>
            <a:r>
              <a:rPr lang="en-ID" dirty="0"/>
              <a:t> dan </a:t>
            </a:r>
            <a:r>
              <a:rPr lang="en-ID" dirty="0" err="1"/>
              <a:t>denda</a:t>
            </a:r>
            <a:r>
              <a:rPr lang="en-ID" dirty="0"/>
              <a:t> paling </a:t>
            </a:r>
            <a:r>
              <a:rPr lang="en-ID" dirty="0" err="1"/>
              <a:t>banyak</a:t>
            </a:r>
            <a:r>
              <a:rPr lang="en-ID" dirty="0"/>
              <a:t> Rp1.000.000.000,00 (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miliar</a:t>
            </a:r>
            <a:r>
              <a:rPr lang="en-ID" dirty="0"/>
              <a:t> rupiah).</a:t>
            </a: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78" name="Google Shape;1178;p38"/>
          <p:cNvGrpSpPr/>
          <p:nvPr/>
        </p:nvGrpSpPr>
        <p:grpSpPr>
          <a:xfrm>
            <a:off x="5698498" y="836124"/>
            <a:ext cx="449351" cy="134550"/>
            <a:chOff x="826998" y="3699099"/>
            <a:chExt cx="449351" cy="134550"/>
          </a:xfrm>
        </p:grpSpPr>
        <p:sp>
          <p:nvSpPr>
            <p:cNvPr id="1179" name="Google Shape;1179;p38"/>
            <p:cNvSpPr/>
            <p:nvPr/>
          </p:nvSpPr>
          <p:spPr>
            <a:xfrm rot="6311946">
              <a:off x="834358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8"/>
            <p:cNvSpPr/>
            <p:nvPr/>
          </p:nvSpPr>
          <p:spPr>
            <a:xfrm rot="6311946">
              <a:off x="1156972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8"/>
            <p:cNvSpPr/>
            <p:nvPr/>
          </p:nvSpPr>
          <p:spPr>
            <a:xfrm rot="6311946">
              <a:off x="995665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2" name="Google Shape;1182;p38"/>
          <p:cNvGrpSpPr/>
          <p:nvPr/>
        </p:nvGrpSpPr>
        <p:grpSpPr>
          <a:xfrm>
            <a:off x="136292" y="3940859"/>
            <a:ext cx="413224" cy="360703"/>
            <a:chOff x="2763675" y="1289475"/>
            <a:chExt cx="47400" cy="41375"/>
          </a:xfrm>
        </p:grpSpPr>
        <p:sp>
          <p:nvSpPr>
            <p:cNvPr id="1183" name="Google Shape;1183;p38"/>
            <p:cNvSpPr/>
            <p:nvPr/>
          </p:nvSpPr>
          <p:spPr>
            <a:xfrm>
              <a:off x="2763675" y="1289475"/>
              <a:ext cx="47400" cy="41375"/>
            </a:xfrm>
            <a:custGeom>
              <a:avLst/>
              <a:gdLst/>
              <a:ahLst/>
              <a:cxnLst/>
              <a:rect l="l" t="t" r="r" b="b"/>
              <a:pathLst>
                <a:path w="1896" h="1655" extrusionOk="0">
                  <a:moveTo>
                    <a:pt x="937" y="1"/>
                  </a:moveTo>
                  <a:cubicBezTo>
                    <a:pt x="787" y="1"/>
                    <a:pt x="634" y="40"/>
                    <a:pt x="496" y="121"/>
                  </a:cubicBezTo>
                  <a:cubicBezTo>
                    <a:pt x="123" y="371"/>
                    <a:pt x="0" y="886"/>
                    <a:pt x="250" y="1274"/>
                  </a:cubicBezTo>
                  <a:cubicBezTo>
                    <a:pt x="407" y="1521"/>
                    <a:pt x="673" y="1655"/>
                    <a:pt x="945" y="1655"/>
                  </a:cubicBezTo>
                  <a:cubicBezTo>
                    <a:pt x="1101" y="1655"/>
                    <a:pt x="1258" y="1611"/>
                    <a:pt x="1399" y="1520"/>
                  </a:cubicBezTo>
                  <a:cubicBezTo>
                    <a:pt x="1772" y="1274"/>
                    <a:pt x="1896" y="759"/>
                    <a:pt x="1649" y="386"/>
                  </a:cubicBezTo>
                  <a:cubicBezTo>
                    <a:pt x="1487" y="135"/>
                    <a:pt x="1215" y="1"/>
                    <a:pt x="9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8"/>
            <p:cNvSpPr/>
            <p:nvPr/>
          </p:nvSpPr>
          <p:spPr>
            <a:xfrm>
              <a:off x="2769925" y="1298750"/>
              <a:ext cx="35000" cy="22600"/>
            </a:xfrm>
            <a:custGeom>
              <a:avLst/>
              <a:gdLst/>
              <a:ahLst/>
              <a:cxnLst/>
              <a:rect l="l" t="t" r="r" b="b"/>
              <a:pathLst>
                <a:path w="1400" h="904" extrusionOk="0">
                  <a:moveTo>
                    <a:pt x="0" y="0"/>
                  </a:moveTo>
                  <a:lnTo>
                    <a:pt x="0" y="903"/>
                  </a:lnTo>
                  <a:lnTo>
                    <a:pt x="1399" y="903"/>
                  </a:lnTo>
                  <a:lnTo>
                    <a:pt x="139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38"/>
            <p:cNvSpPr/>
            <p:nvPr/>
          </p:nvSpPr>
          <p:spPr>
            <a:xfrm>
              <a:off x="2768700" y="1297150"/>
              <a:ext cx="37350" cy="25675"/>
            </a:xfrm>
            <a:custGeom>
              <a:avLst/>
              <a:gdLst/>
              <a:ahLst/>
              <a:cxnLst/>
              <a:rect l="l" t="t" r="r" b="b"/>
              <a:pathLst>
                <a:path w="1494" h="1027" extrusionOk="0">
                  <a:moveTo>
                    <a:pt x="1385" y="1"/>
                  </a:moveTo>
                  <a:lnTo>
                    <a:pt x="1" y="889"/>
                  </a:lnTo>
                  <a:cubicBezTo>
                    <a:pt x="16" y="904"/>
                    <a:pt x="34" y="934"/>
                    <a:pt x="49" y="967"/>
                  </a:cubicBezTo>
                  <a:cubicBezTo>
                    <a:pt x="64" y="997"/>
                    <a:pt x="79" y="1012"/>
                    <a:pt x="94" y="1027"/>
                  </a:cubicBezTo>
                  <a:lnTo>
                    <a:pt x="1493" y="158"/>
                  </a:lnTo>
                  <a:cubicBezTo>
                    <a:pt x="1478" y="128"/>
                    <a:pt x="1463" y="113"/>
                    <a:pt x="1448" y="94"/>
                  </a:cubicBezTo>
                  <a:lnTo>
                    <a:pt x="1448" y="79"/>
                  </a:lnTo>
                  <a:lnTo>
                    <a:pt x="1448" y="64"/>
                  </a:lnTo>
                  <a:lnTo>
                    <a:pt x="1433" y="64"/>
                  </a:lnTo>
                  <a:cubicBezTo>
                    <a:pt x="1415" y="49"/>
                    <a:pt x="1400" y="20"/>
                    <a:pt x="1385" y="1"/>
                  </a:cubicBezTo>
                  <a:close/>
                </a:path>
              </a:pathLst>
            </a:custGeom>
            <a:solidFill>
              <a:srgbClr val="EF8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6" name="Google Shape;1186;p38"/>
          <p:cNvGrpSpPr/>
          <p:nvPr/>
        </p:nvGrpSpPr>
        <p:grpSpPr>
          <a:xfrm>
            <a:off x="344298" y="628919"/>
            <a:ext cx="410436" cy="449045"/>
            <a:chOff x="2205863" y="540000"/>
            <a:chExt cx="768463" cy="840750"/>
          </a:xfrm>
        </p:grpSpPr>
        <p:sp>
          <p:nvSpPr>
            <p:cNvPr id="1187" name="Google Shape;1187;p38"/>
            <p:cNvSpPr/>
            <p:nvPr/>
          </p:nvSpPr>
          <p:spPr>
            <a:xfrm>
              <a:off x="2305502" y="673504"/>
              <a:ext cx="607607" cy="608258"/>
            </a:xfrm>
            <a:custGeom>
              <a:avLst/>
              <a:gdLst/>
              <a:ahLst/>
              <a:cxnLst/>
              <a:rect l="l" t="t" r="r" b="b"/>
              <a:pathLst>
                <a:path w="933" h="934" extrusionOk="0">
                  <a:moveTo>
                    <a:pt x="467" y="0"/>
                  </a:moveTo>
                  <a:cubicBezTo>
                    <a:pt x="220" y="0"/>
                    <a:pt x="0" y="202"/>
                    <a:pt x="0" y="467"/>
                  </a:cubicBezTo>
                  <a:cubicBezTo>
                    <a:pt x="0" y="713"/>
                    <a:pt x="220" y="933"/>
                    <a:pt x="467" y="933"/>
                  </a:cubicBezTo>
                  <a:cubicBezTo>
                    <a:pt x="731" y="933"/>
                    <a:pt x="933" y="713"/>
                    <a:pt x="933" y="467"/>
                  </a:cubicBezTo>
                  <a:cubicBezTo>
                    <a:pt x="933" y="202"/>
                    <a:pt x="731" y="0"/>
                    <a:pt x="467" y="0"/>
                  </a:cubicBezTo>
                  <a:close/>
                </a:path>
              </a:pathLst>
            </a:custGeom>
            <a:solidFill>
              <a:srgbClr val="F6AF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8"/>
            <p:cNvSpPr/>
            <p:nvPr/>
          </p:nvSpPr>
          <p:spPr>
            <a:xfrm>
              <a:off x="2378441" y="540000"/>
              <a:ext cx="243564" cy="233795"/>
            </a:xfrm>
            <a:custGeom>
              <a:avLst/>
              <a:gdLst/>
              <a:ahLst/>
              <a:cxnLst/>
              <a:rect l="l" t="t" r="r" b="b"/>
              <a:pathLst>
                <a:path w="374" h="359" extrusionOk="0">
                  <a:moveTo>
                    <a:pt x="187" y="0"/>
                  </a:moveTo>
                  <a:cubicBezTo>
                    <a:pt x="93" y="0"/>
                    <a:pt x="0" y="78"/>
                    <a:pt x="0" y="172"/>
                  </a:cubicBezTo>
                  <a:cubicBezTo>
                    <a:pt x="0" y="280"/>
                    <a:pt x="93" y="358"/>
                    <a:pt x="187" y="358"/>
                  </a:cubicBezTo>
                  <a:cubicBezTo>
                    <a:pt x="295" y="358"/>
                    <a:pt x="373" y="280"/>
                    <a:pt x="373" y="172"/>
                  </a:cubicBezTo>
                  <a:cubicBezTo>
                    <a:pt x="373" y="78"/>
                    <a:pt x="295" y="0"/>
                    <a:pt x="1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8"/>
            <p:cNvSpPr/>
            <p:nvPr/>
          </p:nvSpPr>
          <p:spPr>
            <a:xfrm>
              <a:off x="2205863" y="894274"/>
              <a:ext cx="182347" cy="182998"/>
            </a:xfrm>
            <a:custGeom>
              <a:avLst/>
              <a:gdLst/>
              <a:ahLst/>
              <a:cxnLst/>
              <a:rect l="l" t="t" r="r" b="b"/>
              <a:pathLst>
                <a:path w="280" h="281" extrusionOk="0">
                  <a:moveTo>
                    <a:pt x="138" y="1"/>
                  </a:moveTo>
                  <a:cubicBezTo>
                    <a:pt x="60" y="1"/>
                    <a:pt x="0" y="64"/>
                    <a:pt x="0" y="143"/>
                  </a:cubicBezTo>
                  <a:cubicBezTo>
                    <a:pt x="0" y="221"/>
                    <a:pt x="60" y="281"/>
                    <a:pt x="138" y="281"/>
                  </a:cubicBezTo>
                  <a:cubicBezTo>
                    <a:pt x="217" y="281"/>
                    <a:pt x="280" y="221"/>
                    <a:pt x="280" y="143"/>
                  </a:cubicBezTo>
                  <a:cubicBezTo>
                    <a:pt x="280" y="64"/>
                    <a:pt x="217" y="1"/>
                    <a:pt x="13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8"/>
            <p:cNvSpPr/>
            <p:nvPr/>
          </p:nvSpPr>
          <p:spPr>
            <a:xfrm>
              <a:off x="2752252" y="683273"/>
              <a:ext cx="182998" cy="182347"/>
            </a:xfrm>
            <a:custGeom>
              <a:avLst/>
              <a:gdLst/>
              <a:ahLst/>
              <a:cxnLst/>
              <a:rect l="l" t="t" r="r" b="b"/>
              <a:pathLst>
                <a:path w="281" h="280" extrusionOk="0">
                  <a:moveTo>
                    <a:pt x="139" y="0"/>
                  </a:moveTo>
                  <a:cubicBezTo>
                    <a:pt x="60" y="0"/>
                    <a:pt x="1" y="60"/>
                    <a:pt x="1" y="138"/>
                  </a:cubicBezTo>
                  <a:cubicBezTo>
                    <a:pt x="1" y="217"/>
                    <a:pt x="60" y="280"/>
                    <a:pt x="139" y="280"/>
                  </a:cubicBezTo>
                  <a:cubicBezTo>
                    <a:pt x="217" y="280"/>
                    <a:pt x="281" y="217"/>
                    <a:pt x="281" y="138"/>
                  </a:cubicBezTo>
                  <a:cubicBezTo>
                    <a:pt x="281" y="60"/>
                    <a:pt x="217" y="0"/>
                    <a:pt x="1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8"/>
            <p:cNvSpPr/>
            <p:nvPr/>
          </p:nvSpPr>
          <p:spPr>
            <a:xfrm>
              <a:off x="2478081" y="1198403"/>
              <a:ext cx="182347" cy="182347"/>
            </a:xfrm>
            <a:custGeom>
              <a:avLst/>
              <a:gdLst/>
              <a:ahLst/>
              <a:cxnLst/>
              <a:rect l="l" t="t" r="r" b="b"/>
              <a:pathLst>
                <a:path w="280" h="280" extrusionOk="0">
                  <a:moveTo>
                    <a:pt x="142" y="0"/>
                  </a:moveTo>
                  <a:cubicBezTo>
                    <a:pt x="63" y="0"/>
                    <a:pt x="0" y="64"/>
                    <a:pt x="0" y="142"/>
                  </a:cubicBezTo>
                  <a:cubicBezTo>
                    <a:pt x="0" y="220"/>
                    <a:pt x="63" y="280"/>
                    <a:pt x="142" y="280"/>
                  </a:cubicBezTo>
                  <a:cubicBezTo>
                    <a:pt x="220" y="280"/>
                    <a:pt x="280" y="220"/>
                    <a:pt x="280" y="142"/>
                  </a:cubicBezTo>
                  <a:cubicBezTo>
                    <a:pt x="280" y="64"/>
                    <a:pt x="220" y="0"/>
                    <a:pt x="14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8"/>
            <p:cNvSpPr/>
            <p:nvPr/>
          </p:nvSpPr>
          <p:spPr>
            <a:xfrm>
              <a:off x="2752252" y="996519"/>
              <a:ext cx="222073" cy="233795"/>
            </a:xfrm>
            <a:custGeom>
              <a:avLst/>
              <a:gdLst/>
              <a:ahLst/>
              <a:cxnLst/>
              <a:rect l="l" t="t" r="r" b="b"/>
              <a:pathLst>
                <a:path w="341" h="359" extrusionOk="0">
                  <a:moveTo>
                    <a:pt x="172" y="0"/>
                  </a:moveTo>
                  <a:cubicBezTo>
                    <a:pt x="79" y="0"/>
                    <a:pt x="1" y="79"/>
                    <a:pt x="1" y="172"/>
                  </a:cubicBezTo>
                  <a:cubicBezTo>
                    <a:pt x="1" y="280"/>
                    <a:pt x="79" y="359"/>
                    <a:pt x="172" y="359"/>
                  </a:cubicBezTo>
                  <a:cubicBezTo>
                    <a:pt x="266" y="359"/>
                    <a:pt x="340" y="280"/>
                    <a:pt x="340" y="172"/>
                  </a:cubicBezTo>
                  <a:cubicBezTo>
                    <a:pt x="340" y="79"/>
                    <a:pt x="266" y="0"/>
                    <a:pt x="1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3" name="Google Shape;1193;p38"/>
          <p:cNvGrpSpPr/>
          <p:nvPr/>
        </p:nvGrpSpPr>
        <p:grpSpPr>
          <a:xfrm>
            <a:off x="4848846" y="4357338"/>
            <a:ext cx="481766" cy="417969"/>
            <a:chOff x="3247125" y="1623725"/>
            <a:chExt cx="57225" cy="49650"/>
          </a:xfrm>
        </p:grpSpPr>
        <p:sp>
          <p:nvSpPr>
            <p:cNvPr id="1194" name="Google Shape;1194;p38"/>
            <p:cNvSpPr/>
            <p:nvPr/>
          </p:nvSpPr>
          <p:spPr>
            <a:xfrm>
              <a:off x="3247125" y="1623725"/>
              <a:ext cx="57225" cy="49650"/>
            </a:xfrm>
            <a:custGeom>
              <a:avLst/>
              <a:gdLst/>
              <a:ahLst/>
              <a:cxnLst/>
              <a:rect l="l" t="t" r="r" b="b"/>
              <a:pathLst>
                <a:path w="2289" h="1986" extrusionOk="0">
                  <a:moveTo>
                    <a:pt x="571" y="1"/>
                  </a:moveTo>
                  <a:cubicBezTo>
                    <a:pt x="424" y="1"/>
                    <a:pt x="276" y="63"/>
                    <a:pt x="173" y="184"/>
                  </a:cubicBezTo>
                  <a:cubicBezTo>
                    <a:pt x="1" y="404"/>
                    <a:pt x="35" y="728"/>
                    <a:pt x="251" y="915"/>
                  </a:cubicBezTo>
                  <a:lnTo>
                    <a:pt x="1385" y="1863"/>
                  </a:lnTo>
                  <a:cubicBezTo>
                    <a:pt x="1483" y="1945"/>
                    <a:pt x="1602" y="1986"/>
                    <a:pt x="1720" y="1986"/>
                  </a:cubicBezTo>
                  <a:cubicBezTo>
                    <a:pt x="1867" y="1986"/>
                    <a:pt x="2013" y="1923"/>
                    <a:pt x="2117" y="1803"/>
                  </a:cubicBezTo>
                  <a:cubicBezTo>
                    <a:pt x="2288" y="1583"/>
                    <a:pt x="2258" y="1258"/>
                    <a:pt x="2038" y="1072"/>
                  </a:cubicBezTo>
                  <a:lnTo>
                    <a:pt x="904" y="124"/>
                  </a:lnTo>
                  <a:cubicBezTo>
                    <a:pt x="808" y="41"/>
                    <a:pt x="689" y="1"/>
                    <a:pt x="5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38"/>
            <p:cNvSpPr/>
            <p:nvPr/>
          </p:nvSpPr>
          <p:spPr>
            <a:xfrm>
              <a:off x="3247125" y="1623725"/>
              <a:ext cx="36975" cy="34925"/>
            </a:xfrm>
            <a:custGeom>
              <a:avLst/>
              <a:gdLst/>
              <a:ahLst/>
              <a:cxnLst/>
              <a:rect l="l" t="t" r="r" b="b"/>
              <a:pathLst>
                <a:path w="1479" h="1397" extrusionOk="0">
                  <a:moveTo>
                    <a:pt x="571" y="1"/>
                  </a:moveTo>
                  <a:cubicBezTo>
                    <a:pt x="424" y="1"/>
                    <a:pt x="276" y="63"/>
                    <a:pt x="173" y="184"/>
                  </a:cubicBezTo>
                  <a:cubicBezTo>
                    <a:pt x="1" y="404"/>
                    <a:pt x="35" y="728"/>
                    <a:pt x="251" y="915"/>
                  </a:cubicBezTo>
                  <a:lnTo>
                    <a:pt x="811" y="1396"/>
                  </a:lnTo>
                  <a:lnTo>
                    <a:pt x="1479" y="605"/>
                  </a:lnTo>
                  <a:lnTo>
                    <a:pt x="904" y="124"/>
                  </a:lnTo>
                  <a:cubicBezTo>
                    <a:pt x="808" y="41"/>
                    <a:pt x="689" y="1"/>
                    <a:pt x="57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" name="Google Shape;1172;p38">
            <a:extLst>
              <a:ext uri="{FF2B5EF4-FFF2-40B4-BE49-F238E27FC236}">
                <a16:creationId xmlns:a16="http://schemas.microsoft.com/office/drawing/2014/main" id="{D7478EFB-BC77-402D-B61D-E49BF67FC9E5}"/>
              </a:ext>
            </a:extLst>
          </p:cNvPr>
          <p:cNvSpPr txBox="1">
            <a:spLocks/>
          </p:cNvSpPr>
          <p:nvPr/>
        </p:nvSpPr>
        <p:spPr>
          <a:xfrm>
            <a:off x="4848846" y="1167162"/>
            <a:ext cx="3575154" cy="9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 algn="just">
              <a:buFont typeface="Roboto"/>
              <a:buNone/>
            </a:pPr>
            <a:r>
              <a:rPr lang="en-ID" dirty="0"/>
              <a:t>Peran </a:t>
            </a:r>
            <a:r>
              <a:rPr lang="en-ID" dirty="0" err="1"/>
              <a:t>Bidan</a:t>
            </a:r>
            <a:endParaRPr lang="en-ID" dirty="0"/>
          </a:p>
          <a:p>
            <a:pPr marL="0" indent="0" algn="just">
              <a:buFont typeface="Roboto"/>
              <a:buNone/>
            </a:pPr>
            <a:r>
              <a:rPr lang="en-ID" dirty="0"/>
              <a:t>1. </a:t>
            </a:r>
            <a:r>
              <a:rPr lang="en-ID" dirty="0" err="1"/>
              <a:t>Pemberi</a:t>
            </a:r>
            <a:r>
              <a:rPr lang="en-ID" dirty="0"/>
              <a:t> </a:t>
            </a:r>
            <a:r>
              <a:rPr lang="en-ID" dirty="0" err="1"/>
              <a:t>pelayanan</a:t>
            </a:r>
            <a:r>
              <a:rPr lang="en-ID" dirty="0"/>
              <a:t> </a:t>
            </a:r>
            <a:r>
              <a:rPr lang="en-ID" dirty="0" err="1"/>
              <a:t>kebidanan</a:t>
            </a:r>
            <a:r>
              <a:rPr lang="en-ID" dirty="0"/>
              <a:t>.</a:t>
            </a:r>
          </a:p>
          <a:p>
            <a:pPr marL="0" indent="0" algn="just">
              <a:buFont typeface="Roboto"/>
              <a:buNone/>
            </a:pPr>
            <a:r>
              <a:rPr lang="en-ID" dirty="0"/>
              <a:t>2. </a:t>
            </a:r>
            <a:r>
              <a:rPr lang="en-ID" dirty="0" err="1"/>
              <a:t>Pengelola</a:t>
            </a:r>
            <a:r>
              <a:rPr lang="en-ID" dirty="0"/>
              <a:t> </a:t>
            </a:r>
            <a:r>
              <a:rPr lang="en-ID" dirty="0" err="1"/>
              <a:t>pelayanan</a:t>
            </a:r>
            <a:r>
              <a:rPr lang="en-ID" dirty="0"/>
              <a:t> </a:t>
            </a:r>
            <a:r>
              <a:rPr lang="en-ID" dirty="0" err="1"/>
              <a:t>kebidanan</a:t>
            </a:r>
            <a:r>
              <a:rPr lang="en-ID" dirty="0"/>
              <a:t>.</a:t>
            </a:r>
          </a:p>
          <a:p>
            <a:pPr marL="0" indent="0" algn="just">
              <a:buFont typeface="Roboto"/>
              <a:buNone/>
            </a:pPr>
            <a:r>
              <a:rPr lang="en-ID" dirty="0"/>
              <a:t>3. </a:t>
            </a:r>
            <a:r>
              <a:rPr lang="en-ID" dirty="0" err="1"/>
              <a:t>Penyuluh</a:t>
            </a:r>
            <a:r>
              <a:rPr lang="en-ID" dirty="0"/>
              <a:t> dan </a:t>
            </a:r>
            <a:r>
              <a:rPr lang="en-ID" dirty="0" err="1"/>
              <a:t>konselor</a:t>
            </a:r>
            <a:r>
              <a:rPr lang="en-ID" dirty="0"/>
              <a:t>.</a:t>
            </a:r>
          </a:p>
          <a:p>
            <a:pPr marL="0" indent="0" algn="just">
              <a:buFont typeface="Roboto"/>
              <a:buNone/>
            </a:pPr>
            <a:r>
              <a:rPr lang="en-ID" dirty="0"/>
              <a:t>4. </a:t>
            </a:r>
            <a:r>
              <a:rPr lang="en-ID" dirty="0" err="1"/>
              <a:t>pendidik</a:t>
            </a:r>
            <a:r>
              <a:rPr lang="en-ID" dirty="0"/>
              <a:t>, </a:t>
            </a:r>
            <a:r>
              <a:rPr lang="en-ID" dirty="0" err="1"/>
              <a:t>pembimbing</a:t>
            </a:r>
            <a:r>
              <a:rPr lang="en-ID" dirty="0"/>
              <a:t>, dan </a:t>
            </a:r>
            <a:r>
              <a:rPr lang="en-ID" dirty="0" err="1"/>
              <a:t>fasilitator</a:t>
            </a:r>
            <a:r>
              <a:rPr lang="en-ID" dirty="0"/>
              <a:t> </a:t>
            </a:r>
            <a:r>
              <a:rPr lang="en-ID" dirty="0" err="1"/>
              <a:t>klinik</a:t>
            </a:r>
            <a:r>
              <a:rPr lang="en-ID" dirty="0"/>
              <a:t>.</a:t>
            </a:r>
          </a:p>
          <a:p>
            <a:pPr marL="0" indent="0" algn="just">
              <a:buFont typeface="Roboto"/>
              <a:buNone/>
            </a:pPr>
            <a:r>
              <a:rPr lang="en-ID" dirty="0"/>
              <a:t>5. </a:t>
            </a:r>
            <a:r>
              <a:rPr lang="en-ID" dirty="0" err="1"/>
              <a:t>Penggerak</a:t>
            </a:r>
            <a:r>
              <a:rPr lang="en-ID" dirty="0"/>
              <a:t> </a:t>
            </a:r>
            <a:r>
              <a:rPr lang="en-ID" dirty="0" err="1"/>
              <a:t>peran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dan </a:t>
            </a:r>
            <a:r>
              <a:rPr lang="en-ID" dirty="0" err="1"/>
              <a:t>pemberdayaan</a:t>
            </a:r>
            <a:r>
              <a:rPr lang="en-ID" dirty="0"/>
              <a:t> </a:t>
            </a:r>
            <a:r>
              <a:rPr lang="en-ID" dirty="0" err="1"/>
              <a:t>perempuan</a:t>
            </a:r>
            <a:r>
              <a:rPr lang="en-ID" dirty="0"/>
              <a:t>.</a:t>
            </a:r>
          </a:p>
          <a:p>
            <a:pPr marL="0" indent="0" algn="just">
              <a:buFont typeface="Roboto"/>
              <a:buNone/>
            </a:pPr>
            <a:r>
              <a:rPr lang="en-ID" dirty="0"/>
              <a:t>6. </a:t>
            </a:r>
            <a:r>
              <a:rPr lang="en-ID" dirty="0" err="1"/>
              <a:t>Peneliti</a:t>
            </a:r>
            <a:r>
              <a:rPr lang="en-ID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rie Breakthrough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0E4776"/>
      </a:accent1>
      <a:accent2>
        <a:srgbClr val="02ACD0"/>
      </a:accent2>
      <a:accent3>
        <a:srgbClr val="AADBEE"/>
      </a:accent3>
      <a:accent4>
        <a:srgbClr val="F5AD9A"/>
      </a:accent4>
      <a:accent5>
        <a:srgbClr val="ED8984"/>
      </a:accent5>
      <a:accent6>
        <a:srgbClr val="EC686A"/>
      </a:accent6>
      <a:hlink>
        <a:srgbClr val="02ACD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1170</Words>
  <Application>Microsoft Office PowerPoint</Application>
  <PresentationFormat>On-screen Show (16:9)</PresentationFormat>
  <Paragraphs>53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Mukta</vt:lpstr>
      <vt:lpstr>Roboto</vt:lpstr>
      <vt:lpstr>Curie Breakthrough by Slidesgo</vt:lpstr>
      <vt:lpstr>MASALAH ABORSI di KALANGAN REMAJA</vt:lpstr>
      <vt:lpstr>NAMA KELOMPOK :</vt:lpstr>
      <vt:lpstr>PENGERTIAN ETIK KEBIDANAN</vt:lpstr>
      <vt:lpstr>KODE ETIK</vt:lpstr>
      <vt:lpstr>Tiga Fungsi dari Kode Etik Profesi: </vt:lpstr>
      <vt:lpstr>KASUS</vt:lpstr>
      <vt:lpstr>Pembahasan kasus berdasarkan yang seharusnya dilakukan,  berdasarkan jurnal dan dari sudut pandang agama islam</vt:lpstr>
      <vt:lpstr>TINJAUAN PUSTAKA</vt:lpstr>
      <vt:lpstr>Peran dan fungsi bidan</vt:lpstr>
      <vt:lpstr>Sifat Islam yang harus dimiliki bidan antara lain :</vt:lpstr>
      <vt:lpstr>PowerPoint Presentation</vt:lpstr>
      <vt:lpstr>DAFTAR PUSTAKA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MASALAH ABORSI di KALANGAN REMAJA</dc:title>
  <dc:creator>Thanos</dc:creator>
  <cp:lastModifiedBy>Thanos</cp:lastModifiedBy>
  <cp:revision>1</cp:revision>
  <dcterms:modified xsi:type="dcterms:W3CDTF">2022-03-17T15:08:21Z</dcterms:modified>
</cp:coreProperties>
</file>