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2"/>
  </p:notesMasterIdLst>
  <p:sldIdLst>
    <p:sldId id="256" r:id="rId2"/>
    <p:sldId id="257" r:id="rId3"/>
    <p:sldId id="258" r:id="rId4"/>
    <p:sldId id="259" r:id="rId5"/>
    <p:sldId id="261" r:id="rId6"/>
    <p:sldId id="262" r:id="rId7"/>
    <p:sldId id="263" r:id="rId8"/>
    <p:sldId id="264" r:id="rId9"/>
    <p:sldId id="265"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p:cViewPr>
        <p:scale>
          <a:sx n="0" d="0"/>
          <a:sy n="0" d="0"/>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presProps" Target="pres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notesMaster" Target="notesMasters/notesMaster1.xml" /><Relationship Id="rId2" Type="http://schemas.openxmlformats.org/officeDocument/2006/relationships/slide" Target="slides/slide1.xml" /><Relationship Id="rId16"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theme" Target="theme/theme1.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viewProps" Target="view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76"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77"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78"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79"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80"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81"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8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effectLst/>
        </p:spPr>
        <p:style>
          <a:lnRef idx="1">
            <a:schemeClr val="accent1"/>
          </a:lnRef>
          <a:fillRef idx="3">
            <a:schemeClr val="accent1"/>
          </a:fillRef>
          <a:effectRef idx="2">
            <a:schemeClr val="accent1"/>
          </a:effectRef>
          <a:fontRef idx="minor">
            <a:schemeClr val="lt1"/>
          </a:fontRef>
        </p:style>
      </p:sp>
      <p:sp>
        <p:nvSpPr>
          <p:cNvPr id="104858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104858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48584" name="Date Placeholder 3"/>
          <p:cNvSpPr>
            <a:spLocks noGrp="1"/>
          </p:cNvSpPr>
          <p:nvPr>
            <p:ph type="dt" sz="half" idx="10"/>
          </p:nvPr>
        </p:nvSpPr>
        <p:spPr/>
        <p:txBody>
          <a:bodyPr/>
          <a:lstStyle/>
          <a:p>
            <a:fld id="{08B9EBBA-996F-894A-B54A-D6246ED52CEA}" type="datetimeFigureOut">
              <a:rPr lang="en-US" dirty="0"/>
              <a:t>4/20/2022</a:t>
            </a:fld>
            <a:endParaRPr lang="en-US" dirty="0"/>
          </a:p>
        </p:txBody>
      </p:sp>
      <p:sp>
        <p:nvSpPr>
          <p:cNvPr id="1048585" name="Footer Placeholder 4"/>
          <p:cNvSpPr>
            <a:spLocks noGrp="1"/>
          </p:cNvSpPr>
          <p:nvPr>
            <p:ph type="ftr" sz="quarter" idx="11"/>
          </p:nvPr>
        </p:nvSpPr>
        <p:spPr/>
        <p:txBody>
          <a:bodyPr/>
          <a:lstStyle/>
          <a:p>
            <a:endParaRPr lang="en-US" dirty="0"/>
          </a:p>
        </p:txBody>
      </p:sp>
      <p:sp>
        <p:nvSpPr>
          <p:cNvPr id="1048586" name="Slide Number Placeholder 5"/>
          <p:cNvSpPr>
            <a:spLocks noGrp="1"/>
          </p:cNvSpPr>
          <p:nvPr>
            <p:ph type="sldNum" sz="quarter" idx="12"/>
          </p:nvPr>
        </p:nvSpPr>
        <p:spPr/>
        <p:txBody>
          <a:bodyPr/>
          <a:lstStyle/>
          <a:p>
            <a:fld id="{D57F1E4F-1CFF-5643-939E-217C01CD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1048650"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048651"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1048652"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48653" name="Date Placeholder 4"/>
          <p:cNvSpPr>
            <a:spLocks noGrp="1"/>
          </p:cNvSpPr>
          <p:nvPr>
            <p:ph type="dt" sz="half" idx="10"/>
          </p:nvPr>
        </p:nvSpPr>
        <p:spPr/>
        <p:txBody>
          <a:bodyPr/>
          <a:lstStyle/>
          <a:p>
            <a:fld id="{18C79C5D-2A6F-F04D-97DA-BEF2467B64E4}" type="datetimeFigureOut">
              <a:rPr lang="en-US" dirty="0"/>
              <a:t>4/20/2022</a:t>
            </a:fld>
            <a:endParaRPr lang="en-US" dirty="0"/>
          </a:p>
        </p:txBody>
      </p:sp>
      <p:sp>
        <p:nvSpPr>
          <p:cNvPr id="1048654" name="Footer Placeholder 5"/>
          <p:cNvSpPr>
            <a:spLocks noGrp="1"/>
          </p:cNvSpPr>
          <p:nvPr>
            <p:ph type="ftr" sz="quarter" idx="11"/>
          </p:nvPr>
        </p:nvSpPr>
        <p:spPr/>
        <p:txBody>
          <a:bodyPr/>
          <a:lstStyle/>
          <a:p>
            <a:endParaRPr lang="en-US" dirty="0"/>
          </a:p>
        </p:txBody>
      </p:sp>
      <p:sp>
        <p:nvSpPr>
          <p:cNvPr id="1048655" name="Slide Number Placeholder 6"/>
          <p:cNvSpPr>
            <a:spLocks noGrp="1"/>
          </p:cNvSpPr>
          <p:nvPr>
            <p:ph type="sldNum" sz="quarter" idx="12"/>
          </p:nvPr>
        </p:nvSpPr>
        <p:spPr/>
        <p:txBody>
          <a:bodyPr/>
          <a:lstStyle/>
          <a:p>
            <a:fld id="{D57F1E4F-1CFF-5643-939E-217C01CD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048613"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1048614"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1048615"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048616" name="Text Placeholder 5"/>
          <p:cNvSpPr>
            <a:spLocks noGrp="1"/>
          </p:cNvSpPr>
          <p:nvPr>
            <p:ph type="body" sz="quarter" idx="16"/>
          </p:nvPr>
        </p:nvSpPr>
        <p:spPr>
          <a:xfrm>
            <a:off x="7574642" y="1081456"/>
            <a:ext cx="3810001" cy="4075465"/>
          </a:xfrm>
        </p:spPr>
        <p:txBody>
          <a:bodyPr anchor="t"/>
          <a:lstStyle>
            <a:lvl1pPr marL="0" indent="0">
              <a:buFontTx/>
              <a:buNone/>
            </a:lvl1pPr>
          </a:lstStyle>
          <a:p>
            <a:pPr lvl="0"/>
            <a:r>
              <a:rPr lang="en-US"/>
              <a:t>Click to edit Master text styles</a:t>
            </a:r>
          </a:p>
        </p:txBody>
      </p:sp>
      <p:sp>
        <p:nvSpPr>
          <p:cNvPr id="1048617" name="Date Placeholder 3"/>
          <p:cNvSpPr>
            <a:spLocks noGrp="1"/>
          </p:cNvSpPr>
          <p:nvPr>
            <p:ph type="dt" sz="half" idx="10"/>
          </p:nvPr>
        </p:nvSpPr>
        <p:spPr/>
        <p:txBody>
          <a:bodyPr/>
          <a:lstStyle/>
          <a:p>
            <a:fld id="{8DFA1846-DA80-1C48-A609-854EA85C59AD}" type="datetimeFigureOut">
              <a:rPr lang="en-US" dirty="0"/>
              <a:t>4/20/2022</a:t>
            </a:fld>
            <a:endParaRPr lang="en-US" dirty="0"/>
          </a:p>
        </p:txBody>
      </p:sp>
      <p:sp>
        <p:nvSpPr>
          <p:cNvPr id="1048618" name="Footer Placeholder 4"/>
          <p:cNvSpPr>
            <a:spLocks noGrp="1"/>
          </p:cNvSpPr>
          <p:nvPr>
            <p:ph type="ftr" sz="quarter" idx="11"/>
          </p:nvPr>
        </p:nvSpPr>
        <p:spPr/>
        <p:txBody>
          <a:bodyPr/>
          <a:lstStyle/>
          <a:p>
            <a:endParaRPr lang="en-US" dirty="0"/>
          </a:p>
        </p:txBody>
      </p:sp>
      <p:sp>
        <p:nvSpPr>
          <p:cNvPr id="1048619" name="Slide Number Placeholder 5"/>
          <p:cNvSpPr>
            <a:spLocks noGrp="1"/>
          </p:cNvSpPr>
          <p:nvPr>
            <p:ph type="sldNum" sz="quarter" idx="12"/>
          </p:nvPr>
        </p:nvSpPr>
        <p:spPr/>
        <p:txBody>
          <a:bodyPr/>
          <a:lstStyle/>
          <a:p>
            <a:fld id="{D57F1E4F-1CFF-5643-939E-217C01CD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1048644"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1048645"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1048646" name="Text Placeholder 5"/>
          <p:cNvSpPr>
            <a:spLocks noGrp="1"/>
          </p:cNvSpPr>
          <p:nvPr>
            <p:ph type="body" sz="quarter" idx="16"/>
          </p:nvPr>
        </p:nvSpPr>
        <p:spPr>
          <a:xfrm>
            <a:off x="6156000" y="2286000"/>
            <a:ext cx="4880300" cy="2295525"/>
          </a:xfrm>
        </p:spPr>
        <p:txBody>
          <a:bodyPr anchor="t"/>
          <a:lstStyle>
            <a:lvl1pPr marL="0" indent="0">
              <a:buFontTx/>
              <a:buNone/>
            </a:lvl1pPr>
          </a:lstStyle>
          <a:p>
            <a:pPr lvl="0"/>
            <a:r>
              <a:rPr lang="en-US"/>
              <a:t>Click to edit Master text styles</a:t>
            </a:r>
          </a:p>
        </p:txBody>
      </p:sp>
      <p:sp>
        <p:nvSpPr>
          <p:cNvPr id="1048647" name="Date Placeholder 1"/>
          <p:cNvSpPr>
            <a:spLocks noGrp="1"/>
          </p:cNvSpPr>
          <p:nvPr>
            <p:ph type="dt" sz="half" idx="10"/>
          </p:nvPr>
        </p:nvSpPr>
        <p:spPr/>
        <p:txBody>
          <a:bodyPr/>
          <a:lstStyle/>
          <a:p>
            <a:fld id="{FBF54567-0DE4-3F47-BF90-CB84690072F9}" type="datetimeFigureOut">
              <a:rPr lang="en-US" dirty="0"/>
              <a:t>4/20/2022</a:t>
            </a:fld>
            <a:endParaRPr lang="en-US" dirty="0"/>
          </a:p>
        </p:txBody>
      </p:sp>
      <p:sp>
        <p:nvSpPr>
          <p:cNvPr id="1048648" name="Footer Placeholder 2"/>
          <p:cNvSpPr>
            <a:spLocks noGrp="1"/>
          </p:cNvSpPr>
          <p:nvPr>
            <p:ph type="ftr" sz="quarter" idx="11"/>
          </p:nvPr>
        </p:nvSpPr>
        <p:spPr/>
        <p:txBody>
          <a:bodyPr/>
          <a:lstStyle/>
          <a:p>
            <a:endParaRPr lang="en-US" dirty="0"/>
          </a:p>
        </p:txBody>
      </p:sp>
      <p:sp>
        <p:nvSpPr>
          <p:cNvPr id="1048649" name="Slide Number Placeholder 3"/>
          <p:cNvSpPr>
            <a:spLocks noGrp="1"/>
          </p:cNvSpPr>
          <p:nvPr>
            <p:ph type="sldNum" sz="quarter" idx="12"/>
          </p:nvPr>
        </p:nvSpPr>
        <p:spPr/>
        <p:txBody>
          <a:bodyPr/>
          <a:lstStyle/>
          <a:p>
            <a:fld id="{D57F1E4F-1CFF-5643-939E-217C01CDF565}" type="slidenum">
              <a:rPr lang="en-US" dirty="0"/>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0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p:spPr>
        <p:style>
          <a:lnRef idx="1">
            <a:schemeClr val="accent1"/>
          </a:lnRef>
          <a:fillRef idx="3">
            <a:schemeClr val="accent1"/>
          </a:fillRef>
          <a:effectRef idx="2">
            <a:schemeClr val="accent1"/>
          </a:effectRef>
          <a:fontRef idx="minor">
            <a:schemeClr val="lt1"/>
          </a:fontRef>
        </p:style>
      </p:sp>
      <p:sp>
        <p:nvSpPr>
          <p:cNvPr id="1048608" name="Title 1"/>
          <p:cNvSpPr>
            <a:spLocks noGrp="1"/>
          </p:cNvSpPr>
          <p:nvPr>
            <p:ph type="title"/>
          </p:nvPr>
        </p:nvSpPr>
        <p:spPr/>
        <p:txBody>
          <a:bodyPr/>
          <a:lstStyle/>
          <a:p>
            <a:r>
              <a:rPr lang="en-US"/>
              <a:t>Click to edit Master title style</a:t>
            </a:r>
            <a:endParaRPr lang="en-US" dirty="0"/>
          </a:p>
        </p:txBody>
      </p:sp>
      <p:sp>
        <p:nvSpPr>
          <p:cNvPr id="1048609"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48610" name="Date Placeholder 3"/>
          <p:cNvSpPr>
            <a:spLocks noGrp="1"/>
          </p:cNvSpPr>
          <p:nvPr>
            <p:ph type="dt" sz="half" idx="10"/>
          </p:nvPr>
        </p:nvSpPr>
        <p:spPr/>
        <p:txBody>
          <a:bodyPr/>
          <a:lstStyle/>
          <a:p>
            <a:fld id="{C6C52C72-DE31-F449-A4ED-4C594FD91407}" type="datetimeFigureOut">
              <a:rPr lang="en-US" dirty="0"/>
              <a:t>4/20/2022</a:t>
            </a:fld>
            <a:endParaRPr lang="en-US" dirty="0"/>
          </a:p>
        </p:txBody>
      </p:sp>
      <p:sp>
        <p:nvSpPr>
          <p:cNvPr id="1048611" name="Footer Placeholder 4"/>
          <p:cNvSpPr>
            <a:spLocks noGrp="1"/>
          </p:cNvSpPr>
          <p:nvPr>
            <p:ph type="ftr" sz="quarter" idx="11"/>
          </p:nvPr>
        </p:nvSpPr>
        <p:spPr/>
        <p:txBody>
          <a:bodyPr/>
          <a:lstStyle/>
          <a:p>
            <a:endParaRPr lang="en-US" dirty="0"/>
          </a:p>
        </p:txBody>
      </p:sp>
      <p:sp>
        <p:nvSpPr>
          <p:cNvPr id="1048612" name="Slide Number Placeholder 5"/>
          <p:cNvSpPr>
            <a:spLocks noGrp="1"/>
          </p:cNvSpPr>
          <p:nvPr>
            <p:ph type="sldNum" sz="quarter" idx="12"/>
          </p:nvPr>
        </p:nvSpPr>
        <p:spPr/>
        <p:txBody>
          <a:bodyPr/>
          <a:lstStyle/>
          <a:p>
            <a:fld id="{D57F1E4F-1CFF-5643-939E-217C01CD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63"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p:spPr>
        <p:style>
          <a:lnRef idx="1">
            <a:schemeClr val="accent1"/>
          </a:lnRef>
          <a:fillRef idx="3">
            <a:schemeClr val="accent1"/>
          </a:fillRef>
          <a:effectRef idx="2">
            <a:schemeClr val="accent1"/>
          </a:effectRef>
          <a:fontRef idx="minor">
            <a:schemeClr val="lt1"/>
          </a:fontRef>
        </p:style>
      </p:sp>
      <p:sp>
        <p:nvSpPr>
          <p:cNvPr id="1048664"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1048665"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48666" name="Date Placeholder 3"/>
          <p:cNvSpPr>
            <a:spLocks noGrp="1"/>
          </p:cNvSpPr>
          <p:nvPr>
            <p:ph type="dt" sz="half" idx="10"/>
          </p:nvPr>
        </p:nvSpPr>
        <p:spPr/>
        <p:txBody>
          <a:bodyPr/>
          <a:lstStyle/>
          <a:p>
            <a:fld id="{ED62726E-379B-B349-9EED-81ED093FA806}" type="datetimeFigureOut">
              <a:rPr lang="en-US" dirty="0"/>
              <a:t>4/20/2022</a:t>
            </a:fld>
            <a:endParaRPr lang="en-US" dirty="0"/>
          </a:p>
        </p:txBody>
      </p:sp>
      <p:sp>
        <p:nvSpPr>
          <p:cNvPr id="1048667" name="Footer Placeholder 4"/>
          <p:cNvSpPr>
            <a:spLocks noGrp="1"/>
          </p:cNvSpPr>
          <p:nvPr>
            <p:ph type="ftr" sz="quarter" idx="11"/>
          </p:nvPr>
        </p:nvSpPr>
        <p:spPr/>
        <p:txBody>
          <a:bodyPr/>
          <a:lstStyle/>
          <a:p>
            <a:endParaRPr lang="en-US" dirty="0"/>
          </a:p>
        </p:txBody>
      </p:sp>
      <p:sp>
        <p:nvSpPr>
          <p:cNvPr id="1048668" name="Slide Number Placeholder 5"/>
          <p:cNvSpPr>
            <a:spLocks noGrp="1"/>
          </p:cNvSpPr>
          <p:nvPr>
            <p:ph type="sldNum" sz="quarter" idx="12"/>
          </p:nvPr>
        </p:nvSpPr>
        <p:spPr/>
        <p:txBody>
          <a:bodyPr/>
          <a:lstStyle/>
          <a:p>
            <a:fld id="{D57F1E4F-1CFF-5643-939E-217C01CD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89"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p:spPr>
        <p:style>
          <a:lnRef idx="1">
            <a:schemeClr val="accent1"/>
          </a:lnRef>
          <a:fillRef idx="3">
            <a:schemeClr val="accent1"/>
          </a:fillRef>
          <a:effectRef idx="2">
            <a:schemeClr val="accent1"/>
          </a:effectRef>
          <a:fontRef idx="minor">
            <a:schemeClr val="lt1"/>
          </a:fontRef>
        </p:style>
      </p:sp>
      <p:sp>
        <p:nvSpPr>
          <p:cNvPr id="1048590"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1048591"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48592" name="Date Placeholder 3"/>
          <p:cNvSpPr>
            <a:spLocks noGrp="1"/>
          </p:cNvSpPr>
          <p:nvPr>
            <p:ph type="dt" sz="half" idx="10"/>
          </p:nvPr>
        </p:nvSpPr>
        <p:spPr/>
        <p:txBody>
          <a:bodyPr/>
          <a:lstStyle/>
          <a:p>
            <a:fld id="{9B3A1323-8D79-1946-B0D7-40001CF92E9D}" type="datetimeFigureOut">
              <a:rPr lang="en-US" dirty="0"/>
              <a:t>4/20/2022</a:t>
            </a:fld>
            <a:endParaRPr lang="en-US" dirty="0"/>
          </a:p>
        </p:txBody>
      </p:sp>
      <p:sp>
        <p:nvSpPr>
          <p:cNvPr id="1048593" name="Footer Placeholder 4"/>
          <p:cNvSpPr>
            <a:spLocks noGrp="1"/>
          </p:cNvSpPr>
          <p:nvPr>
            <p:ph type="ftr" sz="quarter" idx="11"/>
          </p:nvPr>
        </p:nvSpPr>
        <p:spPr/>
        <p:txBody>
          <a:bodyPr/>
          <a:lstStyle/>
          <a:p>
            <a:endParaRPr lang="en-US" dirty="0"/>
          </a:p>
        </p:txBody>
      </p:sp>
      <p:sp>
        <p:nvSpPr>
          <p:cNvPr id="1048594" name="Slide Number Placeholder 5"/>
          <p:cNvSpPr>
            <a:spLocks noGrp="1"/>
          </p:cNvSpPr>
          <p:nvPr>
            <p:ph type="sldNum" sz="quarter" idx="12"/>
          </p:nvPr>
        </p:nvSpPr>
        <p:spPr/>
        <p:txBody>
          <a:bodyPr/>
          <a:lstStyle/>
          <a:p>
            <a:fld id="{D57F1E4F-1CFF-5643-939E-217C01CD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26"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1048627"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1048628"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048629" name="Date Placeholder 3"/>
          <p:cNvSpPr>
            <a:spLocks noGrp="1"/>
          </p:cNvSpPr>
          <p:nvPr>
            <p:ph type="dt" sz="half" idx="10"/>
          </p:nvPr>
        </p:nvSpPr>
        <p:spPr/>
        <p:txBody>
          <a:bodyPr/>
          <a:lstStyle/>
          <a:p>
            <a:fld id="{8DFA1846-DA80-1C48-A609-854EA85C59AD}" type="datetimeFigureOut">
              <a:rPr lang="en-US" dirty="0"/>
              <a:t>4/20/2022</a:t>
            </a:fld>
            <a:endParaRPr lang="en-US" dirty="0"/>
          </a:p>
        </p:txBody>
      </p:sp>
      <p:sp>
        <p:nvSpPr>
          <p:cNvPr id="1048630" name="Footer Placeholder 4"/>
          <p:cNvSpPr>
            <a:spLocks noGrp="1"/>
          </p:cNvSpPr>
          <p:nvPr>
            <p:ph type="ftr" sz="quarter" idx="11"/>
          </p:nvPr>
        </p:nvSpPr>
        <p:spPr/>
        <p:txBody>
          <a:bodyPr/>
          <a:lstStyle/>
          <a:p>
            <a:endParaRPr lang="en-US" dirty="0"/>
          </a:p>
        </p:txBody>
      </p:sp>
      <p:sp>
        <p:nvSpPr>
          <p:cNvPr id="1048631" name="Slide Number Placeholder 5"/>
          <p:cNvSpPr>
            <a:spLocks noGrp="1"/>
          </p:cNvSpPr>
          <p:nvPr>
            <p:ph type="sldNum" sz="quarter" idx="12"/>
          </p:nvPr>
        </p:nvSpPr>
        <p:spPr/>
        <p:txBody>
          <a:bodyPr/>
          <a:lstStyle/>
          <a:p>
            <a:fld id="{D57F1E4F-1CFF-5643-939E-217C01CD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5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p:spPr>
        <p:style>
          <a:lnRef idx="1">
            <a:schemeClr val="accent1"/>
          </a:lnRef>
          <a:fillRef idx="3">
            <a:schemeClr val="accent1"/>
          </a:fillRef>
          <a:effectRef idx="2">
            <a:schemeClr val="accent1"/>
          </a:effectRef>
          <a:fontRef idx="minor">
            <a:schemeClr val="lt1"/>
          </a:fontRef>
        </p:style>
      </p:sp>
      <p:sp>
        <p:nvSpPr>
          <p:cNvPr id="1048657" name="Title 1"/>
          <p:cNvSpPr>
            <a:spLocks noGrp="1"/>
          </p:cNvSpPr>
          <p:nvPr>
            <p:ph type="title"/>
          </p:nvPr>
        </p:nvSpPr>
        <p:spPr/>
        <p:txBody>
          <a:bodyPr/>
          <a:lstStyle/>
          <a:p>
            <a:r>
              <a:rPr lang="en-US"/>
              <a:t>Click to edit Master title style</a:t>
            </a:r>
            <a:endParaRPr lang="en-US" dirty="0"/>
          </a:p>
        </p:txBody>
      </p:sp>
      <p:sp>
        <p:nvSpPr>
          <p:cNvPr id="1048658"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48659"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48660" name="Date Placeholder 4"/>
          <p:cNvSpPr>
            <a:spLocks noGrp="1"/>
          </p:cNvSpPr>
          <p:nvPr>
            <p:ph type="dt" sz="half" idx="10"/>
          </p:nvPr>
        </p:nvSpPr>
        <p:spPr/>
        <p:txBody>
          <a:bodyPr/>
          <a:lstStyle/>
          <a:p>
            <a:fld id="{57302355-E14B-8545-A8F8-0FE83CC9D524}" type="datetimeFigureOut">
              <a:rPr lang="en-US" dirty="0"/>
              <a:t>4/20/2022</a:t>
            </a:fld>
            <a:endParaRPr lang="en-US" dirty="0"/>
          </a:p>
        </p:txBody>
      </p:sp>
      <p:sp>
        <p:nvSpPr>
          <p:cNvPr id="1048661" name="Footer Placeholder 5"/>
          <p:cNvSpPr>
            <a:spLocks noGrp="1"/>
          </p:cNvSpPr>
          <p:nvPr>
            <p:ph type="ftr" sz="quarter" idx="11"/>
          </p:nvPr>
        </p:nvSpPr>
        <p:spPr/>
        <p:txBody>
          <a:bodyPr/>
          <a:lstStyle/>
          <a:p>
            <a:endParaRPr lang="en-US" dirty="0"/>
          </a:p>
        </p:txBody>
      </p:sp>
      <p:sp>
        <p:nvSpPr>
          <p:cNvPr id="1048662" name="Slide Number Placeholder 6"/>
          <p:cNvSpPr>
            <a:spLocks noGrp="1"/>
          </p:cNvSpPr>
          <p:nvPr>
            <p:ph type="sldNum" sz="quarter" idx="12"/>
          </p:nvPr>
        </p:nvSpPr>
        <p:spPr/>
        <p:txBody>
          <a:bodyPr/>
          <a:lstStyle/>
          <a:p>
            <a:fld id="{D57F1E4F-1CFF-5643-939E-217C01CD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32"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p:spPr>
        <p:style>
          <a:lnRef idx="1">
            <a:schemeClr val="accent1"/>
          </a:lnRef>
          <a:fillRef idx="3">
            <a:schemeClr val="accent1"/>
          </a:fillRef>
          <a:effectRef idx="2">
            <a:schemeClr val="accent1"/>
          </a:effectRef>
          <a:fontRef idx="minor">
            <a:schemeClr val="lt1"/>
          </a:fontRef>
        </p:style>
      </p:sp>
      <p:sp>
        <p:nvSpPr>
          <p:cNvPr id="1048633" name="Title 1"/>
          <p:cNvSpPr>
            <a:spLocks noGrp="1"/>
          </p:cNvSpPr>
          <p:nvPr>
            <p:ph type="title"/>
          </p:nvPr>
        </p:nvSpPr>
        <p:spPr/>
        <p:txBody>
          <a:bodyPr/>
          <a:lstStyle/>
          <a:p>
            <a:r>
              <a:rPr lang="en-US"/>
              <a:t>Click to edit Master title style</a:t>
            </a:r>
            <a:endParaRPr lang="en-US" dirty="0"/>
          </a:p>
        </p:txBody>
      </p:sp>
      <p:sp>
        <p:nvSpPr>
          <p:cNvPr id="1048634"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48635"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48636"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48637"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48638" name="Date Placeholder 6"/>
          <p:cNvSpPr>
            <a:spLocks noGrp="1"/>
          </p:cNvSpPr>
          <p:nvPr>
            <p:ph type="dt" sz="half" idx="10"/>
          </p:nvPr>
        </p:nvSpPr>
        <p:spPr/>
        <p:txBody>
          <a:bodyPr/>
          <a:lstStyle/>
          <a:p>
            <a:fld id="{02640F58-564D-2B4F-AE67-E407BA4FCF45}" type="datetimeFigureOut">
              <a:rPr lang="en-US" dirty="0"/>
              <a:t>4/20/2022</a:t>
            </a:fld>
            <a:endParaRPr lang="en-US" dirty="0"/>
          </a:p>
        </p:txBody>
      </p:sp>
      <p:sp>
        <p:nvSpPr>
          <p:cNvPr id="1048639" name="Footer Placeholder 7"/>
          <p:cNvSpPr>
            <a:spLocks noGrp="1"/>
          </p:cNvSpPr>
          <p:nvPr>
            <p:ph type="ftr" sz="quarter" idx="11"/>
          </p:nvPr>
        </p:nvSpPr>
        <p:spPr/>
        <p:txBody>
          <a:bodyPr/>
          <a:lstStyle/>
          <a:p>
            <a:endParaRPr lang="en-US" dirty="0"/>
          </a:p>
        </p:txBody>
      </p:sp>
      <p:sp>
        <p:nvSpPr>
          <p:cNvPr id="1048640" name="Slide Number Placeholder 8"/>
          <p:cNvSpPr>
            <a:spLocks noGrp="1"/>
          </p:cNvSpPr>
          <p:nvPr>
            <p:ph type="sldNum" sz="quarter" idx="12"/>
          </p:nvPr>
        </p:nvSpPr>
        <p:spPr/>
        <p:txBody>
          <a:bodyPr/>
          <a:lstStyle/>
          <a:p>
            <a:fld id="{D57F1E4F-1CFF-5643-939E-217C01CD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02"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p:spPr>
        <p:style>
          <a:lnRef idx="1">
            <a:schemeClr val="accent1"/>
          </a:lnRef>
          <a:fillRef idx="3">
            <a:schemeClr val="accent1"/>
          </a:fillRef>
          <a:effectRef idx="2">
            <a:schemeClr val="accent1"/>
          </a:effectRef>
          <a:fontRef idx="minor">
            <a:schemeClr val="lt1"/>
          </a:fontRef>
        </p:style>
      </p:sp>
      <p:sp>
        <p:nvSpPr>
          <p:cNvPr id="1048603" name="Title 1"/>
          <p:cNvSpPr>
            <a:spLocks noGrp="1"/>
          </p:cNvSpPr>
          <p:nvPr>
            <p:ph type="title"/>
          </p:nvPr>
        </p:nvSpPr>
        <p:spPr/>
        <p:txBody>
          <a:bodyPr/>
          <a:lstStyle/>
          <a:p>
            <a:r>
              <a:rPr lang="en-US"/>
              <a:t>Click to edit Master title style</a:t>
            </a:r>
            <a:endParaRPr lang="en-US" dirty="0"/>
          </a:p>
        </p:txBody>
      </p:sp>
      <p:sp>
        <p:nvSpPr>
          <p:cNvPr id="1048604" name="Date Placeholder 2"/>
          <p:cNvSpPr>
            <a:spLocks noGrp="1"/>
          </p:cNvSpPr>
          <p:nvPr>
            <p:ph type="dt" sz="half" idx="10"/>
          </p:nvPr>
        </p:nvSpPr>
        <p:spPr/>
        <p:txBody>
          <a:bodyPr/>
          <a:lstStyle/>
          <a:p>
            <a:fld id="{F13A34C8-038E-2045-AF43-DF7DBB8E0E9E}" type="datetimeFigureOut">
              <a:rPr lang="en-US" dirty="0"/>
              <a:t>4/20/2022</a:t>
            </a:fld>
            <a:endParaRPr lang="en-US" dirty="0"/>
          </a:p>
        </p:txBody>
      </p:sp>
      <p:sp>
        <p:nvSpPr>
          <p:cNvPr id="1048605" name="Footer Placeholder 3"/>
          <p:cNvSpPr>
            <a:spLocks noGrp="1"/>
          </p:cNvSpPr>
          <p:nvPr>
            <p:ph type="ftr" sz="quarter" idx="11"/>
          </p:nvPr>
        </p:nvSpPr>
        <p:spPr/>
        <p:txBody>
          <a:bodyPr/>
          <a:lstStyle/>
          <a:p>
            <a:endParaRPr lang="en-US" dirty="0"/>
          </a:p>
        </p:txBody>
      </p:sp>
      <p:sp>
        <p:nvSpPr>
          <p:cNvPr id="1048606" name="Slide Number Placeholder 4"/>
          <p:cNvSpPr>
            <a:spLocks noGrp="1"/>
          </p:cNvSpPr>
          <p:nvPr>
            <p:ph type="sldNum" sz="quarter" idx="12"/>
          </p:nvPr>
        </p:nvSpPr>
        <p:spPr/>
        <p:txBody>
          <a:bodyPr/>
          <a:lstStyle/>
          <a:p>
            <a:fld id="{D57F1E4F-1CFF-5643-939E-217C01CD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41" name="Date Placeholder 1"/>
          <p:cNvSpPr>
            <a:spLocks noGrp="1"/>
          </p:cNvSpPr>
          <p:nvPr>
            <p:ph type="dt" sz="half" idx="10"/>
          </p:nvPr>
        </p:nvSpPr>
        <p:spPr/>
        <p:txBody>
          <a:bodyPr/>
          <a:lstStyle/>
          <a:p>
            <a:fld id="{8818C68F-D26B-8F47-958C-23B49CF8A634}" type="datetimeFigureOut">
              <a:rPr lang="en-US" dirty="0"/>
              <a:t>4/20/2022</a:t>
            </a:fld>
            <a:endParaRPr lang="en-US" dirty="0"/>
          </a:p>
        </p:txBody>
      </p:sp>
      <p:sp>
        <p:nvSpPr>
          <p:cNvPr id="1048642" name="Footer Placeholder 2"/>
          <p:cNvSpPr>
            <a:spLocks noGrp="1"/>
          </p:cNvSpPr>
          <p:nvPr>
            <p:ph type="ftr" sz="quarter" idx="11"/>
          </p:nvPr>
        </p:nvSpPr>
        <p:spPr/>
        <p:txBody>
          <a:bodyPr/>
          <a:lstStyle/>
          <a:p>
            <a:endParaRPr lang="en-US" dirty="0"/>
          </a:p>
        </p:txBody>
      </p:sp>
      <p:sp>
        <p:nvSpPr>
          <p:cNvPr id="1048643" name="Slide Number Placeholder 3"/>
          <p:cNvSpPr>
            <a:spLocks noGrp="1"/>
          </p:cNvSpPr>
          <p:nvPr>
            <p:ph type="sldNum" sz="quarter" idx="12"/>
          </p:nvPr>
        </p:nvSpPr>
        <p:spPr/>
        <p:txBody>
          <a:bodyPr/>
          <a:lstStyle/>
          <a:p>
            <a:fld id="{D57F1E4F-1CFF-5643-939E-217C01CD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69"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p:spPr>
        <p:style>
          <a:lnRef idx="1">
            <a:schemeClr val="accent1"/>
          </a:lnRef>
          <a:fillRef idx="3">
            <a:schemeClr val="accent1"/>
          </a:fillRef>
          <a:effectRef idx="2">
            <a:schemeClr val="accent1"/>
          </a:effectRef>
          <a:fontRef idx="minor">
            <a:schemeClr val="lt1"/>
          </a:fontRef>
        </p:style>
      </p:sp>
      <p:sp>
        <p:nvSpPr>
          <p:cNvPr id="1048670"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1048671"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48672"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48673" name="Date Placeholder 4"/>
          <p:cNvSpPr>
            <a:spLocks noGrp="1"/>
          </p:cNvSpPr>
          <p:nvPr>
            <p:ph type="dt" sz="half" idx="10"/>
          </p:nvPr>
        </p:nvSpPr>
        <p:spPr/>
        <p:txBody>
          <a:bodyPr/>
          <a:lstStyle/>
          <a:p>
            <a:fld id="{D0DF5E60-9974-AC48-9591-99C2BB44B7CF}" type="datetimeFigureOut">
              <a:rPr lang="en-US" dirty="0"/>
              <a:t>4/20/2022</a:t>
            </a:fld>
            <a:endParaRPr lang="en-US" dirty="0"/>
          </a:p>
        </p:txBody>
      </p:sp>
      <p:sp>
        <p:nvSpPr>
          <p:cNvPr id="1048674" name="Footer Placeholder 5"/>
          <p:cNvSpPr>
            <a:spLocks noGrp="1"/>
          </p:cNvSpPr>
          <p:nvPr>
            <p:ph type="ftr" sz="quarter" idx="11"/>
          </p:nvPr>
        </p:nvSpPr>
        <p:spPr/>
        <p:txBody>
          <a:bodyPr/>
          <a:lstStyle/>
          <a:p>
            <a:endParaRPr lang="en-US" dirty="0"/>
          </a:p>
        </p:txBody>
      </p:sp>
      <p:sp>
        <p:nvSpPr>
          <p:cNvPr id="1048675" name="Slide Number Placeholder 6"/>
          <p:cNvSpPr>
            <a:spLocks noGrp="1"/>
          </p:cNvSpPr>
          <p:nvPr>
            <p:ph type="sldNum" sz="quarter" idx="12"/>
          </p:nvPr>
        </p:nvSpPr>
        <p:spPr/>
        <p:txBody>
          <a:bodyPr/>
          <a:lstStyle/>
          <a:p>
            <a:fld id="{D57F1E4F-1CFF-5643-939E-217C01CD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20"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1048621"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1048622"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48623"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t>4/20/2022</a:t>
            </a:fld>
            <a:endParaRPr lang="en-US" dirty="0"/>
          </a:p>
        </p:txBody>
      </p:sp>
      <p:sp>
        <p:nvSpPr>
          <p:cNvPr id="1048624" name="Footer Placeholder 5"/>
          <p:cNvSpPr>
            <a:spLocks noGrp="1"/>
          </p:cNvSpPr>
          <p:nvPr>
            <p:ph type="ftr" sz="quarter" idx="11"/>
          </p:nvPr>
        </p:nvSpPr>
        <p:spPr>
          <a:xfrm>
            <a:off x="590396" y="6041362"/>
            <a:ext cx="3295413" cy="365125"/>
          </a:xfrm>
        </p:spPr>
        <p:txBody>
          <a:bodyPr/>
          <a:lstStyle/>
          <a:p>
            <a:endParaRPr lang="en-US" dirty="0"/>
          </a:p>
        </p:txBody>
      </p:sp>
      <p:sp>
        <p:nvSpPr>
          <p:cNvPr id="1048625"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theme" Target="../theme/theme1.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1048577"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48578"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1048579"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t>4/20/2022</a:t>
            </a:fld>
            <a:endParaRPr lang="en-US" dirty="0"/>
          </a:p>
        </p:txBody>
      </p:sp>
      <p:sp>
        <p:nvSpPr>
          <p:cNvPr id="1048580"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Title 1"/>
          <p:cNvSpPr>
            <a:spLocks noGrp="1"/>
          </p:cNvSpPr>
          <p:nvPr>
            <p:ph type="ctrTitle"/>
          </p:nvPr>
        </p:nvSpPr>
        <p:spPr>
          <a:xfrm rot="10800000" flipV="1">
            <a:off x="3200359" y="366738"/>
            <a:ext cx="5791281" cy="874059"/>
          </a:xfrm>
        </p:spPr>
        <p:txBody>
          <a:bodyPr/>
          <a:lstStyle/>
          <a:p>
            <a:r>
              <a:rPr lang="en-US" u="sng">
                <a:latin typeface="Times New Roman" panose="02020603050405020304" pitchFamily="18" charset="0"/>
                <a:cs typeface="Times New Roman" panose="02020603050405020304" pitchFamily="18" charset="0"/>
              </a:rPr>
              <a:t>FARMAKOLOGI</a:t>
            </a:r>
            <a:r>
              <a:rPr lang="en-US"/>
              <a:t> </a:t>
            </a:r>
          </a:p>
        </p:txBody>
      </p:sp>
      <p:sp>
        <p:nvSpPr>
          <p:cNvPr id="1048588" name="Subtitle 2"/>
          <p:cNvSpPr>
            <a:spLocks noGrp="1"/>
          </p:cNvSpPr>
          <p:nvPr>
            <p:ph type="subTitle" idx="1"/>
          </p:nvPr>
        </p:nvSpPr>
        <p:spPr>
          <a:xfrm>
            <a:off x="810000" y="1558366"/>
            <a:ext cx="10572000" cy="3007433"/>
          </a:xfrm>
        </p:spPr>
        <p:txBody>
          <a:bodyPr>
            <a:noAutofit/>
          </a:bodyPr>
          <a:lstStyle/>
          <a:p>
            <a:r>
              <a:rPr lang="en-US" sz="2400" b="1">
                <a:solidFill>
                  <a:schemeClr val="bg1"/>
                </a:solidFill>
                <a:latin typeface="Times New Roman" panose="02020603050405020304" pitchFamily="18" charset="0"/>
                <a:cs typeface="Times New Roman" panose="02020603050405020304" pitchFamily="18" charset="0"/>
              </a:rPr>
              <a:t>Kelompok 1</a:t>
            </a:r>
          </a:p>
          <a:p>
            <a:endParaRPr lang="en-US" sz="2400" b="1">
              <a:solidFill>
                <a:schemeClr val="bg1"/>
              </a:solidFill>
              <a:latin typeface="Times New Roman" panose="02020603050405020304" pitchFamily="18" charset="0"/>
              <a:cs typeface="Times New Roman" panose="02020603050405020304" pitchFamily="18" charset="0"/>
            </a:endParaRPr>
          </a:p>
          <a:p>
            <a:r>
              <a:rPr lang="en-US" sz="2400" b="1">
                <a:solidFill>
                  <a:schemeClr val="bg1"/>
                </a:solidFill>
                <a:latin typeface="Times New Roman" panose="02020603050405020304" pitchFamily="18" charset="0"/>
                <a:cs typeface="Times New Roman" panose="02020603050405020304" pitchFamily="18" charset="0"/>
              </a:rPr>
              <a:t>Naurah Salsabila Anwar (52)</a:t>
            </a:r>
          </a:p>
          <a:p>
            <a:r>
              <a:rPr lang="en-US" sz="2400" b="1">
                <a:solidFill>
                  <a:schemeClr val="bg1"/>
                </a:solidFill>
                <a:latin typeface="Times New Roman" panose="02020603050405020304" pitchFamily="18" charset="0"/>
                <a:cs typeface="Times New Roman" panose="02020603050405020304" pitchFamily="18" charset="0"/>
              </a:rPr>
              <a:t>Lyland Wilujeng (53)</a:t>
            </a:r>
          </a:p>
          <a:p>
            <a:r>
              <a:rPr lang="en-US" sz="2400" b="1">
                <a:solidFill>
                  <a:schemeClr val="bg1"/>
                </a:solidFill>
                <a:latin typeface="Times New Roman" panose="02020603050405020304" pitchFamily="18" charset="0"/>
                <a:cs typeface="Times New Roman" panose="02020603050405020304" pitchFamily="18" charset="0"/>
              </a:rPr>
              <a:t>Mandala Rahayu (55)</a:t>
            </a:r>
          </a:p>
          <a:p>
            <a:r>
              <a:rPr lang="en-US" sz="2400" b="1">
                <a:solidFill>
                  <a:schemeClr val="bg1"/>
                </a:solidFill>
                <a:latin typeface="Times New Roman" panose="02020603050405020304" pitchFamily="18" charset="0"/>
                <a:cs typeface="Times New Roman" panose="02020603050405020304" pitchFamily="18" charset="0"/>
              </a:rPr>
              <a:t>Tiwi Rahmayanti (56)</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DC72758-AFA8-7B42-8712-FA6792CE8818}"/>
              </a:ext>
            </a:extLst>
          </p:cNvPr>
          <p:cNvSpPr txBox="1"/>
          <p:nvPr/>
        </p:nvSpPr>
        <p:spPr>
          <a:xfrm>
            <a:off x="0" y="3253260"/>
            <a:ext cx="12192000" cy="1569660"/>
          </a:xfrm>
          <a:prstGeom prst="rect">
            <a:avLst/>
          </a:prstGeom>
          <a:noFill/>
        </p:spPr>
        <p:txBody>
          <a:bodyPr wrap="square" rtlCol="0" anchor="ctr">
            <a:spAutoFit/>
          </a:bodyPr>
          <a:lstStyle/>
          <a:p>
            <a:pPr algn="ctr"/>
            <a:r>
              <a:rPr lang="en-US" sz="9600" b="1" i="1" u="sng">
                <a:latin typeface="Times New Roman" panose="02020603050405020304" pitchFamily="18" charset="0"/>
                <a:cs typeface="Times New Roman" panose="02020603050405020304" pitchFamily="18" charset="0"/>
              </a:rPr>
              <a:t>TERIMA KASIH</a:t>
            </a:r>
            <a:r>
              <a:rPr lang="en-US"/>
              <a:t> </a:t>
            </a:r>
          </a:p>
        </p:txBody>
      </p:sp>
    </p:spTree>
    <p:extLst>
      <p:ext uri="{BB962C8B-B14F-4D97-AF65-F5344CB8AC3E}">
        <p14:creationId xmlns:p14="http://schemas.microsoft.com/office/powerpoint/2010/main" val="1732453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62E9983-13A4-8B41-AA9F-D40D3EB11FFA}"/>
              </a:ext>
            </a:extLst>
          </p:cNvPr>
          <p:cNvSpPr txBox="1"/>
          <p:nvPr/>
        </p:nvSpPr>
        <p:spPr>
          <a:xfrm>
            <a:off x="440085" y="2294556"/>
            <a:ext cx="3520685" cy="4154984"/>
          </a:xfrm>
          <a:prstGeom prst="rect">
            <a:avLst/>
          </a:prstGeom>
          <a:noFill/>
        </p:spPr>
        <p:txBody>
          <a:bodyPr wrap="square" rtlCol="0">
            <a:spAutoFit/>
          </a:bodyPr>
          <a:lstStyle/>
          <a:p>
            <a:pPr algn="l"/>
            <a:r>
              <a:rPr lang="en-US" sz="2400" b="1">
                <a:latin typeface="Times New Roman" panose="02020603050405020304" pitchFamily="18" charset="0"/>
                <a:cs typeface="Times New Roman" panose="02020603050405020304" pitchFamily="18" charset="0"/>
              </a:rPr>
              <a:t>1. Pemilihan obat demam untuk anak-anak
Jika di hadapan anda tersedia proris forte, proris, praxion forte dan praxion. Obat manakah yang akan anda berikan untuk pasien anak yang sedang demam?</a:t>
            </a:r>
          </a:p>
          <a:p>
            <a:pPr algn="l"/>
            <a:r>
              <a:rPr lang="en-US" sz="2400">
                <a:latin typeface="Times New Roman" panose="02020603050405020304" pitchFamily="18" charset="0"/>
                <a:cs typeface="Times New Roman" panose="02020603050405020304" pitchFamily="18" charset="0"/>
              </a:rPr>
              <a:t>
Pembahasan = Praxion</a:t>
            </a:r>
          </a:p>
        </p:txBody>
      </p:sp>
      <p:sp>
        <p:nvSpPr>
          <p:cNvPr id="5" name="TextBox 4">
            <a:extLst>
              <a:ext uri="{FF2B5EF4-FFF2-40B4-BE49-F238E27FC236}">
                <a16:creationId xmlns:a16="http://schemas.microsoft.com/office/drawing/2014/main" id="{4D038CE6-34D0-F841-BAF9-B23C78DA9730}"/>
              </a:ext>
            </a:extLst>
          </p:cNvPr>
          <p:cNvSpPr txBox="1"/>
          <p:nvPr/>
        </p:nvSpPr>
        <p:spPr>
          <a:xfrm>
            <a:off x="5139630" y="2294556"/>
            <a:ext cx="6501042" cy="4154984"/>
          </a:xfrm>
          <a:prstGeom prst="rect">
            <a:avLst/>
          </a:prstGeom>
          <a:noFill/>
        </p:spPr>
        <p:txBody>
          <a:bodyPr wrap="square" rtlCol="0">
            <a:spAutoFit/>
          </a:bodyPr>
          <a:lstStyle/>
          <a:p>
            <a:pPr algn="l"/>
            <a:r>
              <a:rPr lang="en-US" sz="2400" b="1">
                <a:latin typeface="Times New Roman" panose="02020603050405020304" pitchFamily="18" charset="0"/>
                <a:cs typeface="Times New Roman" panose="02020603050405020304" pitchFamily="18" charset="0"/>
              </a:rPr>
              <a:t>2. Mencari kandungan obat dan dosis obat tiap sediaan di atas dan tuliskan! </a:t>
            </a:r>
          </a:p>
          <a:p>
            <a:pPr algn="l"/>
            <a:r>
              <a:rPr lang="en-US" sz="2400">
                <a:latin typeface="Times New Roman" panose="02020603050405020304" pitchFamily="18" charset="0"/>
                <a:cs typeface="Times New Roman" panose="02020603050405020304" pitchFamily="18" charset="0"/>
              </a:rPr>
              <a:t>
Pembahasan =  
Praxion=Tiap 5 ml mengandung : Paracetamol 250 mg (micronized)
Praxion forte=Tiap 5 ml mengandung : Paracetamol 250 mg (micronized)
Proris forte=Tiap 5 ml mengandung : Ibuprofen 200 mg
Proris=Tiap 5 ml mengandung : Ibuprofen 100 mg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EA8F4E0-DCB5-7B4E-9486-AEC9A15D2796}"/>
              </a:ext>
            </a:extLst>
          </p:cNvPr>
          <p:cNvSpPr txBox="1"/>
          <p:nvPr/>
        </p:nvSpPr>
        <p:spPr>
          <a:xfrm>
            <a:off x="0" y="2184536"/>
            <a:ext cx="12192000" cy="4708981"/>
          </a:xfrm>
          <a:prstGeom prst="rect">
            <a:avLst/>
          </a:prstGeom>
          <a:noFill/>
        </p:spPr>
        <p:txBody>
          <a:bodyPr wrap="square" rtlCol="0">
            <a:spAutoFit/>
          </a:bodyPr>
          <a:lstStyle/>
          <a:p>
            <a:pPr algn="l"/>
            <a:r>
              <a:rPr lang="en-US" sz="2000" b="1">
                <a:latin typeface="Times New Roman" panose="02020603050405020304" pitchFamily="18" charset="0"/>
                <a:cs typeface="Times New Roman" panose="02020603050405020304" pitchFamily="18" charset="0"/>
              </a:rPr>
              <a:t>3. Hitung dosis untuk anak dengan usia 3 tahun untuk masing-masing kandungan obat diatas (proris, proris forte, praxion, praxion forte)</a:t>
            </a:r>
          </a:p>
          <a:p>
            <a:pPr algn="l"/>
            <a:r>
              <a:rPr lang="en-US" sz="2000">
                <a:latin typeface="Times New Roman" panose="02020603050405020304" pitchFamily="18" charset="0"/>
                <a:cs typeface="Times New Roman" panose="02020603050405020304" pitchFamily="18" charset="0"/>
              </a:rPr>
              <a:t>
Pembahasan = 
-proris =Dosis nya adalah untuk Anak usia 1-2 tahun, diberikan 3-4 kali perhari dengan dosis setengah sendok takar.
Anak usia 3-7 tahun, diberikan 3-4 kali perhari dengan dosis 1 sendok makan.
Dosis ibuprofen anak adalah 5–10 mg/kgBB setiap kali pemberian. Jadi, jika berat anak 10 kg, diberikan 50–100 mg ibuprofen. Namun, jika tidak tahu pasti berat badannya,bisa menggunakan takaran berdasarkan usia seperti berikut:
Usia 6–11 bulan (6–7 kg): 50 mg
Usia 12–23 bulan (8–10 kg): 75 mg
Usia 2–3 tahun (11–16 kg): 100 mg
-proris forte = Dosis yang direkomendasikan 20 mg/kg berat badan/hari 3-7 tahun : 3-4 kali/hari, ½ sendok makan (100 mg)
-praxion = Anak usia 2-6 tahun : 1-2 sendok takar (5-10 ml), diberikan 3-4 kali sehari.
-praxion forte = &gt;12tahun : 2-4 sendok takar (5ml)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3" name="TextBox 1048682"/>
          <p:cNvSpPr txBox="1"/>
          <p:nvPr/>
        </p:nvSpPr>
        <p:spPr>
          <a:xfrm>
            <a:off x="4771259" y="10893442"/>
            <a:ext cx="4000000" cy="510540"/>
          </a:xfrm>
          <a:prstGeom prst="rect">
            <a:avLst/>
          </a:prstGeom>
        </p:spPr>
        <p:txBody>
          <a:bodyPr wrap="square" rtlCol="0">
            <a:spAutoFit/>
          </a:bodyPr>
          <a:lstStyle/>
          <a:p>
            <a:endParaRPr lang="en-US" sz="2800">
              <a:solidFill>
                <a:srgbClr val="000000"/>
              </a:solidFill>
            </a:endParaRPr>
          </a:p>
        </p:txBody>
      </p:sp>
      <p:sp>
        <p:nvSpPr>
          <p:cNvPr id="4" name="TextBox 3">
            <a:extLst>
              <a:ext uri="{FF2B5EF4-FFF2-40B4-BE49-F238E27FC236}">
                <a16:creationId xmlns:a16="http://schemas.microsoft.com/office/drawing/2014/main" id="{BF2A5693-D05F-C740-A955-C9FB242F18DB}"/>
              </a:ext>
            </a:extLst>
          </p:cNvPr>
          <p:cNvSpPr txBox="1"/>
          <p:nvPr/>
        </p:nvSpPr>
        <p:spPr>
          <a:xfrm>
            <a:off x="195594" y="2249685"/>
            <a:ext cx="4486428" cy="4401205"/>
          </a:xfrm>
          <a:prstGeom prst="rect">
            <a:avLst/>
          </a:prstGeom>
          <a:noFill/>
        </p:spPr>
        <p:txBody>
          <a:bodyPr wrap="square" rtlCol="0">
            <a:spAutoFit/>
          </a:bodyPr>
          <a:lstStyle/>
          <a:p>
            <a:pPr algn="l"/>
            <a:r>
              <a:rPr lang="en-US" sz="2000" b="1">
                <a:latin typeface="Times New Roman" panose="02020603050405020304" pitchFamily="18" charset="0"/>
                <a:cs typeface="Times New Roman" panose="02020603050405020304" pitchFamily="18" charset="0"/>
              </a:rPr>
              <a:t>4. Tentukan berapa ml yang harus diambil dari sediaan di atas (yang menjadi pilihan terapinya atau yang anda pilih)</a:t>
            </a:r>
          </a:p>
          <a:p>
            <a:pPr algn="l"/>
            <a:r>
              <a:rPr lang="en-US" sz="2000">
                <a:latin typeface="Times New Roman" panose="02020603050405020304" pitchFamily="18" charset="0"/>
                <a:cs typeface="Times New Roman" panose="02020603050405020304" pitchFamily="18" charset="0"/>
              </a:rPr>
              <a:t>
Pembahasan =
-proris forte = 50ml (Tiap 5 ml mengandung :
Ibuprofen 200 mg) 
-proris =60ml (ibuprofen 100MG/5ml) 
-praxion forte = 60ml (Tiap 5 ml mengandung : Paracetamol 250 mg (micronized)) 
-praxion = 15ml (paracetamol 100mg/ml) </a:t>
            </a:r>
          </a:p>
        </p:txBody>
      </p:sp>
      <p:sp>
        <p:nvSpPr>
          <p:cNvPr id="5" name="TextBox 4">
            <a:extLst>
              <a:ext uri="{FF2B5EF4-FFF2-40B4-BE49-F238E27FC236}">
                <a16:creationId xmlns:a16="http://schemas.microsoft.com/office/drawing/2014/main" id="{B267F8FE-9713-0F43-BF8C-3FEC6D9D158A}"/>
              </a:ext>
            </a:extLst>
          </p:cNvPr>
          <p:cNvSpPr txBox="1"/>
          <p:nvPr/>
        </p:nvSpPr>
        <p:spPr>
          <a:xfrm>
            <a:off x="5048759" y="1841242"/>
            <a:ext cx="6947647" cy="5016758"/>
          </a:xfrm>
          <a:prstGeom prst="rect">
            <a:avLst/>
          </a:prstGeom>
          <a:noFill/>
        </p:spPr>
        <p:txBody>
          <a:bodyPr wrap="square" rtlCol="0">
            <a:spAutoFit/>
          </a:bodyPr>
          <a:lstStyle/>
          <a:p>
            <a:pPr algn="l"/>
            <a:r>
              <a:rPr lang="en-US" sz="2000" b="1">
                <a:latin typeface="Times New Roman" panose="02020603050405020304" pitchFamily="18" charset="0"/>
                <a:cs typeface="Times New Roman" panose="02020603050405020304" pitchFamily="18" charset="0"/>
              </a:rPr>
              <a:t>5. Tuliskan Cara Penggunaan Obat dan jadwalkan pemberian obatnya jika tertulis t.i.d prn</a:t>
            </a:r>
          </a:p>
          <a:p>
            <a:pPr algn="l"/>
            <a:r>
              <a:rPr lang="en-US" sz="2000">
                <a:latin typeface="Times New Roman" panose="02020603050405020304" pitchFamily="18" charset="0"/>
                <a:cs typeface="Times New Roman" panose="02020603050405020304" pitchFamily="18" charset="0"/>
              </a:rPr>
              <a:t>
Pembahasan =
t.i.d = tiga kali sehari
prn = sesuai kebutuhan 
-dosis proris forte untuk anak (20 Mg/Kg Berat Badan/Hari Dalam Dosis) 
usia3-7 Tahun = 3-4 Kali/Hari, ½ Sendok Makan (100 Mg) t.i.d prn
-dosis proris untuk Anak usia 3-7 tahun = 3-4 Kali/Hari, 1 sendok takar (5ml) t.i.d prn
-dosis praxion forte untuk anak usia 6-12 Tahun = 1-2 Sendok Takar (5-10 Ml), Diberikan 3-4 Kali/Hari. T.i.d prn
-dosis praxion untuk anak usia 1-2tahun = 0,6-1,2 ml 3-4 Kali/Hari t.i.d prn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F63E84E-97FC-E943-8E04-62E4ECBE2962}"/>
              </a:ext>
            </a:extLst>
          </p:cNvPr>
          <p:cNvSpPr txBox="1"/>
          <p:nvPr/>
        </p:nvSpPr>
        <p:spPr>
          <a:xfrm>
            <a:off x="44824" y="582067"/>
            <a:ext cx="12102352" cy="5693866"/>
          </a:xfrm>
          <a:prstGeom prst="rect">
            <a:avLst/>
          </a:prstGeom>
          <a:noFill/>
        </p:spPr>
        <p:txBody>
          <a:bodyPr wrap="square" rtlCol="0">
            <a:spAutoFit/>
          </a:bodyPr>
          <a:lstStyle/>
          <a:p>
            <a:pPr algn="l"/>
            <a:r>
              <a:rPr lang="en-US" sz="2800" b="1">
                <a:latin typeface="Times New Roman" panose="02020603050405020304" pitchFamily="18" charset="0"/>
                <a:cs typeface="Times New Roman" panose="02020603050405020304" pitchFamily="18" charset="0"/>
              </a:rPr>
              <a:t>6. Jika ada pasien anak setelah dihitung dosisnya membutuhkan dosis obat paracetamol 250 mg, dan yang tersedia di hadapan anda hanya paracetamol tablet 500 mg. Jika anak tersebut akan dibawakan obat dengan pemakaian 3xsehari I pulv selama 10 hari. 
Hitung jumlah tablet  500 mg yang diambil untuk kasus di atas. Tuliskan hitungannya disamping</a:t>
            </a:r>
          </a:p>
          <a:p>
            <a:pPr algn="l"/>
            <a:r>
              <a:rPr lang="en-US" sz="2800">
                <a:latin typeface="Times New Roman" panose="02020603050405020304" pitchFamily="18" charset="0"/>
                <a:cs typeface="Times New Roman" panose="02020603050405020304" pitchFamily="18" charset="0"/>
              </a:rPr>
              <a:t>
Pembahasan =
Dosis paracetamol usia 6-12 tahun=250 mg.tersedia paracetamol  500 mg. Jumlah tablet 500 mg dan hitungan?
Jawab:paracetamol 250 mg x 3(3 x sehari)=750 mg.
750 mg x 10 hari= 7.500 mg•/. 500=15 tablet.
Jadi dosis tablet 500 mg yang dibutuhkan adalah 15 keping tablet paracetamol.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B0F2231-F692-874D-9F8C-2ED46B8DE425}"/>
              </a:ext>
            </a:extLst>
          </p:cNvPr>
          <p:cNvSpPr txBox="1"/>
          <p:nvPr/>
        </p:nvSpPr>
        <p:spPr>
          <a:xfrm>
            <a:off x="0" y="58846"/>
            <a:ext cx="12192000" cy="6740307"/>
          </a:xfrm>
          <a:prstGeom prst="rect">
            <a:avLst/>
          </a:prstGeom>
          <a:noFill/>
        </p:spPr>
        <p:txBody>
          <a:bodyPr wrap="square" rtlCol="0">
            <a:spAutoFit/>
          </a:bodyPr>
          <a:lstStyle/>
          <a:p>
            <a:pPr algn="l"/>
            <a:r>
              <a:rPr lang="en-US" sz="2400" b="1">
                <a:latin typeface="Times New Roman" panose="02020603050405020304" pitchFamily="18" charset="0"/>
                <a:cs typeface="Times New Roman" panose="02020603050405020304" pitchFamily="18" charset="0"/>
              </a:rPr>
              <a:t>7. Hitunglah dosis anak jika anak tersebut berusia 6 tahun dengan berat badan 26 kg!Berapa ml sediaan suspensi ceftriaxone yang diambil jika tertulis dosis sediaan adalan 200mg/5ml. Tuliskan hitungan dan ml yang diambil serta plotingkan waktu pemberian obat tersebut</a:t>
            </a:r>
            <a:r>
              <a:rPr lang="en-US" sz="2400">
                <a:latin typeface="Times New Roman" panose="02020603050405020304" pitchFamily="18" charset="0"/>
                <a:cs typeface="Times New Roman" panose="02020603050405020304" pitchFamily="18" charset="0"/>
              </a:rPr>
              <a:t>!</a:t>
            </a:r>
          </a:p>
          <a:p>
            <a:pPr algn="l"/>
            <a:r>
              <a:rPr lang="en-US" sz="2400">
                <a:latin typeface="Times New Roman" panose="02020603050405020304" pitchFamily="18" charset="0"/>
                <a:cs typeface="Times New Roman" panose="02020603050405020304" pitchFamily="18" charset="0"/>
              </a:rPr>
              <a:t>
Pembahasan =
50-75 mg/kg
&lt;12 tahun.
Dosis yang diberikan=usia 6 tahun bb 26 dosis yang diberikan 75 mg/kg.
=75 x 26= 1950 ml/kg. –sediaan suspensi ceftriaxone 1000 mg
=dosis yang dibutuhkan=1950 ml/gr.
1000 mg/25 ml
= 47,5 ml. 
Hitungan dan ploting waktu pemberian obat=47,5 ml.
Untuk infeksi bakteri, dosis ceftriaxone adalah 20-50 mg/kg yang disuntikkan ke dalam otot atau pembuluh darah vena dengan dosis maksimal 4 gram/hari.
Anak usia kurang dari 15 hari: 20–50 mg/kgBB dengan infus IV selama 60 menit. Anak usia 15 hari – 12 tahun: 50–80 mg/kgBB dengan infus IV selama 30 menit</a:t>
            </a:r>
          </a:p>
        </p:txBody>
      </p:sp>
    </p:spTree>
    <p:extLst>
      <p:ext uri="{BB962C8B-B14F-4D97-AF65-F5344CB8AC3E}">
        <p14:creationId xmlns:p14="http://schemas.microsoft.com/office/powerpoint/2010/main" val="40039936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A3FDC45-DC41-5E46-A6FE-E8811D68A7D2}"/>
              </a:ext>
            </a:extLst>
          </p:cNvPr>
          <p:cNvSpPr txBox="1"/>
          <p:nvPr/>
        </p:nvSpPr>
        <p:spPr>
          <a:xfrm>
            <a:off x="0" y="0"/>
            <a:ext cx="6906899" cy="7417415"/>
          </a:xfrm>
          <a:prstGeom prst="rect">
            <a:avLst/>
          </a:prstGeom>
          <a:noFill/>
        </p:spPr>
        <p:txBody>
          <a:bodyPr wrap="square" rtlCol="0">
            <a:spAutoFit/>
          </a:bodyPr>
          <a:lstStyle/>
          <a:p>
            <a:pPr algn="l"/>
            <a:r>
              <a:rPr lang="en-US" sz="2000" b="1">
                <a:latin typeface="Times New Roman" panose="02020603050405020304" pitchFamily="18" charset="0"/>
                <a:cs typeface="Times New Roman" panose="02020603050405020304" pitchFamily="18" charset="0"/>
              </a:rPr>
              <a:t>8. Jika obat dalam hitungan di atas (no 7) adalah diberikan secara intra vena maka </a:t>
            </a:r>
          </a:p>
          <a:p>
            <a:pPr algn="l"/>
            <a:r>
              <a:rPr lang="en-US" sz="2000" b="1">
                <a:latin typeface="Times New Roman" panose="02020603050405020304" pitchFamily="18" charset="0"/>
                <a:cs typeface="Times New Roman" panose="02020603050405020304" pitchFamily="18" charset="0"/>
              </a:rPr>
              <a:t>hitung berapa ml ceftriaxone dalam vial yang diambil dan jelaskan pula cara rekonstitusi sediaan tersebut!</a:t>
            </a:r>
          </a:p>
          <a:p>
            <a:pPr algn="l"/>
            <a:endParaRPr lang="en-US" sz="2000" b="1">
              <a:latin typeface="Times New Roman" panose="02020603050405020304" pitchFamily="18" charset="0"/>
              <a:cs typeface="Times New Roman" panose="02020603050405020304" pitchFamily="18" charset="0"/>
            </a:endParaRPr>
          </a:p>
          <a:p>
            <a:pPr algn="l"/>
            <a:r>
              <a:rPr lang="en-US" sz="2000">
                <a:latin typeface="Times New Roman" panose="02020603050405020304" pitchFamily="18" charset="0"/>
                <a:cs typeface="Times New Roman" panose="02020603050405020304" pitchFamily="18" charset="0"/>
              </a:rPr>
              <a:t>Pembahasan =</a:t>
            </a:r>
          </a:p>
          <a:p>
            <a:pPr algn="l"/>
            <a:r>
              <a:rPr lang="en-US" sz="2000">
                <a:latin typeface="Times New Roman" panose="02020603050405020304" pitchFamily="18" charset="0"/>
                <a:cs typeface="Times New Roman" panose="02020603050405020304" pitchFamily="18" charset="0"/>
              </a:rPr>
              <a:t>Anak usia kurang dari 15 hari: 20–50 mg/kgBB dengan suntikan IV . Anak usia 15 hari – 12 tahun: 50–80mg/kgBB per haridengan suntikan Dosis dapat ditingkatkan menjadi 100 mg/kgBB per hari jika infeksi serius. </a:t>
            </a:r>
          </a:p>
          <a:p>
            <a:pPr algn="l"/>
            <a:r>
              <a:rPr lang="en-US" sz="2000">
                <a:latin typeface="Times New Roman" panose="02020603050405020304" pitchFamily="18" charset="0"/>
                <a:cs typeface="Times New Roman" panose="02020603050405020304" pitchFamily="18" charset="0"/>
              </a:rPr>
              <a:t>Bentuk sediaan:</a:t>
            </a:r>
          </a:p>
          <a:p>
            <a:pPr algn="l"/>
            <a:r>
              <a:rPr lang="en-US" sz="2000">
                <a:latin typeface="Times New Roman" panose="02020603050405020304" pitchFamily="18" charset="0"/>
                <a:cs typeface="Times New Roman" panose="02020603050405020304" pitchFamily="18" charset="0"/>
              </a:rPr>
              <a:t>- Vial Ceftriaxone (Broadced) 1 g + ampul Sterile Water for Injection 10 ml</a:t>
            </a:r>
          </a:p>
          <a:p>
            <a:pPr algn="l"/>
            <a:r>
              <a:rPr lang="en-US" sz="2000">
                <a:latin typeface="Times New Roman" panose="02020603050405020304" pitchFamily="18" charset="0"/>
                <a:cs typeface="Times New Roman" panose="02020603050405020304" pitchFamily="18" charset="0"/>
              </a:rPr>
              <a:t>- Hospital Pack, terdiri dari:</a:t>
            </a:r>
          </a:p>
          <a:p>
            <a:pPr algn="l"/>
            <a:r>
              <a:rPr lang="en-US" sz="2000">
                <a:latin typeface="Times New Roman" panose="02020603050405020304" pitchFamily="18" charset="0"/>
                <a:cs typeface="Times New Roman" panose="02020603050405020304" pitchFamily="18" charset="0"/>
              </a:rPr>
              <a:t>1) 1 vial Ceftriaxone (Broadced) 1 g</a:t>
            </a:r>
          </a:p>
          <a:p>
            <a:pPr algn="l"/>
            <a:r>
              <a:rPr lang="en-US" sz="2000">
                <a:latin typeface="Times New Roman" panose="02020603050405020304" pitchFamily="18" charset="0"/>
                <a:cs typeface="Times New Roman" panose="02020603050405020304" pitchFamily="18" charset="0"/>
              </a:rPr>
              <a:t>2) 1 minibag berisi NaCl 0,9% 50 mL sebagai pelarut</a:t>
            </a:r>
          </a:p>
          <a:p>
            <a:pPr algn="l"/>
            <a:r>
              <a:rPr lang="en-US" sz="2000">
                <a:latin typeface="Times New Roman" panose="02020603050405020304" pitchFamily="18" charset="0"/>
                <a:cs typeface="Times New Roman" panose="02020603050405020304" pitchFamily="18" charset="0"/>
              </a:rPr>
              <a:t>3) 1 alat rekonstitusi sistem tertutup untuk menghubungkan vial dengan minibag</a:t>
            </a:r>
          </a:p>
          <a:p>
            <a:pPr algn="l"/>
            <a:r>
              <a:rPr lang="en-US" sz="2000">
                <a:latin typeface="Times New Roman" panose="02020603050405020304" pitchFamily="18" charset="0"/>
                <a:cs typeface="Times New Roman" panose="02020603050405020304" pitchFamily="18" charset="0"/>
              </a:rPr>
              <a:t>Cara rekonstitusi Broadced Hospital Pack:</a:t>
            </a:r>
          </a:p>
          <a:p>
            <a:pPr algn="l"/>
            <a:r>
              <a:rPr lang="en-US" sz="2000">
                <a:latin typeface="Times New Roman" panose="02020603050405020304" pitchFamily="18" charset="0"/>
                <a:cs typeface="Times New Roman" panose="02020603050405020304" pitchFamily="18" charset="0"/>
              </a:rPr>
              <a:t>1.Buka tutup pelindung dari vial Ceftriaxone (BroadcePacg
2.Desinfeksi sumbat vial, letakkan vial pada permukaan datar. </a:t>
            </a:r>
          </a:p>
          <a:p>
            <a:pPr algn="l"/>
            <a:r>
              <a:rPr lang="en-US" sz="2000">
                <a:latin typeface="Times New Roman" panose="02020603050405020304" pitchFamily="18" charset="0"/>
                <a:cs typeface="Times New Roman" panose="02020603050405020304" pitchFamily="18" charset="0"/>
              </a:rPr>
              <a:t>3.Buka tutup alat rekonstitusi.</a:t>
            </a:r>
          </a:p>
          <a:p>
            <a:pPr algn="l"/>
            <a:r>
              <a:rPr lang="en-US" b="1"/>
              <a:t>
</a:t>
            </a:r>
          </a:p>
        </p:txBody>
      </p:sp>
      <p:sp>
        <p:nvSpPr>
          <p:cNvPr id="3" name="TextBox 2">
            <a:extLst>
              <a:ext uri="{FF2B5EF4-FFF2-40B4-BE49-F238E27FC236}">
                <a16:creationId xmlns:a16="http://schemas.microsoft.com/office/drawing/2014/main" id="{F51462F4-4B25-1142-A6E2-5EF44BEFBAEE}"/>
              </a:ext>
            </a:extLst>
          </p:cNvPr>
          <p:cNvSpPr txBox="1"/>
          <p:nvPr/>
        </p:nvSpPr>
        <p:spPr>
          <a:xfrm>
            <a:off x="6906898" y="0"/>
            <a:ext cx="5285102" cy="6863417"/>
          </a:xfrm>
          <a:prstGeom prst="rect">
            <a:avLst/>
          </a:prstGeom>
          <a:noFill/>
        </p:spPr>
        <p:txBody>
          <a:bodyPr wrap="square" rtlCol="0">
            <a:spAutoFit/>
          </a:bodyPr>
          <a:lstStyle/>
          <a:p>
            <a:pPr algn="l"/>
            <a:r>
              <a:rPr lang="en-US" sz="2000">
                <a:latin typeface="Times New Roman" panose="02020603050405020304" pitchFamily="18" charset="0"/>
                <a:cs typeface="Times New Roman" panose="02020603050405020304" pitchFamily="18" charset="0"/>
              </a:rPr>
              <a:t>4.Tekan jarum alat rekonstitusi ke sumbat vial.
5.Buka penutup dari minibag.
6.Desinfeksi medication port minibag.
7.Tekan jarum alat rekonstitusi ke medication port minibag.
8.Pegang minibag dengan posisi vial di bawah.
9.Tekan kantong maka cairan dari minibag mengisi vial. Kocok supaya obat terlarut sempurna.
10.Balikkan minibag agar posisi vial di atas. Tekan dan lepaskan minibag berulang-ulang agar udara masuk dalam vial dan mendorong larutan obat dari vial ke minibag.
11.Ulangi langkah 8 – 10 hingga semua larutan obat dari vial masuk ke minibag.
12.Kocok larutan dalam minibag dan periksa kembali apakah larutan sudah tercampur sempurna.
13.Lepaskan alat rekonstitusi dari medication port.
14.Larutan Broadced dalam minibag siap untuk digunakan</a:t>
            </a:r>
          </a:p>
        </p:txBody>
      </p:sp>
    </p:spTree>
    <p:extLst>
      <p:ext uri="{BB962C8B-B14F-4D97-AF65-F5344CB8AC3E}">
        <p14:creationId xmlns:p14="http://schemas.microsoft.com/office/powerpoint/2010/main" val="12651267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34FD841-8628-C746-8FB6-145D5D75F71C}"/>
              </a:ext>
            </a:extLst>
          </p:cNvPr>
          <p:cNvSpPr txBox="1"/>
          <p:nvPr/>
        </p:nvSpPr>
        <p:spPr>
          <a:xfrm>
            <a:off x="134471" y="428178"/>
            <a:ext cx="12192000" cy="6001643"/>
          </a:xfrm>
          <a:prstGeom prst="rect">
            <a:avLst/>
          </a:prstGeom>
          <a:noFill/>
        </p:spPr>
        <p:txBody>
          <a:bodyPr wrap="square" rtlCol="0">
            <a:spAutoFit/>
          </a:bodyPr>
          <a:lstStyle/>
          <a:p>
            <a:pPr algn="l"/>
            <a:r>
              <a:rPr lang="en-US" sz="2400" b="1">
                <a:latin typeface="Times New Roman" panose="02020603050405020304" pitchFamily="18" charset="0"/>
                <a:cs typeface="Times New Roman" panose="02020603050405020304" pitchFamily="18" charset="0"/>
              </a:rPr>
              <a:t>9.</a:t>
            </a:r>
            <a:r>
              <a:rPr lang="en-US" sz="2400">
                <a:latin typeface="Times New Roman" panose="02020603050405020304" pitchFamily="18" charset="0"/>
                <a:cs typeface="Times New Roman" panose="02020603050405020304" pitchFamily="18" charset="0"/>
              </a:rPr>
              <a:t> </a:t>
            </a:r>
            <a:r>
              <a:rPr lang="en-US" sz="2400" b="1">
                <a:latin typeface="Times New Roman" panose="02020603050405020304" pitchFamily="18" charset="0"/>
                <a:cs typeface="Times New Roman" panose="02020603050405020304" pitchFamily="18" charset="0"/>
              </a:rPr>
              <a:t>Pada sediaan amoxan sirup drop tiap 1 ml mengandung 100 ml amoxicillin DL amox = 500 mg untuk dewasa Jika ada pasien untuk anak &lt;7 tahun dosisnya adalah 125 mg tiap 8 jam berapa ml seduaan sirup amoxan drop yang diambil? </a:t>
            </a:r>
          </a:p>
          <a:p>
            <a:pPr algn="l"/>
            <a:endParaRPr lang="en-US" sz="2400">
              <a:latin typeface="Times New Roman" panose="02020603050405020304" pitchFamily="18" charset="0"/>
              <a:cs typeface="Times New Roman" panose="02020603050405020304" pitchFamily="18" charset="0"/>
            </a:endParaRPr>
          </a:p>
          <a:p>
            <a:pPr algn="l"/>
            <a:r>
              <a:rPr lang="en-US" sz="2400">
                <a:latin typeface="Times New Roman" panose="02020603050405020304" pitchFamily="18" charset="0"/>
                <a:cs typeface="Times New Roman" panose="02020603050405020304" pitchFamily="18" charset="0"/>
              </a:rPr>
              <a:t>Pembahasan = </a:t>
            </a:r>
          </a:p>
          <a:p>
            <a:pPr algn="l"/>
            <a:r>
              <a:rPr lang="en-US" sz="2400">
                <a:latin typeface="Times New Roman" panose="02020603050405020304" pitchFamily="18" charset="0"/>
                <a:cs typeface="Times New Roman" panose="02020603050405020304" pitchFamily="18" charset="0"/>
              </a:rPr>
              <a:t>Diketahui
Dl amox=500 mg untuk dewasa 
Tiap 1 ml amoxan drop mengandung 100 mg amoxilin.
Anak usia &lt;7 tahun dosis 125 mg tiap 8 jam berapa ml seduan sirup amoxan drop yg diberikan?
Jawab:1 ml=100 mg
Yang dibutuhkan adalah 125 ml setiap 8 jam sekali.
125 x4=500 mg.
125= ¼ dari 500 mg
Seduan yang dibutuhkan =125 mg
=1,25 ml
Perlu seduan sehari 3 kali yakni setiap 8 jam sekali harus minum obat dengan dosis 1,25 ml</a:t>
            </a:r>
          </a:p>
        </p:txBody>
      </p:sp>
    </p:spTree>
    <p:extLst>
      <p:ext uri="{BB962C8B-B14F-4D97-AF65-F5344CB8AC3E}">
        <p14:creationId xmlns:p14="http://schemas.microsoft.com/office/powerpoint/2010/main" val="35988456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56F484F-5715-2B4F-B399-E11AAFEDEF45}"/>
              </a:ext>
            </a:extLst>
          </p:cNvPr>
          <p:cNvSpPr txBox="1"/>
          <p:nvPr/>
        </p:nvSpPr>
        <p:spPr>
          <a:xfrm>
            <a:off x="0" y="366623"/>
            <a:ext cx="12192000" cy="6124754"/>
          </a:xfrm>
          <a:prstGeom prst="rect">
            <a:avLst/>
          </a:prstGeom>
          <a:noFill/>
        </p:spPr>
        <p:txBody>
          <a:bodyPr wrap="square" rtlCol="0">
            <a:spAutoFit/>
          </a:bodyPr>
          <a:lstStyle/>
          <a:p>
            <a:pPr algn="l"/>
            <a:r>
              <a:rPr lang="en-US" sz="2800" b="1">
                <a:latin typeface="Times New Roman" panose="02020603050405020304" pitchFamily="18" charset="0"/>
                <a:cs typeface="Times New Roman" panose="02020603050405020304" pitchFamily="18" charset="0"/>
              </a:rPr>
              <a:t>10. Sediaan lerzin dosis 5 mg dalam 5 ml (1 sendok takar) misalkan tertulis etiket leaflet obatnya untuk anak usia &lt; 2tahun dosis nya adalah 0,1 mg /kg bb</a:t>
            </a:r>
            <a:r>
              <a:rPr lang="en-US" sz="2800" b="1">
                <a:latin typeface="Times New Roman" panose="02020603050405020304" pitchFamily="18" charset="0"/>
                <a:cs typeface="Times New Roman" panose="02020603050405020304" pitchFamily="18" charset="0"/>
                <a:sym typeface="Wingdings" pitchFamily="2" charset="2"/>
              </a:rPr>
              <a:t></a:t>
            </a:r>
            <a:r>
              <a:rPr lang="en-US" sz="2800" b="1">
                <a:latin typeface="Times New Roman" panose="02020603050405020304" pitchFamily="18" charset="0"/>
                <a:cs typeface="Times New Roman" panose="02020603050405020304" pitchFamily="18" charset="0"/>
              </a:rPr>
              <a:t> maka berapa dosis yang diberikan untuk anak dengan berat badan 20 kg dalam resep tertulis
S 1 dd ac
Jelaskan maksud dari signa atau keterangan obat diatas yang harus disampaikan kepada pasien!</a:t>
            </a:r>
          </a:p>
          <a:p>
            <a:pPr algn="l"/>
            <a:endParaRPr lang="en-US" sz="2800">
              <a:latin typeface="Times New Roman" panose="02020603050405020304" pitchFamily="18" charset="0"/>
              <a:cs typeface="Times New Roman" panose="02020603050405020304" pitchFamily="18" charset="0"/>
            </a:endParaRPr>
          </a:p>
          <a:p>
            <a:pPr algn="l"/>
            <a:r>
              <a:rPr lang="en-US" sz="2800">
                <a:latin typeface="Times New Roman" panose="02020603050405020304" pitchFamily="18" charset="0"/>
                <a:cs typeface="Times New Roman" panose="02020603050405020304" pitchFamily="18" charset="0"/>
              </a:rPr>
              <a:t>Pembahasan = 
Sig. / S =signa, signetur =tulis pada label
dd = setiap hari
ac = Sebelum makan
S 1 dd ac
dalam resep tertulis keterangan obat nya = 1x sehari sebelum makan</a:t>
            </a:r>
          </a:p>
        </p:txBody>
      </p:sp>
    </p:spTree>
    <p:extLst>
      <p:ext uri="{BB962C8B-B14F-4D97-AF65-F5344CB8AC3E}">
        <p14:creationId xmlns:p14="http://schemas.microsoft.com/office/powerpoint/2010/main" val="14002028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10</Slides>
  <Notes>0</Notes>
  <HiddenSlides>0</HiddenSlide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Quotable</vt:lpstr>
      <vt:lpstr>FARMAKOLOGI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Unknown User</dc:creator>
  <cp:lastModifiedBy>Unknown User</cp:lastModifiedBy>
  <cp:revision>2</cp:revision>
  <dcterms:created xsi:type="dcterms:W3CDTF">2022-04-19T22:50:14Z</dcterms:created>
  <dcterms:modified xsi:type="dcterms:W3CDTF">2022-04-20T15:46:18Z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caf9f17c1cc4478b9e07273baeac2511</vt:lpwstr>
  </property>
</Properties>
</file>