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y="10287000" cx="18288000"/>
  <p:notesSz cx="18288000" cy="10287000"/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tableStyles" Target="tableStyle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20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93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939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94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94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9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29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/>
        </p:spPr>
        <p:txBody>
          <a:bodyPr bIns="0" lIns="0" rIns="0" tIns="0" wrap="square">
            <a:spAutoFit/>
          </a:bodyPr>
          <a:p/>
        </p:txBody>
      </p:sp>
      <p:sp>
        <p:nvSpPr>
          <p:cNvPr id="1048930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/>
        </p:spPr>
        <p:txBody>
          <a:bodyPr bIns="0" lIns="0" rIns="0" tIns="0" wrap="square">
            <a:spAutoFit/>
          </a:bodyPr>
          <a:p/>
        </p:txBody>
      </p:sp>
      <p:sp>
        <p:nvSpPr>
          <p:cNvPr id="1048931" name="Holder 4"/>
          <p:cNvSpPr>
            <a:spLocks noGrp="1"/>
          </p:cNvSpPr>
          <p:nvPr>
            <p:ph type="ftr" sz="quarter" idx="5"/>
          </p:nvPr>
        </p:nvSpPr>
        <p:spPr/>
        <p:txBody>
          <a:bodyPr bIns="0" lIns="0" rIns="0" t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1048932" name="Holder 5"/>
          <p:cNvSpPr>
            <a:spLocks noGrp="1"/>
          </p:cNvSpPr>
          <p:nvPr>
            <p:ph type="dt" sz="half" idx="6"/>
          </p:nvPr>
        </p:nvSpPr>
        <p:spPr/>
        <p:txBody>
          <a:bodyPr bIns="0" lIns="0" rIns="0" t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1048933" name="Holder 6"/>
          <p:cNvSpPr>
            <a:spLocks noGrp="1"/>
          </p:cNvSpPr>
          <p:nvPr>
            <p:ph type="sldNum" sz="quarter" idx="7"/>
          </p:nvPr>
        </p:nvSpPr>
        <p:spPr/>
        <p:txBody>
          <a:bodyPr bIns="0" lIns="0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3" name="Holder 2"/>
          <p:cNvSpPr>
            <a:spLocks noGrp="1"/>
          </p:cNvSpPr>
          <p:nvPr>
            <p:ph type="title"/>
          </p:nvPr>
        </p:nvSpPr>
        <p:spPr/>
        <p:txBody>
          <a:bodyPr bIns="0" lIns="0" rIns="0" tIns="0"/>
          <a:lstStyle>
            <a:lvl1pPr>
              <a:defRPr b="1" sz="945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1048754" name="Holder 3"/>
          <p:cNvSpPr>
            <a:spLocks noGrp="1"/>
          </p:cNvSpPr>
          <p:nvPr>
            <p:ph type="body" idx="1"/>
          </p:nvPr>
        </p:nvSpPr>
        <p:spPr/>
        <p:txBody>
          <a:bodyPr bIns="0" lIns="0" rIns="0" tIns="0"/>
          <a:lstStyle>
            <a:lvl1pPr>
              <a:defRPr b="0" sz="225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1048755" name="Holder 4"/>
          <p:cNvSpPr>
            <a:spLocks noGrp="1"/>
          </p:cNvSpPr>
          <p:nvPr>
            <p:ph type="ftr" sz="quarter" idx="5"/>
          </p:nvPr>
        </p:nvSpPr>
        <p:spPr/>
        <p:txBody>
          <a:bodyPr bIns="0" lIns="0" rIns="0" t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1048756" name="Holder 5"/>
          <p:cNvSpPr>
            <a:spLocks noGrp="1"/>
          </p:cNvSpPr>
          <p:nvPr>
            <p:ph type="dt" sz="half" idx="6"/>
          </p:nvPr>
        </p:nvSpPr>
        <p:spPr/>
        <p:txBody>
          <a:bodyPr bIns="0" lIns="0" rIns="0" t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1048757" name="Holder 6"/>
          <p:cNvSpPr>
            <a:spLocks noGrp="1"/>
          </p:cNvSpPr>
          <p:nvPr>
            <p:ph type="sldNum" sz="quarter" idx="7"/>
          </p:nvPr>
        </p:nvSpPr>
        <p:spPr/>
        <p:txBody>
          <a:bodyPr bIns="0" lIns="0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3" name="Holder 2"/>
          <p:cNvSpPr>
            <a:spLocks noGrp="1"/>
          </p:cNvSpPr>
          <p:nvPr>
            <p:ph type="title"/>
          </p:nvPr>
        </p:nvSpPr>
        <p:spPr/>
        <p:txBody>
          <a:bodyPr bIns="0" lIns="0" rIns="0" tIns="0"/>
          <a:lstStyle>
            <a:lvl1pPr>
              <a:defRPr b="1" sz="945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1048804" name="Holder 3"/>
          <p:cNvSpPr>
            <a:spLocks noGrp="1"/>
          </p:cNvSpPr>
          <p:nvPr>
            <p:ph sz="half" idx="2"/>
          </p:nvPr>
        </p:nvSpPr>
        <p:spPr>
          <a:xfrm>
            <a:off x="2612092" y="3658102"/>
            <a:ext cx="3921759" cy="5179059"/>
          </a:xfrm>
          <a:prstGeom prst="rect"/>
        </p:spPr>
        <p:txBody>
          <a:bodyPr bIns="0" lIns="0" rIns="0" tIns="0" wrap="square">
            <a:spAutoFit/>
          </a:bodyPr>
          <a:lstStyle>
            <a:lvl1pPr>
              <a:defRPr b="0" sz="320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1048805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/>
        </p:spPr>
        <p:txBody>
          <a:bodyPr bIns="0" lIns="0" rIns="0" tIns="0" wrap="square">
            <a:spAutoFit/>
          </a:bodyPr>
          <a:p/>
        </p:txBody>
      </p:sp>
      <p:sp>
        <p:nvSpPr>
          <p:cNvPr id="1048806" name="Holder 5"/>
          <p:cNvSpPr>
            <a:spLocks noGrp="1"/>
          </p:cNvSpPr>
          <p:nvPr>
            <p:ph type="ftr" sz="quarter" idx="5"/>
          </p:nvPr>
        </p:nvSpPr>
        <p:spPr/>
        <p:txBody>
          <a:bodyPr bIns="0" lIns="0" rIns="0" t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1048807" name="Holder 6"/>
          <p:cNvSpPr>
            <a:spLocks noGrp="1"/>
          </p:cNvSpPr>
          <p:nvPr>
            <p:ph type="dt" sz="half" idx="6"/>
          </p:nvPr>
        </p:nvSpPr>
        <p:spPr/>
        <p:txBody>
          <a:bodyPr bIns="0" lIns="0" rIns="0" t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1048808" name="Holder 7"/>
          <p:cNvSpPr>
            <a:spLocks noGrp="1"/>
          </p:cNvSpPr>
          <p:nvPr>
            <p:ph type="sldNum" sz="quarter" idx="7"/>
          </p:nvPr>
        </p:nvSpPr>
        <p:spPr/>
        <p:txBody>
          <a:bodyPr bIns="0" lIns="0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">
  <p:cSld name="Title Only">
    <p:bg>
      <p:bgPr>
        <a:solidFill>
          <a:schemeClr val="bg1"/>
        </a:solidFill>
        <a:effectLst/>
      </p:bgPr>
    </p:bg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ah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FF1DB"/>
          </a:solidFill>
        </p:spPr>
        <p:txBody>
          <a:bodyPr bIns="0" lIns="0" rIns="0" rtlCol="0" tIns="0" wrap="square"/>
          <a:p/>
        </p:txBody>
      </p:sp>
      <p:sp>
        <p:nvSpPr>
          <p:cNvPr id="1048668" name="bg object 17"/>
          <p:cNvSpPr/>
          <p:nvPr/>
        </p:nvSpPr>
        <p:spPr>
          <a:xfrm>
            <a:off x="0" y="0"/>
            <a:ext cx="18288000" cy="2102485"/>
          </a:xfrm>
          <a:custGeom>
            <a:avLst/>
            <a:ahLst/>
            <a:rect l="l" t="t" r="r" b="b"/>
            <a:pathLst>
              <a:path w="18288000" h="2102485">
                <a:moveTo>
                  <a:pt x="18287988" y="241896"/>
                </a:moveTo>
                <a:lnTo>
                  <a:pt x="17714621" y="241896"/>
                </a:lnTo>
                <a:lnTo>
                  <a:pt x="17714621" y="203"/>
                </a:lnTo>
                <a:lnTo>
                  <a:pt x="17693158" y="203"/>
                </a:lnTo>
                <a:lnTo>
                  <a:pt x="17693158" y="2071255"/>
                </a:lnTo>
                <a:lnTo>
                  <a:pt x="17104068" y="2071255"/>
                </a:lnTo>
                <a:lnTo>
                  <a:pt x="17104068" y="1489252"/>
                </a:lnTo>
                <a:lnTo>
                  <a:pt x="17693158" y="1489252"/>
                </a:lnTo>
                <a:lnTo>
                  <a:pt x="17693158" y="1467751"/>
                </a:lnTo>
                <a:lnTo>
                  <a:pt x="17104068" y="1467751"/>
                </a:lnTo>
                <a:lnTo>
                  <a:pt x="17104068" y="876325"/>
                </a:lnTo>
                <a:lnTo>
                  <a:pt x="17693158" y="876325"/>
                </a:lnTo>
                <a:lnTo>
                  <a:pt x="17693158" y="854824"/>
                </a:lnTo>
                <a:lnTo>
                  <a:pt x="17104068" y="854824"/>
                </a:lnTo>
                <a:lnTo>
                  <a:pt x="17104068" y="263398"/>
                </a:lnTo>
                <a:lnTo>
                  <a:pt x="17693158" y="263398"/>
                </a:lnTo>
                <a:lnTo>
                  <a:pt x="17693158" y="241896"/>
                </a:lnTo>
                <a:lnTo>
                  <a:pt x="17104068" y="241896"/>
                </a:lnTo>
                <a:lnTo>
                  <a:pt x="17104068" y="203"/>
                </a:lnTo>
                <a:lnTo>
                  <a:pt x="17082605" y="203"/>
                </a:lnTo>
                <a:lnTo>
                  <a:pt x="17082605" y="2071255"/>
                </a:lnTo>
                <a:lnTo>
                  <a:pt x="16493668" y="2071255"/>
                </a:lnTo>
                <a:lnTo>
                  <a:pt x="16493668" y="1489252"/>
                </a:lnTo>
                <a:lnTo>
                  <a:pt x="17082605" y="1489252"/>
                </a:lnTo>
                <a:lnTo>
                  <a:pt x="17082605" y="1467751"/>
                </a:lnTo>
                <a:lnTo>
                  <a:pt x="16493668" y="1467751"/>
                </a:lnTo>
                <a:lnTo>
                  <a:pt x="16493668" y="876325"/>
                </a:lnTo>
                <a:lnTo>
                  <a:pt x="17082605" y="876325"/>
                </a:lnTo>
                <a:lnTo>
                  <a:pt x="17082605" y="854824"/>
                </a:lnTo>
                <a:lnTo>
                  <a:pt x="16493668" y="854824"/>
                </a:lnTo>
                <a:lnTo>
                  <a:pt x="16493668" y="263398"/>
                </a:lnTo>
                <a:lnTo>
                  <a:pt x="17082605" y="263398"/>
                </a:lnTo>
                <a:lnTo>
                  <a:pt x="17082605" y="241896"/>
                </a:lnTo>
                <a:lnTo>
                  <a:pt x="16493668" y="241896"/>
                </a:lnTo>
                <a:lnTo>
                  <a:pt x="16493668" y="203"/>
                </a:lnTo>
                <a:lnTo>
                  <a:pt x="16472192" y="203"/>
                </a:lnTo>
                <a:lnTo>
                  <a:pt x="16472192" y="2071255"/>
                </a:lnTo>
                <a:lnTo>
                  <a:pt x="15883395" y="2071255"/>
                </a:lnTo>
                <a:lnTo>
                  <a:pt x="15883395" y="1489252"/>
                </a:lnTo>
                <a:lnTo>
                  <a:pt x="16472192" y="1489252"/>
                </a:lnTo>
                <a:lnTo>
                  <a:pt x="16472192" y="1467751"/>
                </a:lnTo>
                <a:lnTo>
                  <a:pt x="15883395" y="1467751"/>
                </a:lnTo>
                <a:lnTo>
                  <a:pt x="15883395" y="876325"/>
                </a:lnTo>
                <a:lnTo>
                  <a:pt x="16472192" y="876325"/>
                </a:lnTo>
                <a:lnTo>
                  <a:pt x="16472192" y="854824"/>
                </a:lnTo>
                <a:lnTo>
                  <a:pt x="15883395" y="854824"/>
                </a:lnTo>
                <a:lnTo>
                  <a:pt x="15883395" y="263398"/>
                </a:lnTo>
                <a:lnTo>
                  <a:pt x="16472192" y="263398"/>
                </a:lnTo>
                <a:lnTo>
                  <a:pt x="16472192" y="241896"/>
                </a:lnTo>
                <a:lnTo>
                  <a:pt x="15883395" y="241896"/>
                </a:lnTo>
                <a:lnTo>
                  <a:pt x="15883395" y="203"/>
                </a:lnTo>
                <a:lnTo>
                  <a:pt x="15861919" y="203"/>
                </a:lnTo>
                <a:lnTo>
                  <a:pt x="15861919" y="2071255"/>
                </a:lnTo>
                <a:lnTo>
                  <a:pt x="15272842" y="2071255"/>
                </a:lnTo>
                <a:lnTo>
                  <a:pt x="15272842" y="1489252"/>
                </a:lnTo>
                <a:lnTo>
                  <a:pt x="15861919" y="1489252"/>
                </a:lnTo>
                <a:lnTo>
                  <a:pt x="15861919" y="1467751"/>
                </a:lnTo>
                <a:lnTo>
                  <a:pt x="15272842" y="1467751"/>
                </a:lnTo>
                <a:lnTo>
                  <a:pt x="15272842" y="876325"/>
                </a:lnTo>
                <a:lnTo>
                  <a:pt x="15861919" y="876325"/>
                </a:lnTo>
                <a:lnTo>
                  <a:pt x="15861919" y="854824"/>
                </a:lnTo>
                <a:lnTo>
                  <a:pt x="15272842" y="854824"/>
                </a:lnTo>
                <a:lnTo>
                  <a:pt x="15272842" y="263398"/>
                </a:lnTo>
                <a:lnTo>
                  <a:pt x="15861919" y="263398"/>
                </a:lnTo>
                <a:lnTo>
                  <a:pt x="15861919" y="241896"/>
                </a:lnTo>
                <a:lnTo>
                  <a:pt x="15272842" y="241896"/>
                </a:lnTo>
                <a:lnTo>
                  <a:pt x="15272842" y="203"/>
                </a:lnTo>
                <a:lnTo>
                  <a:pt x="15251367" y="203"/>
                </a:lnTo>
                <a:lnTo>
                  <a:pt x="15251367" y="2071255"/>
                </a:lnTo>
                <a:lnTo>
                  <a:pt x="14662430" y="2071255"/>
                </a:lnTo>
                <a:lnTo>
                  <a:pt x="14662430" y="1489252"/>
                </a:lnTo>
                <a:lnTo>
                  <a:pt x="15251367" y="1489252"/>
                </a:lnTo>
                <a:lnTo>
                  <a:pt x="15251367" y="1467751"/>
                </a:lnTo>
                <a:lnTo>
                  <a:pt x="14662430" y="1467751"/>
                </a:lnTo>
                <a:lnTo>
                  <a:pt x="14662430" y="876325"/>
                </a:lnTo>
                <a:lnTo>
                  <a:pt x="15251367" y="876325"/>
                </a:lnTo>
                <a:lnTo>
                  <a:pt x="15251367" y="854824"/>
                </a:lnTo>
                <a:lnTo>
                  <a:pt x="14662430" y="854824"/>
                </a:lnTo>
                <a:lnTo>
                  <a:pt x="14662430" y="263398"/>
                </a:lnTo>
                <a:lnTo>
                  <a:pt x="15251367" y="263398"/>
                </a:lnTo>
                <a:lnTo>
                  <a:pt x="15251367" y="241896"/>
                </a:lnTo>
                <a:lnTo>
                  <a:pt x="14662430" y="241896"/>
                </a:lnTo>
                <a:lnTo>
                  <a:pt x="14662430" y="203"/>
                </a:lnTo>
                <a:lnTo>
                  <a:pt x="14640954" y="203"/>
                </a:lnTo>
                <a:lnTo>
                  <a:pt x="14640954" y="2071255"/>
                </a:lnTo>
                <a:lnTo>
                  <a:pt x="14052017" y="2071255"/>
                </a:lnTo>
                <a:lnTo>
                  <a:pt x="14052017" y="1489252"/>
                </a:lnTo>
                <a:lnTo>
                  <a:pt x="14640954" y="1489252"/>
                </a:lnTo>
                <a:lnTo>
                  <a:pt x="14640954" y="1467751"/>
                </a:lnTo>
                <a:lnTo>
                  <a:pt x="14052017" y="1467751"/>
                </a:lnTo>
                <a:lnTo>
                  <a:pt x="14052017" y="876325"/>
                </a:lnTo>
                <a:lnTo>
                  <a:pt x="14640954" y="876325"/>
                </a:lnTo>
                <a:lnTo>
                  <a:pt x="14640954" y="854824"/>
                </a:lnTo>
                <a:lnTo>
                  <a:pt x="14052017" y="854824"/>
                </a:lnTo>
                <a:lnTo>
                  <a:pt x="14052017" y="263398"/>
                </a:lnTo>
                <a:lnTo>
                  <a:pt x="14640954" y="263398"/>
                </a:lnTo>
                <a:lnTo>
                  <a:pt x="14640954" y="241896"/>
                </a:lnTo>
                <a:lnTo>
                  <a:pt x="14052017" y="241896"/>
                </a:lnTo>
                <a:lnTo>
                  <a:pt x="14052017" y="203"/>
                </a:lnTo>
                <a:lnTo>
                  <a:pt x="14030541" y="203"/>
                </a:lnTo>
                <a:lnTo>
                  <a:pt x="14030541" y="2071255"/>
                </a:lnTo>
                <a:lnTo>
                  <a:pt x="13441604" y="2071255"/>
                </a:lnTo>
                <a:lnTo>
                  <a:pt x="13441604" y="1489252"/>
                </a:lnTo>
                <a:lnTo>
                  <a:pt x="14030541" y="1489252"/>
                </a:lnTo>
                <a:lnTo>
                  <a:pt x="14030541" y="1467751"/>
                </a:lnTo>
                <a:lnTo>
                  <a:pt x="13441604" y="1467751"/>
                </a:lnTo>
                <a:lnTo>
                  <a:pt x="13441604" y="876325"/>
                </a:lnTo>
                <a:lnTo>
                  <a:pt x="14030541" y="876325"/>
                </a:lnTo>
                <a:lnTo>
                  <a:pt x="14030541" y="854824"/>
                </a:lnTo>
                <a:lnTo>
                  <a:pt x="13441604" y="854824"/>
                </a:lnTo>
                <a:lnTo>
                  <a:pt x="13441604" y="263398"/>
                </a:lnTo>
                <a:lnTo>
                  <a:pt x="14030541" y="263398"/>
                </a:lnTo>
                <a:lnTo>
                  <a:pt x="14030541" y="241896"/>
                </a:lnTo>
                <a:lnTo>
                  <a:pt x="13441604" y="241896"/>
                </a:lnTo>
                <a:lnTo>
                  <a:pt x="13441604" y="203"/>
                </a:lnTo>
                <a:lnTo>
                  <a:pt x="13420128" y="203"/>
                </a:lnTo>
                <a:lnTo>
                  <a:pt x="13420128" y="2071255"/>
                </a:lnTo>
                <a:lnTo>
                  <a:pt x="12831191" y="2071255"/>
                </a:lnTo>
                <a:lnTo>
                  <a:pt x="12831191" y="1489252"/>
                </a:lnTo>
                <a:lnTo>
                  <a:pt x="13420128" y="1489252"/>
                </a:lnTo>
                <a:lnTo>
                  <a:pt x="13420128" y="1467751"/>
                </a:lnTo>
                <a:lnTo>
                  <a:pt x="12831191" y="1467751"/>
                </a:lnTo>
                <a:lnTo>
                  <a:pt x="12831191" y="876325"/>
                </a:lnTo>
                <a:lnTo>
                  <a:pt x="13420128" y="876325"/>
                </a:lnTo>
                <a:lnTo>
                  <a:pt x="13420128" y="854824"/>
                </a:lnTo>
                <a:lnTo>
                  <a:pt x="12831191" y="854824"/>
                </a:lnTo>
                <a:lnTo>
                  <a:pt x="12831191" y="263398"/>
                </a:lnTo>
                <a:lnTo>
                  <a:pt x="13420128" y="263398"/>
                </a:lnTo>
                <a:lnTo>
                  <a:pt x="13420128" y="241896"/>
                </a:lnTo>
                <a:lnTo>
                  <a:pt x="12831191" y="241896"/>
                </a:lnTo>
                <a:lnTo>
                  <a:pt x="12831191" y="203"/>
                </a:lnTo>
                <a:lnTo>
                  <a:pt x="12809715" y="203"/>
                </a:lnTo>
                <a:lnTo>
                  <a:pt x="12809715" y="2071255"/>
                </a:lnTo>
                <a:lnTo>
                  <a:pt x="12219788" y="2071255"/>
                </a:lnTo>
                <a:lnTo>
                  <a:pt x="12219788" y="1489252"/>
                </a:lnTo>
                <a:lnTo>
                  <a:pt x="12809715" y="1489252"/>
                </a:lnTo>
                <a:lnTo>
                  <a:pt x="12809715" y="1467751"/>
                </a:lnTo>
                <a:lnTo>
                  <a:pt x="12219788" y="1467751"/>
                </a:lnTo>
                <a:lnTo>
                  <a:pt x="12219788" y="876325"/>
                </a:lnTo>
                <a:lnTo>
                  <a:pt x="12809715" y="876325"/>
                </a:lnTo>
                <a:lnTo>
                  <a:pt x="12809715" y="854824"/>
                </a:lnTo>
                <a:lnTo>
                  <a:pt x="12219788" y="854824"/>
                </a:lnTo>
                <a:lnTo>
                  <a:pt x="12219788" y="263398"/>
                </a:lnTo>
                <a:lnTo>
                  <a:pt x="12809715" y="263398"/>
                </a:lnTo>
                <a:lnTo>
                  <a:pt x="12809715" y="241896"/>
                </a:lnTo>
                <a:lnTo>
                  <a:pt x="12219788" y="241896"/>
                </a:lnTo>
                <a:lnTo>
                  <a:pt x="12219788" y="0"/>
                </a:lnTo>
                <a:lnTo>
                  <a:pt x="12199315" y="0"/>
                </a:lnTo>
                <a:lnTo>
                  <a:pt x="12199315" y="203"/>
                </a:lnTo>
                <a:lnTo>
                  <a:pt x="12199315" y="2070925"/>
                </a:lnTo>
                <a:lnTo>
                  <a:pt x="12199315" y="2071255"/>
                </a:lnTo>
                <a:lnTo>
                  <a:pt x="11588445" y="2071255"/>
                </a:lnTo>
                <a:lnTo>
                  <a:pt x="11588445" y="1489252"/>
                </a:lnTo>
                <a:lnTo>
                  <a:pt x="12189117" y="1489252"/>
                </a:lnTo>
                <a:lnTo>
                  <a:pt x="12189117" y="2070925"/>
                </a:lnTo>
                <a:lnTo>
                  <a:pt x="12199315" y="2070925"/>
                </a:lnTo>
                <a:lnTo>
                  <a:pt x="12199315" y="203"/>
                </a:lnTo>
                <a:lnTo>
                  <a:pt x="12189117" y="203"/>
                </a:lnTo>
                <a:lnTo>
                  <a:pt x="12189117" y="241896"/>
                </a:lnTo>
                <a:lnTo>
                  <a:pt x="12189117" y="263398"/>
                </a:lnTo>
                <a:lnTo>
                  <a:pt x="12189117" y="854824"/>
                </a:lnTo>
                <a:lnTo>
                  <a:pt x="12189117" y="876325"/>
                </a:lnTo>
                <a:lnTo>
                  <a:pt x="12189117" y="1467751"/>
                </a:lnTo>
                <a:lnTo>
                  <a:pt x="11588445" y="1467751"/>
                </a:lnTo>
                <a:lnTo>
                  <a:pt x="11588445" y="876325"/>
                </a:lnTo>
                <a:lnTo>
                  <a:pt x="12189117" y="876325"/>
                </a:lnTo>
                <a:lnTo>
                  <a:pt x="12189117" y="854824"/>
                </a:lnTo>
                <a:lnTo>
                  <a:pt x="11588445" y="854824"/>
                </a:lnTo>
                <a:lnTo>
                  <a:pt x="11588445" y="263398"/>
                </a:lnTo>
                <a:lnTo>
                  <a:pt x="12189117" y="263398"/>
                </a:lnTo>
                <a:lnTo>
                  <a:pt x="12189117" y="241896"/>
                </a:lnTo>
                <a:lnTo>
                  <a:pt x="11588445" y="241896"/>
                </a:lnTo>
                <a:lnTo>
                  <a:pt x="11588445" y="203"/>
                </a:lnTo>
                <a:lnTo>
                  <a:pt x="11566982" y="203"/>
                </a:lnTo>
                <a:lnTo>
                  <a:pt x="11566982" y="2071255"/>
                </a:lnTo>
                <a:lnTo>
                  <a:pt x="10977893" y="2071255"/>
                </a:lnTo>
                <a:lnTo>
                  <a:pt x="10977893" y="1489252"/>
                </a:lnTo>
                <a:lnTo>
                  <a:pt x="11566982" y="1489252"/>
                </a:lnTo>
                <a:lnTo>
                  <a:pt x="11566982" y="1467751"/>
                </a:lnTo>
                <a:lnTo>
                  <a:pt x="10977893" y="1467751"/>
                </a:lnTo>
                <a:lnTo>
                  <a:pt x="10977893" y="876325"/>
                </a:lnTo>
                <a:lnTo>
                  <a:pt x="11566982" y="876325"/>
                </a:lnTo>
                <a:lnTo>
                  <a:pt x="11566982" y="854824"/>
                </a:lnTo>
                <a:lnTo>
                  <a:pt x="10977893" y="854824"/>
                </a:lnTo>
                <a:lnTo>
                  <a:pt x="10977893" y="263398"/>
                </a:lnTo>
                <a:lnTo>
                  <a:pt x="11566982" y="263398"/>
                </a:lnTo>
                <a:lnTo>
                  <a:pt x="11566982" y="241896"/>
                </a:lnTo>
                <a:lnTo>
                  <a:pt x="10977893" y="241896"/>
                </a:lnTo>
                <a:lnTo>
                  <a:pt x="10977893" y="203"/>
                </a:lnTo>
                <a:lnTo>
                  <a:pt x="10956430" y="203"/>
                </a:lnTo>
                <a:lnTo>
                  <a:pt x="10956430" y="2071255"/>
                </a:lnTo>
                <a:lnTo>
                  <a:pt x="10367493" y="2071255"/>
                </a:lnTo>
                <a:lnTo>
                  <a:pt x="10367493" y="1489252"/>
                </a:lnTo>
                <a:lnTo>
                  <a:pt x="10956430" y="1489252"/>
                </a:lnTo>
                <a:lnTo>
                  <a:pt x="10956430" y="1467751"/>
                </a:lnTo>
                <a:lnTo>
                  <a:pt x="10367493" y="1467751"/>
                </a:lnTo>
                <a:lnTo>
                  <a:pt x="10367493" y="876325"/>
                </a:lnTo>
                <a:lnTo>
                  <a:pt x="10956430" y="876325"/>
                </a:lnTo>
                <a:lnTo>
                  <a:pt x="10956430" y="854824"/>
                </a:lnTo>
                <a:lnTo>
                  <a:pt x="10367493" y="854824"/>
                </a:lnTo>
                <a:lnTo>
                  <a:pt x="10367493" y="263398"/>
                </a:lnTo>
                <a:lnTo>
                  <a:pt x="10956430" y="263398"/>
                </a:lnTo>
                <a:lnTo>
                  <a:pt x="10956430" y="241896"/>
                </a:lnTo>
                <a:lnTo>
                  <a:pt x="10367493" y="241896"/>
                </a:lnTo>
                <a:lnTo>
                  <a:pt x="10367493" y="203"/>
                </a:lnTo>
                <a:lnTo>
                  <a:pt x="10346017" y="203"/>
                </a:lnTo>
                <a:lnTo>
                  <a:pt x="10346017" y="2071255"/>
                </a:lnTo>
                <a:lnTo>
                  <a:pt x="9757219" y="2071255"/>
                </a:lnTo>
                <a:lnTo>
                  <a:pt x="9757219" y="1489252"/>
                </a:lnTo>
                <a:lnTo>
                  <a:pt x="10346017" y="1489252"/>
                </a:lnTo>
                <a:lnTo>
                  <a:pt x="10346017" y="1467751"/>
                </a:lnTo>
                <a:lnTo>
                  <a:pt x="9757219" y="1467751"/>
                </a:lnTo>
                <a:lnTo>
                  <a:pt x="9757219" y="876325"/>
                </a:lnTo>
                <a:lnTo>
                  <a:pt x="10346017" y="876325"/>
                </a:lnTo>
                <a:lnTo>
                  <a:pt x="10346017" y="854824"/>
                </a:lnTo>
                <a:lnTo>
                  <a:pt x="9757219" y="854824"/>
                </a:lnTo>
                <a:lnTo>
                  <a:pt x="9757219" y="263398"/>
                </a:lnTo>
                <a:lnTo>
                  <a:pt x="10346017" y="263398"/>
                </a:lnTo>
                <a:lnTo>
                  <a:pt x="10346017" y="241896"/>
                </a:lnTo>
                <a:lnTo>
                  <a:pt x="9757219" y="241896"/>
                </a:lnTo>
                <a:lnTo>
                  <a:pt x="9757219" y="203"/>
                </a:lnTo>
                <a:lnTo>
                  <a:pt x="9735744" y="203"/>
                </a:lnTo>
                <a:lnTo>
                  <a:pt x="9735744" y="2071255"/>
                </a:lnTo>
                <a:lnTo>
                  <a:pt x="9146667" y="2071255"/>
                </a:lnTo>
                <a:lnTo>
                  <a:pt x="9146667" y="1489252"/>
                </a:lnTo>
                <a:lnTo>
                  <a:pt x="9735744" y="1489252"/>
                </a:lnTo>
                <a:lnTo>
                  <a:pt x="9735744" y="1467751"/>
                </a:lnTo>
                <a:lnTo>
                  <a:pt x="9146667" y="1467751"/>
                </a:lnTo>
                <a:lnTo>
                  <a:pt x="9146667" y="876325"/>
                </a:lnTo>
                <a:lnTo>
                  <a:pt x="9735744" y="876325"/>
                </a:lnTo>
                <a:lnTo>
                  <a:pt x="9735744" y="854824"/>
                </a:lnTo>
                <a:lnTo>
                  <a:pt x="9146667" y="854824"/>
                </a:lnTo>
                <a:lnTo>
                  <a:pt x="9146667" y="263398"/>
                </a:lnTo>
                <a:lnTo>
                  <a:pt x="9735744" y="263398"/>
                </a:lnTo>
                <a:lnTo>
                  <a:pt x="9735744" y="241896"/>
                </a:lnTo>
                <a:lnTo>
                  <a:pt x="9146667" y="241896"/>
                </a:lnTo>
                <a:lnTo>
                  <a:pt x="9146667" y="203"/>
                </a:lnTo>
                <a:lnTo>
                  <a:pt x="9125191" y="203"/>
                </a:lnTo>
                <a:lnTo>
                  <a:pt x="9125191" y="2071255"/>
                </a:lnTo>
                <a:lnTo>
                  <a:pt x="8536254" y="2071255"/>
                </a:lnTo>
                <a:lnTo>
                  <a:pt x="8536254" y="1489252"/>
                </a:lnTo>
                <a:lnTo>
                  <a:pt x="9125191" y="1489252"/>
                </a:lnTo>
                <a:lnTo>
                  <a:pt x="9125191" y="1467751"/>
                </a:lnTo>
                <a:lnTo>
                  <a:pt x="8536254" y="1467751"/>
                </a:lnTo>
                <a:lnTo>
                  <a:pt x="8536254" y="876325"/>
                </a:lnTo>
                <a:lnTo>
                  <a:pt x="9125191" y="876325"/>
                </a:lnTo>
                <a:lnTo>
                  <a:pt x="9125191" y="854824"/>
                </a:lnTo>
                <a:lnTo>
                  <a:pt x="8536254" y="854824"/>
                </a:lnTo>
                <a:lnTo>
                  <a:pt x="8536254" y="263398"/>
                </a:lnTo>
                <a:lnTo>
                  <a:pt x="9125191" y="263398"/>
                </a:lnTo>
                <a:lnTo>
                  <a:pt x="9125191" y="241896"/>
                </a:lnTo>
                <a:lnTo>
                  <a:pt x="8536254" y="241896"/>
                </a:lnTo>
                <a:lnTo>
                  <a:pt x="8536254" y="203"/>
                </a:lnTo>
                <a:lnTo>
                  <a:pt x="8514778" y="203"/>
                </a:lnTo>
                <a:lnTo>
                  <a:pt x="8514778" y="2071255"/>
                </a:lnTo>
                <a:lnTo>
                  <a:pt x="7925841" y="2071255"/>
                </a:lnTo>
                <a:lnTo>
                  <a:pt x="7925841" y="1489252"/>
                </a:lnTo>
                <a:lnTo>
                  <a:pt x="8514778" y="1489252"/>
                </a:lnTo>
                <a:lnTo>
                  <a:pt x="8514778" y="1467751"/>
                </a:lnTo>
                <a:lnTo>
                  <a:pt x="7925841" y="1467751"/>
                </a:lnTo>
                <a:lnTo>
                  <a:pt x="7925841" y="876325"/>
                </a:lnTo>
                <a:lnTo>
                  <a:pt x="8514778" y="876325"/>
                </a:lnTo>
                <a:lnTo>
                  <a:pt x="8514778" y="854824"/>
                </a:lnTo>
                <a:lnTo>
                  <a:pt x="7925841" y="854824"/>
                </a:lnTo>
                <a:lnTo>
                  <a:pt x="7925841" y="263398"/>
                </a:lnTo>
                <a:lnTo>
                  <a:pt x="8514778" y="263398"/>
                </a:lnTo>
                <a:lnTo>
                  <a:pt x="8514778" y="241896"/>
                </a:lnTo>
                <a:lnTo>
                  <a:pt x="7925841" y="241896"/>
                </a:lnTo>
                <a:lnTo>
                  <a:pt x="7925841" y="203"/>
                </a:lnTo>
                <a:lnTo>
                  <a:pt x="7904366" y="203"/>
                </a:lnTo>
                <a:lnTo>
                  <a:pt x="7904366" y="2071255"/>
                </a:lnTo>
                <a:lnTo>
                  <a:pt x="7315428" y="2071255"/>
                </a:lnTo>
                <a:lnTo>
                  <a:pt x="7315428" y="1489252"/>
                </a:lnTo>
                <a:lnTo>
                  <a:pt x="7904366" y="1489252"/>
                </a:lnTo>
                <a:lnTo>
                  <a:pt x="7904366" y="1467751"/>
                </a:lnTo>
                <a:lnTo>
                  <a:pt x="7315428" y="1467751"/>
                </a:lnTo>
                <a:lnTo>
                  <a:pt x="7315428" y="876325"/>
                </a:lnTo>
                <a:lnTo>
                  <a:pt x="7904366" y="876325"/>
                </a:lnTo>
                <a:lnTo>
                  <a:pt x="7904366" y="854824"/>
                </a:lnTo>
                <a:lnTo>
                  <a:pt x="7315428" y="854824"/>
                </a:lnTo>
                <a:lnTo>
                  <a:pt x="7315428" y="263398"/>
                </a:lnTo>
                <a:lnTo>
                  <a:pt x="7904366" y="263398"/>
                </a:lnTo>
                <a:lnTo>
                  <a:pt x="7904366" y="241896"/>
                </a:lnTo>
                <a:lnTo>
                  <a:pt x="7315428" y="241896"/>
                </a:lnTo>
                <a:lnTo>
                  <a:pt x="7315428" y="203"/>
                </a:lnTo>
                <a:lnTo>
                  <a:pt x="7293953" y="203"/>
                </a:lnTo>
                <a:lnTo>
                  <a:pt x="7293953" y="2071255"/>
                </a:lnTo>
                <a:lnTo>
                  <a:pt x="6705016" y="2071255"/>
                </a:lnTo>
                <a:lnTo>
                  <a:pt x="6705016" y="1489252"/>
                </a:lnTo>
                <a:lnTo>
                  <a:pt x="7293953" y="1489252"/>
                </a:lnTo>
                <a:lnTo>
                  <a:pt x="7293953" y="1467751"/>
                </a:lnTo>
                <a:lnTo>
                  <a:pt x="6705016" y="1467751"/>
                </a:lnTo>
                <a:lnTo>
                  <a:pt x="6705016" y="876325"/>
                </a:lnTo>
                <a:lnTo>
                  <a:pt x="7293953" y="876325"/>
                </a:lnTo>
                <a:lnTo>
                  <a:pt x="7293953" y="854824"/>
                </a:lnTo>
                <a:lnTo>
                  <a:pt x="6705016" y="854824"/>
                </a:lnTo>
                <a:lnTo>
                  <a:pt x="6705016" y="263398"/>
                </a:lnTo>
                <a:lnTo>
                  <a:pt x="7293953" y="263398"/>
                </a:lnTo>
                <a:lnTo>
                  <a:pt x="7293953" y="241896"/>
                </a:lnTo>
                <a:lnTo>
                  <a:pt x="6705016" y="241896"/>
                </a:lnTo>
                <a:lnTo>
                  <a:pt x="6705016" y="203"/>
                </a:lnTo>
                <a:lnTo>
                  <a:pt x="6683540" y="203"/>
                </a:lnTo>
                <a:lnTo>
                  <a:pt x="6683540" y="2071255"/>
                </a:lnTo>
                <a:lnTo>
                  <a:pt x="6093612" y="2071255"/>
                </a:lnTo>
                <a:lnTo>
                  <a:pt x="6093612" y="1489252"/>
                </a:lnTo>
                <a:lnTo>
                  <a:pt x="6683540" y="1489252"/>
                </a:lnTo>
                <a:lnTo>
                  <a:pt x="6683540" y="1467751"/>
                </a:lnTo>
                <a:lnTo>
                  <a:pt x="6093612" y="1467751"/>
                </a:lnTo>
                <a:lnTo>
                  <a:pt x="6093612" y="876325"/>
                </a:lnTo>
                <a:lnTo>
                  <a:pt x="6683540" y="876325"/>
                </a:lnTo>
                <a:lnTo>
                  <a:pt x="6683540" y="854824"/>
                </a:lnTo>
                <a:lnTo>
                  <a:pt x="6093612" y="854824"/>
                </a:lnTo>
                <a:lnTo>
                  <a:pt x="6093612" y="263398"/>
                </a:lnTo>
                <a:lnTo>
                  <a:pt x="6683540" y="263398"/>
                </a:lnTo>
                <a:lnTo>
                  <a:pt x="6683540" y="241896"/>
                </a:lnTo>
                <a:lnTo>
                  <a:pt x="6093612" y="241896"/>
                </a:lnTo>
                <a:lnTo>
                  <a:pt x="6093612" y="0"/>
                </a:lnTo>
                <a:lnTo>
                  <a:pt x="6083300" y="0"/>
                </a:lnTo>
                <a:lnTo>
                  <a:pt x="6073140" y="0"/>
                </a:lnTo>
                <a:lnTo>
                  <a:pt x="6062967" y="0"/>
                </a:lnTo>
                <a:lnTo>
                  <a:pt x="6062967" y="241896"/>
                </a:lnTo>
                <a:lnTo>
                  <a:pt x="6062967" y="2068385"/>
                </a:lnTo>
                <a:lnTo>
                  <a:pt x="5462295" y="2068385"/>
                </a:lnTo>
                <a:lnTo>
                  <a:pt x="5462295" y="1489252"/>
                </a:lnTo>
                <a:lnTo>
                  <a:pt x="6062967" y="1489252"/>
                </a:lnTo>
                <a:lnTo>
                  <a:pt x="6062967" y="1467751"/>
                </a:lnTo>
                <a:lnTo>
                  <a:pt x="5462295" y="1467751"/>
                </a:lnTo>
                <a:lnTo>
                  <a:pt x="5462295" y="876325"/>
                </a:lnTo>
                <a:lnTo>
                  <a:pt x="6062967" y="876325"/>
                </a:lnTo>
                <a:lnTo>
                  <a:pt x="6062967" y="854824"/>
                </a:lnTo>
                <a:lnTo>
                  <a:pt x="5462295" y="854824"/>
                </a:lnTo>
                <a:lnTo>
                  <a:pt x="5462295" y="263398"/>
                </a:lnTo>
                <a:lnTo>
                  <a:pt x="6062967" y="263398"/>
                </a:lnTo>
                <a:lnTo>
                  <a:pt x="6062967" y="241896"/>
                </a:lnTo>
                <a:lnTo>
                  <a:pt x="5462295" y="241896"/>
                </a:lnTo>
                <a:lnTo>
                  <a:pt x="5462295" y="203"/>
                </a:lnTo>
                <a:lnTo>
                  <a:pt x="5440832" y="203"/>
                </a:lnTo>
                <a:lnTo>
                  <a:pt x="5440832" y="2068385"/>
                </a:lnTo>
                <a:lnTo>
                  <a:pt x="4851743" y="2068385"/>
                </a:lnTo>
                <a:lnTo>
                  <a:pt x="4851743" y="1489252"/>
                </a:lnTo>
                <a:lnTo>
                  <a:pt x="5440832" y="1489252"/>
                </a:lnTo>
                <a:lnTo>
                  <a:pt x="5440832" y="1467751"/>
                </a:lnTo>
                <a:lnTo>
                  <a:pt x="4851743" y="1467751"/>
                </a:lnTo>
                <a:lnTo>
                  <a:pt x="4851743" y="876325"/>
                </a:lnTo>
                <a:lnTo>
                  <a:pt x="5440832" y="876325"/>
                </a:lnTo>
                <a:lnTo>
                  <a:pt x="5440832" y="854824"/>
                </a:lnTo>
                <a:lnTo>
                  <a:pt x="4851743" y="854824"/>
                </a:lnTo>
                <a:lnTo>
                  <a:pt x="4851743" y="263398"/>
                </a:lnTo>
                <a:lnTo>
                  <a:pt x="5440832" y="263398"/>
                </a:lnTo>
                <a:lnTo>
                  <a:pt x="5440832" y="241896"/>
                </a:lnTo>
                <a:lnTo>
                  <a:pt x="4851743" y="241896"/>
                </a:lnTo>
                <a:lnTo>
                  <a:pt x="4851743" y="203"/>
                </a:lnTo>
                <a:lnTo>
                  <a:pt x="4830280" y="203"/>
                </a:lnTo>
                <a:lnTo>
                  <a:pt x="4830280" y="2068385"/>
                </a:lnTo>
                <a:lnTo>
                  <a:pt x="4241330" y="2068385"/>
                </a:lnTo>
                <a:lnTo>
                  <a:pt x="4241330" y="1489252"/>
                </a:lnTo>
                <a:lnTo>
                  <a:pt x="4830280" y="1489252"/>
                </a:lnTo>
                <a:lnTo>
                  <a:pt x="4830280" y="1467751"/>
                </a:lnTo>
                <a:lnTo>
                  <a:pt x="4241330" y="1467751"/>
                </a:lnTo>
                <a:lnTo>
                  <a:pt x="4241330" y="876325"/>
                </a:lnTo>
                <a:lnTo>
                  <a:pt x="4830280" y="876325"/>
                </a:lnTo>
                <a:lnTo>
                  <a:pt x="4830280" y="854824"/>
                </a:lnTo>
                <a:lnTo>
                  <a:pt x="4241330" y="854824"/>
                </a:lnTo>
                <a:lnTo>
                  <a:pt x="4241330" y="263398"/>
                </a:lnTo>
                <a:lnTo>
                  <a:pt x="4830280" y="263398"/>
                </a:lnTo>
                <a:lnTo>
                  <a:pt x="4830280" y="241896"/>
                </a:lnTo>
                <a:lnTo>
                  <a:pt x="4241330" y="241896"/>
                </a:lnTo>
                <a:lnTo>
                  <a:pt x="4241330" y="203"/>
                </a:lnTo>
                <a:lnTo>
                  <a:pt x="4219867" y="203"/>
                </a:lnTo>
                <a:lnTo>
                  <a:pt x="4219867" y="2068385"/>
                </a:lnTo>
                <a:lnTo>
                  <a:pt x="3631069" y="2068385"/>
                </a:lnTo>
                <a:lnTo>
                  <a:pt x="3631069" y="1489252"/>
                </a:lnTo>
                <a:lnTo>
                  <a:pt x="4219867" y="1489252"/>
                </a:lnTo>
                <a:lnTo>
                  <a:pt x="4219867" y="1467751"/>
                </a:lnTo>
                <a:lnTo>
                  <a:pt x="3631069" y="1467751"/>
                </a:lnTo>
                <a:lnTo>
                  <a:pt x="3631069" y="876325"/>
                </a:lnTo>
                <a:lnTo>
                  <a:pt x="4219867" y="876325"/>
                </a:lnTo>
                <a:lnTo>
                  <a:pt x="4219867" y="854824"/>
                </a:lnTo>
                <a:lnTo>
                  <a:pt x="3631069" y="854824"/>
                </a:lnTo>
                <a:lnTo>
                  <a:pt x="3631069" y="263398"/>
                </a:lnTo>
                <a:lnTo>
                  <a:pt x="4219867" y="263398"/>
                </a:lnTo>
                <a:lnTo>
                  <a:pt x="4219867" y="241896"/>
                </a:lnTo>
                <a:lnTo>
                  <a:pt x="3631069" y="241896"/>
                </a:lnTo>
                <a:lnTo>
                  <a:pt x="3631069" y="203"/>
                </a:lnTo>
                <a:lnTo>
                  <a:pt x="3609594" y="203"/>
                </a:lnTo>
                <a:lnTo>
                  <a:pt x="3609594" y="2068385"/>
                </a:lnTo>
                <a:lnTo>
                  <a:pt x="3020517" y="2068385"/>
                </a:lnTo>
                <a:lnTo>
                  <a:pt x="3020517" y="1489252"/>
                </a:lnTo>
                <a:lnTo>
                  <a:pt x="3609594" y="1489252"/>
                </a:lnTo>
                <a:lnTo>
                  <a:pt x="3609594" y="1467751"/>
                </a:lnTo>
                <a:lnTo>
                  <a:pt x="3020517" y="1467751"/>
                </a:lnTo>
                <a:lnTo>
                  <a:pt x="3020517" y="876325"/>
                </a:lnTo>
                <a:lnTo>
                  <a:pt x="3609594" y="876325"/>
                </a:lnTo>
                <a:lnTo>
                  <a:pt x="3609594" y="854824"/>
                </a:lnTo>
                <a:lnTo>
                  <a:pt x="3020517" y="854824"/>
                </a:lnTo>
                <a:lnTo>
                  <a:pt x="3020517" y="263398"/>
                </a:lnTo>
                <a:lnTo>
                  <a:pt x="3609594" y="263398"/>
                </a:lnTo>
                <a:lnTo>
                  <a:pt x="3609594" y="241896"/>
                </a:lnTo>
                <a:lnTo>
                  <a:pt x="3020517" y="241896"/>
                </a:lnTo>
                <a:lnTo>
                  <a:pt x="3020517" y="203"/>
                </a:lnTo>
                <a:lnTo>
                  <a:pt x="2999041" y="203"/>
                </a:lnTo>
                <a:lnTo>
                  <a:pt x="2999041" y="2068385"/>
                </a:lnTo>
                <a:lnTo>
                  <a:pt x="2410104" y="2068385"/>
                </a:lnTo>
                <a:lnTo>
                  <a:pt x="2410104" y="1489252"/>
                </a:lnTo>
                <a:lnTo>
                  <a:pt x="2999041" y="1489252"/>
                </a:lnTo>
                <a:lnTo>
                  <a:pt x="2999041" y="1467751"/>
                </a:lnTo>
                <a:lnTo>
                  <a:pt x="2410104" y="1467751"/>
                </a:lnTo>
                <a:lnTo>
                  <a:pt x="2410104" y="876325"/>
                </a:lnTo>
                <a:lnTo>
                  <a:pt x="2999041" y="876325"/>
                </a:lnTo>
                <a:lnTo>
                  <a:pt x="2999041" y="854824"/>
                </a:lnTo>
                <a:lnTo>
                  <a:pt x="2410104" y="854824"/>
                </a:lnTo>
                <a:lnTo>
                  <a:pt x="2410104" y="263398"/>
                </a:lnTo>
                <a:lnTo>
                  <a:pt x="2999041" y="263398"/>
                </a:lnTo>
                <a:lnTo>
                  <a:pt x="2999041" y="241896"/>
                </a:lnTo>
                <a:lnTo>
                  <a:pt x="2410104" y="241896"/>
                </a:lnTo>
                <a:lnTo>
                  <a:pt x="2410104" y="203"/>
                </a:lnTo>
                <a:lnTo>
                  <a:pt x="2388628" y="203"/>
                </a:lnTo>
                <a:lnTo>
                  <a:pt x="2388628" y="2068385"/>
                </a:lnTo>
                <a:lnTo>
                  <a:pt x="1799691" y="2068385"/>
                </a:lnTo>
                <a:lnTo>
                  <a:pt x="1799691" y="1489252"/>
                </a:lnTo>
                <a:lnTo>
                  <a:pt x="2388628" y="1489252"/>
                </a:lnTo>
                <a:lnTo>
                  <a:pt x="2388628" y="1467751"/>
                </a:lnTo>
                <a:lnTo>
                  <a:pt x="1799691" y="1467751"/>
                </a:lnTo>
                <a:lnTo>
                  <a:pt x="1799691" y="876325"/>
                </a:lnTo>
                <a:lnTo>
                  <a:pt x="2388628" y="876325"/>
                </a:lnTo>
                <a:lnTo>
                  <a:pt x="2388628" y="854824"/>
                </a:lnTo>
                <a:lnTo>
                  <a:pt x="1799691" y="854824"/>
                </a:lnTo>
                <a:lnTo>
                  <a:pt x="1799691" y="263398"/>
                </a:lnTo>
                <a:lnTo>
                  <a:pt x="2388628" y="263398"/>
                </a:lnTo>
                <a:lnTo>
                  <a:pt x="2388628" y="241896"/>
                </a:lnTo>
                <a:lnTo>
                  <a:pt x="1799691" y="241896"/>
                </a:lnTo>
                <a:lnTo>
                  <a:pt x="1799691" y="203"/>
                </a:lnTo>
                <a:lnTo>
                  <a:pt x="1778215" y="203"/>
                </a:lnTo>
                <a:lnTo>
                  <a:pt x="1778215" y="2068385"/>
                </a:lnTo>
                <a:lnTo>
                  <a:pt x="1189278" y="2068385"/>
                </a:lnTo>
                <a:lnTo>
                  <a:pt x="1189278" y="1489252"/>
                </a:lnTo>
                <a:lnTo>
                  <a:pt x="1778215" y="1489252"/>
                </a:lnTo>
                <a:lnTo>
                  <a:pt x="1778215" y="1467751"/>
                </a:lnTo>
                <a:lnTo>
                  <a:pt x="1189278" y="1467751"/>
                </a:lnTo>
                <a:lnTo>
                  <a:pt x="1189278" y="876325"/>
                </a:lnTo>
                <a:lnTo>
                  <a:pt x="1778215" y="876325"/>
                </a:lnTo>
                <a:lnTo>
                  <a:pt x="1778215" y="854824"/>
                </a:lnTo>
                <a:lnTo>
                  <a:pt x="1189278" y="854824"/>
                </a:lnTo>
                <a:lnTo>
                  <a:pt x="1189278" y="263398"/>
                </a:lnTo>
                <a:lnTo>
                  <a:pt x="1778215" y="263398"/>
                </a:lnTo>
                <a:lnTo>
                  <a:pt x="1778215" y="241896"/>
                </a:lnTo>
                <a:lnTo>
                  <a:pt x="1189278" y="241896"/>
                </a:lnTo>
                <a:lnTo>
                  <a:pt x="1189278" y="203"/>
                </a:lnTo>
                <a:lnTo>
                  <a:pt x="1167803" y="203"/>
                </a:lnTo>
                <a:lnTo>
                  <a:pt x="1167803" y="2068385"/>
                </a:lnTo>
                <a:lnTo>
                  <a:pt x="578866" y="2068385"/>
                </a:lnTo>
                <a:lnTo>
                  <a:pt x="578866" y="1489252"/>
                </a:lnTo>
                <a:lnTo>
                  <a:pt x="1167803" y="1489252"/>
                </a:lnTo>
                <a:lnTo>
                  <a:pt x="1167803" y="1467751"/>
                </a:lnTo>
                <a:lnTo>
                  <a:pt x="578866" y="1467751"/>
                </a:lnTo>
                <a:lnTo>
                  <a:pt x="578866" y="876325"/>
                </a:lnTo>
                <a:lnTo>
                  <a:pt x="1167803" y="876325"/>
                </a:lnTo>
                <a:lnTo>
                  <a:pt x="1167803" y="854824"/>
                </a:lnTo>
                <a:lnTo>
                  <a:pt x="578866" y="854824"/>
                </a:lnTo>
                <a:lnTo>
                  <a:pt x="578866" y="263398"/>
                </a:lnTo>
                <a:lnTo>
                  <a:pt x="1167803" y="263398"/>
                </a:lnTo>
                <a:lnTo>
                  <a:pt x="1167803" y="241896"/>
                </a:lnTo>
                <a:lnTo>
                  <a:pt x="578866" y="241896"/>
                </a:lnTo>
                <a:lnTo>
                  <a:pt x="578866" y="203"/>
                </a:lnTo>
                <a:lnTo>
                  <a:pt x="557390" y="203"/>
                </a:lnTo>
                <a:lnTo>
                  <a:pt x="557390" y="241896"/>
                </a:lnTo>
                <a:lnTo>
                  <a:pt x="0" y="241896"/>
                </a:lnTo>
                <a:lnTo>
                  <a:pt x="0" y="263398"/>
                </a:lnTo>
                <a:lnTo>
                  <a:pt x="557390" y="263398"/>
                </a:lnTo>
                <a:lnTo>
                  <a:pt x="557390" y="854824"/>
                </a:lnTo>
                <a:lnTo>
                  <a:pt x="0" y="854824"/>
                </a:lnTo>
                <a:lnTo>
                  <a:pt x="0" y="876325"/>
                </a:lnTo>
                <a:lnTo>
                  <a:pt x="557390" y="876325"/>
                </a:lnTo>
                <a:lnTo>
                  <a:pt x="557390" y="1467751"/>
                </a:lnTo>
                <a:lnTo>
                  <a:pt x="0" y="1467751"/>
                </a:lnTo>
                <a:lnTo>
                  <a:pt x="0" y="1489252"/>
                </a:lnTo>
                <a:lnTo>
                  <a:pt x="557390" y="1489252"/>
                </a:lnTo>
                <a:lnTo>
                  <a:pt x="557390" y="2068385"/>
                </a:lnTo>
                <a:lnTo>
                  <a:pt x="0" y="2068385"/>
                </a:lnTo>
                <a:lnTo>
                  <a:pt x="0" y="2071255"/>
                </a:lnTo>
                <a:lnTo>
                  <a:pt x="0" y="2088718"/>
                </a:lnTo>
                <a:lnTo>
                  <a:pt x="0" y="2091575"/>
                </a:lnTo>
                <a:lnTo>
                  <a:pt x="557390" y="2091575"/>
                </a:lnTo>
                <a:lnTo>
                  <a:pt x="557390" y="2102040"/>
                </a:lnTo>
                <a:lnTo>
                  <a:pt x="578866" y="2102040"/>
                </a:lnTo>
                <a:lnTo>
                  <a:pt x="578866" y="2091575"/>
                </a:lnTo>
                <a:lnTo>
                  <a:pt x="1167803" y="2091575"/>
                </a:lnTo>
                <a:lnTo>
                  <a:pt x="1167803" y="2102040"/>
                </a:lnTo>
                <a:lnTo>
                  <a:pt x="1189278" y="2102040"/>
                </a:lnTo>
                <a:lnTo>
                  <a:pt x="1189278" y="2091575"/>
                </a:lnTo>
                <a:lnTo>
                  <a:pt x="1778215" y="2091575"/>
                </a:lnTo>
                <a:lnTo>
                  <a:pt x="1778215" y="2102040"/>
                </a:lnTo>
                <a:lnTo>
                  <a:pt x="1799691" y="2102040"/>
                </a:lnTo>
                <a:lnTo>
                  <a:pt x="1799691" y="2091575"/>
                </a:lnTo>
                <a:lnTo>
                  <a:pt x="2388628" y="2091575"/>
                </a:lnTo>
                <a:lnTo>
                  <a:pt x="2388628" y="2102040"/>
                </a:lnTo>
                <a:lnTo>
                  <a:pt x="2410104" y="2102040"/>
                </a:lnTo>
                <a:lnTo>
                  <a:pt x="2410104" y="2091575"/>
                </a:lnTo>
                <a:lnTo>
                  <a:pt x="2999041" y="2091575"/>
                </a:lnTo>
                <a:lnTo>
                  <a:pt x="2999041" y="2102040"/>
                </a:lnTo>
                <a:lnTo>
                  <a:pt x="3020517" y="2102040"/>
                </a:lnTo>
                <a:lnTo>
                  <a:pt x="3020517" y="2091575"/>
                </a:lnTo>
                <a:lnTo>
                  <a:pt x="3609594" y="2091575"/>
                </a:lnTo>
                <a:lnTo>
                  <a:pt x="3609594" y="2102040"/>
                </a:lnTo>
                <a:lnTo>
                  <a:pt x="3631069" y="2102040"/>
                </a:lnTo>
                <a:lnTo>
                  <a:pt x="3631069" y="2091575"/>
                </a:lnTo>
                <a:lnTo>
                  <a:pt x="4219867" y="2091575"/>
                </a:lnTo>
                <a:lnTo>
                  <a:pt x="4219867" y="2102040"/>
                </a:lnTo>
                <a:lnTo>
                  <a:pt x="4241330" y="2102040"/>
                </a:lnTo>
                <a:lnTo>
                  <a:pt x="4241330" y="2091575"/>
                </a:lnTo>
                <a:lnTo>
                  <a:pt x="4830280" y="2091575"/>
                </a:lnTo>
                <a:lnTo>
                  <a:pt x="4830280" y="2102040"/>
                </a:lnTo>
                <a:lnTo>
                  <a:pt x="4851743" y="2102040"/>
                </a:lnTo>
                <a:lnTo>
                  <a:pt x="4851743" y="2091575"/>
                </a:lnTo>
                <a:lnTo>
                  <a:pt x="5440832" y="2091575"/>
                </a:lnTo>
                <a:lnTo>
                  <a:pt x="5440832" y="2102040"/>
                </a:lnTo>
                <a:lnTo>
                  <a:pt x="5462295" y="2102040"/>
                </a:lnTo>
                <a:lnTo>
                  <a:pt x="5462295" y="2091575"/>
                </a:lnTo>
                <a:lnTo>
                  <a:pt x="6073140" y="2091575"/>
                </a:lnTo>
                <a:lnTo>
                  <a:pt x="6083300" y="2091575"/>
                </a:lnTo>
                <a:lnTo>
                  <a:pt x="6683540" y="2091575"/>
                </a:lnTo>
                <a:lnTo>
                  <a:pt x="6683540" y="2102040"/>
                </a:lnTo>
                <a:lnTo>
                  <a:pt x="6705016" y="2102040"/>
                </a:lnTo>
                <a:lnTo>
                  <a:pt x="6705016" y="2091575"/>
                </a:lnTo>
                <a:lnTo>
                  <a:pt x="7293953" y="2091575"/>
                </a:lnTo>
                <a:lnTo>
                  <a:pt x="7293953" y="2102040"/>
                </a:lnTo>
                <a:lnTo>
                  <a:pt x="7315428" y="2102040"/>
                </a:lnTo>
                <a:lnTo>
                  <a:pt x="7315428" y="2091575"/>
                </a:lnTo>
                <a:lnTo>
                  <a:pt x="7904366" y="2091575"/>
                </a:lnTo>
                <a:lnTo>
                  <a:pt x="7904366" y="2102040"/>
                </a:lnTo>
                <a:lnTo>
                  <a:pt x="7925841" y="2102040"/>
                </a:lnTo>
                <a:lnTo>
                  <a:pt x="7925841" y="2091575"/>
                </a:lnTo>
                <a:lnTo>
                  <a:pt x="8514778" y="2091575"/>
                </a:lnTo>
                <a:lnTo>
                  <a:pt x="8514778" y="2102040"/>
                </a:lnTo>
                <a:lnTo>
                  <a:pt x="8536254" y="2102040"/>
                </a:lnTo>
                <a:lnTo>
                  <a:pt x="8536254" y="2091575"/>
                </a:lnTo>
                <a:lnTo>
                  <a:pt x="9125191" y="2091575"/>
                </a:lnTo>
                <a:lnTo>
                  <a:pt x="9125191" y="2102040"/>
                </a:lnTo>
                <a:lnTo>
                  <a:pt x="9146667" y="2102040"/>
                </a:lnTo>
                <a:lnTo>
                  <a:pt x="9146667" y="2091575"/>
                </a:lnTo>
                <a:lnTo>
                  <a:pt x="9735744" y="2091575"/>
                </a:lnTo>
                <a:lnTo>
                  <a:pt x="9735744" y="2102040"/>
                </a:lnTo>
                <a:lnTo>
                  <a:pt x="9757219" y="2102040"/>
                </a:lnTo>
                <a:lnTo>
                  <a:pt x="9757219" y="2091575"/>
                </a:lnTo>
                <a:lnTo>
                  <a:pt x="10346017" y="2091575"/>
                </a:lnTo>
                <a:lnTo>
                  <a:pt x="10346017" y="2102040"/>
                </a:lnTo>
                <a:lnTo>
                  <a:pt x="10367493" y="2102040"/>
                </a:lnTo>
                <a:lnTo>
                  <a:pt x="10367493" y="2091575"/>
                </a:lnTo>
                <a:lnTo>
                  <a:pt x="10956430" y="2091575"/>
                </a:lnTo>
                <a:lnTo>
                  <a:pt x="10956430" y="2102040"/>
                </a:lnTo>
                <a:lnTo>
                  <a:pt x="10977893" y="2102040"/>
                </a:lnTo>
                <a:lnTo>
                  <a:pt x="10977893" y="2091575"/>
                </a:lnTo>
                <a:lnTo>
                  <a:pt x="11566982" y="2091575"/>
                </a:lnTo>
                <a:lnTo>
                  <a:pt x="11566982" y="2102040"/>
                </a:lnTo>
                <a:lnTo>
                  <a:pt x="11588445" y="2102040"/>
                </a:lnTo>
                <a:lnTo>
                  <a:pt x="11588445" y="2091575"/>
                </a:lnTo>
                <a:lnTo>
                  <a:pt x="12199315" y="2091575"/>
                </a:lnTo>
                <a:lnTo>
                  <a:pt x="12209463" y="2091575"/>
                </a:lnTo>
                <a:lnTo>
                  <a:pt x="12809715" y="2091575"/>
                </a:lnTo>
                <a:lnTo>
                  <a:pt x="12809715" y="2102040"/>
                </a:lnTo>
                <a:lnTo>
                  <a:pt x="12831191" y="2102040"/>
                </a:lnTo>
                <a:lnTo>
                  <a:pt x="12831191" y="2091575"/>
                </a:lnTo>
                <a:lnTo>
                  <a:pt x="13420128" y="2091575"/>
                </a:lnTo>
                <a:lnTo>
                  <a:pt x="13420128" y="2102040"/>
                </a:lnTo>
                <a:lnTo>
                  <a:pt x="13441604" y="2102040"/>
                </a:lnTo>
                <a:lnTo>
                  <a:pt x="13441604" y="2091575"/>
                </a:lnTo>
                <a:lnTo>
                  <a:pt x="14030541" y="2091575"/>
                </a:lnTo>
                <a:lnTo>
                  <a:pt x="14030541" y="2102040"/>
                </a:lnTo>
                <a:lnTo>
                  <a:pt x="14052017" y="2102040"/>
                </a:lnTo>
                <a:lnTo>
                  <a:pt x="14052017" y="2091575"/>
                </a:lnTo>
                <a:lnTo>
                  <a:pt x="14640954" y="2091575"/>
                </a:lnTo>
                <a:lnTo>
                  <a:pt x="14640954" y="2102040"/>
                </a:lnTo>
                <a:lnTo>
                  <a:pt x="14662430" y="2102040"/>
                </a:lnTo>
                <a:lnTo>
                  <a:pt x="14662430" y="2091575"/>
                </a:lnTo>
                <a:lnTo>
                  <a:pt x="15251367" y="2091575"/>
                </a:lnTo>
                <a:lnTo>
                  <a:pt x="15251367" y="2102040"/>
                </a:lnTo>
                <a:lnTo>
                  <a:pt x="15272842" y="2102040"/>
                </a:lnTo>
                <a:lnTo>
                  <a:pt x="15272842" y="2091575"/>
                </a:lnTo>
                <a:lnTo>
                  <a:pt x="15861919" y="2091575"/>
                </a:lnTo>
                <a:lnTo>
                  <a:pt x="15861919" y="2102040"/>
                </a:lnTo>
                <a:lnTo>
                  <a:pt x="15883395" y="2102040"/>
                </a:lnTo>
                <a:lnTo>
                  <a:pt x="15883395" y="2091575"/>
                </a:lnTo>
                <a:lnTo>
                  <a:pt x="16472192" y="2091575"/>
                </a:lnTo>
                <a:lnTo>
                  <a:pt x="16472192" y="2102040"/>
                </a:lnTo>
                <a:lnTo>
                  <a:pt x="16493668" y="2102040"/>
                </a:lnTo>
                <a:lnTo>
                  <a:pt x="16493668" y="2091575"/>
                </a:lnTo>
                <a:lnTo>
                  <a:pt x="17082605" y="2091575"/>
                </a:lnTo>
                <a:lnTo>
                  <a:pt x="17082605" y="2102040"/>
                </a:lnTo>
                <a:lnTo>
                  <a:pt x="17104068" y="2102040"/>
                </a:lnTo>
                <a:lnTo>
                  <a:pt x="17104068" y="2091575"/>
                </a:lnTo>
                <a:lnTo>
                  <a:pt x="17693158" y="2091575"/>
                </a:lnTo>
                <a:lnTo>
                  <a:pt x="17693158" y="2102040"/>
                </a:lnTo>
                <a:lnTo>
                  <a:pt x="17714621" y="2102040"/>
                </a:lnTo>
                <a:lnTo>
                  <a:pt x="17714621" y="2091575"/>
                </a:lnTo>
                <a:lnTo>
                  <a:pt x="18287988" y="2091575"/>
                </a:lnTo>
                <a:lnTo>
                  <a:pt x="18287988" y="2071255"/>
                </a:lnTo>
                <a:lnTo>
                  <a:pt x="17714621" y="2071255"/>
                </a:lnTo>
                <a:lnTo>
                  <a:pt x="17714621" y="1489252"/>
                </a:lnTo>
                <a:lnTo>
                  <a:pt x="18287988" y="1489252"/>
                </a:lnTo>
                <a:lnTo>
                  <a:pt x="18287988" y="1467751"/>
                </a:lnTo>
                <a:lnTo>
                  <a:pt x="17714621" y="1467751"/>
                </a:lnTo>
                <a:lnTo>
                  <a:pt x="17714621" y="876325"/>
                </a:lnTo>
                <a:lnTo>
                  <a:pt x="18287988" y="876325"/>
                </a:lnTo>
                <a:lnTo>
                  <a:pt x="18287988" y="854824"/>
                </a:lnTo>
                <a:lnTo>
                  <a:pt x="17714621" y="854824"/>
                </a:lnTo>
                <a:lnTo>
                  <a:pt x="17714621" y="263398"/>
                </a:lnTo>
                <a:lnTo>
                  <a:pt x="18287988" y="263398"/>
                </a:lnTo>
                <a:lnTo>
                  <a:pt x="18287988" y="2418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69" name="bg object 18"/>
          <p:cNvSpPr/>
          <p:nvPr/>
        </p:nvSpPr>
        <p:spPr>
          <a:xfrm>
            <a:off x="6062970" y="7412294"/>
            <a:ext cx="20955" cy="775970"/>
          </a:xfrm>
          <a:custGeom>
            <a:avLst/>
            <a:ahLst/>
            <a:rect l="l" t="t" r="r" b="b"/>
            <a:pathLst>
              <a:path w="20954" h="775970">
                <a:moveTo>
                  <a:pt x="0" y="775616"/>
                </a:moveTo>
                <a:lnTo>
                  <a:pt x="20342" y="775616"/>
                </a:lnTo>
                <a:lnTo>
                  <a:pt x="20342" y="0"/>
                </a:lnTo>
                <a:lnTo>
                  <a:pt x="0" y="0"/>
                </a:lnTo>
                <a:lnTo>
                  <a:pt x="0" y="77561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70" name="bg object 19"/>
          <p:cNvSpPr/>
          <p:nvPr/>
        </p:nvSpPr>
        <p:spPr>
          <a:xfrm>
            <a:off x="6062970" y="2088511"/>
            <a:ext cx="20955" cy="1142365"/>
          </a:xfrm>
          <a:custGeom>
            <a:avLst/>
            <a:ahLst/>
            <a:rect l="l" t="t" r="r" b="b"/>
            <a:pathLst>
              <a:path w="20954" h="1142364">
                <a:moveTo>
                  <a:pt x="0" y="1142306"/>
                </a:moveTo>
                <a:lnTo>
                  <a:pt x="20342" y="1142306"/>
                </a:lnTo>
                <a:lnTo>
                  <a:pt x="20342" y="0"/>
                </a:lnTo>
                <a:lnTo>
                  <a:pt x="0" y="0"/>
                </a:lnTo>
                <a:lnTo>
                  <a:pt x="0" y="114230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71" name="bg object 20"/>
          <p:cNvSpPr/>
          <p:nvPr/>
        </p:nvSpPr>
        <p:spPr>
          <a:xfrm>
            <a:off x="0" y="8187909"/>
            <a:ext cx="6083935" cy="20955"/>
          </a:xfrm>
          <a:custGeom>
            <a:avLst/>
            <a:ahLst/>
            <a:rect l="l" t="t" r="r" b="b"/>
            <a:pathLst>
              <a:path w="6083935" h="20954">
                <a:moveTo>
                  <a:pt x="0" y="0"/>
                </a:moveTo>
                <a:lnTo>
                  <a:pt x="6083312" y="0"/>
                </a:lnTo>
                <a:lnTo>
                  <a:pt x="6083312" y="20331"/>
                </a:lnTo>
                <a:lnTo>
                  <a:pt x="0" y="20331"/>
                </a:lnTo>
                <a:lnTo>
                  <a:pt x="0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72" name="bg object 21"/>
          <p:cNvSpPr/>
          <p:nvPr/>
        </p:nvSpPr>
        <p:spPr>
          <a:xfrm>
            <a:off x="0" y="7584417"/>
            <a:ext cx="6083935" cy="21590"/>
          </a:xfrm>
          <a:custGeom>
            <a:avLst/>
            <a:ahLst/>
            <a:rect l="l" t="t" r="r" b="b"/>
            <a:pathLst>
              <a:path w="6083935" h="21590">
                <a:moveTo>
                  <a:pt x="0" y="21496"/>
                </a:moveTo>
                <a:lnTo>
                  <a:pt x="0" y="0"/>
                </a:lnTo>
                <a:lnTo>
                  <a:pt x="6083312" y="0"/>
                </a:lnTo>
                <a:lnTo>
                  <a:pt x="6083312" y="21496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73" name="bg object 22"/>
          <p:cNvSpPr/>
          <p:nvPr/>
        </p:nvSpPr>
        <p:spPr>
          <a:xfrm>
            <a:off x="0" y="6971486"/>
            <a:ext cx="2560320" cy="21590"/>
          </a:xfrm>
          <a:custGeom>
            <a:avLst/>
            <a:ahLst/>
            <a:rect l="l" t="t" r="r" b="b"/>
            <a:pathLst>
              <a:path w="2560320" h="21590">
                <a:moveTo>
                  <a:pt x="0" y="21496"/>
                </a:moveTo>
                <a:lnTo>
                  <a:pt x="2560038" y="21496"/>
                </a:lnTo>
                <a:lnTo>
                  <a:pt x="2560038" y="0"/>
                </a:lnTo>
                <a:lnTo>
                  <a:pt x="0" y="0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74" name="bg object 23"/>
          <p:cNvSpPr/>
          <p:nvPr/>
        </p:nvSpPr>
        <p:spPr>
          <a:xfrm>
            <a:off x="0" y="6358555"/>
            <a:ext cx="2560320" cy="21590"/>
          </a:xfrm>
          <a:custGeom>
            <a:avLst/>
            <a:ahLst/>
            <a:rect l="l" t="t" r="r" b="b"/>
            <a:pathLst>
              <a:path w="2560320" h="21589">
                <a:moveTo>
                  <a:pt x="0" y="21496"/>
                </a:moveTo>
                <a:lnTo>
                  <a:pt x="2560038" y="21496"/>
                </a:lnTo>
                <a:lnTo>
                  <a:pt x="2560038" y="0"/>
                </a:lnTo>
                <a:lnTo>
                  <a:pt x="0" y="0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75" name="bg object 24"/>
          <p:cNvSpPr/>
          <p:nvPr/>
        </p:nvSpPr>
        <p:spPr>
          <a:xfrm>
            <a:off x="0" y="5745624"/>
            <a:ext cx="2560320" cy="21590"/>
          </a:xfrm>
          <a:custGeom>
            <a:avLst/>
            <a:ahLst/>
            <a:rect l="l" t="t" r="r" b="b"/>
            <a:pathLst>
              <a:path w="2560320" h="21589">
                <a:moveTo>
                  <a:pt x="0" y="21496"/>
                </a:moveTo>
                <a:lnTo>
                  <a:pt x="2560038" y="21496"/>
                </a:lnTo>
                <a:lnTo>
                  <a:pt x="2560038" y="0"/>
                </a:lnTo>
                <a:lnTo>
                  <a:pt x="0" y="0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76" name="bg object 25"/>
          <p:cNvSpPr/>
          <p:nvPr/>
        </p:nvSpPr>
        <p:spPr>
          <a:xfrm>
            <a:off x="0" y="5132693"/>
            <a:ext cx="2560320" cy="21590"/>
          </a:xfrm>
          <a:custGeom>
            <a:avLst/>
            <a:ahLst/>
            <a:rect l="l" t="t" r="r" b="b"/>
            <a:pathLst>
              <a:path w="2560320" h="21589">
                <a:moveTo>
                  <a:pt x="0" y="21496"/>
                </a:moveTo>
                <a:lnTo>
                  <a:pt x="2560038" y="21496"/>
                </a:lnTo>
                <a:lnTo>
                  <a:pt x="2560038" y="0"/>
                </a:lnTo>
                <a:lnTo>
                  <a:pt x="0" y="0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77" name="bg object 26"/>
          <p:cNvSpPr/>
          <p:nvPr/>
        </p:nvSpPr>
        <p:spPr>
          <a:xfrm>
            <a:off x="0" y="4519762"/>
            <a:ext cx="2560320" cy="21590"/>
          </a:xfrm>
          <a:custGeom>
            <a:avLst/>
            <a:ahLst/>
            <a:rect l="l" t="t" r="r" b="b"/>
            <a:pathLst>
              <a:path w="2560320" h="21589">
                <a:moveTo>
                  <a:pt x="0" y="21496"/>
                </a:moveTo>
                <a:lnTo>
                  <a:pt x="2560038" y="21496"/>
                </a:lnTo>
                <a:lnTo>
                  <a:pt x="2560038" y="0"/>
                </a:lnTo>
                <a:lnTo>
                  <a:pt x="0" y="0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78" name="bg object 27"/>
          <p:cNvSpPr/>
          <p:nvPr/>
        </p:nvSpPr>
        <p:spPr>
          <a:xfrm>
            <a:off x="0" y="3906832"/>
            <a:ext cx="2560320" cy="21590"/>
          </a:xfrm>
          <a:custGeom>
            <a:avLst/>
            <a:ahLst/>
            <a:rect l="l" t="t" r="r" b="b"/>
            <a:pathLst>
              <a:path w="2560320" h="21589">
                <a:moveTo>
                  <a:pt x="0" y="21496"/>
                </a:moveTo>
                <a:lnTo>
                  <a:pt x="2560038" y="21496"/>
                </a:lnTo>
                <a:lnTo>
                  <a:pt x="2560038" y="0"/>
                </a:lnTo>
                <a:lnTo>
                  <a:pt x="0" y="0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79" name="bg object 28"/>
          <p:cNvSpPr/>
          <p:nvPr/>
        </p:nvSpPr>
        <p:spPr>
          <a:xfrm>
            <a:off x="0" y="3294042"/>
            <a:ext cx="2560320" cy="21590"/>
          </a:xfrm>
          <a:custGeom>
            <a:avLst/>
            <a:ahLst/>
            <a:rect l="l" t="t" r="r" b="b"/>
            <a:pathLst>
              <a:path w="2560320" h="21589">
                <a:moveTo>
                  <a:pt x="0" y="21496"/>
                </a:moveTo>
                <a:lnTo>
                  <a:pt x="2560038" y="21496"/>
                </a:lnTo>
                <a:lnTo>
                  <a:pt x="2560038" y="0"/>
                </a:lnTo>
                <a:lnTo>
                  <a:pt x="0" y="0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80" name="bg object 29"/>
          <p:cNvSpPr/>
          <p:nvPr/>
        </p:nvSpPr>
        <p:spPr>
          <a:xfrm>
            <a:off x="0" y="2681111"/>
            <a:ext cx="6083935" cy="21590"/>
          </a:xfrm>
          <a:custGeom>
            <a:avLst/>
            <a:ahLst/>
            <a:rect l="l" t="t" r="r" b="b"/>
            <a:pathLst>
              <a:path w="6083935" h="21589">
                <a:moveTo>
                  <a:pt x="0" y="21496"/>
                </a:moveTo>
                <a:lnTo>
                  <a:pt x="0" y="0"/>
                </a:lnTo>
                <a:lnTo>
                  <a:pt x="6083312" y="0"/>
                </a:lnTo>
                <a:lnTo>
                  <a:pt x="6083312" y="21496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81" name="bg object 30"/>
          <p:cNvSpPr/>
          <p:nvPr/>
        </p:nvSpPr>
        <p:spPr>
          <a:xfrm>
            <a:off x="5440834" y="7412294"/>
            <a:ext cx="21590" cy="806450"/>
          </a:xfrm>
          <a:custGeom>
            <a:avLst/>
            <a:ahLst/>
            <a:rect l="l" t="t" r="r" b="b"/>
            <a:pathLst>
              <a:path w="21589" h="806450">
                <a:moveTo>
                  <a:pt x="0" y="806409"/>
                </a:moveTo>
                <a:lnTo>
                  <a:pt x="21472" y="806409"/>
                </a:lnTo>
                <a:lnTo>
                  <a:pt x="21472" y="0"/>
                </a:lnTo>
                <a:lnTo>
                  <a:pt x="0" y="0"/>
                </a:lnTo>
                <a:lnTo>
                  <a:pt x="0" y="806409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82" name="bg object 31"/>
          <p:cNvSpPr/>
          <p:nvPr/>
        </p:nvSpPr>
        <p:spPr>
          <a:xfrm>
            <a:off x="5440834" y="2078928"/>
            <a:ext cx="21590" cy="1151890"/>
          </a:xfrm>
          <a:custGeom>
            <a:avLst/>
            <a:ahLst/>
            <a:rect l="l" t="t" r="r" b="b"/>
            <a:pathLst>
              <a:path w="21589" h="1151889">
                <a:moveTo>
                  <a:pt x="0" y="1151890"/>
                </a:moveTo>
                <a:lnTo>
                  <a:pt x="21472" y="1151890"/>
                </a:lnTo>
                <a:lnTo>
                  <a:pt x="21472" y="0"/>
                </a:lnTo>
                <a:lnTo>
                  <a:pt x="0" y="0"/>
                </a:lnTo>
                <a:lnTo>
                  <a:pt x="0" y="115189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83" name="bg object 32"/>
          <p:cNvSpPr/>
          <p:nvPr/>
        </p:nvSpPr>
        <p:spPr>
          <a:xfrm>
            <a:off x="4830281" y="7412294"/>
            <a:ext cx="21590" cy="806450"/>
          </a:xfrm>
          <a:custGeom>
            <a:avLst/>
            <a:ahLst/>
            <a:rect l="l" t="t" r="r" b="b"/>
            <a:pathLst>
              <a:path w="21589" h="806450">
                <a:moveTo>
                  <a:pt x="0" y="806409"/>
                </a:moveTo>
                <a:lnTo>
                  <a:pt x="21472" y="806409"/>
                </a:lnTo>
                <a:lnTo>
                  <a:pt x="21472" y="0"/>
                </a:lnTo>
                <a:lnTo>
                  <a:pt x="0" y="0"/>
                </a:lnTo>
                <a:lnTo>
                  <a:pt x="0" y="806409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84" name="bg object 33"/>
          <p:cNvSpPr/>
          <p:nvPr/>
        </p:nvSpPr>
        <p:spPr>
          <a:xfrm>
            <a:off x="4830281" y="2078928"/>
            <a:ext cx="21590" cy="1151890"/>
          </a:xfrm>
          <a:custGeom>
            <a:avLst/>
            <a:ahLst/>
            <a:rect l="l" t="t" r="r" b="b"/>
            <a:pathLst>
              <a:path w="21589" h="1151889">
                <a:moveTo>
                  <a:pt x="0" y="1151890"/>
                </a:moveTo>
                <a:lnTo>
                  <a:pt x="21472" y="1151890"/>
                </a:lnTo>
                <a:lnTo>
                  <a:pt x="21472" y="0"/>
                </a:lnTo>
                <a:lnTo>
                  <a:pt x="0" y="0"/>
                </a:lnTo>
                <a:lnTo>
                  <a:pt x="0" y="115189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85" name="bg object 34"/>
          <p:cNvSpPr/>
          <p:nvPr/>
        </p:nvSpPr>
        <p:spPr>
          <a:xfrm>
            <a:off x="4219869" y="7412294"/>
            <a:ext cx="21590" cy="806450"/>
          </a:xfrm>
          <a:custGeom>
            <a:avLst/>
            <a:ahLst/>
            <a:rect l="l" t="t" r="r" b="b"/>
            <a:pathLst>
              <a:path w="21589" h="806450">
                <a:moveTo>
                  <a:pt x="0" y="806409"/>
                </a:moveTo>
                <a:lnTo>
                  <a:pt x="21472" y="806409"/>
                </a:lnTo>
                <a:lnTo>
                  <a:pt x="21472" y="0"/>
                </a:lnTo>
                <a:lnTo>
                  <a:pt x="0" y="0"/>
                </a:lnTo>
                <a:lnTo>
                  <a:pt x="0" y="806409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86" name="bg object 35"/>
          <p:cNvSpPr/>
          <p:nvPr/>
        </p:nvSpPr>
        <p:spPr>
          <a:xfrm>
            <a:off x="4219869" y="2078928"/>
            <a:ext cx="21590" cy="1151890"/>
          </a:xfrm>
          <a:custGeom>
            <a:avLst/>
            <a:ahLst/>
            <a:rect l="l" t="t" r="r" b="b"/>
            <a:pathLst>
              <a:path w="21589" h="1151889">
                <a:moveTo>
                  <a:pt x="0" y="1151890"/>
                </a:moveTo>
                <a:lnTo>
                  <a:pt x="21472" y="1151890"/>
                </a:lnTo>
                <a:lnTo>
                  <a:pt x="21472" y="0"/>
                </a:lnTo>
                <a:lnTo>
                  <a:pt x="0" y="0"/>
                </a:lnTo>
                <a:lnTo>
                  <a:pt x="0" y="115189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87" name="bg object 36"/>
          <p:cNvSpPr/>
          <p:nvPr/>
        </p:nvSpPr>
        <p:spPr>
          <a:xfrm>
            <a:off x="3609599" y="7412294"/>
            <a:ext cx="21590" cy="806450"/>
          </a:xfrm>
          <a:custGeom>
            <a:avLst/>
            <a:ahLst/>
            <a:rect l="l" t="t" r="r" b="b"/>
            <a:pathLst>
              <a:path w="21589" h="806450">
                <a:moveTo>
                  <a:pt x="0" y="806409"/>
                </a:moveTo>
                <a:lnTo>
                  <a:pt x="21472" y="806409"/>
                </a:lnTo>
                <a:lnTo>
                  <a:pt x="21472" y="0"/>
                </a:lnTo>
                <a:lnTo>
                  <a:pt x="0" y="0"/>
                </a:lnTo>
                <a:lnTo>
                  <a:pt x="0" y="806409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88" name="bg object 37"/>
          <p:cNvSpPr/>
          <p:nvPr/>
        </p:nvSpPr>
        <p:spPr>
          <a:xfrm>
            <a:off x="3609599" y="2078928"/>
            <a:ext cx="21590" cy="1151890"/>
          </a:xfrm>
          <a:custGeom>
            <a:avLst/>
            <a:ahLst/>
            <a:rect l="l" t="t" r="r" b="b"/>
            <a:pathLst>
              <a:path w="21589" h="1151889">
                <a:moveTo>
                  <a:pt x="0" y="1151890"/>
                </a:moveTo>
                <a:lnTo>
                  <a:pt x="21472" y="1151890"/>
                </a:lnTo>
                <a:lnTo>
                  <a:pt x="21472" y="0"/>
                </a:lnTo>
                <a:lnTo>
                  <a:pt x="0" y="0"/>
                </a:lnTo>
                <a:lnTo>
                  <a:pt x="0" y="115189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89" name="bg object 38"/>
          <p:cNvSpPr/>
          <p:nvPr/>
        </p:nvSpPr>
        <p:spPr>
          <a:xfrm>
            <a:off x="2999046" y="7412294"/>
            <a:ext cx="21590" cy="806450"/>
          </a:xfrm>
          <a:custGeom>
            <a:avLst/>
            <a:ahLst/>
            <a:rect l="l" t="t" r="r" b="b"/>
            <a:pathLst>
              <a:path w="21589" h="806450">
                <a:moveTo>
                  <a:pt x="0" y="806409"/>
                </a:moveTo>
                <a:lnTo>
                  <a:pt x="21472" y="806409"/>
                </a:lnTo>
                <a:lnTo>
                  <a:pt x="21472" y="0"/>
                </a:lnTo>
                <a:lnTo>
                  <a:pt x="0" y="0"/>
                </a:lnTo>
                <a:lnTo>
                  <a:pt x="0" y="806409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90" name="bg object 39"/>
          <p:cNvSpPr/>
          <p:nvPr/>
        </p:nvSpPr>
        <p:spPr>
          <a:xfrm>
            <a:off x="2999046" y="2078928"/>
            <a:ext cx="21590" cy="1151890"/>
          </a:xfrm>
          <a:custGeom>
            <a:avLst/>
            <a:ahLst/>
            <a:rect l="l" t="t" r="r" b="b"/>
            <a:pathLst>
              <a:path w="21589" h="1151889">
                <a:moveTo>
                  <a:pt x="0" y="1151890"/>
                </a:moveTo>
                <a:lnTo>
                  <a:pt x="21472" y="1151890"/>
                </a:lnTo>
                <a:lnTo>
                  <a:pt x="21472" y="0"/>
                </a:lnTo>
                <a:lnTo>
                  <a:pt x="0" y="0"/>
                </a:lnTo>
                <a:lnTo>
                  <a:pt x="0" y="115189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91" name="bg object 40"/>
          <p:cNvSpPr/>
          <p:nvPr/>
        </p:nvSpPr>
        <p:spPr>
          <a:xfrm>
            <a:off x="2388635" y="2078928"/>
            <a:ext cx="21590" cy="6139815"/>
          </a:xfrm>
          <a:custGeom>
            <a:avLst/>
            <a:ahLst/>
            <a:rect l="l" t="t" r="r" b="b"/>
            <a:pathLst>
              <a:path w="21589" h="6139815">
                <a:moveTo>
                  <a:pt x="21472" y="6139774"/>
                </a:moveTo>
                <a:lnTo>
                  <a:pt x="0" y="6139774"/>
                </a:lnTo>
                <a:lnTo>
                  <a:pt x="0" y="0"/>
                </a:lnTo>
                <a:lnTo>
                  <a:pt x="21472" y="0"/>
                </a:lnTo>
                <a:lnTo>
                  <a:pt x="21472" y="6139774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92" name="bg object 41"/>
          <p:cNvSpPr/>
          <p:nvPr/>
        </p:nvSpPr>
        <p:spPr>
          <a:xfrm>
            <a:off x="1778223" y="2078928"/>
            <a:ext cx="21590" cy="6139815"/>
          </a:xfrm>
          <a:custGeom>
            <a:avLst/>
            <a:ahLst/>
            <a:rect l="l" t="t" r="r" b="b"/>
            <a:pathLst>
              <a:path w="21589" h="6139815">
                <a:moveTo>
                  <a:pt x="21472" y="6139774"/>
                </a:moveTo>
                <a:lnTo>
                  <a:pt x="0" y="6139774"/>
                </a:lnTo>
                <a:lnTo>
                  <a:pt x="0" y="0"/>
                </a:lnTo>
                <a:lnTo>
                  <a:pt x="21472" y="0"/>
                </a:lnTo>
                <a:lnTo>
                  <a:pt x="21472" y="6139774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93" name="bg object 42"/>
          <p:cNvSpPr/>
          <p:nvPr/>
        </p:nvSpPr>
        <p:spPr>
          <a:xfrm>
            <a:off x="1167811" y="2078928"/>
            <a:ext cx="21590" cy="6139815"/>
          </a:xfrm>
          <a:custGeom>
            <a:avLst/>
            <a:ahLst/>
            <a:rect l="l" t="t" r="r" b="b"/>
            <a:pathLst>
              <a:path w="21590" h="6139815">
                <a:moveTo>
                  <a:pt x="21472" y="6139774"/>
                </a:moveTo>
                <a:lnTo>
                  <a:pt x="0" y="6139774"/>
                </a:lnTo>
                <a:lnTo>
                  <a:pt x="0" y="0"/>
                </a:lnTo>
                <a:lnTo>
                  <a:pt x="21472" y="0"/>
                </a:lnTo>
                <a:lnTo>
                  <a:pt x="21472" y="6139774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94" name="bg object 43"/>
          <p:cNvSpPr/>
          <p:nvPr/>
        </p:nvSpPr>
        <p:spPr>
          <a:xfrm>
            <a:off x="557400" y="2078928"/>
            <a:ext cx="21590" cy="6139815"/>
          </a:xfrm>
          <a:custGeom>
            <a:avLst/>
            <a:ahLst/>
            <a:rect l="l" t="t" r="r" b="b"/>
            <a:pathLst>
              <a:path w="21590" h="6139815">
                <a:moveTo>
                  <a:pt x="21472" y="6139774"/>
                </a:moveTo>
                <a:lnTo>
                  <a:pt x="0" y="6139774"/>
                </a:lnTo>
                <a:lnTo>
                  <a:pt x="0" y="0"/>
                </a:lnTo>
                <a:lnTo>
                  <a:pt x="21472" y="0"/>
                </a:lnTo>
                <a:lnTo>
                  <a:pt x="21472" y="6139774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95" name="bg object 44"/>
          <p:cNvSpPr/>
          <p:nvPr/>
        </p:nvSpPr>
        <p:spPr>
          <a:xfrm>
            <a:off x="6073140" y="2068180"/>
            <a:ext cx="6136640" cy="20955"/>
          </a:xfrm>
          <a:custGeom>
            <a:avLst/>
            <a:ahLst/>
            <a:rect l="l" t="t" r="r" b="b"/>
            <a:pathLst>
              <a:path w="6136640" h="20955">
                <a:moveTo>
                  <a:pt x="0" y="0"/>
                </a:moveTo>
                <a:lnTo>
                  <a:pt x="6136324" y="0"/>
                </a:lnTo>
                <a:lnTo>
                  <a:pt x="6136324" y="20331"/>
                </a:lnTo>
                <a:lnTo>
                  <a:pt x="0" y="20331"/>
                </a:lnTo>
                <a:lnTo>
                  <a:pt x="0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96" name="bg object 45"/>
          <p:cNvSpPr/>
          <p:nvPr/>
        </p:nvSpPr>
        <p:spPr>
          <a:xfrm>
            <a:off x="6073140" y="7412294"/>
            <a:ext cx="20955" cy="775970"/>
          </a:xfrm>
          <a:custGeom>
            <a:avLst/>
            <a:ahLst/>
            <a:rect l="l" t="t" r="r" b="b"/>
            <a:pathLst>
              <a:path w="20954" h="775970">
                <a:moveTo>
                  <a:pt x="0" y="775616"/>
                </a:moveTo>
                <a:lnTo>
                  <a:pt x="20483" y="775616"/>
                </a:lnTo>
                <a:lnTo>
                  <a:pt x="20483" y="0"/>
                </a:lnTo>
                <a:lnTo>
                  <a:pt x="0" y="0"/>
                </a:lnTo>
                <a:lnTo>
                  <a:pt x="0" y="77561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97" name="bg object 46"/>
          <p:cNvSpPr/>
          <p:nvPr/>
        </p:nvSpPr>
        <p:spPr>
          <a:xfrm>
            <a:off x="6073140" y="2088511"/>
            <a:ext cx="20955" cy="1142365"/>
          </a:xfrm>
          <a:custGeom>
            <a:avLst/>
            <a:ahLst/>
            <a:rect l="l" t="t" r="r" b="b"/>
            <a:pathLst>
              <a:path w="20954" h="1142364">
                <a:moveTo>
                  <a:pt x="0" y="1142306"/>
                </a:moveTo>
                <a:lnTo>
                  <a:pt x="20483" y="1142306"/>
                </a:lnTo>
                <a:lnTo>
                  <a:pt x="20483" y="0"/>
                </a:lnTo>
                <a:lnTo>
                  <a:pt x="0" y="0"/>
                </a:lnTo>
                <a:lnTo>
                  <a:pt x="0" y="114230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98" name="bg object 47"/>
          <p:cNvSpPr/>
          <p:nvPr/>
        </p:nvSpPr>
        <p:spPr>
          <a:xfrm>
            <a:off x="6073140" y="7412304"/>
            <a:ext cx="6136640" cy="796290"/>
          </a:xfrm>
          <a:custGeom>
            <a:avLst/>
            <a:ahLst/>
            <a:rect l="l" t="t" r="r" b="b"/>
            <a:pathLst>
              <a:path w="6136640" h="796290">
                <a:moveTo>
                  <a:pt x="6136322" y="775614"/>
                </a:moveTo>
                <a:lnTo>
                  <a:pt x="0" y="775614"/>
                </a:lnTo>
                <a:lnTo>
                  <a:pt x="0" y="795947"/>
                </a:lnTo>
                <a:lnTo>
                  <a:pt x="6136322" y="795947"/>
                </a:lnTo>
                <a:lnTo>
                  <a:pt x="6136322" y="775614"/>
                </a:lnTo>
                <a:close/>
              </a:path>
              <a:path w="6136640" h="796290">
                <a:moveTo>
                  <a:pt x="6136322" y="0"/>
                </a:moveTo>
                <a:lnTo>
                  <a:pt x="6115977" y="0"/>
                </a:lnTo>
                <a:lnTo>
                  <a:pt x="6115977" y="775296"/>
                </a:lnTo>
                <a:lnTo>
                  <a:pt x="6136322" y="775296"/>
                </a:lnTo>
                <a:lnTo>
                  <a:pt x="6136322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99" name="bg object 48"/>
          <p:cNvSpPr/>
          <p:nvPr/>
        </p:nvSpPr>
        <p:spPr>
          <a:xfrm>
            <a:off x="12189121" y="2088545"/>
            <a:ext cx="20955" cy="1142365"/>
          </a:xfrm>
          <a:custGeom>
            <a:avLst/>
            <a:ahLst/>
            <a:rect l="l" t="t" r="r" b="b"/>
            <a:pathLst>
              <a:path w="20954" h="1142364">
                <a:moveTo>
                  <a:pt x="0" y="1142273"/>
                </a:moveTo>
                <a:lnTo>
                  <a:pt x="20342" y="1142273"/>
                </a:lnTo>
                <a:lnTo>
                  <a:pt x="20342" y="0"/>
                </a:lnTo>
                <a:lnTo>
                  <a:pt x="0" y="0"/>
                </a:lnTo>
                <a:lnTo>
                  <a:pt x="0" y="1142273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00" name="bg object 49"/>
          <p:cNvSpPr/>
          <p:nvPr/>
        </p:nvSpPr>
        <p:spPr>
          <a:xfrm>
            <a:off x="6083876" y="7584417"/>
            <a:ext cx="6125845" cy="21590"/>
          </a:xfrm>
          <a:custGeom>
            <a:avLst/>
            <a:ahLst/>
            <a:rect l="l" t="t" r="r" b="b"/>
            <a:pathLst>
              <a:path w="6125845" h="21590">
                <a:moveTo>
                  <a:pt x="6125587" y="21496"/>
                </a:moveTo>
                <a:lnTo>
                  <a:pt x="0" y="21496"/>
                </a:lnTo>
                <a:lnTo>
                  <a:pt x="0" y="0"/>
                </a:lnTo>
                <a:lnTo>
                  <a:pt x="6125587" y="0"/>
                </a:lnTo>
                <a:lnTo>
                  <a:pt x="6125587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01" name="bg object 50"/>
          <p:cNvSpPr/>
          <p:nvPr/>
        </p:nvSpPr>
        <p:spPr>
          <a:xfrm>
            <a:off x="6083876" y="2681111"/>
            <a:ext cx="6125845" cy="21590"/>
          </a:xfrm>
          <a:custGeom>
            <a:avLst/>
            <a:ahLst/>
            <a:rect l="l" t="t" r="r" b="b"/>
            <a:pathLst>
              <a:path w="6125845" h="21589">
                <a:moveTo>
                  <a:pt x="6125587" y="21496"/>
                </a:moveTo>
                <a:lnTo>
                  <a:pt x="0" y="21496"/>
                </a:lnTo>
                <a:lnTo>
                  <a:pt x="0" y="0"/>
                </a:lnTo>
                <a:lnTo>
                  <a:pt x="6125587" y="0"/>
                </a:lnTo>
                <a:lnTo>
                  <a:pt x="6125587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02" name="bg object 51"/>
          <p:cNvSpPr/>
          <p:nvPr/>
        </p:nvSpPr>
        <p:spPr>
          <a:xfrm>
            <a:off x="11566985" y="7412294"/>
            <a:ext cx="21590" cy="806450"/>
          </a:xfrm>
          <a:custGeom>
            <a:avLst/>
            <a:ahLst/>
            <a:rect l="l" t="t" r="r" b="b"/>
            <a:pathLst>
              <a:path w="21590" h="806450">
                <a:moveTo>
                  <a:pt x="0" y="806409"/>
                </a:moveTo>
                <a:lnTo>
                  <a:pt x="21472" y="806409"/>
                </a:lnTo>
                <a:lnTo>
                  <a:pt x="21472" y="0"/>
                </a:lnTo>
                <a:lnTo>
                  <a:pt x="0" y="0"/>
                </a:lnTo>
                <a:lnTo>
                  <a:pt x="0" y="806409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03" name="bg object 52"/>
          <p:cNvSpPr/>
          <p:nvPr/>
        </p:nvSpPr>
        <p:spPr>
          <a:xfrm>
            <a:off x="11566985" y="2078928"/>
            <a:ext cx="21590" cy="1151890"/>
          </a:xfrm>
          <a:custGeom>
            <a:avLst/>
            <a:ahLst/>
            <a:rect l="l" t="t" r="r" b="b"/>
            <a:pathLst>
              <a:path w="21590" h="1151889">
                <a:moveTo>
                  <a:pt x="0" y="1151890"/>
                </a:moveTo>
                <a:lnTo>
                  <a:pt x="21472" y="1151890"/>
                </a:lnTo>
                <a:lnTo>
                  <a:pt x="21472" y="0"/>
                </a:lnTo>
                <a:lnTo>
                  <a:pt x="0" y="0"/>
                </a:lnTo>
                <a:lnTo>
                  <a:pt x="0" y="115189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04" name="bg object 53"/>
          <p:cNvSpPr/>
          <p:nvPr/>
        </p:nvSpPr>
        <p:spPr>
          <a:xfrm>
            <a:off x="10956432" y="7412294"/>
            <a:ext cx="21590" cy="806450"/>
          </a:xfrm>
          <a:custGeom>
            <a:avLst/>
            <a:ahLst/>
            <a:rect l="l" t="t" r="r" b="b"/>
            <a:pathLst>
              <a:path w="21590" h="806450">
                <a:moveTo>
                  <a:pt x="0" y="806409"/>
                </a:moveTo>
                <a:lnTo>
                  <a:pt x="21472" y="806409"/>
                </a:lnTo>
                <a:lnTo>
                  <a:pt x="21472" y="0"/>
                </a:lnTo>
                <a:lnTo>
                  <a:pt x="0" y="0"/>
                </a:lnTo>
                <a:lnTo>
                  <a:pt x="0" y="806409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05" name="bg object 54"/>
          <p:cNvSpPr/>
          <p:nvPr/>
        </p:nvSpPr>
        <p:spPr>
          <a:xfrm>
            <a:off x="10956432" y="2078928"/>
            <a:ext cx="21590" cy="1151890"/>
          </a:xfrm>
          <a:custGeom>
            <a:avLst/>
            <a:ahLst/>
            <a:rect l="l" t="t" r="r" b="b"/>
            <a:pathLst>
              <a:path w="21590" h="1151889">
                <a:moveTo>
                  <a:pt x="0" y="1151890"/>
                </a:moveTo>
                <a:lnTo>
                  <a:pt x="21472" y="1151890"/>
                </a:lnTo>
                <a:lnTo>
                  <a:pt x="21472" y="0"/>
                </a:lnTo>
                <a:lnTo>
                  <a:pt x="0" y="0"/>
                </a:lnTo>
                <a:lnTo>
                  <a:pt x="0" y="115189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06" name="bg object 55"/>
          <p:cNvSpPr/>
          <p:nvPr/>
        </p:nvSpPr>
        <p:spPr>
          <a:xfrm>
            <a:off x="10346020" y="7412294"/>
            <a:ext cx="21590" cy="806450"/>
          </a:xfrm>
          <a:custGeom>
            <a:avLst/>
            <a:ahLst/>
            <a:rect l="l" t="t" r="r" b="b"/>
            <a:pathLst>
              <a:path w="21590" h="806450">
                <a:moveTo>
                  <a:pt x="0" y="806409"/>
                </a:moveTo>
                <a:lnTo>
                  <a:pt x="21472" y="806409"/>
                </a:lnTo>
                <a:lnTo>
                  <a:pt x="21472" y="0"/>
                </a:lnTo>
                <a:lnTo>
                  <a:pt x="0" y="0"/>
                </a:lnTo>
                <a:lnTo>
                  <a:pt x="0" y="806409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07" name="bg object 56"/>
          <p:cNvSpPr/>
          <p:nvPr/>
        </p:nvSpPr>
        <p:spPr>
          <a:xfrm>
            <a:off x="10346020" y="2078928"/>
            <a:ext cx="21590" cy="1151890"/>
          </a:xfrm>
          <a:custGeom>
            <a:avLst/>
            <a:ahLst/>
            <a:rect l="l" t="t" r="r" b="b"/>
            <a:pathLst>
              <a:path w="21590" h="1151889">
                <a:moveTo>
                  <a:pt x="0" y="1151890"/>
                </a:moveTo>
                <a:lnTo>
                  <a:pt x="21472" y="1151890"/>
                </a:lnTo>
                <a:lnTo>
                  <a:pt x="21472" y="0"/>
                </a:lnTo>
                <a:lnTo>
                  <a:pt x="0" y="0"/>
                </a:lnTo>
                <a:lnTo>
                  <a:pt x="0" y="115189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08" name="bg object 57"/>
          <p:cNvSpPr/>
          <p:nvPr/>
        </p:nvSpPr>
        <p:spPr>
          <a:xfrm>
            <a:off x="9735750" y="7412294"/>
            <a:ext cx="21590" cy="806450"/>
          </a:xfrm>
          <a:custGeom>
            <a:avLst/>
            <a:ahLst/>
            <a:rect l="l" t="t" r="r" b="b"/>
            <a:pathLst>
              <a:path w="21590" h="806450">
                <a:moveTo>
                  <a:pt x="0" y="806409"/>
                </a:moveTo>
                <a:lnTo>
                  <a:pt x="21472" y="806409"/>
                </a:lnTo>
                <a:lnTo>
                  <a:pt x="21472" y="0"/>
                </a:lnTo>
                <a:lnTo>
                  <a:pt x="0" y="0"/>
                </a:lnTo>
                <a:lnTo>
                  <a:pt x="0" y="806409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09" name="bg object 58"/>
          <p:cNvSpPr/>
          <p:nvPr/>
        </p:nvSpPr>
        <p:spPr>
          <a:xfrm>
            <a:off x="9735750" y="2078928"/>
            <a:ext cx="21590" cy="1151890"/>
          </a:xfrm>
          <a:custGeom>
            <a:avLst/>
            <a:ahLst/>
            <a:rect l="l" t="t" r="r" b="b"/>
            <a:pathLst>
              <a:path w="21590" h="1151889">
                <a:moveTo>
                  <a:pt x="0" y="1151890"/>
                </a:moveTo>
                <a:lnTo>
                  <a:pt x="21472" y="1151890"/>
                </a:lnTo>
                <a:lnTo>
                  <a:pt x="21472" y="0"/>
                </a:lnTo>
                <a:lnTo>
                  <a:pt x="0" y="0"/>
                </a:lnTo>
                <a:lnTo>
                  <a:pt x="0" y="115189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10" name="bg object 59"/>
          <p:cNvSpPr/>
          <p:nvPr/>
        </p:nvSpPr>
        <p:spPr>
          <a:xfrm>
            <a:off x="9125198" y="7412294"/>
            <a:ext cx="21590" cy="806450"/>
          </a:xfrm>
          <a:custGeom>
            <a:avLst/>
            <a:ahLst/>
            <a:rect l="l" t="t" r="r" b="b"/>
            <a:pathLst>
              <a:path w="21590" h="806450">
                <a:moveTo>
                  <a:pt x="0" y="806409"/>
                </a:moveTo>
                <a:lnTo>
                  <a:pt x="21472" y="806409"/>
                </a:lnTo>
                <a:lnTo>
                  <a:pt x="21472" y="0"/>
                </a:lnTo>
                <a:lnTo>
                  <a:pt x="0" y="0"/>
                </a:lnTo>
                <a:lnTo>
                  <a:pt x="0" y="806409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11" name="bg object 60"/>
          <p:cNvSpPr/>
          <p:nvPr/>
        </p:nvSpPr>
        <p:spPr>
          <a:xfrm>
            <a:off x="9125198" y="2078928"/>
            <a:ext cx="21590" cy="1151890"/>
          </a:xfrm>
          <a:custGeom>
            <a:avLst/>
            <a:ahLst/>
            <a:rect l="l" t="t" r="r" b="b"/>
            <a:pathLst>
              <a:path w="21590" h="1151889">
                <a:moveTo>
                  <a:pt x="0" y="1151890"/>
                </a:moveTo>
                <a:lnTo>
                  <a:pt x="21472" y="1151890"/>
                </a:lnTo>
                <a:lnTo>
                  <a:pt x="21472" y="0"/>
                </a:lnTo>
                <a:lnTo>
                  <a:pt x="0" y="0"/>
                </a:lnTo>
                <a:lnTo>
                  <a:pt x="0" y="115189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12" name="bg object 61"/>
          <p:cNvSpPr/>
          <p:nvPr/>
        </p:nvSpPr>
        <p:spPr>
          <a:xfrm>
            <a:off x="8514786" y="7412294"/>
            <a:ext cx="21590" cy="806450"/>
          </a:xfrm>
          <a:custGeom>
            <a:avLst/>
            <a:ahLst/>
            <a:rect l="l" t="t" r="r" b="b"/>
            <a:pathLst>
              <a:path w="21590" h="806450">
                <a:moveTo>
                  <a:pt x="0" y="806409"/>
                </a:moveTo>
                <a:lnTo>
                  <a:pt x="21472" y="806409"/>
                </a:lnTo>
                <a:lnTo>
                  <a:pt x="21472" y="0"/>
                </a:lnTo>
                <a:lnTo>
                  <a:pt x="0" y="0"/>
                </a:lnTo>
                <a:lnTo>
                  <a:pt x="0" y="806409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13" name="bg object 62"/>
          <p:cNvSpPr/>
          <p:nvPr/>
        </p:nvSpPr>
        <p:spPr>
          <a:xfrm>
            <a:off x="8514786" y="2078928"/>
            <a:ext cx="21590" cy="1151890"/>
          </a:xfrm>
          <a:custGeom>
            <a:avLst/>
            <a:ahLst/>
            <a:rect l="l" t="t" r="r" b="b"/>
            <a:pathLst>
              <a:path w="21590" h="1151889">
                <a:moveTo>
                  <a:pt x="0" y="1151890"/>
                </a:moveTo>
                <a:lnTo>
                  <a:pt x="21472" y="1151890"/>
                </a:lnTo>
                <a:lnTo>
                  <a:pt x="21472" y="0"/>
                </a:lnTo>
                <a:lnTo>
                  <a:pt x="0" y="0"/>
                </a:lnTo>
                <a:lnTo>
                  <a:pt x="0" y="115189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14" name="bg object 63"/>
          <p:cNvSpPr/>
          <p:nvPr/>
        </p:nvSpPr>
        <p:spPr>
          <a:xfrm>
            <a:off x="7904374" y="7412294"/>
            <a:ext cx="21590" cy="806450"/>
          </a:xfrm>
          <a:custGeom>
            <a:avLst/>
            <a:ahLst/>
            <a:rect l="l" t="t" r="r" b="b"/>
            <a:pathLst>
              <a:path w="21590" h="806450">
                <a:moveTo>
                  <a:pt x="0" y="806409"/>
                </a:moveTo>
                <a:lnTo>
                  <a:pt x="21472" y="806409"/>
                </a:lnTo>
                <a:lnTo>
                  <a:pt x="21472" y="0"/>
                </a:lnTo>
                <a:lnTo>
                  <a:pt x="0" y="0"/>
                </a:lnTo>
                <a:lnTo>
                  <a:pt x="0" y="806409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15" name="bg object 64"/>
          <p:cNvSpPr/>
          <p:nvPr/>
        </p:nvSpPr>
        <p:spPr>
          <a:xfrm>
            <a:off x="7904374" y="2078928"/>
            <a:ext cx="21590" cy="1151890"/>
          </a:xfrm>
          <a:custGeom>
            <a:avLst/>
            <a:ahLst/>
            <a:rect l="l" t="t" r="r" b="b"/>
            <a:pathLst>
              <a:path w="21590" h="1151889">
                <a:moveTo>
                  <a:pt x="0" y="1151890"/>
                </a:moveTo>
                <a:lnTo>
                  <a:pt x="21472" y="1151890"/>
                </a:lnTo>
                <a:lnTo>
                  <a:pt x="21472" y="0"/>
                </a:lnTo>
                <a:lnTo>
                  <a:pt x="0" y="0"/>
                </a:lnTo>
                <a:lnTo>
                  <a:pt x="0" y="115189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16" name="bg object 65"/>
          <p:cNvSpPr/>
          <p:nvPr/>
        </p:nvSpPr>
        <p:spPr>
          <a:xfrm>
            <a:off x="7293963" y="7412294"/>
            <a:ext cx="21590" cy="806450"/>
          </a:xfrm>
          <a:custGeom>
            <a:avLst/>
            <a:ahLst/>
            <a:rect l="l" t="t" r="r" b="b"/>
            <a:pathLst>
              <a:path w="21590" h="806450">
                <a:moveTo>
                  <a:pt x="0" y="806409"/>
                </a:moveTo>
                <a:lnTo>
                  <a:pt x="21472" y="806409"/>
                </a:lnTo>
                <a:lnTo>
                  <a:pt x="21472" y="0"/>
                </a:lnTo>
                <a:lnTo>
                  <a:pt x="0" y="0"/>
                </a:lnTo>
                <a:lnTo>
                  <a:pt x="0" y="806409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17" name="bg object 66"/>
          <p:cNvSpPr/>
          <p:nvPr/>
        </p:nvSpPr>
        <p:spPr>
          <a:xfrm>
            <a:off x="7293963" y="2078928"/>
            <a:ext cx="21590" cy="1151890"/>
          </a:xfrm>
          <a:custGeom>
            <a:avLst/>
            <a:ahLst/>
            <a:rect l="l" t="t" r="r" b="b"/>
            <a:pathLst>
              <a:path w="21590" h="1151889">
                <a:moveTo>
                  <a:pt x="0" y="1151890"/>
                </a:moveTo>
                <a:lnTo>
                  <a:pt x="21472" y="1151890"/>
                </a:lnTo>
                <a:lnTo>
                  <a:pt x="21472" y="0"/>
                </a:lnTo>
                <a:lnTo>
                  <a:pt x="0" y="0"/>
                </a:lnTo>
                <a:lnTo>
                  <a:pt x="0" y="115189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18" name="bg object 67"/>
          <p:cNvSpPr/>
          <p:nvPr/>
        </p:nvSpPr>
        <p:spPr>
          <a:xfrm>
            <a:off x="6683551" y="7412294"/>
            <a:ext cx="21590" cy="806450"/>
          </a:xfrm>
          <a:custGeom>
            <a:avLst/>
            <a:ahLst/>
            <a:rect l="l" t="t" r="r" b="b"/>
            <a:pathLst>
              <a:path w="21590" h="806450">
                <a:moveTo>
                  <a:pt x="0" y="806409"/>
                </a:moveTo>
                <a:lnTo>
                  <a:pt x="21472" y="806409"/>
                </a:lnTo>
                <a:lnTo>
                  <a:pt x="21472" y="0"/>
                </a:lnTo>
                <a:lnTo>
                  <a:pt x="0" y="0"/>
                </a:lnTo>
                <a:lnTo>
                  <a:pt x="0" y="806409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19" name="bg object 68"/>
          <p:cNvSpPr/>
          <p:nvPr/>
        </p:nvSpPr>
        <p:spPr>
          <a:xfrm>
            <a:off x="6683551" y="2078928"/>
            <a:ext cx="21590" cy="1151890"/>
          </a:xfrm>
          <a:custGeom>
            <a:avLst/>
            <a:ahLst/>
            <a:rect l="l" t="t" r="r" b="b"/>
            <a:pathLst>
              <a:path w="21590" h="1151889">
                <a:moveTo>
                  <a:pt x="0" y="1151890"/>
                </a:moveTo>
                <a:lnTo>
                  <a:pt x="21472" y="1151890"/>
                </a:lnTo>
                <a:lnTo>
                  <a:pt x="21472" y="0"/>
                </a:lnTo>
                <a:lnTo>
                  <a:pt x="0" y="0"/>
                </a:lnTo>
                <a:lnTo>
                  <a:pt x="0" y="115189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20" name="bg object 69"/>
          <p:cNvSpPr/>
          <p:nvPr/>
        </p:nvSpPr>
        <p:spPr>
          <a:xfrm>
            <a:off x="12199315" y="2068180"/>
            <a:ext cx="6089015" cy="20955"/>
          </a:xfrm>
          <a:custGeom>
            <a:avLst/>
            <a:ahLst/>
            <a:rect l="l" t="t" r="r" b="b"/>
            <a:pathLst>
              <a:path w="6089015" h="20955">
                <a:moveTo>
                  <a:pt x="0" y="0"/>
                </a:moveTo>
                <a:lnTo>
                  <a:pt x="6088684" y="0"/>
                </a:lnTo>
                <a:lnTo>
                  <a:pt x="6088684" y="20331"/>
                </a:lnTo>
                <a:lnTo>
                  <a:pt x="0" y="20331"/>
                </a:lnTo>
                <a:lnTo>
                  <a:pt x="0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21" name="bg object 70"/>
          <p:cNvSpPr/>
          <p:nvPr/>
        </p:nvSpPr>
        <p:spPr>
          <a:xfrm>
            <a:off x="12199315" y="7412294"/>
            <a:ext cx="20955" cy="775970"/>
          </a:xfrm>
          <a:custGeom>
            <a:avLst/>
            <a:ahLst/>
            <a:rect l="l" t="t" r="r" b="b"/>
            <a:pathLst>
              <a:path w="20954" h="775970">
                <a:moveTo>
                  <a:pt x="0" y="775616"/>
                </a:moveTo>
                <a:lnTo>
                  <a:pt x="20483" y="775616"/>
                </a:lnTo>
                <a:lnTo>
                  <a:pt x="20483" y="0"/>
                </a:lnTo>
                <a:lnTo>
                  <a:pt x="0" y="0"/>
                </a:lnTo>
                <a:lnTo>
                  <a:pt x="0" y="77561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22" name="bg object 71"/>
          <p:cNvSpPr/>
          <p:nvPr/>
        </p:nvSpPr>
        <p:spPr>
          <a:xfrm>
            <a:off x="12199315" y="2088511"/>
            <a:ext cx="20955" cy="1142365"/>
          </a:xfrm>
          <a:custGeom>
            <a:avLst/>
            <a:ahLst/>
            <a:rect l="l" t="t" r="r" b="b"/>
            <a:pathLst>
              <a:path w="20954" h="1142364">
                <a:moveTo>
                  <a:pt x="0" y="1142306"/>
                </a:moveTo>
                <a:lnTo>
                  <a:pt x="20483" y="1142306"/>
                </a:lnTo>
                <a:lnTo>
                  <a:pt x="20483" y="0"/>
                </a:lnTo>
                <a:lnTo>
                  <a:pt x="0" y="0"/>
                </a:lnTo>
                <a:lnTo>
                  <a:pt x="0" y="114230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23" name="bg object 72"/>
          <p:cNvSpPr/>
          <p:nvPr/>
        </p:nvSpPr>
        <p:spPr>
          <a:xfrm>
            <a:off x="12199315" y="8187909"/>
            <a:ext cx="6089015" cy="20955"/>
          </a:xfrm>
          <a:custGeom>
            <a:avLst/>
            <a:ahLst/>
            <a:rect l="l" t="t" r="r" b="b"/>
            <a:pathLst>
              <a:path w="6089015" h="20954">
                <a:moveTo>
                  <a:pt x="0" y="0"/>
                </a:moveTo>
                <a:lnTo>
                  <a:pt x="6088684" y="0"/>
                </a:lnTo>
                <a:lnTo>
                  <a:pt x="6088684" y="20331"/>
                </a:lnTo>
                <a:lnTo>
                  <a:pt x="0" y="20331"/>
                </a:lnTo>
                <a:lnTo>
                  <a:pt x="0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24" name="bg object 73"/>
          <p:cNvSpPr/>
          <p:nvPr/>
        </p:nvSpPr>
        <p:spPr>
          <a:xfrm>
            <a:off x="12210051" y="7584417"/>
            <a:ext cx="6078220" cy="21590"/>
          </a:xfrm>
          <a:custGeom>
            <a:avLst/>
            <a:ahLst/>
            <a:rect l="l" t="t" r="r" b="b"/>
            <a:pathLst>
              <a:path w="6078219" h="21590">
                <a:moveTo>
                  <a:pt x="0" y="0"/>
                </a:moveTo>
                <a:lnTo>
                  <a:pt x="6077948" y="0"/>
                </a:lnTo>
                <a:lnTo>
                  <a:pt x="6077948" y="21496"/>
                </a:lnTo>
                <a:lnTo>
                  <a:pt x="0" y="21496"/>
                </a:lnTo>
                <a:lnTo>
                  <a:pt x="0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25" name="bg object 74"/>
          <p:cNvSpPr/>
          <p:nvPr/>
        </p:nvSpPr>
        <p:spPr>
          <a:xfrm>
            <a:off x="15727672" y="6971486"/>
            <a:ext cx="2560955" cy="21590"/>
          </a:xfrm>
          <a:custGeom>
            <a:avLst/>
            <a:ahLst/>
            <a:rect l="l" t="t" r="r" b="b"/>
            <a:pathLst>
              <a:path w="2560955" h="21590">
                <a:moveTo>
                  <a:pt x="0" y="21496"/>
                </a:moveTo>
                <a:lnTo>
                  <a:pt x="2560327" y="21496"/>
                </a:lnTo>
                <a:lnTo>
                  <a:pt x="2560327" y="0"/>
                </a:lnTo>
                <a:lnTo>
                  <a:pt x="0" y="0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26" name="bg object 75"/>
          <p:cNvSpPr/>
          <p:nvPr/>
        </p:nvSpPr>
        <p:spPr>
          <a:xfrm>
            <a:off x="15727672" y="6358555"/>
            <a:ext cx="2560955" cy="21590"/>
          </a:xfrm>
          <a:custGeom>
            <a:avLst/>
            <a:ahLst/>
            <a:rect l="l" t="t" r="r" b="b"/>
            <a:pathLst>
              <a:path w="2560955" h="21589">
                <a:moveTo>
                  <a:pt x="0" y="21496"/>
                </a:moveTo>
                <a:lnTo>
                  <a:pt x="2560327" y="21496"/>
                </a:lnTo>
                <a:lnTo>
                  <a:pt x="2560327" y="0"/>
                </a:lnTo>
                <a:lnTo>
                  <a:pt x="0" y="0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27" name="bg object 76"/>
          <p:cNvSpPr/>
          <p:nvPr/>
        </p:nvSpPr>
        <p:spPr>
          <a:xfrm>
            <a:off x="15727672" y="5745624"/>
            <a:ext cx="2560955" cy="21590"/>
          </a:xfrm>
          <a:custGeom>
            <a:avLst/>
            <a:ahLst/>
            <a:rect l="l" t="t" r="r" b="b"/>
            <a:pathLst>
              <a:path w="2560955" h="21589">
                <a:moveTo>
                  <a:pt x="0" y="21496"/>
                </a:moveTo>
                <a:lnTo>
                  <a:pt x="2560327" y="21496"/>
                </a:lnTo>
                <a:lnTo>
                  <a:pt x="2560327" y="0"/>
                </a:lnTo>
                <a:lnTo>
                  <a:pt x="0" y="0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28" name="bg object 77"/>
          <p:cNvSpPr/>
          <p:nvPr/>
        </p:nvSpPr>
        <p:spPr>
          <a:xfrm>
            <a:off x="15727672" y="5132693"/>
            <a:ext cx="2560955" cy="21590"/>
          </a:xfrm>
          <a:custGeom>
            <a:avLst/>
            <a:ahLst/>
            <a:rect l="l" t="t" r="r" b="b"/>
            <a:pathLst>
              <a:path w="2560955" h="21589">
                <a:moveTo>
                  <a:pt x="0" y="21496"/>
                </a:moveTo>
                <a:lnTo>
                  <a:pt x="2560327" y="21496"/>
                </a:lnTo>
                <a:lnTo>
                  <a:pt x="2560327" y="0"/>
                </a:lnTo>
                <a:lnTo>
                  <a:pt x="0" y="0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29" name="bg object 78"/>
          <p:cNvSpPr/>
          <p:nvPr/>
        </p:nvSpPr>
        <p:spPr>
          <a:xfrm>
            <a:off x="15727672" y="4519762"/>
            <a:ext cx="2560955" cy="21590"/>
          </a:xfrm>
          <a:custGeom>
            <a:avLst/>
            <a:ahLst/>
            <a:rect l="l" t="t" r="r" b="b"/>
            <a:pathLst>
              <a:path w="2560955" h="21589">
                <a:moveTo>
                  <a:pt x="0" y="21496"/>
                </a:moveTo>
                <a:lnTo>
                  <a:pt x="2560327" y="21496"/>
                </a:lnTo>
                <a:lnTo>
                  <a:pt x="2560327" y="0"/>
                </a:lnTo>
                <a:lnTo>
                  <a:pt x="0" y="0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30" name="bg object 79"/>
          <p:cNvSpPr/>
          <p:nvPr/>
        </p:nvSpPr>
        <p:spPr>
          <a:xfrm>
            <a:off x="15727672" y="3906832"/>
            <a:ext cx="2560955" cy="21590"/>
          </a:xfrm>
          <a:custGeom>
            <a:avLst/>
            <a:ahLst/>
            <a:rect l="l" t="t" r="r" b="b"/>
            <a:pathLst>
              <a:path w="2560955" h="21589">
                <a:moveTo>
                  <a:pt x="0" y="21496"/>
                </a:moveTo>
                <a:lnTo>
                  <a:pt x="2560327" y="21496"/>
                </a:lnTo>
                <a:lnTo>
                  <a:pt x="2560327" y="0"/>
                </a:lnTo>
                <a:lnTo>
                  <a:pt x="0" y="0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31" name="bg object 80"/>
          <p:cNvSpPr/>
          <p:nvPr/>
        </p:nvSpPr>
        <p:spPr>
          <a:xfrm>
            <a:off x="15727672" y="3294042"/>
            <a:ext cx="2560955" cy="21590"/>
          </a:xfrm>
          <a:custGeom>
            <a:avLst/>
            <a:ahLst/>
            <a:rect l="l" t="t" r="r" b="b"/>
            <a:pathLst>
              <a:path w="2560955" h="21589">
                <a:moveTo>
                  <a:pt x="0" y="21496"/>
                </a:moveTo>
                <a:lnTo>
                  <a:pt x="2560327" y="21496"/>
                </a:lnTo>
                <a:lnTo>
                  <a:pt x="2560327" y="0"/>
                </a:lnTo>
                <a:lnTo>
                  <a:pt x="0" y="0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32" name="bg object 81"/>
          <p:cNvSpPr/>
          <p:nvPr/>
        </p:nvSpPr>
        <p:spPr>
          <a:xfrm>
            <a:off x="12210046" y="2078938"/>
            <a:ext cx="6078220" cy="6139815"/>
          </a:xfrm>
          <a:custGeom>
            <a:avLst/>
            <a:ahLst/>
            <a:rect l="l" t="t" r="r" b="b"/>
            <a:pathLst>
              <a:path w="6078219" h="6139815">
                <a:moveTo>
                  <a:pt x="621144" y="5333365"/>
                </a:moveTo>
                <a:lnTo>
                  <a:pt x="599668" y="5333365"/>
                </a:lnTo>
                <a:lnTo>
                  <a:pt x="599668" y="6139777"/>
                </a:lnTo>
                <a:lnTo>
                  <a:pt x="621144" y="6139777"/>
                </a:lnTo>
                <a:lnTo>
                  <a:pt x="621144" y="5333365"/>
                </a:lnTo>
                <a:close/>
              </a:path>
              <a:path w="6078219" h="6139815">
                <a:moveTo>
                  <a:pt x="1231557" y="5333365"/>
                </a:moveTo>
                <a:lnTo>
                  <a:pt x="1210081" y="5333365"/>
                </a:lnTo>
                <a:lnTo>
                  <a:pt x="1210081" y="6139777"/>
                </a:lnTo>
                <a:lnTo>
                  <a:pt x="1231557" y="6139777"/>
                </a:lnTo>
                <a:lnTo>
                  <a:pt x="1231557" y="5333365"/>
                </a:lnTo>
                <a:close/>
              </a:path>
              <a:path w="6078219" h="6139815">
                <a:moveTo>
                  <a:pt x="1841969" y="5333365"/>
                </a:moveTo>
                <a:lnTo>
                  <a:pt x="1820494" y="5333365"/>
                </a:lnTo>
                <a:lnTo>
                  <a:pt x="1820494" y="6139777"/>
                </a:lnTo>
                <a:lnTo>
                  <a:pt x="1841969" y="6139777"/>
                </a:lnTo>
                <a:lnTo>
                  <a:pt x="1841969" y="5333365"/>
                </a:lnTo>
                <a:close/>
              </a:path>
              <a:path w="6078219" h="6139815">
                <a:moveTo>
                  <a:pt x="2452382" y="5333365"/>
                </a:moveTo>
                <a:lnTo>
                  <a:pt x="2430907" y="5333365"/>
                </a:lnTo>
                <a:lnTo>
                  <a:pt x="2430907" y="6139777"/>
                </a:lnTo>
                <a:lnTo>
                  <a:pt x="2452382" y="6139777"/>
                </a:lnTo>
                <a:lnTo>
                  <a:pt x="2452382" y="5333365"/>
                </a:lnTo>
                <a:close/>
              </a:path>
              <a:path w="6078219" h="6139815">
                <a:moveTo>
                  <a:pt x="3062795" y="5333365"/>
                </a:moveTo>
                <a:lnTo>
                  <a:pt x="3041319" y="5333365"/>
                </a:lnTo>
                <a:lnTo>
                  <a:pt x="3041319" y="6139777"/>
                </a:lnTo>
                <a:lnTo>
                  <a:pt x="3062795" y="6139777"/>
                </a:lnTo>
                <a:lnTo>
                  <a:pt x="3062795" y="5333365"/>
                </a:lnTo>
                <a:close/>
              </a:path>
              <a:path w="6078219" h="6139815">
                <a:moveTo>
                  <a:pt x="6077940" y="602183"/>
                </a:moveTo>
                <a:lnTo>
                  <a:pt x="5504573" y="602183"/>
                </a:lnTo>
                <a:lnTo>
                  <a:pt x="5504573" y="0"/>
                </a:lnTo>
                <a:lnTo>
                  <a:pt x="5483110" y="0"/>
                </a:lnTo>
                <a:lnTo>
                  <a:pt x="5483110" y="602183"/>
                </a:lnTo>
                <a:lnTo>
                  <a:pt x="4894021" y="602183"/>
                </a:lnTo>
                <a:lnTo>
                  <a:pt x="4894021" y="0"/>
                </a:lnTo>
                <a:lnTo>
                  <a:pt x="4872558" y="0"/>
                </a:lnTo>
                <a:lnTo>
                  <a:pt x="4872558" y="602183"/>
                </a:lnTo>
                <a:lnTo>
                  <a:pt x="4283621" y="602183"/>
                </a:lnTo>
                <a:lnTo>
                  <a:pt x="4283621" y="0"/>
                </a:lnTo>
                <a:lnTo>
                  <a:pt x="4262145" y="0"/>
                </a:lnTo>
                <a:lnTo>
                  <a:pt x="4262145" y="602183"/>
                </a:lnTo>
                <a:lnTo>
                  <a:pt x="3673348" y="602183"/>
                </a:lnTo>
                <a:lnTo>
                  <a:pt x="3673348" y="0"/>
                </a:lnTo>
                <a:lnTo>
                  <a:pt x="3651872" y="0"/>
                </a:lnTo>
                <a:lnTo>
                  <a:pt x="3651872" y="602183"/>
                </a:lnTo>
                <a:lnTo>
                  <a:pt x="3062795" y="602183"/>
                </a:lnTo>
                <a:lnTo>
                  <a:pt x="3062795" y="0"/>
                </a:lnTo>
                <a:lnTo>
                  <a:pt x="3041319" y="0"/>
                </a:lnTo>
                <a:lnTo>
                  <a:pt x="3041319" y="602183"/>
                </a:lnTo>
                <a:lnTo>
                  <a:pt x="2452382" y="602183"/>
                </a:lnTo>
                <a:lnTo>
                  <a:pt x="2452382" y="0"/>
                </a:lnTo>
                <a:lnTo>
                  <a:pt x="2430907" y="0"/>
                </a:lnTo>
                <a:lnTo>
                  <a:pt x="2430907" y="602183"/>
                </a:lnTo>
                <a:lnTo>
                  <a:pt x="1841969" y="602183"/>
                </a:lnTo>
                <a:lnTo>
                  <a:pt x="1841969" y="0"/>
                </a:lnTo>
                <a:lnTo>
                  <a:pt x="1820494" y="0"/>
                </a:lnTo>
                <a:lnTo>
                  <a:pt x="1820494" y="602183"/>
                </a:lnTo>
                <a:lnTo>
                  <a:pt x="1231557" y="602183"/>
                </a:lnTo>
                <a:lnTo>
                  <a:pt x="1231557" y="0"/>
                </a:lnTo>
                <a:lnTo>
                  <a:pt x="1210081" y="0"/>
                </a:lnTo>
                <a:lnTo>
                  <a:pt x="1210081" y="602183"/>
                </a:lnTo>
                <a:lnTo>
                  <a:pt x="621144" y="602183"/>
                </a:lnTo>
                <a:lnTo>
                  <a:pt x="621144" y="0"/>
                </a:lnTo>
                <a:lnTo>
                  <a:pt x="599668" y="0"/>
                </a:lnTo>
                <a:lnTo>
                  <a:pt x="599668" y="602183"/>
                </a:lnTo>
                <a:lnTo>
                  <a:pt x="0" y="602183"/>
                </a:lnTo>
                <a:lnTo>
                  <a:pt x="0" y="623671"/>
                </a:lnTo>
                <a:lnTo>
                  <a:pt x="599668" y="623671"/>
                </a:lnTo>
                <a:lnTo>
                  <a:pt x="599668" y="1151890"/>
                </a:lnTo>
                <a:lnTo>
                  <a:pt x="621144" y="1151890"/>
                </a:lnTo>
                <a:lnTo>
                  <a:pt x="621144" y="623671"/>
                </a:lnTo>
                <a:lnTo>
                  <a:pt x="1210081" y="623671"/>
                </a:lnTo>
                <a:lnTo>
                  <a:pt x="1210081" y="1151890"/>
                </a:lnTo>
                <a:lnTo>
                  <a:pt x="1231557" y="1151890"/>
                </a:lnTo>
                <a:lnTo>
                  <a:pt x="1231557" y="623671"/>
                </a:lnTo>
                <a:lnTo>
                  <a:pt x="1820494" y="623671"/>
                </a:lnTo>
                <a:lnTo>
                  <a:pt x="1820494" y="1151890"/>
                </a:lnTo>
                <a:lnTo>
                  <a:pt x="1841969" y="1151890"/>
                </a:lnTo>
                <a:lnTo>
                  <a:pt x="1841969" y="623671"/>
                </a:lnTo>
                <a:lnTo>
                  <a:pt x="2430907" y="623671"/>
                </a:lnTo>
                <a:lnTo>
                  <a:pt x="2430907" y="1151890"/>
                </a:lnTo>
                <a:lnTo>
                  <a:pt x="2452382" y="1151890"/>
                </a:lnTo>
                <a:lnTo>
                  <a:pt x="2452382" y="623671"/>
                </a:lnTo>
                <a:lnTo>
                  <a:pt x="3041319" y="623671"/>
                </a:lnTo>
                <a:lnTo>
                  <a:pt x="3041319" y="1151890"/>
                </a:lnTo>
                <a:lnTo>
                  <a:pt x="3062795" y="1151890"/>
                </a:lnTo>
                <a:lnTo>
                  <a:pt x="3062795" y="623671"/>
                </a:lnTo>
                <a:lnTo>
                  <a:pt x="3651872" y="623671"/>
                </a:lnTo>
                <a:lnTo>
                  <a:pt x="3651872" y="6139777"/>
                </a:lnTo>
                <a:lnTo>
                  <a:pt x="3673348" y="6139777"/>
                </a:lnTo>
                <a:lnTo>
                  <a:pt x="3673348" y="623671"/>
                </a:lnTo>
                <a:lnTo>
                  <a:pt x="4262145" y="623671"/>
                </a:lnTo>
                <a:lnTo>
                  <a:pt x="4262145" y="6139777"/>
                </a:lnTo>
                <a:lnTo>
                  <a:pt x="4283621" y="6139777"/>
                </a:lnTo>
                <a:lnTo>
                  <a:pt x="4283621" y="623671"/>
                </a:lnTo>
                <a:lnTo>
                  <a:pt x="4872558" y="623671"/>
                </a:lnTo>
                <a:lnTo>
                  <a:pt x="4872558" y="6139777"/>
                </a:lnTo>
                <a:lnTo>
                  <a:pt x="4894021" y="6139777"/>
                </a:lnTo>
                <a:lnTo>
                  <a:pt x="4894021" y="623671"/>
                </a:lnTo>
                <a:lnTo>
                  <a:pt x="5483110" y="623671"/>
                </a:lnTo>
                <a:lnTo>
                  <a:pt x="5483110" y="6139777"/>
                </a:lnTo>
                <a:lnTo>
                  <a:pt x="5504573" y="6139777"/>
                </a:lnTo>
                <a:lnTo>
                  <a:pt x="5504573" y="623671"/>
                </a:lnTo>
                <a:lnTo>
                  <a:pt x="6077940" y="623671"/>
                </a:lnTo>
                <a:lnTo>
                  <a:pt x="6077940" y="602183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33" name="bg object 82"/>
          <p:cNvSpPr/>
          <p:nvPr/>
        </p:nvSpPr>
        <p:spPr>
          <a:xfrm>
            <a:off x="0" y="8186597"/>
            <a:ext cx="18288000" cy="2100580"/>
          </a:xfrm>
          <a:custGeom>
            <a:avLst/>
            <a:ahLst/>
            <a:rect l="l" t="t" r="r" b="b"/>
            <a:pathLst>
              <a:path w="18288000" h="2100579">
                <a:moveTo>
                  <a:pt x="18287988" y="0"/>
                </a:moveTo>
                <a:lnTo>
                  <a:pt x="17693158" y="0"/>
                </a:lnTo>
                <a:lnTo>
                  <a:pt x="17693158" y="20332"/>
                </a:lnTo>
                <a:lnTo>
                  <a:pt x="17693158" y="612927"/>
                </a:lnTo>
                <a:lnTo>
                  <a:pt x="17693158" y="634428"/>
                </a:lnTo>
                <a:lnTo>
                  <a:pt x="17693158" y="1225867"/>
                </a:lnTo>
                <a:lnTo>
                  <a:pt x="17693158" y="1247355"/>
                </a:lnTo>
                <a:lnTo>
                  <a:pt x="17693158" y="1838655"/>
                </a:lnTo>
                <a:lnTo>
                  <a:pt x="17104068" y="1838655"/>
                </a:lnTo>
                <a:lnTo>
                  <a:pt x="17104068" y="1247355"/>
                </a:lnTo>
                <a:lnTo>
                  <a:pt x="17693158" y="1247355"/>
                </a:lnTo>
                <a:lnTo>
                  <a:pt x="17693158" y="1225867"/>
                </a:lnTo>
                <a:lnTo>
                  <a:pt x="17104068" y="1225867"/>
                </a:lnTo>
                <a:lnTo>
                  <a:pt x="17104068" y="634428"/>
                </a:lnTo>
                <a:lnTo>
                  <a:pt x="17693158" y="634428"/>
                </a:lnTo>
                <a:lnTo>
                  <a:pt x="17693158" y="612927"/>
                </a:lnTo>
                <a:lnTo>
                  <a:pt x="17104068" y="612927"/>
                </a:lnTo>
                <a:lnTo>
                  <a:pt x="17104068" y="20332"/>
                </a:lnTo>
                <a:lnTo>
                  <a:pt x="17693158" y="20332"/>
                </a:lnTo>
                <a:lnTo>
                  <a:pt x="17693158" y="0"/>
                </a:lnTo>
                <a:lnTo>
                  <a:pt x="17082605" y="0"/>
                </a:lnTo>
                <a:lnTo>
                  <a:pt x="17082605" y="20332"/>
                </a:lnTo>
                <a:lnTo>
                  <a:pt x="17082605" y="612927"/>
                </a:lnTo>
                <a:lnTo>
                  <a:pt x="17082605" y="634428"/>
                </a:lnTo>
                <a:lnTo>
                  <a:pt x="17082605" y="1225867"/>
                </a:lnTo>
                <a:lnTo>
                  <a:pt x="17082605" y="1247355"/>
                </a:lnTo>
                <a:lnTo>
                  <a:pt x="17082605" y="1838655"/>
                </a:lnTo>
                <a:lnTo>
                  <a:pt x="16493668" y="1838655"/>
                </a:lnTo>
                <a:lnTo>
                  <a:pt x="16493668" y="1247355"/>
                </a:lnTo>
                <a:lnTo>
                  <a:pt x="17082605" y="1247355"/>
                </a:lnTo>
                <a:lnTo>
                  <a:pt x="17082605" y="1225867"/>
                </a:lnTo>
                <a:lnTo>
                  <a:pt x="16493668" y="1225867"/>
                </a:lnTo>
                <a:lnTo>
                  <a:pt x="16493668" y="634428"/>
                </a:lnTo>
                <a:lnTo>
                  <a:pt x="17082605" y="634428"/>
                </a:lnTo>
                <a:lnTo>
                  <a:pt x="17082605" y="612927"/>
                </a:lnTo>
                <a:lnTo>
                  <a:pt x="16493668" y="612927"/>
                </a:lnTo>
                <a:lnTo>
                  <a:pt x="16493668" y="20332"/>
                </a:lnTo>
                <a:lnTo>
                  <a:pt x="17082605" y="20332"/>
                </a:lnTo>
                <a:lnTo>
                  <a:pt x="17082605" y="0"/>
                </a:lnTo>
                <a:lnTo>
                  <a:pt x="16472192" y="0"/>
                </a:lnTo>
                <a:lnTo>
                  <a:pt x="16472192" y="20332"/>
                </a:lnTo>
                <a:lnTo>
                  <a:pt x="16472192" y="612927"/>
                </a:lnTo>
                <a:lnTo>
                  <a:pt x="16472192" y="634428"/>
                </a:lnTo>
                <a:lnTo>
                  <a:pt x="16472192" y="1225867"/>
                </a:lnTo>
                <a:lnTo>
                  <a:pt x="16472192" y="1247355"/>
                </a:lnTo>
                <a:lnTo>
                  <a:pt x="16472192" y="1838655"/>
                </a:lnTo>
                <a:lnTo>
                  <a:pt x="15883395" y="1838655"/>
                </a:lnTo>
                <a:lnTo>
                  <a:pt x="15883395" y="1247355"/>
                </a:lnTo>
                <a:lnTo>
                  <a:pt x="16472192" y="1247355"/>
                </a:lnTo>
                <a:lnTo>
                  <a:pt x="16472192" y="1225867"/>
                </a:lnTo>
                <a:lnTo>
                  <a:pt x="15883395" y="1225867"/>
                </a:lnTo>
                <a:lnTo>
                  <a:pt x="15883395" y="634428"/>
                </a:lnTo>
                <a:lnTo>
                  <a:pt x="16472192" y="634428"/>
                </a:lnTo>
                <a:lnTo>
                  <a:pt x="16472192" y="612927"/>
                </a:lnTo>
                <a:lnTo>
                  <a:pt x="15883395" y="612927"/>
                </a:lnTo>
                <a:lnTo>
                  <a:pt x="15883395" y="20332"/>
                </a:lnTo>
                <a:lnTo>
                  <a:pt x="16472192" y="20332"/>
                </a:lnTo>
                <a:lnTo>
                  <a:pt x="16472192" y="0"/>
                </a:lnTo>
                <a:lnTo>
                  <a:pt x="15861919" y="0"/>
                </a:lnTo>
                <a:lnTo>
                  <a:pt x="15861919" y="20332"/>
                </a:lnTo>
                <a:lnTo>
                  <a:pt x="15861919" y="612927"/>
                </a:lnTo>
                <a:lnTo>
                  <a:pt x="15861919" y="634428"/>
                </a:lnTo>
                <a:lnTo>
                  <a:pt x="15861919" y="1225867"/>
                </a:lnTo>
                <a:lnTo>
                  <a:pt x="15861919" y="1247355"/>
                </a:lnTo>
                <a:lnTo>
                  <a:pt x="15861919" y="1838655"/>
                </a:lnTo>
                <a:lnTo>
                  <a:pt x="15272842" y="1838655"/>
                </a:lnTo>
                <a:lnTo>
                  <a:pt x="15272842" y="1247355"/>
                </a:lnTo>
                <a:lnTo>
                  <a:pt x="15861919" y="1247355"/>
                </a:lnTo>
                <a:lnTo>
                  <a:pt x="15861919" y="1225867"/>
                </a:lnTo>
                <a:lnTo>
                  <a:pt x="15272842" y="1225867"/>
                </a:lnTo>
                <a:lnTo>
                  <a:pt x="15272842" y="634428"/>
                </a:lnTo>
                <a:lnTo>
                  <a:pt x="15861919" y="634428"/>
                </a:lnTo>
                <a:lnTo>
                  <a:pt x="15861919" y="612927"/>
                </a:lnTo>
                <a:lnTo>
                  <a:pt x="15272842" y="612927"/>
                </a:lnTo>
                <a:lnTo>
                  <a:pt x="15272842" y="20332"/>
                </a:lnTo>
                <a:lnTo>
                  <a:pt x="15861919" y="20332"/>
                </a:lnTo>
                <a:lnTo>
                  <a:pt x="15861919" y="0"/>
                </a:lnTo>
                <a:lnTo>
                  <a:pt x="15251367" y="0"/>
                </a:lnTo>
                <a:lnTo>
                  <a:pt x="15251367" y="20332"/>
                </a:lnTo>
                <a:lnTo>
                  <a:pt x="15251367" y="612927"/>
                </a:lnTo>
                <a:lnTo>
                  <a:pt x="15251367" y="634428"/>
                </a:lnTo>
                <a:lnTo>
                  <a:pt x="15251367" y="1225867"/>
                </a:lnTo>
                <a:lnTo>
                  <a:pt x="15251367" y="1247355"/>
                </a:lnTo>
                <a:lnTo>
                  <a:pt x="15251367" y="1838655"/>
                </a:lnTo>
                <a:lnTo>
                  <a:pt x="14662430" y="1838655"/>
                </a:lnTo>
                <a:lnTo>
                  <a:pt x="14662430" y="1247355"/>
                </a:lnTo>
                <a:lnTo>
                  <a:pt x="15251367" y="1247355"/>
                </a:lnTo>
                <a:lnTo>
                  <a:pt x="15251367" y="1225867"/>
                </a:lnTo>
                <a:lnTo>
                  <a:pt x="14662430" y="1225867"/>
                </a:lnTo>
                <a:lnTo>
                  <a:pt x="14662430" y="634428"/>
                </a:lnTo>
                <a:lnTo>
                  <a:pt x="15251367" y="634428"/>
                </a:lnTo>
                <a:lnTo>
                  <a:pt x="15251367" y="612927"/>
                </a:lnTo>
                <a:lnTo>
                  <a:pt x="14662430" y="612927"/>
                </a:lnTo>
                <a:lnTo>
                  <a:pt x="14662430" y="20332"/>
                </a:lnTo>
                <a:lnTo>
                  <a:pt x="15251367" y="20332"/>
                </a:lnTo>
                <a:lnTo>
                  <a:pt x="15251367" y="0"/>
                </a:lnTo>
                <a:lnTo>
                  <a:pt x="14640954" y="0"/>
                </a:lnTo>
                <a:lnTo>
                  <a:pt x="14640954" y="20332"/>
                </a:lnTo>
                <a:lnTo>
                  <a:pt x="14640954" y="612927"/>
                </a:lnTo>
                <a:lnTo>
                  <a:pt x="14640954" y="634428"/>
                </a:lnTo>
                <a:lnTo>
                  <a:pt x="14640954" y="1225867"/>
                </a:lnTo>
                <a:lnTo>
                  <a:pt x="14640954" y="1247355"/>
                </a:lnTo>
                <a:lnTo>
                  <a:pt x="14640954" y="1838655"/>
                </a:lnTo>
                <a:lnTo>
                  <a:pt x="14052017" y="1838655"/>
                </a:lnTo>
                <a:lnTo>
                  <a:pt x="14052017" y="1247355"/>
                </a:lnTo>
                <a:lnTo>
                  <a:pt x="14640954" y="1247355"/>
                </a:lnTo>
                <a:lnTo>
                  <a:pt x="14640954" y="1225867"/>
                </a:lnTo>
                <a:lnTo>
                  <a:pt x="14052017" y="1225867"/>
                </a:lnTo>
                <a:lnTo>
                  <a:pt x="14052017" y="634428"/>
                </a:lnTo>
                <a:lnTo>
                  <a:pt x="14640954" y="634428"/>
                </a:lnTo>
                <a:lnTo>
                  <a:pt x="14640954" y="612927"/>
                </a:lnTo>
                <a:lnTo>
                  <a:pt x="14052017" y="612927"/>
                </a:lnTo>
                <a:lnTo>
                  <a:pt x="14052017" y="20332"/>
                </a:lnTo>
                <a:lnTo>
                  <a:pt x="14640954" y="20332"/>
                </a:lnTo>
                <a:lnTo>
                  <a:pt x="14640954" y="0"/>
                </a:lnTo>
                <a:lnTo>
                  <a:pt x="14030541" y="0"/>
                </a:lnTo>
                <a:lnTo>
                  <a:pt x="14030541" y="20332"/>
                </a:lnTo>
                <a:lnTo>
                  <a:pt x="14030541" y="612927"/>
                </a:lnTo>
                <a:lnTo>
                  <a:pt x="14030541" y="634428"/>
                </a:lnTo>
                <a:lnTo>
                  <a:pt x="14030541" y="1225867"/>
                </a:lnTo>
                <a:lnTo>
                  <a:pt x="14030541" y="1247355"/>
                </a:lnTo>
                <a:lnTo>
                  <a:pt x="14030541" y="1838655"/>
                </a:lnTo>
                <a:lnTo>
                  <a:pt x="13441604" y="1838655"/>
                </a:lnTo>
                <a:lnTo>
                  <a:pt x="13441604" y="1247355"/>
                </a:lnTo>
                <a:lnTo>
                  <a:pt x="14030541" y="1247355"/>
                </a:lnTo>
                <a:lnTo>
                  <a:pt x="14030541" y="1225867"/>
                </a:lnTo>
                <a:lnTo>
                  <a:pt x="13441604" y="1225867"/>
                </a:lnTo>
                <a:lnTo>
                  <a:pt x="13441604" y="634428"/>
                </a:lnTo>
                <a:lnTo>
                  <a:pt x="14030541" y="634428"/>
                </a:lnTo>
                <a:lnTo>
                  <a:pt x="14030541" y="612927"/>
                </a:lnTo>
                <a:lnTo>
                  <a:pt x="13441604" y="612927"/>
                </a:lnTo>
                <a:lnTo>
                  <a:pt x="13441604" y="20332"/>
                </a:lnTo>
                <a:lnTo>
                  <a:pt x="14030541" y="20332"/>
                </a:lnTo>
                <a:lnTo>
                  <a:pt x="14030541" y="0"/>
                </a:lnTo>
                <a:lnTo>
                  <a:pt x="13420128" y="0"/>
                </a:lnTo>
                <a:lnTo>
                  <a:pt x="13420128" y="20332"/>
                </a:lnTo>
                <a:lnTo>
                  <a:pt x="13420128" y="612927"/>
                </a:lnTo>
                <a:lnTo>
                  <a:pt x="13420128" y="634428"/>
                </a:lnTo>
                <a:lnTo>
                  <a:pt x="13420128" y="1225867"/>
                </a:lnTo>
                <a:lnTo>
                  <a:pt x="13420128" y="1247355"/>
                </a:lnTo>
                <a:lnTo>
                  <a:pt x="13420128" y="1838655"/>
                </a:lnTo>
                <a:lnTo>
                  <a:pt x="12831191" y="1838655"/>
                </a:lnTo>
                <a:lnTo>
                  <a:pt x="12831191" y="1247355"/>
                </a:lnTo>
                <a:lnTo>
                  <a:pt x="13420128" y="1247355"/>
                </a:lnTo>
                <a:lnTo>
                  <a:pt x="13420128" y="1225867"/>
                </a:lnTo>
                <a:lnTo>
                  <a:pt x="12831191" y="1225867"/>
                </a:lnTo>
                <a:lnTo>
                  <a:pt x="12831191" y="634428"/>
                </a:lnTo>
                <a:lnTo>
                  <a:pt x="13420128" y="634428"/>
                </a:lnTo>
                <a:lnTo>
                  <a:pt x="13420128" y="612927"/>
                </a:lnTo>
                <a:lnTo>
                  <a:pt x="12831191" y="612927"/>
                </a:lnTo>
                <a:lnTo>
                  <a:pt x="12831191" y="20332"/>
                </a:lnTo>
                <a:lnTo>
                  <a:pt x="13420128" y="20332"/>
                </a:lnTo>
                <a:lnTo>
                  <a:pt x="13420128" y="0"/>
                </a:lnTo>
                <a:lnTo>
                  <a:pt x="12809715" y="0"/>
                </a:lnTo>
                <a:lnTo>
                  <a:pt x="12809715" y="20332"/>
                </a:lnTo>
                <a:lnTo>
                  <a:pt x="12809715" y="612927"/>
                </a:lnTo>
                <a:lnTo>
                  <a:pt x="12809715" y="634428"/>
                </a:lnTo>
                <a:lnTo>
                  <a:pt x="12809715" y="1225867"/>
                </a:lnTo>
                <a:lnTo>
                  <a:pt x="12809715" y="1247355"/>
                </a:lnTo>
                <a:lnTo>
                  <a:pt x="12809715" y="1838655"/>
                </a:lnTo>
                <a:lnTo>
                  <a:pt x="12219788" y="1838655"/>
                </a:lnTo>
                <a:lnTo>
                  <a:pt x="12219788" y="1247355"/>
                </a:lnTo>
                <a:lnTo>
                  <a:pt x="12809715" y="1247355"/>
                </a:lnTo>
                <a:lnTo>
                  <a:pt x="12809715" y="1225867"/>
                </a:lnTo>
                <a:lnTo>
                  <a:pt x="12219788" y="1225867"/>
                </a:lnTo>
                <a:lnTo>
                  <a:pt x="12219788" y="634428"/>
                </a:lnTo>
                <a:lnTo>
                  <a:pt x="12809715" y="634428"/>
                </a:lnTo>
                <a:lnTo>
                  <a:pt x="12809715" y="612927"/>
                </a:lnTo>
                <a:lnTo>
                  <a:pt x="12219788" y="612927"/>
                </a:lnTo>
                <a:lnTo>
                  <a:pt x="12219788" y="20332"/>
                </a:lnTo>
                <a:lnTo>
                  <a:pt x="12809715" y="20332"/>
                </a:lnTo>
                <a:lnTo>
                  <a:pt x="12809715" y="0"/>
                </a:lnTo>
                <a:lnTo>
                  <a:pt x="12209463" y="0"/>
                </a:lnTo>
                <a:lnTo>
                  <a:pt x="12199315" y="0"/>
                </a:lnTo>
                <a:lnTo>
                  <a:pt x="12199315" y="20332"/>
                </a:lnTo>
                <a:lnTo>
                  <a:pt x="12189117" y="20370"/>
                </a:lnTo>
                <a:lnTo>
                  <a:pt x="12189117" y="612927"/>
                </a:lnTo>
                <a:lnTo>
                  <a:pt x="12189117" y="634428"/>
                </a:lnTo>
                <a:lnTo>
                  <a:pt x="12189117" y="1225867"/>
                </a:lnTo>
                <a:lnTo>
                  <a:pt x="12189117" y="1247355"/>
                </a:lnTo>
                <a:lnTo>
                  <a:pt x="12189117" y="1838655"/>
                </a:lnTo>
                <a:lnTo>
                  <a:pt x="11588445" y="1838655"/>
                </a:lnTo>
                <a:lnTo>
                  <a:pt x="11588445" y="1247355"/>
                </a:lnTo>
                <a:lnTo>
                  <a:pt x="12189117" y="1247355"/>
                </a:lnTo>
                <a:lnTo>
                  <a:pt x="12189117" y="1225867"/>
                </a:lnTo>
                <a:lnTo>
                  <a:pt x="11588445" y="1225867"/>
                </a:lnTo>
                <a:lnTo>
                  <a:pt x="11588445" y="634428"/>
                </a:lnTo>
                <a:lnTo>
                  <a:pt x="12189117" y="634428"/>
                </a:lnTo>
                <a:lnTo>
                  <a:pt x="12189117" y="612927"/>
                </a:lnTo>
                <a:lnTo>
                  <a:pt x="11588445" y="612927"/>
                </a:lnTo>
                <a:lnTo>
                  <a:pt x="11588445" y="20332"/>
                </a:lnTo>
                <a:lnTo>
                  <a:pt x="12199315" y="20332"/>
                </a:lnTo>
                <a:lnTo>
                  <a:pt x="12199315" y="0"/>
                </a:lnTo>
                <a:lnTo>
                  <a:pt x="11566982" y="0"/>
                </a:lnTo>
                <a:lnTo>
                  <a:pt x="11566982" y="20332"/>
                </a:lnTo>
                <a:lnTo>
                  <a:pt x="11566982" y="612927"/>
                </a:lnTo>
                <a:lnTo>
                  <a:pt x="11566982" y="634428"/>
                </a:lnTo>
                <a:lnTo>
                  <a:pt x="11566982" y="1225867"/>
                </a:lnTo>
                <a:lnTo>
                  <a:pt x="11566982" y="1247355"/>
                </a:lnTo>
                <a:lnTo>
                  <a:pt x="11566982" y="1838655"/>
                </a:lnTo>
                <a:lnTo>
                  <a:pt x="10977893" y="1838655"/>
                </a:lnTo>
                <a:lnTo>
                  <a:pt x="10977893" y="1247355"/>
                </a:lnTo>
                <a:lnTo>
                  <a:pt x="11566982" y="1247355"/>
                </a:lnTo>
                <a:lnTo>
                  <a:pt x="11566982" y="1225867"/>
                </a:lnTo>
                <a:lnTo>
                  <a:pt x="10977893" y="1225867"/>
                </a:lnTo>
                <a:lnTo>
                  <a:pt x="10977893" y="634428"/>
                </a:lnTo>
                <a:lnTo>
                  <a:pt x="11566982" y="634428"/>
                </a:lnTo>
                <a:lnTo>
                  <a:pt x="11566982" y="612927"/>
                </a:lnTo>
                <a:lnTo>
                  <a:pt x="10977893" y="612927"/>
                </a:lnTo>
                <a:lnTo>
                  <a:pt x="10977893" y="20332"/>
                </a:lnTo>
                <a:lnTo>
                  <a:pt x="11566982" y="20332"/>
                </a:lnTo>
                <a:lnTo>
                  <a:pt x="11566982" y="0"/>
                </a:lnTo>
                <a:lnTo>
                  <a:pt x="10956430" y="0"/>
                </a:lnTo>
                <a:lnTo>
                  <a:pt x="10956430" y="20332"/>
                </a:lnTo>
                <a:lnTo>
                  <a:pt x="10956430" y="612927"/>
                </a:lnTo>
                <a:lnTo>
                  <a:pt x="10956430" y="634428"/>
                </a:lnTo>
                <a:lnTo>
                  <a:pt x="10956430" y="1225867"/>
                </a:lnTo>
                <a:lnTo>
                  <a:pt x="10956430" y="1247355"/>
                </a:lnTo>
                <a:lnTo>
                  <a:pt x="10956430" y="1838655"/>
                </a:lnTo>
                <a:lnTo>
                  <a:pt x="10367493" y="1838655"/>
                </a:lnTo>
                <a:lnTo>
                  <a:pt x="10367493" y="1247355"/>
                </a:lnTo>
                <a:lnTo>
                  <a:pt x="10956430" y="1247355"/>
                </a:lnTo>
                <a:lnTo>
                  <a:pt x="10956430" y="1225867"/>
                </a:lnTo>
                <a:lnTo>
                  <a:pt x="10367493" y="1225867"/>
                </a:lnTo>
                <a:lnTo>
                  <a:pt x="10367493" y="634428"/>
                </a:lnTo>
                <a:lnTo>
                  <a:pt x="10956430" y="634428"/>
                </a:lnTo>
                <a:lnTo>
                  <a:pt x="10956430" y="612927"/>
                </a:lnTo>
                <a:lnTo>
                  <a:pt x="10367493" y="612927"/>
                </a:lnTo>
                <a:lnTo>
                  <a:pt x="10367493" y="20332"/>
                </a:lnTo>
                <a:lnTo>
                  <a:pt x="10956430" y="20332"/>
                </a:lnTo>
                <a:lnTo>
                  <a:pt x="10956430" y="0"/>
                </a:lnTo>
                <a:lnTo>
                  <a:pt x="10346017" y="0"/>
                </a:lnTo>
                <a:lnTo>
                  <a:pt x="10346017" y="20332"/>
                </a:lnTo>
                <a:lnTo>
                  <a:pt x="10346017" y="612927"/>
                </a:lnTo>
                <a:lnTo>
                  <a:pt x="10346017" y="634428"/>
                </a:lnTo>
                <a:lnTo>
                  <a:pt x="10346017" y="1225867"/>
                </a:lnTo>
                <a:lnTo>
                  <a:pt x="10346017" y="1247355"/>
                </a:lnTo>
                <a:lnTo>
                  <a:pt x="10346017" y="1838655"/>
                </a:lnTo>
                <a:lnTo>
                  <a:pt x="9757219" y="1838655"/>
                </a:lnTo>
                <a:lnTo>
                  <a:pt x="9757219" y="1247355"/>
                </a:lnTo>
                <a:lnTo>
                  <a:pt x="10346017" y="1247355"/>
                </a:lnTo>
                <a:lnTo>
                  <a:pt x="10346017" y="1225867"/>
                </a:lnTo>
                <a:lnTo>
                  <a:pt x="9757219" y="1225867"/>
                </a:lnTo>
                <a:lnTo>
                  <a:pt x="9757219" y="634428"/>
                </a:lnTo>
                <a:lnTo>
                  <a:pt x="10346017" y="634428"/>
                </a:lnTo>
                <a:lnTo>
                  <a:pt x="10346017" y="612927"/>
                </a:lnTo>
                <a:lnTo>
                  <a:pt x="9757219" y="612927"/>
                </a:lnTo>
                <a:lnTo>
                  <a:pt x="9757219" y="20332"/>
                </a:lnTo>
                <a:lnTo>
                  <a:pt x="10346017" y="20332"/>
                </a:lnTo>
                <a:lnTo>
                  <a:pt x="10346017" y="0"/>
                </a:lnTo>
                <a:lnTo>
                  <a:pt x="9735744" y="0"/>
                </a:lnTo>
                <a:lnTo>
                  <a:pt x="9735744" y="20332"/>
                </a:lnTo>
                <a:lnTo>
                  <a:pt x="9735744" y="612927"/>
                </a:lnTo>
                <a:lnTo>
                  <a:pt x="9735744" y="634428"/>
                </a:lnTo>
                <a:lnTo>
                  <a:pt x="9735744" y="1225867"/>
                </a:lnTo>
                <a:lnTo>
                  <a:pt x="9735744" y="1247355"/>
                </a:lnTo>
                <a:lnTo>
                  <a:pt x="9735744" y="1838655"/>
                </a:lnTo>
                <a:lnTo>
                  <a:pt x="9146667" y="1838655"/>
                </a:lnTo>
                <a:lnTo>
                  <a:pt x="9146667" y="1247355"/>
                </a:lnTo>
                <a:lnTo>
                  <a:pt x="9735744" y="1247355"/>
                </a:lnTo>
                <a:lnTo>
                  <a:pt x="9735744" y="1225867"/>
                </a:lnTo>
                <a:lnTo>
                  <a:pt x="9146667" y="1225867"/>
                </a:lnTo>
                <a:lnTo>
                  <a:pt x="9146667" y="634428"/>
                </a:lnTo>
                <a:lnTo>
                  <a:pt x="9735744" y="634428"/>
                </a:lnTo>
                <a:lnTo>
                  <a:pt x="9735744" y="612927"/>
                </a:lnTo>
                <a:lnTo>
                  <a:pt x="9146667" y="612927"/>
                </a:lnTo>
                <a:lnTo>
                  <a:pt x="9146667" y="20332"/>
                </a:lnTo>
                <a:lnTo>
                  <a:pt x="9735744" y="20332"/>
                </a:lnTo>
                <a:lnTo>
                  <a:pt x="9735744" y="0"/>
                </a:lnTo>
                <a:lnTo>
                  <a:pt x="9125191" y="0"/>
                </a:lnTo>
                <a:lnTo>
                  <a:pt x="9125191" y="20332"/>
                </a:lnTo>
                <a:lnTo>
                  <a:pt x="9125191" y="612927"/>
                </a:lnTo>
                <a:lnTo>
                  <a:pt x="9125191" y="634428"/>
                </a:lnTo>
                <a:lnTo>
                  <a:pt x="9125191" y="1225867"/>
                </a:lnTo>
                <a:lnTo>
                  <a:pt x="9125191" y="1247355"/>
                </a:lnTo>
                <a:lnTo>
                  <a:pt x="9125191" y="1838655"/>
                </a:lnTo>
                <a:lnTo>
                  <a:pt x="8536254" y="1838655"/>
                </a:lnTo>
                <a:lnTo>
                  <a:pt x="8536254" y="1247355"/>
                </a:lnTo>
                <a:lnTo>
                  <a:pt x="9125191" y="1247355"/>
                </a:lnTo>
                <a:lnTo>
                  <a:pt x="9125191" y="1225867"/>
                </a:lnTo>
                <a:lnTo>
                  <a:pt x="8536254" y="1225867"/>
                </a:lnTo>
                <a:lnTo>
                  <a:pt x="8536254" y="634428"/>
                </a:lnTo>
                <a:lnTo>
                  <a:pt x="9125191" y="634428"/>
                </a:lnTo>
                <a:lnTo>
                  <a:pt x="9125191" y="612927"/>
                </a:lnTo>
                <a:lnTo>
                  <a:pt x="8536254" y="612927"/>
                </a:lnTo>
                <a:lnTo>
                  <a:pt x="8536254" y="20332"/>
                </a:lnTo>
                <a:lnTo>
                  <a:pt x="9125191" y="20332"/>
                </a:lnTo>
                <a:lnTo>
                  <a:pt x="9125191" y="0"/>
                </a:lnTo>
                <a:lnTo>
                  <a:pt x="8514778" y="0"/>
                </a:lnTo>
                <a:lnTo>
                  <a:pt x="8514778" y="20332"/>
                </a:lnTo>
                <a:lnTo>
                  <a:pt x="8514778" y="612927"/>
                </a:lnTo>
                <a:lnTo>
                  <a:pt x="8514778" y="634428"/>
                </a:lnTo>
                <a:lnTo>
                  <a:pt x="8514778" y="1225867"/>
                </a:lnTo>
                <a:lnTo>
                  <a:pt x="8514778" y="1247355"/>
                </a:lnTo>
                <a:lnTo>
                  <a:pt x="8514778" y="1838655"/>
                </a:lnTo>
                <a:lnTo>
                  <a:pt x="7925841" y="1838655"/>
                </a:lnTo>
                <a:lnTo>
                  <a:pt x="7925841" y="1247355"/>
                </a:lnTo>
                <a:lnTo>
                  <a:pt x="8514778" y="1247355"/>
                </a:lnTo>
                <a:lnTo>
                  <a:pt x="8514778" y="1225867"/>
                </a:lnTo>
                <a:lnTo>
                  <a:pt x="7925841" y="1225867"/>
                </a:lnTo>
                <a:lnTo>
                  <a:pt x="7925841" y="634428"/>
                </a:lnTo>
                <a:lnTo>
                  <a:pt x="8514778" y="634428"/>
                </a:lnTo>
                <a:lnTo>
                  <a:pt x="8514778" y="612927"/>
                </a:lnTo>
                <a:lnTo>
                  <a:pt x="7925841" y="612927"/>
                </a:lnTo>
                <a:lnTo>
                  <a:pt x="7925841" y="20332"/>
                </a:lnTo>
                <a:lnTo>
                  <a:pt x="8514778" y="20332"/>
                </a:lnTo>
                <a:lnTo>
                  <a:pt x="8514778" y="0"/>
                </a:lnTo>
                <a:lnTo>
                  <a:pt x="7904366" y="0"/>
                </a:lnTo>
                <a:lnTo>
                  <a:pt x="7904366" y="20332"/>
                </a:lnTo>
                <a:lnTo>
                  <a:pt x="7904366" y="612927"/>
                </a:lnTo>
                <a:lnTo>
                  <a:pt x="7904366" y="634428"/>
                </a:lnTo>
                <a:lnTo>
                  <a:pt x="7904366" y="1225867"/>
                </a:lnTo>
                <a:lnTo>
                  <a:pt x="7904366" y="1247355"/>
                </a:lnTo>
                <a:lnTo>
                  <a:pt x="7904366" y="1838655"/>
                </a:lnTo>
                <a:lnTo>
                  <a:pt x="7315428" y="1838655"/>
                </a:lnTo>
                <a:lnTo>
                  <a:pt x="7315428" y="1247355"/>
                </a:lnTo>
                <a:lnTo>
                  <a:pt x="7904366" y="1247355"/>
                </a:lnTo>
                <a:lnTo>
                  <a:pt x="7904366" y="1225867"/>
                </a:lnTo>
                <a:lnTo>
                  <a:pt x="7315428" y="1225867"/>
                </a:lnTo>
                <a:lnTo>
                  <a:pt x="7315428" y="634428"/>
                </a:lnTo>
                <a:lnTo>
                  <a:pt x="7904366" y="634428"/>
                </a:lnTo>
                <a:lnTo>
                  <a:pt x="7904366" y="612927"/>
                </a:lnTo>
                <a:lnTo>
                  <a:pt x="7315428" y="612927"/>
                </a:lnTo>
                <a:lnTo>
                  <a:pt x="7315428" y="20332"/>
                </a:lnTo>
                <a:lnTo>
                  <a:pt x="7904366" y="20332"/>
                </a:lnTo>
                <a:lnTo>
                  <a:pt x="7904366" y="0"/>
                </a:lnTo>
                <a:lnTo>
                  <a:pt x="7293953" y="0"/>
                </a:lnTo>
                <a:lnTo>
                  <a:pt x="7293953" y="20332"/>
                </a:lnTo>
                <a:lnTo>
                  <a:pt x="7293953" y="612927"/>
                </a:lnTo>
                <a:lnTo>
                  <a:pt x="7293953" y="634428"/>
                </a:lnTo>
                <a:lnTo>
                  <a:pt x="7293953" y="1225867"/>
                </a:lnTo>
                <a:lnTo>
                  <a:pt x="7293953" y="1247355"/>
                </a:lnTo>
                <a:lnTo>
                  <a:pt x="7293953" y="1838655"/>
                </a:lnTo>
                <a:lnTo>
                  <a:pt x="6705016" y="1838655"/>
                </a:lnTo>
                <a:lnTo>
                  <a:pt x="6705016" y="1247355"/>
                </a:lnTo>
                <a:lnTo>
                  <a:pt x="7293953" y="1247355"/>
                </a:lnTo>
                <a:lnTo>
                  <a:pt x="7293953" y="1225867"/>
                </a:lnTo>
                <a:lnTo>
                  <a:pt x="6705016" y="1225867"/>
                </a:lnTo>
                <a:lnTo>
                  <a:pt x="6705016" y="634428"/>
                </a:lnTo>
                <a:lnTo>
                  <a:pt x="7293953" y="634428"/>
                </a:lnTo>
                <a:lnTo>
                  <a:pt x="7293953" y="612927"/>
                </a:lnTo>
                <a:lnTo>
                  <a:pt x="6705016" y="612927"/>
                </a:lnTo>
                <a:lnTo>
                  <a:pt x="6705016" y="20332"/>
                </a:lnTo>
                <a:lnTo>
                  <a:pt x="7293953" y="20332"/>
                </a:lnTo>
                <a:lnTo>
                  <a:pt x="7293953" y="0"/>
                </a:lnTo>
                <a:lnTo>
                  <a:pt x="6683540" y="0"/>
                </a:lnTo>
                <a:lnTo>
                  <a:pt x="6683540" y="20332"/>
                </a:lnTo>
                <a:lnTo>
                  <a:pt x="6683540" y="612927"/>
                </a:lnTo>
                <a:lnTo>
                  <a:pt x="6683540" y="634428"/>
                </a:lnTo>
                <a:lnTo>
                  <a:pt x="6683540" y="1225867"/>
                </a:lnTo>
                <a:lnTo>
                  <a:pt x="6683540" y="1247355"/>
                </a:lnTo>
                <a:lnTo>
                  <a:pt x="6683540" y="1838655"/>
                </a:lnTo>
                <a:lnTo>
                  <a:pt x="6093612" y="1838655"/>
                </a:lnTo>
                <a:lnTo>
                  <a:pt x="6093612" y="1247355"/>
                </a:lnTo>
                <a:lnTo>
                  <a:pt x="6683540" y="1247355"/>
                </a:lnTo>
                <a:lnTo>
                  <a:pt x="6683540" y="1225867"/>
                </a:lnTo>
                <a:lnTo>
                  <a:pt x="6093612" y="1225867"/>
                </a:lnTo>
                <a:lnTo>
                  <a:pt x="6093612" y="634428"/>
                </a:lnTo>
                <a:lnTo>
                  <a:pt x="6683540" y="634428"/>
                </a:lnTo>
                <a:lnTo>
                  <a:pt x="6683540" y="612927"/>
                </a:lnTo>
                <a:lnTo>
                  <a:pt x="6093612" y="612927"/>
                </a:lnTo>
                <a:lnTo>
                  <a:pt x="6093612" y="20332"/>
                </a:lnTo>
                <a:lnTo>
                  <a:pt x="6683540" y="20332"/>
                </a:lnTo>
                <a:lnTo>
                  <a:pt x="6683540" y="0"/>
                </a:lnTo>
                <a:lnTo>
                  <a:pt x="6083300" y="0"/>
                </a:lnTo>
                <a:lnTo>
                  <a:pt x="6073140" y="0"/>
                </a:lnTo>
                <a:lnTo>
                  <a:pt x="6062967" y="0"/>
                </a:lnTo>
                <a:lnTo>
                  <a:pt x="6062967" y="20332"/>
                </a:lnTo>
                <a:lnTo>
                  <a:pt x="6062967" y="1838655"/>
                </a:lnTo>
                <a:lnTo>
                  <a:pt x="5462295" y="1838655"/>
                </a:lnTo>
                <a:lnTo>
                  <a:pt x="5462295" y="1247355"/>
                </a:lnTo>
                <a:lnTo>
                  <a:pt x="6062967" y="1247355"/>
                </a:lnTo>
                <a:lnTo>
                  <a:pt x="6062967" y="1225867"/>
                </a:lnTo>
                <a:lnTo>
                  <a:pt x="5462295" y="1225867"/>
                </a:lnTo>
                <a:lnTo>
                  <a:pt x="5462295" y="634428"/>
                </a:lnTo>
                <a:lnTo>
                  <a:pt x="6062967" y="634428"/>
                </a:lnTo>
                <a:lnTo>
                  <a:pt x="6062967" y="612927"/>
                </a:lnTo>
                <a:lnTo>
                  <a:pt x="5462295" y="612927"/>
                </a:lnTo>
                <a:lnTo>
                  <a:pt x="5462295" y="20332"/>
                </a:lnTo>
                <a:lnTo>
                  <a:pt x="6062967" y="20332"/>
                </a:lnTo>
                <a:lnTo>
                  <a:pt x="6062967" y="0"/>
                </a:lnTo>
                <a:lnTo>
                  <a:pt x="5440832" y="0"/>
                </a:lnTo>
                <a:lnTo>
                  <a:pt x="5440832" y="20332"/>
                </a:lnTo>
                <a:lnTo>
                  <a:pt x="5440832" y="612927"/>
                </a:lnTo>
                <a:lnTo>
                  <a:pt x="5440832" y="634428"/>
                </a:lnTo>
                <a:lnTo>
                  <a:pt x="5440832" y="1225867"/>
                </a:lnTo>
                <a:lnTo>
                  <a:pt x="5440832" y="1247355"/>
                </a:lnTo>
                <a:lnTo>
                  <a:pt x="5440832" y="1838655"/>
                </a:lnTo>
                <a:lnTo>
                  <a:pt x="4851743" y="1838655"/>
                </a:lnTo>
                <a:lnTo>
                  <a:pt x="4851743" y="1247355"/>
                </a:lnTo>
                <a:lnTo>
                  <a:pt x="5440832" y="1247355"/>
                </a:lnTo>
                <a:lnTo>
                  <a:pt x="5440832" y="1225867"/>
                </a:lnTo>
                <a:lnTo>
                  <a:pt x="4851743" y="1225867"/>
                </a:lnTo>
                <a:lnTo>
                  <a:pt x="4851743" y="634428"/>
                </a:lnTo>
                <a:lnTo>
                  <a:pt x="5440832" y="634428"/>
                </a:lnTo>
                <a:lnTo>
                  <a:pt x="5440832" y="612927"/>
                </a:lnTo>
                <a:lnTo>
                  <a:pt x="4851743" y="612927"/>
                </a:lnTo>
                <a:lnTo>
                  <a:pt x="4851743" y="20332"/>
                </a:lnTo>
                <a:lnTo>
                  <a:pt x="5440832" y="20332"/>
                </a:lnTo>
                <a:lnTo>
                  <a:pt x="5440832" y="0"/>
                </a:lnTo>
                <a:lnTo>
                  <a:pt x="4830280" y="0"/>
                </a:lnTo>
                <a:lnTo>
                  <a:pt x="4830280" y="20332"/>
                </a:lnTo>
                <a:lnTo>
                  <a:pt x="4830280" y="612927"/>
                </a:lnTo>
                <a:lnTo>
                  <a:pt x="4830280" y="634428"/>
                </a:lnTo>
                <a:lnTo>
                  <a:pt x="4830280" y="1225867"/>
                </a:lnTo>
                <a:lnTo>
                  <a:pt x="4830280" y="1247355"/>
                </a:lnTo>
                <a:lnTo>
                  <a:pt x="4830280" y="1838655"/>
                </a:lnTo>
                <a:lnTo>
                  <a:pt x="4241330" y="1838655"/>
                </a:lnTo>
                <a:lnTo>
                  <a:pt x="4241330" y="1247355"/>
                </a:lnTo>
                <a:lnTo>
                  <a:pt x="4830280" y="1247355"/>
                </a:lnTo>
                <a:lnTo>
                  <a:pt x="4830280" y="1225867"/>
                </a:lnTo>
                <a:lnTo>
                  <a:pt x="4241330" y="1225867"/>
                </a:lnTo>
                <a:lnTo>
                  <a:pt x="4241330" y="634428"/>
                </a:lnTo>
                <a:lnTo>
                  <a:pt x="4830280" y="634428"/>
                </a:lnTo>
                <a:lnTo>
                  <a:pt x="4830280" y="612927"/>
                </a:lnTo>
                <a:lnTo>
                  <a:pt x="4241330" y="612927"/>
                </a:lnTo>
                <a:lnTo>
                  <a:pt x="4241330" y="20332"/>
                </a:lnTo>
                <a:lnTo>
                  <a:pt x="4830280" y="20332"/>
                </a:lnTo>
                <a:lnTo>
                  <a:pt x="4830280" y="0"/>
                </a:lnTo>
                <a:lnTo>
                  <a:pt x="4219867" y="0"/>
                </a:lnTo>
                <a:lnTo>
                  <a:pt x="4219867" y="20332"/>
                </a:lnTo>
                <a:lnTo>
                  <a:pt x="4219867" y="612927"/>
                </a:lnTo>
                <a:lnTo>
                  <a:pt x="4219867" y="634428"/>
                </a:lnTo>
                <a:lnTo>
                  <a:pt x="4219867" y="1225867"/>
                </a:lnTo>
                <a:lnTo>
                  <a:pt x="4219867" y="1247355"/>
                </a:lnTo>
                <a:lnTo>
                  <a:pt x="4219867" y="1838655"/>
                </a:lnTo>
                <a:lnTo>
                  <a:pt x="3631069" y="1838655"/>
                </a:lnTo>
                <a:lnTo>
                  <a:pt x="3631069" y="1247355"/>
                </a:lnTo>
                <a:lnTo>
                  <a:pt x="4219867" y="1247355"/>
                </a:lnTo>
                <a:lnTo>
                  <a:pt x="4219867" y="1225867"/>
                </a:lnTo>
                <a:lnTo>
                  <a:pt x="3631069" y="1225867"/>
                </a:lnTo>
                <a:lnTo>
                  <a:pt x="3631069" y="634428"/>
                </a:lnTo>
                <a:lnTo>
                  <a:pt x="4219867" y="634428"/>
                </a:lnTo>
                <a:lnTo>
                  <a:pt x="4219867" y="612927"/>
                </a:lnTo>
                <a:lnTo>
                  <a:pt x="3631069" y="612927"/>
                </a:lnTo>
                <a:lnTo>
                  <a:pt x="3631069" y="20332"/>
                </a:lnTo>
                <a:lnTo>
                  <a:pt x="4219867" y="20332"/>
                </a:lnTo>
                <a:lnTo>
                  <a:pt x="4219867" y="0"/>
                </a:lnTo>
                <a:lnTo>
                  <a:pt x="3609594" y="0"/>
                </a:lnTo>
                <a:lnTo>
                  <a:pt x="3609594" y="20332"/>
                </a:lnTo>
                <a:lnTo>
                  <a:pt x="3609594" y="612927"/>
                </a:lnTo>
                <a:lnTo>
                  <a:pt x="3609594" y="634428"/>
                </a:lnTo>
                <a:lnTo>
                  <a:pt x="3609594" y="1225867"/>
                </a:lnTo>
                <a:lnTo>
                  <a:pt x="3609594" y="1247355"/>
                </a:lnTo>
                <a:lnTo>
                  <a:pt x="3609594" y="1838655"/>
                </a:lnTo>
                <a:lnTo>
                  <a:pt x="3020517" y="1838655"/>
                </a:lnTo>
                <a:lnTo>
                  <a:pt x="3020517" y="1247355"/>
                </a:lnTo>
                <a:lnTo>
                  <a:pt x="3609594" y="1247355"/>
                </a:lnTo>
                <a:lnTo>
                  <a:pt x="3609594" y="1225867"/>
                </a:lnTo>
                <a:lnTo>
                  <a:pt x="3020517" y="1225867"/>
                </a:lnTo>
                <a:lnTo>
                  <a:pt x="3020517" y="634428"/>
                </a:lnTo>
                <a:lnTo>
                  <a:pt x="3609594" y="634428"/>
                </a:lnTo>
                <a:lnTo>
                  <a:pt x="3609594" y="612927"/>
                </a:lnTo>
                <a:lnTo>
                  <a:pt x="3020517" y="612927"/>
                </a:lnTo>
                <a:lnTo>
                  <a:pt x="3020517" y="20332"/>
                </a:lnTo>
                <a:lnTo>
                  <a:pt x="3609594" y="20332"/>
                </a:lnTo>
                <a:lnTo>
                  <a:pt x="3609594" y="0"/>
                </a:lnTo>
                <a:lnTo>
                  <a:pt x="2999041" y="0"/>
                </a:lnTo>
                <a:lnTo>
                  <a:pt x="2999041" y="20332"/>
                </a:lnTo>
                <a:lnTo>
                  <a:pt x="2999041" y="612927"/>
                </a:lnTo>
                <a:lnTo>
                  <a:pt x="2999041" y="634428"/>
                </a:lnTo>
                <a:lnTo>
                  <a:pt x="2999041" y="1225867"/>
                </a:lnTo>
                <a:lnTo>
                  <a:pt x="2999041" y="1247355"/>
                </a:lnTo>
                <a:lnTo>
                  <a:pt x="2999041" y="1838655"/>
                </a:lnTo>
                <a:lnTo>
                  <a:pt x="2410104" y="1838655"/>
                </a:lnTo>
                <a:lnTo>
                  <a:pt x="2410104" y="1247355"/>
                </a:lnTo>
                <a:lnTo>
                  <a:pt x="2999041" y="1247355"/>
                </a:lnTo>
                <a:lnTo>
                  <a:pt x="2999041" y="1225867"/>
                </a:lnTo>
                <a:lnTo>
                  <a:pt x="2410104" y="1225867"/>
                </a:lnTo>
                <a:lnTo>
                  <a:pt x="2410104" y="634428"/>
                </a:lnTo>
                <a:lnTo>
                  <a:pt x="2999041" y="634428"/>
                </a:lnTo>
                <a:lnTo>
                  <a:pt x="2999041" y="612927"/>
                </a:lnTo>
                <a:lnTo>
                  <a:pt x="2410104" y="612927"/>
                </a:lnTo>
                <a:lnTo>
                  <a:pt x="2410104" y="20332"/>
                </a:lnTo>
                <a:lnTo>
                  <a:pt x="2999041" y="20332"/>
                </a:lnTo>
                <a:lnTo>
                  <a:pt x="2999041" y="0"/>
                </a:lnTo>
                <a:lnTo>
                  <a:pt x="2388628" y="0"/>
                </a:lnTo>
                <a:lnTo>
                  <a:pt x="2388628" y="20332"/>
                </a:lnTo>
                <a:lnTo>
                  <a:pt x="2388628" y="612927"/>
                </a:lnTo>
                <a:lnTo>
                  <a:pt x="2388628" y="634428"/>
                </a:lnTo>
                <a:lnTo>
                  <a:pt x="2388628" y="1225867"/>
                </a:lnTo>
                <a:lnTo>
                  <a:pt x="2388628" y="1247355"/>
                </a:lnTo>
                <a:lnTo>
                  <a:pt x="2388628" y="1838655"/>
                </a:lnTo>
                <a:lnTo>
                  <a:pt x="1799691" y="1838655"/>
                </a:lnTo>
                <a:lnTo>
                  <a:pt x="1799691" y="1247355"/>
                </a:lnTo>
                <a:lnTo>
                  <a:pt x="2388628" y="1247355"/>
                </a:lnTo>
                <a:lnTo>
                  <a:pt x="2388628" y="1225867"/>
                </a:lnTo>
                <a:lnTo>
                  <a:pt x="1799691" y="1225867"/>
                </a:lnTo>
                <a:lnTo>
                  <a:pt x="1799691" y="634428"/>
                </a:lnTo>
                <a:lnTo>
                  <a:pt x="2388628" y="634428"/>
                </a:lnTo>
                <a:lnTo>
                  <a:pt x="2388628" y="612927"/>
                </a:lnTo>
                <a:lnTo>
                  <a:pt x="1799691" y="612927"/>
                </a:lnTo>
                <a:lnTo>
                  <a:pt x="1799691" y="20332"/>
                </a:lnTo>
                <a:lnTo>
                  <a:pt x="2388628" y="20332"/>
                </a:lnTo>
                <a:lnTo>
                  <a:pt x="2388628" y="0"/>
                </a:lnTo>
                <a:lnTo>
                  <a:pt x="1778215" y="0"/>
                </a:lnTo>
                <a:lnTo>
                  <a:pt x="1778215" y="20332"/>
                </a:lnTo>
                <a:lnTo>
                  <a:pt x="1778215" y="612927"/>
                </a:lnTo>
                <a:lnTo>
                  <a:pt x="1778215" y="634428"/>
                </a:lnTo>
                <a:lnTo>
                  <a:pt x="1778215" y="1225867"/>
                </a:lnTo>
                <a:lnTo>
                  <a:pt x="1778215" y="1247355"/>
                </a:lnTo>
                <a:lnTo>
                  <a:pt x="1778215" y="1838655"/>
                </a:lnTo>
                <a:lnTo>
                  <a:pt x="1189278" y="1838655"/>
                </a:lnTo>
                <a:lnTo>
                  <a:pt x="1189278" y="1247355"/>
                </a:lnTo>
                <a:lnTo>
                  <a:pt x="1778215" y="1247355"/>
                </a:lnTo>
                <a:lnTo>
                  <a:pt x="1778215" y="1225867"/>
                </a:lnTo>
                <a:lnTo>
                  <a:pt x="1189278" y="1225867"/>
                </a:lnTo>
                <a:lnTo>
                  <a:pt x="1189278" y="634428"/>
                </a:lnTo>
                <a:lnTo>
                  <a:pt x="1778215" y="634428"/>
                </a:lnTo>
                <a:lnTo>
                  <a:pt x="1778215" y="612927"/>
                </a:lnTo>
                <a:lnTo>
                  <a:pt x="1189278" y="612927"/>
                </a:lnTo>
                <a:lnTo>
                  <a:pt x="1189278" y="20332"/>
                </a:lnTo>
                <a:lnTo>
                  <a:pt x="1778215" y="20332"/>
                </a:lnTo>
                <a:lnTo>
                  <a:pt x="1778215" y="0"/>
                </a:lnTo>
                <a:lnTo>
                  <a:pt x="1167803" y="0"/>
                </a:lnTo>
                <a:lnTo>
                  <a:pt x="1167803" y="20332"/>
                </a:lnTo>
                <a:lnTo>
                  <a:pt x="1167803" y="612927"/>
                </a:lnTo>
                <a:lnTo>
                  <a:pt x="1167803" y="634428"/>
                </a:lnTo>
                <a:lnTo>
                  <a:pt x="1167803" y="1225867"/>
                </a:lnTo>
                <a:lnTo>
                  <a:pt x="1167803" y="1247355"/>
                </a:lnTo>
                <a:lnTo>
                  <a:pt x="1167803" y="1838655"/>
                </a:lnTo>
                <a:lnTo>
                  <a:pt x="578866" y="1838655"/>
                </a:lnTo>
                <a:lnTo>
                  <a:pt x="578866" y="1247355"/>
                </a:lnTo>
                <a:lnTo>
                  <a:pt x="1167803" y="1247355"/>
                </a:lnTo>
                <a:lnTo>
                  <a:pt x="1167803" y="1225867"/>
                </a:lnTo>
                <a:lnTo>
                  <a:pt x="578866" y="1225867"/>
                </a:lnTo>
                <a:lnTo>
                  <a:pt x="578866" y="634428"/>
                </a:lnTo>
                <a:lnTo>
                  <a:pt x="1167803" y="634428"/>
                </a:lnTo>
                <a:lnTo>
                  <a:pt x="1167803" y="612927"/>
                </a:lnTo>
                <a:lnTo>
                  <a:pt x="578866" y="612927"/>
                </a:lnTo>
                <a:lnTo>
                  <a:pt x="578866" y="20332"/>
                </a:lnTo>
                <a:lnTo>
                  <a:pt x="1167803" y="20332"/>
                </a:lnTo>
                <a:lnTo>
                  <a:pt x="1167803" y="0"/>
                </a:lnTo>
                <a:lnTo>
                  <a:pt x="0" y="0"/>
                </a:lnTo>
                <a:lnTo>
                  <a:pt x="0" y="20332"/>
                </a:lnTo>
                <a:lnTo>
                  <a:pt x="557390" y="20332"/>
                </a:lnTo>
                <a:lnTo>
                  <a:pt x="557390" y="612927"/>
                </a:lnTo>
                <a:lnTo>
                  <a:pt x="0" y="612927"/>
                </a:lnTo>
                <a:lnTo>
                  <a:pt x="0" y="634428"/>
                </a:lnTo>
                <a:lnTo>
                  <a:pt x="557390" y="634428"/>
                </a:lnTo>
                <a:lnTo>
                  <a:pt x="557390" y="1225867"/>
                </a:lnTo>
                <a:lnTo>
                  <a:pt x="0" y="1225867"/>
                </a:lnTo>
                <a:lnTo>
                  <a:pt x="0" y="1247355"/>
                </a:lnTo>
                <a:lnTo>
                  <a:pt x="557390" y="1247355"/>
                </a:lnTo>
                <a:lnTo>
                  <a:pt x="557390" y="1838655"/>
                </a:lnTo>
                <a:lnTo>
                  <a:pt x="0" y="1838655"/>
                </a:lnTo>
                <a:lnTo>
                  <a:pt x="0" y="1860143"/>
                </a:lnTo>
                <a:lnTo>
                  <a:pt x="557390" y="1860143"/>
                </a:lnTo>
                <a:lnTo>
                  <a:pt x="557390" y="2100402"/>
                </a:lnTo>
                <a:lnTo>
                  <a:pt x="578866" y="2100402"/>
                </a:lnTo>
                <a:lnTo>
                  <a:pt x="578866" y="1860143"/>
                </a:lnTo>
                <a:lnTo>
                  <a:pt x="1167803" y="1860143"/>
                </a:lnTo>
                <a:lnTo>
                  <a:pt x="1167803" y="2100402"/>
                </a:lnTo>
                <a:lnTo>
                  <a:pt x="1189278" y="2100402"/>
                </a:lnTo>
                <a:lnTo>
                  <a:pt x="1189278" y="1860143"/>
                </a:lnTo>
                <a:lnTo>
                  <a:pt x="1778215" y="1860143"/>
                </a:lnTo>
                <a:lnTo>
                  <a:pt x="1778215" y="2100402"/>
                </a:lnTo>
                <a:lnTo>
                  <a:pt x="1799691" y="2100402"/>
                </a:lnTo>
                <a:lnTo>
                  <a:pt x="1799691" y="1860143"/>
                </a:lnTo>
                <a:lnTo>
                  <a:pt x="2388628" y="1860143"/>
                </a:lnTo>
                <a:lnTo>
                  <a:pt x="2388628" y="2100402"/>
                </a:lnTo>
                <a:lnTo>
                  <a:pt x="2410104" y="2100402"/>
                </a:lnTo>
                <a:lnTo>
                  <a:pt x="2410104" y="1860143"/>
                </a:lnTo>
                <a:lnTo>
                  <a:pt x="2999041" y="1860143"/>
                </a:lnTo>
                <a:lnTo>
                  <a:pt x="2999041" y="2100402"/>
                </a:lnTo>
                <a:lnTo>
                  <a:pt x="3020517" y="2100402"/>
                </a:lnTo>
                <a:lnTo>
                  <a:pt x="3020517" y="1860143"/>
                </a:lnTo>
                <a:lnTo>
                  <a:pt x="3609594" y="1860143"/>
                </a:lnTo>
                <a:lnTo>
                  <a:pt x="3609594" y="2100402"/>
                </a:lnTo>
                <a:lnTo>
                  <a:pt x="3631069" y="2100402"/>
                </a:lnTo>
                <a:lnTo>
                  <a:pt x="3631069" y="1860143"/>
                </a:lnTo>
                <a:lnTo>
                  <a:pt x="4219867" y="1860143"/>
                </a:lnTo>
                <a:lnTo>
                  <a:pt x="4219867" y="2100402"/>
                </a:lnTo>
                <a:lnTo>
                  <a:pt x="4241330" y="2100402"/>
                </a:lnTo>
                <a:lnTo>
                  <a:pt x="4241330" y="1860143"/>
                </a:lnTo>
                <a:lnTo>
                  <a:pt x="4830280" y="1860143"/>
                </a:lnTo>
                <a:lnTo>
                  <a:pt x="4830280" y="2100402"/>
                </a:lnTo>
                <a:lnTo>
                  <a:pt x="4851743" y="2100402"/>
                </a:lnTo>
                <a:lnTo>
                  <a:pt x="4851743" y="1860143"/>
                </a:lnTo>
                <a:lnTo>
                  <a:pt x="5440832" y="1860143"/>
                </a:lnTo>
                <a:lnTo>
                  <a:pt x="5440832" y="2100402"/>
                </a:lnTo>
                <a:lnTo>
                  <a:pt x="5462295" y="2100402"/>
                </a:lnTo>
                <a:lnTo>
                  <a:pt x="5462295" y="1860143"/>
                </a:lnTo>
                <a:lnTo>
                  <a:pt x="6062967" y="1860143"/>
                </a:lnTo>
                <a:lnTo>
                  <a:pt x="6062967" y="2100478"/>
                </a:lnTo>
                <a:lnTo>
                  <a:pt x="6073140" y="2100478"/>
                </a:lnTo>
                <a:lnTo>
                  <a:pt x="6083300" y="2100478"/>
                </a:lnTo>
                <a:lnTo>
                  <a:pt x="6093612" y="2100478"/>
                </a:lnTo>
                <a:lnTo>
                  <a:pt x="6093612" y="1860143"/>
                </a:lnTo>
                <a:lnTo>
                  <a:pt x="6683540" y="1860143"/>
                </a:lnTo>
                <a:lnTo>
                  <a:pt x="6683540" y="2100402"/>
                </a:lnTo>
                <a:lnTo>
                  <a:pt x="6705016" y="2100402"/>
                </a:lnTo>
                <a:lnTo>
                  <a:pt x="6705016" y="1860143"/>
                </a:lnTo>
                <a:lnTo>
                  <a:pt x="7293953" y="1860143"/>
                </a:lnTo>
                <a:lnTo>
                  <a:pt x="7293953" y="2100402"/>
                </a:lnTo>
                <a:lnTo>
                  <a:pt x="7315428" y="2100402"/>
                </a:lnTo>
                <a:lnTo>
                  <a:pt x="7315428" y="1860143"/>
                </a:lnTo>
                <a:lnTo>
                  <a:pt x="7904366" y="1860143"/>
                </a:lnTo>
                <a:lnTo>
                  <a:pt x="7904366" y="2100402"/>
                </a:lnTo>
                <a:lnTo>
                  <a:pt x="7925841" y="2100402"/>
                </a:lnTo>
                <a:lnTo>
                  <a:pt x="7925841" y="1860143"/>
                </a:lnTo>
                <a:lnTo>
                  <a:pt x="8514778" y="1860143"/>
                </a:lnTo>
                <a:lnTo>
                  <a:pt x="8514778" y="2100402"/>
                </a:lnTo>
                <a:lnTo>
                  <a:pt x="8536254" y="2100402"/>
                </a:lnTo>
                <a:lnTo>
                  <a:pt x="8536254" y="1860143"/>
                </a:lnTo>
                <a:lnTo>
                  <a:pt x="9125191" y="1860143"/>
                </a:lnTo>
                <a:lnTo>
                  <a:pt x="9125191" y="2100402"/>
                </a:lnTo>
                <a:lnTo>
                  <a:pt x="9146667" y="2100402"/>
                </a:lnTo>
                <a:lnTo>
                  <a:pt x="9146667" y="1860143"/>
                </a:lnTo>
                <a:lnTo>
                  <a:pt x="9735744" y="1860143"/>
                </a:lnTo>
                <a:lnTo>
                  <a:pt x="9735744" y="2100402"/>
                </a:lnTo>
                <a:lnTo>
                  <a:pt x="9757219" y="2100402"/>
                </a:lnTo>
                <a:lnTo>
                  <a:pt x="9757219" y="1860143"/>
                </a:lnTo>
                <a:lnTo>
                  <a:pt x="10346017" y="1860143"/>
                </a:lnTo>
                <a:lnTo>
                  <a:pt x="10346017" y="2100402"/>
                </a:lnTo>
                <a:lnTo>
                  <a:pt x="10367493" y="2100402"/>
                </a:lnTo>
                <a:lnTo>
                  <a:pt x="10367493" y="1860143"/>
                </a:lnTo>
                <a:lnTo>
                  <a:pt x="10956430" y="1860143"/>
                </a:lnTo>
                <a:lnTo>
                  <a:pt x="10956430" y="2100402"/>
                </a:lnTo>
                <a:lnTo>
                  <a:pt x="10977893" y="2100402"/>
                </a:lnTo>
                <a:lnTo>
                  <a:pt x="10977893" y="1860143"/>
                </a:lnTo>
                <a:lnTo>
                  <a:pt x="11566982" y="1860143"/>
                </a:lnTo>
                <a:lnTo>
                  <a:pt x="11566982" y="2100402"/>
                </a:lnTo>
                <a:lnTo>
                  <a:pt x="11588445" y="2100402"/>
                </a:lnTo>
                <a:lnTo>
                  <a:pt x="11588445" y="1860143"/>
                </a:lnTo>
                <a:lnTo>
                  <a:pt x="12189117" y="1860143"/>
                </a:lnTo>
                <a:lnTo>
                  <a:pt x="12189117" y="2100402"/>
                </a:lnTo>
                <a:lnTo>
                  <a:pt x="12199315" y="2100402"/>
                </a:lnTo>
                <a:lnTo>
                  <a:pt x="12219788" y="2100478"/>
                </a:lnTo>
                <a:lnTo>
                  <a:pt x="12219788" y="1860143"/>
                </a:lnTo>
                <a:lnTo>
                  <a:pt x="12809715" y="1860143"/>
                </a:lnTo>
                <a:lnTo>
                  <a:pt x="12809715" y="2100402"/>
                </a:lnTo>
                <a:lnTo>
                  <a:pt x="12831191" y="2100402"/>
                </a:lnTo>
                <a:lnTo>
                  <a:pt x="12831191" y="1860143"/>
                </a:lnTo>
                <a:lnTo>
                  <a:pt x="13420128" y="1860143"/>
                </a:lnTo>
                <a:lnTo>
                  <a:pt x="13420128" y="2100402"/>
                </a:lnTo>
                <a:lnTo>
                  <a:pt x="13441604" y="2100402"/>
                </a:lnTo>
                <a:lnTo>
                  <a:pt x="13441604" y="1860143"/>
                </a:lnTo>
                <a:lnTo>
                  <a:pt x="14030541" y="1860143"/>
                </a:lnTo>
                <a:lnTo>
                  <a:pt x="14030541" y="2100402"/>
                </a:lnTo>
                <a:lnTo>
                  <a:pt x="14052017" y="2100402"/>
                </a:lnTo>
                <a:lnTo>
                  <a:pt x="14052017" y="1860143"/>
                </a:lnTo>
                <a:lnTo>
                  <a:pt x="14640954" y="1860143"/>
                </a:lnTo>
                <a:lnTo>
                  <a:pt x="14640954" y="2100402"/>
                </a:lnTo>
                <a:lnTo>
                  <a:pt x="14662430" y="2100402"/>
                </a:lnTo>
                <a:lnTo>
                  <a:pt x="14662430" y="1860143"/>
                </a:lnTo>
                <a:lnTo>
                  <a:pt x="15251367" y="1860143"/>
                </a:lnTo>
                <a:lnTo>
                  <a:pt x="15251367" y="2100402"/>
                </a:lnTo>
                <a:lnTo>
                  <a:pt x="15272842" y="2100402"/>
                </a:lnTo>
                <a:lnTo>
                  <a:pt x="15272842" y="1860143"/>
                </a:lnTo>
                <a:lnTo>
                  <a:pt x="15861919" y="1860143"/>
                </a:lnTo>
                <a:lnTo>
                  <a:pt x="15861919" y="2100402"/>
                </a:lnTo>
                <a:lnTo>
                  <a:pt x="15883395" y="2100402"/>
                </a:lnTo>
                <a:lnTo>
                  <a:pt x="15883395" y="1860143"/>
                </a:lnTo>
                <a:lnTo>
                  <a:pt x="16472192" y="1860143"/>
                </a:lnTo>
                <a:lnTo>
                  <a:pt x="16472192" y="2100402"/>
                </a:lnTo>
                <a:lnTo>
                  <a:pt x="16493668" y="2100402"/>
                </a:lnTo>
                <a:lnTo>
                  <a:pt x="16493668" y="1860143"/>
                </a:lnTo>
                <a:lnTo>
                  <a:pt x="17082605" y="1860143"/>
                </a:lnTo>
                <a:lnTo>
                  <a:pt x="17082605" y="2100402"/>
                </a:lnTo>
                <a:lnTo>
                  <a:pt x="17104068" y="2100402"/>
                </a:lnTo>
                <a:lnTo>
                  <a:pt x="17104068" y="1860143"/>
                </a:lnTo>
                <a:lnTo>
                  <a:pt x="17693158" y="1860143"/>
                </a:lnTo>
                <a:lnTo>
                  <a:pt x="17693158" y="2100402"/>
                </a:lnTo>
                <a:lnTo>
                  <a:pt x="17714621" y="2100402"/>
                </a:lnTo>
                <a:lnTo>
                  <a:pt x="17714621" y="1860143"/>
                </a:lnTo>
                <a:lnTo>
                  <a:pt x="18287988" y="1860143"/>
                </a:lnTo>
                <a:lnTo>
                  <a:pt x="18287988" y="1838655"/>
                </a:lnTo>
                <a:lnTo>
                  <a:pt x="17714621" y="1838655"/>
                </a:lnTo>
                <a:lnTo>
                  <a:pt x="17714621" y="1247355"/>
                </a:lnTo>
                <a:lnTo>
                  <a:pt x="18287988" y="1247355"/>
                </a:lnTo>
                <a:lnTo>
                  <a:pt x="18287988" y="1225867"/>
                </a:lnTo>
                <a:lnTo>
                  <a:pt x="17714621" y="1225867"/>
                </a:lnTo>
                <a:lnTo>
                  <a:pt x="17714621" y="634428"/>
                </a:lnTo>
                <a:lnTo>
                  <a:pt x="18287988" y="634428"/>
                </a:lnTo>
                <a:lnTo>
                  <a:pt x="18287988" y="612927"/>
                </a:lnTo>
                <a:lnTo>
                  <a:pt x="17714621" y="612927"/>
                </a:lnTo>
                <a:lnTo>
                  <a:pt x="17714621" y="20332"/>
                </a:lnTo>
                <a:lnTo>
                  <a:pt x="18287988" y="20332"/>
                </a:lnTo>
                <a:lnTo>
                  <a:pt x="18287988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34" name="bg object 83"/>
          <p:cNvSpPr/>
          <p:nvPr/>
        </p:nvSpPr>
        <p:spPr>
          <a:xfrm>
            <a:off x="2669770" y="7198947"/>
            <a:ext cx="12944475" cy="213360"/>
          </a:xfrm>
          <a:custGeom>
            <a:avLst/>
            <a:ahLst/>
            <a:rect l="l" t="t" r="r" b="b"/>
            <a:pathLst>
              <a:path w="12944475" h="213359">
                <a:moveTo>
                  <a:pt x="0" y="213346"/>
                </a:moveTo>
                <a:lnTo>
                  <a:pt x="12944474" y="213346"/>
                </a:lnTo>
                <a:lnTo>
                  <a:pt x="12944474" y="0"/>
                </a:lnTo>
                <a:lnTo>
                  <a:pt x="0" y="0"/>
                </a:lnTo>
                <a:lnTo>
                  <a:pt x="0" y="213346"/>
                </a:lnTo>
                <a:close/>
              </a:path>
            </a:pathLst>
          </a:custGeom>
          <a:solidFill>
            <a:srgbClr val="FAAE53"/>
          </a:solidFill>
        </p:spPr>
        <p:txBody>
          <a:bodyPr bIns="0" lIns="0" rIns="0" rtlCol="0" tIns="0" wrap="square"/>
          <a:p/>
        </p:txBody>
      </p:sp>
      <p:sp>
        <p:nvSpPr>
          <p:cNvPr id="1048735" name="bg object 84"/>
          <p:cNvSpPr/>
          <p:nvPr/>
        </p:nvSpPr>
        <p:spPr>
          <a:xfrm>
            <a:off x="2669770" y="3488085"/>
            <a:ext cx="12844145" cy="3482340"/>
          </a:xfrm>
          <a:custGeom>
            <a:avLst/>
            <a:ahLst/>
            <a:rect l="l" t="t" r="r" b="b"/>
            <a:pathLst>
              <a:path w="12844144" h="3482340">
                <a:moveTo>
                  <a:pt x="0" y="3482344"/>
                </a:moveTo>
                <a:lnTo>
                  <a:pt x="12843992" y="3482344"/>
                </a:lnTo>
                <a:lnTo>
                  <a:pt x="12843992" y="0"/>
                </a:lnTo>
                <a:lnTo>
                  <a:pt x="0" y="0"/>
                </a:lnTo>
                <a:lnTo>
                  <a:pt x="0" y="3482344"/>
                </a:lnTo>
                <a:close/>
              </a:path>
            </a:pathLst>
          </a:custGeom>
          <a:solidFill>
            <a:srgbClr val="FAAE53"/>
          </a:solidFill>
        </p:spPr>
        <p:txBody>
          <a:bodyPr bIns="0" lIns="0" rIns="0" rtlCol="0" tIns="0" wrap="square"/>
          <a:p/>
        </p:txBody>
      </p:sp>
      <p:sp>
        <p:nvSpPr>
          <p:cNvPr id="1048736" name="bg object 85"/>
          <p:cNvSpPr/>
          <p:nvPr/>
        </p:nvSpPr>
        <p:spPr>
          <a:xfrm>
            <a:off x="2669770" y="3230818"/>
            <a:ext cx="12944475" cy="27940"/>
          </a:xfrm>
          <a:custGeom>
            <a:avLst/>
            <a:ahLst/>
            <a:rect l="l" t="t" r="r" b="b"/>
            <a:pathLst>
              <a:path w="12944475" h="27939">
                <a:moveTo>
                  <a:pt x="0" y="27480"/>
                </a:moveTo>
                <a:lnTo>
                  <a:pt x="12944474" y="27480"/>
                </a:lnTo>
                <a:lnTo>
                  <a:pt x="12944474" y="0"/>
                </a:lnTo>
                <a:lnTo>
                  <a:pt x="0" y="0"/>
                </a:lnTo>
                <a:lnTo>
                  <a:pt x="0" y="27480"/>
                </a:lnTo>
                <a:close/>
              </a:path>
            </a:pathLst>
          </a:custGeom>
          <a:solidFill>
            <a:srgbClr val="FAAE53"/>
          </a:solidFill>
        </p:spPr>
        <p:txBody>
          <a:bodyPr bIns="0" lIns="0" rIns="0" rtlCol="0" tIns="0" wrap="square"/>
          <a:p/>
        </p:txBody>
      </p:sp>
      <p:sp>
        <p:nvSpPr>
          <p:cNvPr id="1048737" name="Holder 2"/>
          <p:cNvSpPr>
            <a:spLocks noGrp="1"/>
          </p:cNvSpPr>
          <p:nvPr>
            <p:ph type="title"/>
          </p:nvPr>
        </p:nvSpPr>
        <p:spPr/>
        <p:txBody>
          <a:bodyPr bIns="0" lIns="0" rIns="0" tIns="0"/>
          <a:lstStyle>
            <a:lvl1pPr>
              <a:defRPr b="1" sz="945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1048738" name="Holder 3"/>
          <p:cNvSpPr>
            <a:spLocks noGrp="1"/>
          </p:cNvSpPr>
          <p:nvPr>
            <p:ph type="ftr" sz="quarter" idx="5"/>
          </p:nvPr>
        </p:nvSpPr>
        <p:spPr/>
        <p:txBody>
          <a:bodyPr bIns="0" lIns="0" rIns="0" t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1048739" name="Holder 4"/>
          <p:cNvSpPr>
            <a:spLocks noGrp="1"/>
          </p:cNvSpPr>
          <p:nvPr>
            <p:ph type="dt" sz="half" idx="6"/>
          </p:nvPr>
        </p:nvSpPr>
        <p:spPr/>
        <p:txBody>
          <a:bodyPr bIns="0" lIns="0" rIns="0" t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1048740" name="Holder 5"/>
          <p:cNvSpPr>
            <a:spLocks noGrp="1"/>
          </p:cNvSpPr>
          <p:nvPr>
            <p:ph type="sldNum" sz="quarter" idx="7"/>
          </p:nvPr>
        </p:nvSpPr>
        <p:spPr/>
        <p:txBody>
          <a:bodyPr bIns="0" lIns="0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4" name="Holder 2"/>
          <p:cNvSpPr>
            <a:spLocks noGrp="1"/>
          </p:cNvSpPr>
          <p:nvPr>
            <p:ph type="ftr" sz="quarter" idx="5"/>
          </p:nvPr>
        </p:nvSpPr>
        <p:spPr/>
        <p:txBody>
          <a:bodyPr bIns="0" lIns="0" rIns="0" t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1048935" name="Holder 3"/>
          <p:cNvSpPr>
            <a:spLocks noGrp="1"/>
          </p:cNvSpPr>
          <p:nvPr>
            <p:ph type="dt" sz="half" idx="6"/>
          </p:nvPr>
        </p:nvSpPr>
        <p:spPr/>
        <p:txBody>
          <a:bodyPr bIns="0" lIns="0" rIns="0" t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1048936" name="Holder 4"/>
          <p:cNvSpPr>
            <a:spLocks noGrp="1"/>
          </p:cNvSpPr>
          <p:nvPr>
            <p:ph type="sldNum" sz="quarter" idx="7"/>
          </p:nvPr>
        </p:nvSpPr>
        <p:spPr/>
        <p:txBody>
          <a:bodyPr bIns="0" lIns="0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ah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FF1DB"/>
          </a:solidFill>
        </p:spPr>
        <p:txBody>
          <a:bodyPr bIns="0" lIns="0" rIns="0" rtlCol="0" tIns="0" wrap="square"/>
          <a:p/>
        </p:txBody>
      </p:sp>
      <p:sp>
        <p:nvSpPr>
          <p:cNvPr id="1048577" name="bg object 17"/>
          <p:cNvSpPr/>
          <p:nvPr/>
        </p:nvSpPr>
        <p:spPr>
          <a:xfrm>
            <a:off x="6062970" y="663762"/>
            <a:ext cx="20955" cy="1407795"/>
          </a:xfrm>
          <a:custGeom>
            <a:avLst/>
            <a:ahLst/>
            <a:rect l="l" t="t" r="r" b="b"/>
            <a:pathLst>
              <a:path w="20954" h="1407795">
                <a:moveTo>
                  <a:pt x="0" y="1407277"/>
                </a:moveTo>
                <a:lnTo>
                  <a:pt x="20342" y="1407277"/>
                </a:lnTo>
                <a:lnTo>
                  <a:pt x="20342" y="0"/>
                </a:lnTo>
                <a:lnTo>
                  <a:pt x="0" y="0"/>
                </a:lnTo>
                <a:lnTo>
                  <a:pt x="0" y="1407277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78" name="bg object 18"/>
          <p:cNvSpPr/>
          <p:nvPr/>
        </p:nvSpPr>
        <p:spPr>
          <a:xfrm>
            <a:off x="6062970" y="0"/>
            <a:ext cx="20955" cy="15875"/>
          </a:xfrm>
          <a:custGeom>
            <a:avLst/>
            <a:ahLst/>
            <a:rect l="l" t="t" r="r" b="b"/>
            <a:pathLst>
              <a:path w="20954" h="15875">
                <a:moveTo>
                  <a:pt x="0" y="15831"/>
                </a:moveTo>
                <a:lnTo>
                  <a:pt x="20342" y="15831"/>
                </a:lnTo>
                <a:lnTo>
                  <a:pt x="20342" y="0"/>
                </a:lnTo>
                <a:lnTo>
                  <a:pt x="0" y="0"/>
                </a:lnTo>
                <a:lnTo>
                  <a:pt x="0" y="15831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79" name="bg object 19"/>
          <p:cNvSpPr/>
          <p:nvPr/>
        </p:nvSpPr>
        <p:spPr>
          <a:xfrm>
            <a:off x="0" y="2071040"/>
            <a:ext cx="6083935" cy="20955"/>
          </a:xfrm>
          <a:custGeom>
            <a:avLst/>
            <a:ahLst/>
            <a:rect l="l" t="t" r="r" b="b"/>
            <a:pathLst>
              <a:path w="6083935" h="20955">
                <a:moveTo>
                  <a:pt x="0" y="0"/>
                </a:moveTo>
                <a:lnTo>
                  <a:pt x="6083312" y="0"/>
                </a:lnTo>
                <a:lnTo>
                  <a:pt x="6083312" y="20331"/>
                </a:lnTo>
                <a:lnTo>
                  <a:pt x="0" y="20331"/>
                </a:lnTo>
                <a:lnTo>
                  <a:pt x="0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80" name="bg object 20"/>
          <p:cNvSpPr/>
          <p:nvPr/>
        </p:nvSpPr>
        <p:spPr>
          <a:xfrm>
            <a:off x="0" y="1467547"/>
            <a:ext cx="6083935" cy="21590"/>
          </a:xfrm>
          <a:custGeom>
            <a:avLst/>
            <a:ahLst/>
            <a:rect l="l" t="t" r="r" b="b"/>
            <a:pathLst>
              <a:path w="6083935" h="21590">
                <a:moveTo>
                  <a:pt x="0" y="21496"/>
                </a:moveTo>
                <a:lnTo>
                  <a:pt x="0" y="0"/>
                </a:lnTo>
                <a:lnTo>
                  <a:pt x="6083312" y="0"/>
                </a:lnTo>
                <a:lnTo>
                  <a:pt x="6083312" y="21496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81" name="bg object 21"/>
          <p:cNvSpPr/>
          <p:nvPr/>
        </p:nvSpPr>
        <p:spPr>
          <a:xfrm>
            <a:off x="0" y="854616"/>
            <a:ext cx="6083935" cy="21590"/>
          </a:xfrm>
          <a:custGeom>
            <a:avLst/>
            <a:ahLst/>
            <a:rect l="l" t="t" r="r" b="b"/>
            <a:pathLst>
              <a:path w="6083935" h="21590">
                <a:moveTo>
                  <a:pt x="0" y="21496"/>
                </a:moveTo>
                <a:lnTo>
                  <a:pt x="0" y="0"/>
                </a:lnTo>
                <a:lnTo>
                  <a:pt x="6083312" y="0"/>
                </a:lnTo>
                <a:lnTo>
                  <a:pt x="6083312" y="21496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82" name="bg object 22"/>
          <p:cNvSpPr/>
          <p:nvPr/>
        </p:nvSpPr>
        <p:spPr>
          <a:xfrm>
            <a:off x="0" y="241685"/>
            <a:ext cx="1378585" cy="21590"/>
          </a:xfrm>
          <a:custGeom>
            <a:avLst/>
            <a:ahLst/>
            <a:rect l="l" t="t" r="r" b="b"/>
            <a:pathLst>
              <a:path w="1378585" h="21589">
                <a:moveTo>
                  <a:pt x="0" y="21496"/>
                </a:moveTo>
                <a:lnTo>
                  <a:pt x="1377982" y="21496"/>
                </a:lnTo>
                <a:lnTo>
                  <a:pt x="1377982" y="0"/>
                </a:lnTo>
                <a:lnTo>
                  <a:pt x="0" y="0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83" name="bg object 23"/>
          <p:cNvSpPr/>
          <p:nvPr/>
        </p:nvSpPr>
        <p:spPr>
          <a:xfrm>
            <a:off x="5440834" y="663762"/>
            <a:ext cx="21590" cy="1438275"/>
          </a:xfrm>
          <a:custGeom>
            <a:avLst/>
            <a:ahLst/>
            <a:rect l="l" t="t" r="r" b="b"/>
            <a:pathLst>
              <a:path w="21589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84" name="bg object 24"/>
          <p:cNvSpPr/>
          <p:nvPr/>
        </p:nvSpPr>
        <p:spPr>
          <a:xfrm>
            <a:off x="5440834" y="0"/>
            <a:ext cx="21590" cy="15875"/>
          </a:xfrm>
          <a:custGeom>
            <a:avLst/>
            <a:ahLst/>
            <a:rect l="l" t="t" r="r" b="b"/>
            <a:pathLst>
              <a:path w="21589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85" name="bg object 25"/>
          <p:cNvSpPr/>
          <p:nvPr/>
        </p:nvSpPr>
        <p:spPr>
          <a:xfrm>
            <a:off x="4830281" y="663762"/>
            <a:ext cx="21590" cy="1438275"/>
          </a:xfrm>
          <a:custGeom>
            <a:avLst/>
            <a:ahLst/>
            <a:rect l="l" t="t" r="r" b="b"/>
            <a:pathLst>
              <a:path w="21589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86" name="bg object 26"/>
          <p:cNvSpPr/>
          <p:nvPr/>
        </p:nvSpPr>
        <p:spPr>
          <a:xfrm>
            <a:off x="4830281" y="0"/>
            <a:ext cx="21590" cy="15875"/>
          </a:xfrm>
          <a:custGeom>
            <a:avLst/>
            <a:ahLst/>
            <a:rect l="l" t="t" r="r" b="b"/>
            <a:pathLst>
              <a:path w="21589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87" name="bg object 27"/>
          <p:cNvSpPr/>
          <p:nvPr/>
        </p:nvSpPr>
        <p:spPr>
          <a:xfrm>
            <a:off x="4219869" y="663762"/>
            <a:ext cx="21590" cy="1438275"/>
          </a:xfrm>
          <a:custGeom>
            <a:avLst/>
            <a:ahLst/>
            <a:rect l="l" t="t" r="r" b="b"/>
            <a:pathLst>
              <a:path w="21589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88" name="bg object 28"/>
          <p:cNvSpPr/>
          <p:nvPr/>
        </p:nvSpPr>
        <p:spPr>
          <a:xfrm>
            <a:off x="4219869" y="0"/>
            <a:ext cx="21590" cy="15875"/>
          </a:xfrm>
          <a:custGeom>
            <a:avLst/>
            <a:ahLst/>
            <a:rect l="l" t="t" r="r" b="b"/>
            <a:pathLst>
              <a:path w="21589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89" name="bg object 29"/>
          <p:cNvSpPr/>
          <p:nvPr/>
        </p:nvSpPr>
        <p:spPr>
          <a:xfrm>
            <a:off x="3609599" y="663762"/>
            <a:ext cx="21590" cy="1438275"/>
          </a:xfrm>
          <a:custGeom>
            <a:avLst/>
            <a:ahLst/>
            <a:rect l="l" t="t" r="r" b="b"/>
            <a:pathLst>
              <a:path w="21589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90" name="bg object 30"/>
          <p:cNvSpPr/>
          <p:nvPr/>
        </p:nvSpPr>
        <p:spPr>
          <a:xfrm>
            <a:off x="3609599" y="0"/>
            <a:ext cx="21590" cy="15875"/>
          </a:xfrm>
          <a:custGeom>
            <a:avLst/>
            <a:ahLst/>
            <a:rect l="l" t="t" r="r" b="b"/>
            <a:pathLst>
              <a:path w="21589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91" name="bg object 31"/>
          <p:cNvSpPr/>
          <p:nvPr/>
        </p:nvSpPr>
        <p:spPr>
          <a:xfrm>
            <a:off x="2999046" y="663762"/>
            <a:ext cx="21590" cy="1438275"/>
          </a:xfrm>
          <a:custGeom>
            <a:avLst/>
            <a:ahLst/>
            <a:rect l="l" t="t" r="r" b="b"/>
            <a:pathLst>
              <a:path w="21589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92" name="bg object 32"/>
          <p:cNvSpPr/>
          <p:nvPr/>
        </p:nvSpPr>
        <p:spPr>
          <a:xfrm>
            <a:off x="2999046" y="0"/>
            <a:ext cx="21590" cy="15875"/>
          </a:xfrm>
          <a:custGeom>
            <a:avLst/>
            <a:ahLst/>
            <a:rect l="l" t="t" r="r" b="b"/>
            <a:pathLst>
              <a:path w="21589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93" name="bg object 33"/>
          <p:cNvSpPr/>
          <p:nvPr/>
        </p:nvSpPr>
        <p:spPr>
          <a:xfrm>
            <a:off x="2388635" y="663762"/>
            <a:ext cx="21590" cy="1438275"/>
          </a:xfrm>
          <a:custGeom>
            <a:avLst/>
            <a:ahLst/>
            <a:rect l="l" t="t" r="r" b="b"/>
            <a:pathLst>
              <a:path w="21589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94" name="bg object 34"/>
          <p:cNvSpPr/>
          <p:nvPr/>
        </p:nvSpPr>
        <p:spPr>
          <a:xfrm>
            <a:off x="2388635" y="0"/>
            <a:ext cx="21590" cy="15875"/>
          </a:xfrm>
          <a:custGeom>
            <a:avLst/>
            <a:ahLst/>
            <a:rect l="l" t="t" r="r" b="b"/>
            <a:pathLst>
              <a:path w="21589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95" name="bg object 35"/>
          <p:cNvSpPr/>
          <p:nvPr/>
        </p:nvSpPr>
        <p:spPr>
          <a:xfrm>
            <a:off x="1778223" y="663762"/>
            <a:ext cx="21590" cy="1438275"/>
          </a:xfrm>
          <a:custGeom>
            <a:avLst/>
            <a:ahLst/>
            <a:rect l="l" t="t" r="r" b="b"/>
            <a:pathLst>
              <a:path w="21589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96" name="bg object 36"/>
          <p:cNvSpPr/>
          <p:nvPr/>
        </p:nvSpPr>
        <p:spPr>
          <a:xfrm>
            <a:off x="1778223" y="0"/>
            <a:ext cx="21590" cy="15875"/>
          </a:xfrm>
          <a:custGeom>
            <a:avLst/>
            <a:ahLst/>
            <a:rect l="l" t="t" r="r" b="b"/>
            <a:pathLst>
              <a:path w="21589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97" name="bg object 37"/>
          <p:cNvSpPr/>
          <p:nvPr/>
        </p:nvSpPr>
        <p:spPr>
          <a:xfrm>
            <a:off x="1167811" y="0"/>
            <a:ext cx="21590" cy="2101850"/>
          </a:xfrm>
          <a:custGeom>
            <a:avLst/>
            <a:ahLst/>
            <a:rect l="l" t="t" r="r" b="b"/>
            <a:pathLst>
              <a:path w="21590" h="2101850">
                <a:moveTo>
                  <a:pt x="0" y="0"/>
                </a:moveTo>
                <a:lnTo>
                  <a:pt x="21472" y="0"/>
                </a:lnTo>
                <a:lnTo>
                  <a:pt x="21472" y="2101834"/>
                </a:lnTo>
                <a:lnTo>
                  <a:pt x="0" y="2101834"/>
                </a:lnTo>
                <a:lnTo>
                  <a:pt x="0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98" name="bg object 38"/>
          <p:cNvSpPr/>
          <p:nvPr/>
        </p:nvSpPr>
        <p:spPr>
          <a:xfrm>
            <a:off x="557400" y="0"/>
            <a:ext cx="21590" cy="2101850"/>
          </a:xfrm>
          <a:custGeom>
            <a:avLst/>
            <a:ahLst/>
            <a:rect l="l" t="t" r="r" b="b"/>
            <a:pathLst>
              <a:path w="21590" h="2101850">
                <a:moveTo>
                  <a:pt x="0" y="0"/>
                </a:moveTo>
                <a:lnTo>
                  <a:pt x="21472" y="0"/>
                </a:lnTo>
                <a:lnTo>
                  <a:pt x="21472" y="2101834"/>
                </a:lnTo>
                <a:lnTo>
                  <a:pt x="0" y="2101834"/>
                </a:lnTo>
                <a:lnTo>
                  <a:pt x="0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599" name="bg object 39"/>
          <p:cNvSpPr/>
          <p:nvPr/>
        </p:nvSpPr>
        <p:spPr>
          <a:xfrm>
            <a:off x="6073140" y="663762"/>
            <a:ext cx="20955" cy="1407795"/>
          </a:xfrm>
          <a:custGeom>
            <a:avLst/>
            <a:ahLst/>
            <a:rect l="l" t="t" r="r" b="b"/>
            <a:pathLst>
              <a:path w="20954" h="1407795">
                <a:moveTo>
                  <a:pt x="0" y="1407277"/>
                </a:moveTo>
                <a:lnTo>
                  <a:pt x="20483" y="1407277"/>
                </a:lnTo>
                <a:lnTo>
                  <a:pt x="20483" y="0"/>
                </a:lnTo>
                <a:lnTo>
                  <a:pt x="0" y="0"/>
                </a:lnTo>
                <a:lnTo>
                  <a:pt x="0" y="1407277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00" name="bg object 40"/>
          <p:cNvSpPr/>
          <p:nvPr/>
        </p:nvSpPr>
        <p:spPr>
          <a:xfrm>
            <a:off x="6073140" y="0"/>
            <a:ext cx="20955" cy="15875"/>
          </a:xfrm>
          <a:custGeom>
            <a:avLst/>
            <a:ahLst/>
            <a:rect l="l" t="t" r="r" b="b"/>
            <a:pathLst>
              <a:path w="20954" h="15875">
                <a:moveTo>
                  <a:pt x="0" y="15831"/>
                </a:moveTo>
                <a:lnTo>
                  <a:pt x="20483" y="15831"/>
                </a:lnTo>
                <a:lnTo>
                  <a:pt x="20483" y="0"/>
                </a:lnTo>
                <a:lnTo>
                  <a:pt x="0" y="0"/>
                </a:lnTo>
                <a:lnTo>
                  <a:pt x="0" y="15831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01" name="bg object 41"/>
          <p:cNvSpPr/>
          <p:nvPr/>
        </p:nvSpPr>
        <p:spPr>
          <a:xfrm>
            <a:off x="6073140" y="663764"/>
            <a:ext cx="6136640" cy="1428115"/>
          </a:xfrm>
          <a:custGeom>
            <a:avLst/>
            <a:ahLst/>
            <a:rect l="l" t="t" r="r" b="b"/>
            <a:pathLst>
              <a:path w="6136640" h="1428114">
                <a:moveTo>
                  <a:pt x="6136322" y="1407287"/>
                </a:moveTo>
                <a:lnTo>
                  <a:pt x="0" y="1407287"/>
                </a:lnTo>
                <a:lnTo>
                  <a:pt x="0" y="1427607"/>
                </a:lnTo>
                <a:lnTo>
                  <a:pt x="6136322" y="1427607"/>
                </a:lnTo>
                <a:lnTo>
                  <a:pt x="6136322" y="1407287"/>
                </a:lnTo>
                <a:close/>
              </a:path>
              <a:path w="6136640" h="1428114">
                <a:moveTo>
                  <a:pt x="6136322" y="0"/>
                </a:moveTo>
                <a:lnTo>
                  <a:pt x="6115977" y="0"/>
                </a:lnTo>
                <a:lnTo>
                  <a:pt x="6115977" y="1406956"/>
                </a:lnTo>
                <a:lnTo>
                  <a:pt x="6136322" y="1406956"/>
                </a:lnTo>
                <a:lnTo>
                  <a:pt x="6136322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02" name="bg object 42"/>
          <p:cNvSpPr/>
          <p:nvPr/>
        </p:nvSpPr>
        <p:spPr>
          <a:xfrm>
            <a:off x="12189121" y="0"/>
            <a:ext cx="20955" cy="15875"/>
          </a:xfrm>
          <a:custGeom>
            <a:avLst/>
            <a:ahLst/>
            <a:rect l="l" t="t" r="r" b="b"/>
            <a:pathLst>
              <a:path w="20954" h="15875">
                <a:moveTo>
                  <a:pt x="0" y="15618"/>
                </a:moveTo>
                <a:lnTo>
                  <a:pt x="20342" y="15618"/>
                </a:lnTo>
                <a:lnTo>
                  <a:pt x="2034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03" name="bg object 43"/>
          <p:cNvSpPr/>
          <p:nvPr/>
        </p:nvSpPr>
        <p:spPr>
          <a:xfrm>
            <a:off x="6083876" y="1467547"/>
            <a:ext cx="6125845" cy="21590"/>
          </a:xfrm>
          <a:custGeom>
            <a:avLst/>
            <a:ahLst/>
            <a:rect l="l" t="t" r="r" b="b"/>
            <a:pathLst>
              <a:path w="6125845" h="21590">
                <a:moveTo>
                  <a:pt x="6125587" y="21496"/>
                </a:moveTo>
                <a:lnTo>
                  <a:pt x="0" y="21496"/>
                </a:lnTo>
                <a:lnTo>
                  <a:pt x="0" y="0"/>
                </a:lnTo>
                <a:lnTo>
                  <a:pt x="6125587" y="0"/>
                </a:lnTo>
                <a:lnTo>
                  <a:pt x="6125587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04" name="bg object 44"/>
          <p:cNvSpPr/>
          <p:nvPr/>
        </p:nvSpPr>
        <p:spPr>
          <a:xfrm>
            <a:off x="6083871" y="663764"/>
            <a:ext cx="6125845" cy="1438275"/>
          </a:xfrm>
          <a:custGeom>
            <a:avLst/>
            <a:ahLst/>
            <a:rect l="l" t="t" r="r" b="b"/>
            <a:pathLst>
              <a:path w="6125845" h="1438275">
                <a:moveTo>
                  <a:pt x="6125591" y="190855"/>
                </a:moveTo>
                <a:lnTo>
                  <a:pt x="5504573" y="190855"/>
                </a:lnTo>
                <a:lnTo>
                  <a:pt x="5504573" y="0"/>
                </a:lnTo>
                <a:lnTo>
                  <a:pt x="5483110" y="0"/>
                </a:lnTo>
                <a:lnTo>
                  <a:pt x="5483110" y="190855"/>
                </a:lnTo>
                <a:lnTo>
                  <a:pt x="0" y="190855"/>
                </a:lnTo>
                <a:lnTo>
                  <a:pt x="0" y="212356"/>
                </a:lnTo>
                <a:lnTo>
                  <a:pt x="5483110" y="212356"/>
                </a:lnTo>
                <a:lnTo>
                  <a:pt x="5483110" y="1438071"/>
                </a:lnTo>
                <a:lnTo>
                  <a:pt x="5504573" y="1438071"/>
                </a:lnTo>
                <a:lnTo>
                  <a:pt x="5504573" y="212356"/>
                </a:lnTo>
                <a:lnTo>
                  <a:pt x="6125591" y="212356"/>
                </a:lnTo>
                <a:lnTo>
                  <a:pt x="6125591" y="190855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05" name="bg object 45"/>
          <p:cNvSpPr/>
          <p:nvPr/>
        </p:nvSpPr>
        <p:spPr>
          <a:xfrm>
            <a:off x="11566985" y="0"/>
            <a:ext cx="21590" cy="15875"/>
          </a:xfrm>
          <a:custGeom>
            <a:avLst/>
            <a:ahLst/>
            <a:rect l="l" t="t" r="r" b="b"/>
            <a:pathLst>
              <a:path w="21590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06" name="bg object 46"/>
          <p:cNvSpPr/>
          <p:nvPr/>
        </p:nvSpPr>
        <p:spPr>
          <a:xfrm>
            <a:off x="10956432" y="663762"/>
            <a:ext cx="21590" cy="1438275"/>
          </a:xfrm>
          <a:custGeom>
            <a:avLst/>
            <a:ahLst/>
            <a:rect l="l" t="t" r="r" b="b"/>
            <a:pathLst>
              <a:path w="21590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07" name="bg object 47"/>
          <p:cNvSpPr/>
          <p:nvPr/>
        </p:nvSpPr>
        <p:spPr>
          <a:xfrm>
            <a:off x="10956432" y="0"/>
            <a:ext cx="21590" cy="15875"/>
          </a:xfrm>
          <a:custGeom>
            <a:avLst/>
            <a:ahLst/>
            <a:rect l="l" t="t" r="r" b="b"/>
            <a:pathLst>
              <a:path w="21590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08" name="bg object 48"/>
          <p:cNvSpPr/>
          <p:nvPr/>
        </p:nvSpPr>
        <p:spPr>
          <a:xfrm>
            <a:off x="10346020" y="663762"/>
            <a:ext cx="21590" cy="1438275"/>
          </a:xfrm>
          <a:custGeom>
            <a:avLst/>
            <a:ahLst/>
            <a:rect l="l" t="t" r="r" b="b"/>
            <a:pathLst>
              <a:path w="21590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09" name="bg object 49"/>
          <p:cNvSpPr/>
          <p:nvPr/>
        </p:nvSpPr>
        <p:spPr>
          <a:xfrm>
            <a:off x="10346020" y="0"/>
            <a:ext cx="21590" cy="15875"/>
          </a:xfrm>
          <a:custGeom>
            <a:avLst/>
            <a:ahLst/>
            <a:rect l="l" t="t" r="r" b="b"/>
            <a:pathLst>
              <a:path w="21590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10" name="bg object 50"/>
          <p:cNvSpPr/>
          <p:nvPr/>
        </p:nvSpPr>
        <p:spPr>
          <a:xfrm>
            <a:off x="9735750" y="663762"/>
            <a:ext cx="21590" cy="1438275"/>
          </a:xfrm>
          <a:custGeom>
            <a:avLst/>
            <a:ahLst/>
            <a:rect l="l" t="t" r="r" b="b"/>
            <a:pathLst>
              <a:path w="21590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11" name="bg object 51"/>
          <p:cNvSpPr/>
          <p:nvPr/>
        </p:nvSpPr>
        <p:spPr>
          <a:xfrm>
            <a:off x="9735750" y="0"/>
            <a:ext cx="21590" cy="15875"/>
          </a:xfrm>
          <a:custGeom>
            <a:avLst/>
            <a:ahLst/>
            <a:rect l="l" t="t" r="r" b="b"/>
            <a:pathLst>
              <a:path w="21590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12" name="bg object 52"/>
          <p:cNvSpPr/>
          <p:nvPr/>
        </p:nvSpPr>
        <p:spPr>
          <a:xfrm>
            <a:off x="9125198" y="663762"/>
            <a:ext cx="21590" cy="1438275"/>
          </a:xfrm>
          <a:custGeom>
            <a:avLst/>
            <a:ahLst/>
            <a:rect l="l" t="t" r="r" b="b"/>
            <a:pathLst>
              <a:path w="21590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13" name="bg object 53"/>
          <p:cNvSpPr/>
          <p:nvPr/>
        </p:nvSpPr>
        <p:spPr>
          <a:xfrm>
            <a:off x="9125198" y="0"/>
            <a:ext cx="21590" cy="15875"/>
          </a:xfrm>
          <a:custGeom>
            <a:avLst/>
            <a:ahLst/>
            <a:rect l="l" t="t" r="r" b="b"/>
            <a:pathLst>
              <a:path w="21590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14" name="bg object 54"/>
          <p:cNvSpPr/>
          <p:nvPr/>
        </p:nvSpPr>
        <p:spPr>
          <a:xfrm>
            <a:off x="8514786" y="663762"/>
            <a:ext cx="21590" cy="1438275"/>
          </a:xfrm>
          <a:custGeom>
            <a:avLst/>
            <a:ahLst/>
            <a:rect l="l" t="t" r="r" b="b"/>
            <a:pathLst>
              <a:path w="21590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15" name="bg object 55"/>
          <p:cNvSpPr/>
          <p:nvPr/>
        </p:nvSpPr>
        <p:spPr>
          <a:xfrm>
            <a:off x="8514786" y="0"/>
            <a:ext cx="21590" cy="15875"/>
          </a:xfrm>
          <a:custGeom>
            <a:avLst/>
            <a:ahLst/>
            <a:rect l="l" t="t" r="r" b="b"/>
            <a:pathLst>
              <a:path w="21590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16" name="bg object 56"/>
          <p:cNvSpPr/>
          <p:nvPr/>
        </p:nvSpPr>
        <p:spPr>
          <a:xfrm>
            <a:off x="7904374" y="663762"/>
            <a:ext cx="21590" cy="1438275"/>
          </a:xfrm>
          <a:custGeom>
            <a:avLst/>
            <a:ahLst/>
            <a:rect l="l" t="t" r="r" b="b"/>
            <a:pathLst>
              <a:path w="21590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17" name="bg object 57"/>
          <p:cNvSpPr/>
          <p:nvPr/>
        </p:nvSpPr>
        <p:spPr>
          <a:xfrm>
            <a:off x="7904374" y="0"/>
            <a:ext cx="21590" cy="15875"/>
          </a:xfrm>
          <a:custGeom>
            <a:avLst/>
            <a:ahLst/>
            <a:rect l="l" t="t" r="r" b="b"/>
            <a:pathLst>
              <a:path w="21590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18" name="bg object 58"/>
          <p:cNvSpPr/>
          <p:nvPr/>
        </p:nvSpPr>
        <p:spPr>
          <a:xfrm>
            <a:off x="7293963" y="663762"/>
            <a:ext cx="21590" cy="1438275"/>
          </a:xfrm>
          <a:custGeom>
            <a:avLst/>
            <a:ahLst/>
            <a:rect l="l" t="t" r="r" b="b"/>
            <a:pathLst>
              <a:path w="21590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19" name="bg object 59"/>
          <p:cNvSpPr/>
          <p:nvPr/>
        </p:nvSpPr>
        <p:spPr>
          <a:xfrm>
            <a:off x="7293963" y="0"/>
            <a:ext cx="21590" cy="15875"/>
          </a:xfrm>
          <a:custGeom>
            <a:avLst/>
            <a:ahLst/>
            <a:rect l="l" t="t" r="r" b="b"/>
            <a:pathLst>
              <a:path w="21590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20" name="bg object 60"/>
          <p:cNvSpPr/>
          <p:nvPr/>
        </p:nvSpPr>
        <p:spPr>
          <a:xfrm>
            <a:off x="6683551" y="663762"/>
            <a:ext cx="21590" cy="1438275"/>
          </a:xfrm>
          <a:custGeom>
            <a:avLst/>
            <a:ahLst/>
            <a:rect l="l" t="t" r="r" b="b"/>
            <a:pathLst>
              <a:path w="21590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21" name="bg object 61"/>
          <p:cNvSpPr/>
          <p:nvPr/>
        </p:nvSpPr>
        <p:spPr>
          <a:xfrm>
            <a:off x="6683551" y="0"/>
            <a:ext cx="21590" cy="15875"/>
          </a:xfrm>
          <a:custGeom>
            <a:avLst/>
            <a:ahLst/>
            <a:rect l="l" t="t" r="r" b="b"/>
            <a:pathLst>
              <a:path w="21590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22" name="bg object 62"/>
          <p:cNvSpPr/>
          <p:nvPr/>
        </p:nvSpPr>
        <p:spPr>
          <a:xfrm>
            <a:off x="12199315" y="663762"/>
            <a:ext cx="20955" cy="1407795"/>
          </a:xfrm>
          <a:custGeom>
            <a:avLst/>
            <a:ahLst/>
            <a:rect l="l" t="t" r="r" b="b"/>
            <a:pathLst>
              <a:path w="20954" h="1407795">
                <a:moveTo>
                  <a:pt x="0" y="1407277"/>
                </a:moveTo>
                <a:lnTo>
                  <a:pt x="20483" y="1407277"/>
                </a:lnTo>
                <a:lnTo>
                  <a:pt x="20483" y="0"/>
                </a:lnTo>
                <a:lnTo>
                  <a:pt x="0" y="0"/>
                </a:lnTo>
                <a:lnTo>
                  <a:pt x="0" y="1407277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23" name="bg object 63"/>
          <p:cNvSpPr/>
          <p:nvPr/>
        </p:nvSpPr>
        <p:spPr>
          <a:xfrm>
            <a:off x="12199315" y="0"/>
            <a:ext cx="20955" cy="15875"/>
          </a:xfrm>
          <a:custGeom>
            <a:avLst/>
            <a:ahLst/>
            <a:rect l="l" t="t" r="r" b="b"/>
            <a:pathLst>
              <a:path w="20954" h="15875">
                <a:moveTo>
                  <a:pt x="0" y="15831"/>
                </a:moveTo>
                <a:lnTo>
                  <a:pt x="20483" y="15831"/>
                </a:lnTo>
                <a:lnTo>
                  <a:pt x="20483" y="0"/>
                </a:lnTo>
                <a:lnTo>
                  <a:pt x="0" y="0"/>
                </a:lnTo>
                <a:lnTo>
                  <a:pt x="0" y="15831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24" name="bg object 64"/>
          <p:cNvSpPr/>
          <p:nvPr/>
        </p:nvSpPr>
        <p:spPr>
          <a:xfrm>
            <a:off x="12199315" y="2071040"/>
            <a:ext cx="6089015" cy="20955"/>
          </a:xfrm>
          <a:custGeom>
            <a:avLst/>
            <a:ahLst/>
            <a:rect l="l" t="t" r="r" b="b"/>
            <a:pathLst>
              <a:path w="6089015" h="20955">
                <a:moveTo>
                  <a:pt x="0" y="0"/>
                </a:moveTo>
                <a:lnTo>
                  <a:pt x="6088684" y="0"/>
                </a:lnTo>
                <a:lnTo>
                  <a:pt x="6088684" y="20331"/>
                </a:lnTo>
                <a:lnTo>
                  <a:pt x="0" y="20331"/>
                </a:lnTo>
                <a:lnTo>
                  <a:pt x="0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25" name="bg object 65"/>
          <p:cNvSpPr/>
          <p:nvPr/>
        </p:nvSpPr>
        <p:spPr>
          <a:xfrm>
            <a:off x="12210051" y="1467547"/>
            <a:ext cx="6078220" cy="21590"/>
          </a:xfrm>
          <a:custGeom>
            <a:avLst/>
            <a:ahLst/>
            <a:rect l="l" t="t" r="r" b="b"/>
            <a:pathLst>
              <a:path w="6078219" h="21590">
                <a:moveTo>
                  <a:pt x="0" y="0"/>
                </a:moveTo>
                <a:lnTo>
                  <a:pt x="6077948" y="0"/>
                </a:lnTo>
                <a:lnTo>
                  <a:pt x="6077948" y="21496"/>
                </a:lnTo>
                <a:lnTo>
                  <a:pt x="0" y="21496"/>
                </a:lnTo>
                <a:lnTo>
                  <a:pt x="0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26" name="bg object 66"/>
          <p:cNvSpPr/>
          <p:nvPr/>
        </p:nvSpPr>
        <p:spPr>
          <a:xfrm>
            <a:off x="12210051" y="854616"/>
            <a:ext cx="6078220" cy="21590"/>
          </a:xfrm>
          <a:custGeom>
            <a:avLst/>
            <a:ahLst/>
            <a:rect l="l" t="t" r="r" b="b"/>
            <a:pathLst>
              <a:path w="6078219" h="21590">
                <a:moveTo>
                  <a:pt x="0" y="0"/>
                </a:moveTo>
                <a:lnTo>
                  <a:pt x="6077948" y="0"/>
                </a:lnTo>
                <a:lnTo>
                  <a:pt x="6077948" y="21496"/>
                </a:lnTo>
                <a:lnTo>
                  <a:pt x="0" y="21496"/>
                </a:lnTo>
                <a:lnTo>
                  <a:pt x="0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27" name="bg object 67"/>
          <p:cNvSpPr/>
          <p:nvPr/>
        </p:nvSpPr>
        <p:spPr>
          <a:xfrm>
            <a:off x="16737190" y="0"/>
            <a:ext cx="1551305" cy="2101850"/>
          </a:xfrm>
          <a:custGeom>
            <a:avLst/>
            <a:ahLst/>
            <a:rect l="l" t="t" r="r" b="b"/>
            <a:pathLst>
              <a:path w="1551305" h="2101850">
                <a:moveTo>
                  <a:pt x="1550797" y="241693"/>
                </a:moveTo>
                <a:lnTo>
                  <a:pt x="977430" y="241693"/>
                </a:lnTo>
                <a:lnTo>
                  <a:pt x="977430" y="0"/>
                </a:lnTo>
                <a:lnTo>
                  <a:pt x="955967" y="0"/>
                </a:lnTo>
                <a:lnTo>
                  <a:pt x="955967" y="241693"/>
                </a:lnTo>
                <a:lnTo>
                  <a:pt x="366877" y="241693"/>
                </a:lnTo>
                <a:lnTo>
                  <a:pt x="366877" y="0"/>
                </a:lnTo>
                <a:lnTo>
                  <a:pt x="345414" y="0"/>
                </a:lnTo>
                <a:lnTo>
                  <a:pt x="345414" y="241693"/>
                </a:lnTo>
                <a:lnTo>
                  <a:pt x="0" y="241693"/>
                </a:lnTo>
                <a:lnTo>
                  <a:pt x="0" y="263194"/>
                </a:lnTo>
                <a:lnTo>
                  <a:pt x="345414" y="263194"/>
                </a:lnTo>
                <a:lnTo>
                  <a:pt x="345414" y="2101837"/>
                </a:lnTo>
                <a:lnTo>
                  <a:pt x="366877" y="2101837"/>
                </a:lnTo>
                <a:lnTo>
                  <a:pt x="366877" y="263194"/>
                </a:lnTo>
                <a:lnTo>
                  <a:pt x="955967" y="263194"/>
                </a:lnTo>
                <a:lnTo>
                  <a:pt x="955967" y="2101837"/>
                </a:lnTo>
                <a:lnTo>
                  <a:pt x="977430" y="2101837"/>
                </a:lnTo>
                <a:lnTo>
                  <a:pt x="977430" y="263194"/>
                </a:lnTo>
                <a:lnTo>
                  <a:pt x="1550797" y="263194"/>
                </a:lnTo>
                <a:lnTo>
                  <a:pt x="1550797" y="241693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28" name="bg object 68"/>
          <p:cNvSpPr/>
          <p:nvPr/>
        </p:nvSpPr>
        <p:spPr>
          <a:xfrm>
            <a:off x="16472196" y="663762"/>
            <a:ext cx="21590" cy="1438275"/>
          </a:xfrm>
          <a:custGeom>
            <a:avLst/>
            <a:ahLst/>
            <a:rect l="l" t="t" r="r" b="b"/>
            <a:pathLst>
              <a:path w="21590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29" name="bg object 69"/>
          <p:cNvSpPr/>
          <p:nvPr/>
        </p:nvSpPr>
        <p:spPr>
          <a:xfrm>
            <a:off x="16472196" y="0"/>
            <a:ext cx="21590" cy="15875"/>
          </a:xfrm>
          <a:custGeom>
            <a:avLst/>
            <a:ahLst/>
            <a:rect l="l" t="t" r="r" b="b"/>
            <a:pathLst>
              <a:path w="21590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30" name="bg object 70"/>
          <p:cNvSpPr/>
          <p:nvPr/>
        </p:nvSpPr>
        <p:spPr>
          <a:xfrm>
            <a:off x="15861926" y="663762"/>
            <a:ext cx="21590" cy="1438275"/>
          </a:xfrm>
          <a:custGeom>
            <a:avLst/>
            <a:ahLst/>
            <a:rect l="l" t="t" r="r" b="b"/>
            <a:pathLst>
              <a:path w="21590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31" name="bg object 71"/>
          <p:cNvSpPr/>
          <p:nvPr/>
        </p:nvSpPr>
        <p:spPr>
          <a:xfrm>
            <a:off x="15861926" y="0"/>
            <a:ext cx="21590" cy="15875"/>
          </a:xfrm>
          <a:custGeom>
            <a:avLst/>
            <a:ahLst/>
            <a:rect l="l" t="t" r="r" b="b"/>
            <a:pathLst>
              <a:path w="21590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32" name="bg object 72"/>
          <p:cNvSpPr/>
          <p:nvPr/>
        </p:nvSpPr>
        <p:spPr>
          <a:xfrm>
            <a:off x="15251372" y="663762"/>
            <a:ext cx="21590" cy="1438275"/>
          </a:xfrm>
          <a:custGeom>
            <a:avLst/>
            <a:ahLst/>
            <a:rect l="l" t="t" r="r" b="b"/>
            <a:pathLst>
              <a:path w="21590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33" name="bg object 73"/>
          <p:cNvSpPr/>
          <p:nvPr/>
        </p:nvSpPr>
        <p:spPr>
          <a:xfrm>
            <a:off x="15251372" y="0"/>
            <a:ext cx="21590" cy="15875"/>
          </a:xfrm>
          <a:custGeom>
            <a:avLst/>
            <a:ahLst/>
            <a:rect l="l" t="t" r="r" b="b"/>
            <a:pathLst>
              <a:path w="21590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34" name="bg object 74"/>
          <p:cNvSpPr/>
          <p:nvPr/>
        </p:nvSpPr>
        <p:spPr>
          <a:xfrm>
            <a:off x="14640960" y="663762"/>
            <a:ext cx="21590" cy="1438275"/>
          </a:xfrm>
          <a:custGeom>
            <a:avLst/>
            <a:ahLst/>
            <a:rect l="l" t="t" r="r" b="b"/>
            <a:pathLst>
              <a:path w="21590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35" name="bg object 75"/>
          <p:cNvSpPr/>
          <p:nvPr/>
        </p:nvSpPr>
        <p:spPr>
          <a:xfrm>
            <a:off x="14640960" y="0"/>
            <a:ext cx="21590" cy="15875"/>
          </a:xfrm>
          <a:custGeom>
            <a:avLst/>
            <a:ahLst/>
            <a:rect l="l" t="t" r="r" b="b"/>
            <a:pathLst>
              <a:path w="21590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36" name="bg object 76"/>
          <p:cNvSpPr/>
          <p:nvPr/>
        </p:nvSpPr>
        <p:spPr>
          <a:xfrm>
            <a:off x="14030549" y="663762"/>
            <a:ext cx="21590" cy="1438275"/>
          </a:xfrm>
          <a:custGeom>
            <a:avLst/>
            <a:ahLst/>
            <a:rect l="l" t="t" r="r" b="b"/>
            <a:pathLst>
              <a:path w="21590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37" name="bg object 77"/>
          <p:cNvSpPr/>
          <p:nvPr/>
        </p:nvSpPr>
        <p:spPr>
          <a:xfrm>
            <a:off x="14030549" y="0"/>
            <a:ext cx="21590" cy="15875"/>
          </a:xfrm>
          <a:custGeom>
            <a:avLst/>
            <a:ahLst/>
            <a:rect l="l" t="t" r="r" b="b"/>
            <a:pathLst>
              <a:path w="21590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38" name="bg object 78"/>
          <p:cNvSpPr/>
          <p:nvPr/>
        </p:nvSpPr>
        <p:spPr>
          <a:xfrm>
            <a:off x="13420138" y="663762"/>
            <a:ext cx="21590" cy="1438275"/>
          </a:xfrm>
          <a:custGeom>
            <a:avLst/>
            <a:ahLst/>
            <a:rect l="l" t="t" r="r" b="b"/>
            <a:pathLst>
              <a:path w="21590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39" name="bg object 79"/>
          <p:cNvSpPr/>
          <p:nvPr/>
        </p:nvSpPr>
        <p:spPr>
          <a:xfrm>
            <a:off x="13420138" y="0"/>
            <a:ext cx="21590" cy="15875"/>
          </a:xfrm>
          <a:custGeom>
            <a:avLst/>
            <a:ahLst/>
            <a:rect l="l" t="t" r="r" b="b"/>
            <a:pathLst>
              <a:path w="21590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40" name="bg object 80"/>
          <p:cNvSpPr/>
          <p:nvPr/>
        </p:nvSpPr>
        <p:spPr>
          <a:xfrm>
            <a:off x="12809726" y="663762"/>
            <a:ext cx="21590" cy="1438275"/>
          </a:xfrm>
          <a:custGeom>
            <a:avLst/>
            <a:ahLst/>
            <a:rect l="l" t="t" r="r" b="b"/>
            <a:pathLst>
              <a:path w="21590" h="1438275">
                <a:moveTo>
                  <a:pt x="0" y="1438070"/>
                </a:moveTo>
                <a:lnTo>
                  <a:pt x="21472" y="1438070"/>
                </a:lnTo>
                <a:lnTo>
                  <a:pt x="21472" y="0"/>
                </a:lnTo>
                <a:lnTo>
                  <a:pt x="0" y="0"/>
                </a:lnTo>
                <a:lnTo>
                  <a:pt x="0" y="143807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41" name="bg object 81"/>
          <p:cNvSpPr/>
          <p:nvPr/>
        </p:nvSpPr>
        <p:spPr>
          <a:xfrm>
            <a:off x="12809726" y="0"/>
            <a:ext cx="21590" cy="15875"/>
          </a:xfrm>
          <a:custGeom>
            <a:avLst/>
            <a:ahLst/>
            <a:rect l="l" t="t" r="r" b="b"/>
            <a:pathLst>
              <a:path w="21590" h="15875">
                <a:moveTo>
                  <a:pt x="0" y="15618"/>
                </a:moveTo>
                <a:lnTo>
                  <a:pt x="21472" y="15618"/>
                </a:lnTo>
                <a:lnTo>
                  <a:pt x="21472" y="0"/>
                </a:lnTo>
                <a:lnTo>
                  <a:pt x="0" y="0"/>
                </a:lnTo>
                <a:lnTo>
                  <a:pt x="0" y="15618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42" name="bg object 82"/>
          <p:cNvSpPr/>
          <p:nvPr/>
        </p:nvSpPr>
        <p:spPr>
          <a:xfrm>
            <a:off x="0" y="2068181"/>
            <a:ext cx="18288000" cy="8219440"/>
          </a:xfrm>
          <a:custGeom>
            <a:avLst/>
            <a:ahLst/>
            <a:rect l="l" t="t" r="r" b="b"/>
            <a:pathLst>
              <a:path w="18288000" h="8219440">
                <a:moveTo>
                  <a:pt x="18287988" y="0"/>
                </a:moveTo>
                <a:lnTo>
                  <a:pt x="17693158" y="0"/>
                </a:lnTo>
                <a:lnTo>
                  <a:pt x="17693158" y="20332"/>
                </a:lnTo>
                <a:lnTo>
                  <a:pt x="17693158" y="612940"/>
                </a:lnTo>
                <a:lnTo>
                  <a:pt x="17693158" y="6119736"/>
                </a:lnTo>
                <a:lnTo>
                  <a:pt x="17104068" y="6119736"/>
                </a:lnTo>
                <a:lnTo>
                  <a:pt x="17104068" y="5537733"/>
                </a:lnTo>
                <a:lnTo>
                  <a:pt x="17693158" y="5537733"/>
                </a:lnTo>
                <a:lnTo>
                  <a:pt x="17693158" y="5516245"/>
                </a:lnTo>
                <a:lnTo>
                  <a:pt x="17104068" y="5516245"/>
                </a:lnTo>
                <a:lnTo>
                  <a:pt x="17104068" y="4924806"/>
                </a:lnTo>
                <a:lnTo>
                  <a:pt x="17693158" y="4924806"/>
                </a:lnTo>
                <a:lnTo>
                  <a:pt x="17693158" y="4903305"/>
                </a:lnTo>
                <a:lnTo>
                  <a:pt x="17104068" y="4903305"/>
                </a:lnTo>
                <a:lnTo>
                  <a:pt x="17104068" y="4311878"/>
                </a:lnTo>
                <a:lnTo>
                  <a:pt x="17693158" y="4311878"/>
                </a:lnTo>
                <a:lnTo>
                  <a:pt x="17693158" y="4290377"/>
                </a:lnTo>
                <a:lnTo>
                  <a:pt x="17104068" y="4290377"/>
                </a:lnTo>
                <a:lnTo>
                  <a:pt x="17104068" y="3698951"/>
                </a:lnTo>
                <a:lnTo>
                  <a:pt x="17693158" y="3698951"/>
                </a:lnTo>
                <a:lnTo>
                  <a:pt x="17693158" y="3677450"/>
                </a:lnTo>
                <a:lnTo>
                  <a:pt x="17104068" y="3677450"/>
                </a:lnTo>
                <a:lnTo>
                  <a:pt x="17104068" y="3086011"/>
                </a:lnTo>
                <a:lnTo>
                  <a:pt x="17693158" y="3086011"/>
                </a:lnTo>
                <a:lnTo>
                  <a:pt x="17693158" y="3064522"/>
                </a:lnTo>
                <a:lnTo>
                  <a:pt x="17104068" y="3064522"/>
                </a:lnTo>
                <a:lnTo>
                  <a:pt x="17104068" y="2473083"/>
                </a:lnTo>
                <a:lnTo>
                  <a:pt x="17693158" y="2473083"/>
                </a:lnTo>
                <a:lnTo>
                  <a:pt x="17693158" y="2451582"/>
                </a:lnTo>
                <a:lnTo>
                  <a:pt x="17104068" y="2451582"/>
                </a:lnTo>
                <a:lnTo>
                  <a:pt x="17104068" y="1860156"/>
                </a:lnTo>
                <a:lnTo>
                  <a:pt x="17693158" y="1860156"/>
                </a:lnTo>
                <a:lnTo>
                  <a:pt x="17693158" y="1838655"/>
                </a:lnTo>
                <a:lnTo>
                  <a:pt x="17104068" y="1838655"/>
                </a:lnTo>
                <a:lnTo>
                  <a:pt x="17104068" y="1247368"/>
                </a:lnTo>
                <a:lnTo>
                  <a:pt x="17693158" y="1247368"/>
                </a:lnTo>
                <a:lnTo>
                  <a:pt x="17693158" y="1225867"/>
                </a:lnTo>
                <a:lnTo>
                  <a:pt x="17104068" y="1225867"/>
                </a:lnTo>
                <a:lnTo>
                  <a:pt x="17104068" y="634428"/>
                </a:lnTo>
                <a:lnTo>
                  <a:pt x="17693158" y="634428"/>
                </a:lnTo>
                <a:lnTo>
                  <a:pt x="17693158" y="612940"/>
                </a:lnTo>
                <a:lnTo>
                  <a:pt x="17104068" y="612940"/>
                </a:lnTo>
                <a:lnTo>
                  <a:pt x="17104068" y="20332"/>
                </a:lnTo>
                <a:lnTo>
                  <a:pt x="17693158" y="20332"/>
                </a:lnTo>
                <a:lnTo>
                  <a:pt x="17693158" y="0"/>
                </a:lnTo>
                <a:lnTo>
                  <a:pt x="17082605" y="0"/>
                </a:lnTo>
                <a:lnTo>
                  <a:pt x="17082605" y="20332"/>
                </a:lnTo>
                <a:lnTo>
                  <a:pt x="17082605" y="612940"/>
                </a:lnTo>
                <a:lnTo>
                  <a:pt x="17082605" y="6119736"/>
                </a:lnTo>
                <a:lnTo>
                  <a:pt x="16493668" y="6119736"/>
                </a:lnTo>
                <a:lnTo>
                  <a:pt x="16493668" y="5537733"/>
                </a:lnTo>
                <a:lnTo>
                  <a:pt x="17082605" y="5537733"/>
                </a:lnTo>
                <a:lnTo>
                  <a:pt x="17082605" y="5516245"/>
                </a:lnTo>
                <a:lnTo>
                  <a:pt x="16493668" y="5516245"/>
                </a:lnTo>
                <a:lnTo>
                  <a:pt x="16493668" y="4924806"/>
                </a:lnTo>
                <a:lnTo>
                  <a:pt x="17082605" y="4924806"/>
                </a:lnTo>
                <a:lnTo>
                  <a:pt x="17082605" y="4903305"/>
                </a:lnTo>
                <a:lnTo>
                  <a:pt x="16493668" y="4903305"/>
                </a:lnTo>
                <a:lnTo>
                  <a:pt x="16493668" y="4311878"/>
                </a:lnTo>
                <a:lnTo>
                  <a:pt x="17082605" y="4311878"/>
                </a:lnTo>
                <a:lnTo>
                  <a:pt x="17082605" y="4290377"/>
                </a:lnTo>
                <a:lnTo>
                  <a:pt x="16493668" y="4290377"/>
                </a:lnTo>
                <a:lnTo>
                  <a:pt x="16493668" y="3698951"/>
                </a:lnTo>
                <a:lnTo>
                  <a:pt x="17082605" y="3698951"/>
                </a:lnTo>
                <a:lnTo>
                  <a:pt x="17082605" y="3677450"/>
                </a:lnTo>
                <a:lnTo>
                  <a:pt x="16493668" y="3677450"/>
                </a:lnTo>
                <a:lnTo>
                  <a:pt x="16493668" y="3086011"/>
                </a:lnTo>
                <a:lnTo>
                  <a:pt x="17082605" y="3086011"/>
                </a:lnTo>
                <a:lnTo>
                  <a:pt x="17082605" y="3064522"/>
                </a:lnTo>
                <a:lnTo>
                  <a:pt x="16493668" y="3064522"/>
                </a:lnTo>
                <a:lnTo>
                  <a:pt x="16493668" y="2473083"/>
                </a:lnTo>
                <a:lnTo>
                  <a:pt x="17082605" y="2473083"/>
                </a:lnTo>
                <a:lnTo>
                  <a:pt x="17082605" y="2451582"/>
                </a:lnTo>
                <a:lnTo>
                  <a:pt x="16493668" y="2451582"/>
                </a:lnTo>
                <a:lnTo>
                  <a:pt x="16493668" y="1860156"/>
                </a:lnTo>
                <a:lnTo>
                  <a:pt x="17082605" y="1860156"/>
                </a:lnTo>
                <a:lnTo>
                  <a:pt x="17082605" y="1838655"/>
                </a:lnTo>
                <a:lnTo>
                  <a:pt x="16493668" y="1838655"/>
                </a:lnTo>
                <a:lnTo>
                  <a:pt x="16493668" y="1247368"/>
                </a:lnTo>
                <a:lnTo>
                  <a:pt x="17082605" y="1247368"/>
                </a:lnTo>
                <a:lnTo>
                  <a:pt x="17082605" y="1225867"/>
                </a:lnTo>
                <a:lnTo>
                  <a:pt x="16493668" y="1225867"/>
                </a:lnTo>
                <a:lnTo>
                  <a:pt x="16493668" y="634428"/>
                </a:lnTo>
                <a:lnTo>
                  <a:pt x="17082605" y="634428"/>
                </a:lnTo>
                <a:lnTo>
                  <a:pt x="17082605" y="612940"/>
                </a:lnTo>
                <a:lnTo>
                  <a:pt x="16493668" y="612940"/>
                </a:lnTo>
                <a:lnTo>
                  <a:pt x="16493668" y="20332"/>
                </a:lnTo>
                <a:lnTo>
                  <a:pt x="17082605" y="20332"/>
                </a:lnTo>
                <a:lnTo>
                  <a:pt x="17082605" y="0"/>
                </a:lnTo>
                <a:lnTo>
                  <a:pt x="16472192" y="0"/>
                </a:lnTo>
                <a:lnTo>
                  <a:pt x="16472192" y="20332"/>
                </a:lnTo>
                <a:lnTo>
                  <a:pt x="16472192" y="612940"/>
                </a:lnTo>
                <a:lnTo>
                  <a:pt x="16472192" y="6119736"/>
                </a:lnTo>
                <a:lnTo>
                  <a:pt x="15883395" y="6119736"/>
                </a:lnTo>
                <a:lnTo>
                  <a:pt x="15883395" y="5537733"/>
                </a:lnTo>
                <a:lnTo>
                  <a:pt x="16472192" y="5537733"/>
                </a:lnTo>
                <a:lnTo>
                  <a:pt x="16472192" y="5516245"/>
                </a:lnTo>
                <a:lnTo>
                  <a:pt x="15883395" y="5516245"/>
                </a:lnTo>
                <a:lnTo>
                  <a:pt x="15883395" y="4924806"/>
                </a:lnTo>
                <a:lnTo>
                  <a:pt x="16472192" y="4924806"/>
                </a:lnTo>
                <a:lnTo>
                  <a:pt x="16472192" y="4903305"/>
                </a:lnTo>
                <a:lnTo>
                  <a:pt x="15883395" y="4903305"/>
                </a:lnTo>
                <a:lnTo>
                  <a:pt x="15883395" y="4311878"/>
                </a:lnTo>
                <a:lnTo>
                  <a:pt x="16472192" y="4311878"/>
                </a:lnTo>
                <a:lnTo>
                  <a:pt x="16472192" y="4290377"/>
                </a:lnTo>
                <a:lnTo>
                  <a:pt x="15883395" y="4290377"/>
                </a:lnTo>
                <a:lnTo>
                  <a:pt x="15883395" y="3698951"/>
                </a:lnTo>
                <a:lnTo>
                  <a:pt x="16472192" y="3698951"/>
                </a:lnTo>
                <a:lnTo>
                  <a:pt x="16472192" y="3677450"/>
                </a:lnTo>
                <a:lnTo>
                  <a:pt x="15883395" y="3677450"/>
                </a:lnTo>
                <a:lnTo>
                  <a:pt x="15883395" y="3086011"/>
                </a:lnTo>
                <a:lnTo>
                  <a:pt x="16472192" y="3086011"/>
                </a:lnTo>
                <a:lnTo>
                  <a:pt x="16472192" y="3064522"/>
                </a:lnTo>
                <a:lnTo>
                  <a:pt x="15883395" y="3064522"/>
                </a:lnTo>
                <a:lnTo>
                  <a:pt x="15883395" y="2473083"/>
                </a:lnTo>
                <a:lnTo>
                  <a:pt x="16472192" y="2473083"/>
                </a:lnTo>
                <a:lnTo>
                  <a:pt x="16472192" y="2451582"/>
                </a:lnTo>
                <a:lnTo>
                  <a:pt x="15883395" y="2451582"/>
                </a:lnTo>
                <a:lnTo>
                  <a:pt x="15883395" y="1860156"/>
                </a:lnTo>
                <a:lnTo>
                  <a:pt x="16472192" y="1860156"/>
                </a:lnTo>
                <a:lnTo>
                  <a:pt x="16472192" y="1838655"/>
                </a:lnTo>
                <a:lnTo>
                  <a:pt x="15883395" y="1838655"/>
                </a:lnTo>
                <a:lnTo>
                  <a:pt x="15883395" y="1247368"/>
                </a:lnTo>
                <a:lnTo>
                  <a:pt x="16472192" y="1247368"/>
                </a:lnTo>
                <a:lnTo>
                  <a:pt x="16472192" y="1225867"/>
                </a:lnTo>
                <a:lnTo>
                  <a:pt x="15883395" y="1225867"/>
                </a:lnTo>
                <a:lnTo>
                  <a:pt x="15883395" y="634428"/>
                </a:lnTo>
                <a:lnTo>
                  <a:pt x="16472192" y="634428"/>
                </a:lnTo>
                <a:lnTo>
                  <a:pt x="16472192" y="612940"/>
                </a:lnTo>
                <a:lnTo>
                  <a:pt x="15883395" y="612940"/>
                </a:lnTo>
                <a:lnTo>
                  <a:pt x="15883395" y="20332"/>
                </a:lnTo>
                <a:lnTo>
                  <a:pt x="16472192" y="20332"/>
                </a:lnTo>
                <a:lnTo>
                  <a:pt x="16472192" y="0"/>
                </a:lnTo>
                <a:lnTo>
                  <a:pt x="15861919" y="0"/>
                </a:lnTo>
                <a:lnTo>
                  <a:pt x="15861919" y="20332"/>
                </a:lnTo>
                <a:lnTo>
                  <a:pt x="15861919" y="612940"/>
                </a:lnTo>
                <a:lnTo>
                  <a:pt x="15861919" y="6119736"/>
                </a:lnTo>
                <a:lnTo>
                  <a:pt x="15272842" y="6119736"/>
                </a:lnTo>
                <a:lnTo>
                  <a:pt x="15272842" y="5537733"/>
                </a:lnTo>
                <a:lnTo>
                  <a:pt x="15861919" y="5537733"/>
                </a:lnTo>
                <a:lnTo>
                  <a:pt x="15861919" y="5516245"/>
                </a:lnTo>
                <a:lnTo>
                  <a:pt x="15272842" y="5516245"/>
                </a:lnTo>
                <a:lnTo>
                  <a:pt x="15272842" y="4924806"/>
                </a:lnTo>
                <a:lnTo>
                  <a:pt x="15861919" y="4924806"/>
                </a:lnTo>
                <a:lnTo>
                  <a:pt x="15861919" y="4903305"/>
                </a:lnTo>
                <a:lnTo>
                  <a:pt x="15272842" y="4903305"/>
                </a:lnTo>
                <a:lnTo>
                  <a:pt x="15272842" y="4311878"/>
                </a:lnTo>
                <a:lnTo>
                  <a:pt x="15861919" y="4311878"/>
                </a:lnTo>
                <a:lnTo>
                  <a:pt x="15861919" y="4290377"/>
                </a:lnTo>
                <a:lnTo>
                  <a:pt x="15272842" y="4290377"/>
                </a:lnTo>
                <a:lnTo>
                  <a:pt x="15272842" y="3698951"/>
                </a:lnTo>
                <a:lnTo>
                  <a:pt x="15861919" y="3698951"/>
                </a:lnTo>
                <a:lnTo>
                  <a:pt x="15861919" y="3677450"/>
                </a:lnTo>
                <a:lnTo>
                  <a:pt x="15272842" y="3677450"/>
                </a:lnTo>
                <a:lnTo>
                  <a:pt x="15272842" y="3086011"/>
                </a:lnTo>
                <a:lnTo>
                  <a:pt x="15861919" y="3086011"/>
                </a:lnTo>
                <a:lnTo>
                  <a:pt x="15861919" y="3064522"/>
                </a:lnTo>
                <a:lnTo>
                  <a:pt x="15272842" y="3064522"/>
                </a:lnTo>
                <a:lnTo>
                  <a:pt x="15272842" y="2473083"/>
                </a:lnTo>
                <a:lnTo>
                  <a:pt x="15861919" y="2473083"/>
                </a:lnTo>
                <a:lnTo>
                  <a:pt x="15861919" y="2451582"/>
                </a:lnTo>
                <a:lnTo>
                  <a:pt x="15272842" y="2451582"/>
                </a:lnTo>
                <a:lnTo>
                  <a:pt x="15272842" y="1860156"/>
                </a:lnTo>
                <a:lnTo>
                  <a:pt x="15861919" y="1860156"/>
                </a:lnTo>
                <a:lnTo>
                  <a:pt x="15861919" y="1838655"/>
                </a:lnTo>
                <a:lnTo>
                  <a:pt x="15272842" y="1838655"/>
                </a:lnTo>
                <a:lnTo>
                  <a:pt x="15272842" y="1247368"/>
                </a:lnTo>
                <a:lnTo>
                  <a:pt x="15861919" y="1247368"/>
                </a:lnTo>
                <a:lnTo>
                  <a:pt x="15861919" y="1225867"/>
                </a:lnTo>
                <a:lnTo>
                  <a:pt x="15272842" y="1225867"/>
                </a:lnTo>
                <a:lnTo>
                  <a:pt x="15272842" y="634428"/>
                </a:lnTo>
                <a:lnTo>
                  <a:pt x="15861919" y="634428"/>
                </a:lnTo>
                <a:lnTo>
                  <a:pt x="15861919" y="612940"/>
                </a:lnTo>
                <a:lnTo>
                  <a:pt x="15272842" y="612940"/>
                </a:lnTo>
                <a:lnTo>
                  <a:pt x="15272842" y="20332"/>
                </a:lnTo>
                <a:lnTo>
                  <a:pt x="15861919" y="20332"/>
                </a:lnTo>
                <a:lnTo>
                  <a:pt x="15861919" y="0"/>
                </a:lnTo>
                <a:lnTo>
                  <a:pt x="15251367" y="0"/>
                </a:lnTo>
                <a:lnTo>
                  <a:pt x="15251367" y="20332"/>
                </a:lnTo>
                <a:lnTo>
                  <a:pt x="15251367" y="612940"/>
                </a:lnTo>
                <a:lnTo>
                  <a:pt x="15251367" y="6119736"/>
                </a:lnTo>
                <a:lnTo>
                  <a:pt x="14662430" y="6119736"/>
                </a:lnTo>
                <a:lnTo>
                  <a:pt x="14662430" y="5537733"/>
                </a:lnTo>
                <a:lnTo>
                  <a:pt x="15251367" y="5537733"/>
                </a:lnTo>
                <a:lnTo>
                  <a:pt x="15251367" y="5516245"/>
                </a:lnTo>
                <a:lnTo>
                  <a:pt x="14662430" y="5516245"/>
                </a:lnTo>
                <a:lnTo>
                  <a:pt x="14662430" y="4924806"/>
                </a:lnTo>
                <a:lnTo>
                  <a:pt x="15251367" y="4924806"/>
                </a:lnTo>
                <a:lnTo>
                  <a:pt x="15251367" y="4903305"/>
                </a:lnTo>
                <a:lnTo>
                  <a:pt x="14662430" y="4903305"/>
                </a:lnTo>
                <a:lnTo>
                  <a:pt x="14662430" y="4311878"/>
                </a:lnTo>
                <a:lnTo>
                  <a:pt x="15251367" y="4311878"/>
                </a:lnTo>
                <a:lnTo>
                  <a:pt x="15251367" y="4290377"/>
                </a:lnTo>
                <a:lnTo>
                  <a:pt x="14662430" y="4290377"/>
                </a:lnTo>
                <a:lnTo>
                  <a:pt x="14662430" y="3698951"/>
                </a:lnTo>
                <a:lnTo>
                  <a:pt x="15251367" y="3698951"/>
                </a:lnTo>
                <a:lnTo>
                  <a:pt x="15251367" y="3677450"/>
                </a:lnTo>
                <a:lnTo>
                  <a:pt x="14662430" y="3677450"/>
                </a:lnTo>
                <a:lnTo>
                  <a:pt x="14662430" y="3086011"/>
                </a:lnTo>
                <a:lnTo>
                  <a:pt x="15251367" y="3086011"/>
                </a:lnTo>
                <a:lnTo>
                  <a:pt x="15251367" y="3064522"/>
                </a:lnTo>
                <a:lnTo>
                  <a:pt x="14662430" y="3064522"/>
                </a:lnTo>
                <a:lnTo>
                  <a:pt x="14662430" y="2473083"/>
                </a:lnTo>
                <a:lnTo>
                  <a:pt x="15251367" y="2473083"/>
                </a:lnTo>
                <a:lnTo>
                  <a:pt x="15251367" y="2451582"/>
                </a:lnTo>
                <a:lnTo>
                  <a:pt x="14662430" y="2451582"/>
                </a:lnTo>
                <a:lnTo>
                  <a:pt x="14662430" y="1860156"/>
                </a:lnTo>
                <a:lnTo>
                  <a:pt x="15251367" y="1860156"/>
                </a:lnTo>
                <a:lnTo>
                  <a:pt x="15251367" y="1838655"/>
                </a:lnTo>
                <a:lnTo>
                  <a:pt x="14662430" y="1838655"/>
                </a:lnTo>
                <a:lnTo>
                  <a:pt x="14662430" y="1247368"/>
                </a:lnTo>
                <a:lnTo>
                  <a:pt x="15251367" y="1247368"/>
                </a:lnTo>
                <a:lnTo>
                  <a:pt x="15251367" y="1225867"/>
                </a:lnTo>
                <a:lnTo>
                  <a:pt x="14662430" y="1225867"/>
                </a:lnTo>
                <a:lnTo>
                  <a:pt x="14662430" y="634428"/>
                </a:lnTo>
                <a:lnTo>
                  <a:pt x="15251367" y="634428"/>
                </a:lnTo>
                <a:lnTo>
                  <a:pt x="15251367" y="612940"/>
                </a:lnTo>
                <a:lnTo>
                  <a:pt x="14662430" y="612940"/>
                </a:lnTo>
                <a:lnTo>
                  <a:pt x="14662430" y="20332"/>
                </a:lnTo>
                <a:lnTo>
                  <a:pt x="15251367" y="20332"/>
                </a:lnTo>
                <a:lnTo>
                  <a:pt x="15251367" y="0"/>
                </a:lnTo>
                <a:lnTo>
                  <a:pt x="14640954" y="0"/>
                </a:lnTo>
                <a:lnTo>
                  <a:pt x="14640954" y="20332"/>
                </a:lnTo>
                <a:lnTo>
                  <a:pt x="14640954" y="612940"/>
                </a:lnTo>
                <a:lnTo>
                  <a:pt x="14640954" y="6119736"/>
                </a:lnTo>
                <a:lnTo>
                  <a:pt x="14052017" y="6119736"/>
                </a:lnTo>
                <a:lnTo>
                  <a:pt x="14052017" y="5537733"/>
                </a:lnTo>
                <a:lnTo>
                  <a:pt x="14640954" y="5537733"/>
                </a:lnTo>
                <a:lnTo>
                  <a:pt x="14640954" y="5516245"/>
                </a:lnTo>
                <a:lnTo>
                  <a:pt x="14052017" y="5516245"/>
                </a:lnTo>
                <a:lnTo>
                  <a:pt x="14052017" y="4924806"/>
                </a:lnTo>
                <a:lnTo>
                  <a:pt x="14640954" y="4924806"/>
                </a:lnTo>
                <a:lnTo>
                  <a:pt x="14640954" y="4903305"/>
                </a:lnTo>
                <a:lnTo>
                  <a:pt x="14052017" y="4903305"/>
                </a:lnTo>
                <a:lnTo>
                  <a:pt x="14052017" y="4311878"/>
                </a:lnTo>
                <a:lnTo>
                  <a:pt x="14640954" y="4311878"/>
                </a:lnTo>
                <a:lnTo>
                  <a:pt x="14640954" y="4290377"/>
                </a:lnTo>
                <a:lnTo>
                  <a:pt x="14052017" y="4290377"/>
                </a:lnTo>
                <a:lnTo>
                  <a:pt x="14052017" y="3698951"/>
                </a:lnTo>
                <a:lnTo>
                  <a:pt x="14640954" y="3698951"/>
                </a:lnTo>
                <a:lnTo>
                  <a:pt x="14640954" y="3677450"/>
                </a:lnTo>
                <a:lnTo>
                  <a:pt x="14052017" y="3677450"/>
                </a:lnTo>
                <a:lnTo>
                  <a:pt x="14052017" y="3086011"/>
                </a:lnTo>
                <a:lnTo>
                  <a:pt x="14640954" y="3086011"/>
                </a:lnTo>
                <a:lnTo>
                  <a:pt x="14640954" y="3064522"/>
                </a:lnTo>
                <a:lnTo>
                  <a:pt x="14052017" y="3064522"/>
                </a:lnTo>
                <a:lnTo>
                  <a:pt x="14052017" y="2473083"/>
                </a:lnTo>
                <a:lnTo>
                  <a:pt x="14640954" y="2473083"/>
                </a:lnTo>
                <a:lnTo>
                  <a:pt x="14640954" y="2451582"/>
                </a:lnTo>
                <a:lnTo>
                  <a:pt x="14052017" y="2451582"/>
                </a:lnTo>
                <a:lnTo>
                  <a:pt x="14052017" y="1860156"/>
                </a:lnTo>
                <a:lnTo>
                  <a:pt x="14640954" y="1860156"/>
                </a:lnTo>
                <a:lnTo>
                  <a:pt x="14640954" y="1838655"/>
                </a:lnTo>
                <a:lnTo>
                  <a:pt x="14052017" y="1838655"/>
                </a:lnTo>
                <a:lnTo>
                  <a:pt x="14052017" y="1247368"/>
                </a:lnTo>
                <a:lnTo>
                  <a:pt x="14640954" y="1247368"/>
                </a:lnTo>
                <a:lnTo>
                  <a:pt x="14640954" y="1225867"/>
                </a:lnTo>
                <a:lnTo>
                  <a:pt x="14052017" y="1225867"/>
                </a:lnTo>
                <a:lnTo>
                  <a:pt x="14052017" y="634428"/>
                </a:lnTo>
                <a:lnTo>
                  <a:pt x="14640954" y="634428"/>
                </a:lnTo>
                <a:lnTo>
                  <a:pt x="14640954" y="612940"/>
                </a:lnTo>
                <a:lnTo>
                  <a:pt x="14052017" y="612940"/>
                </a:lnTo>
                <a:lnTo>
                  <a:pt x="14052017" y="20332"/>
                </a:lnTo>
                <a:lnTo>
                  <a:pt x="14640954" y="20332"/>
                </a:lnTo>
                <a:lnTo>
                  <a:pt x="14640954" y="0"/>
                </a:lnTo>
                <a:lnTo>
                  <a:pt x="14030541" y="0"/>
                </a:lnTo>
                <a:lnTo>
                  <a:pt x="14030541" y="20332"/>
                </a:lnTo>
                <a:lnTo>
                  <a:pt x="14030541" y="612940"/>
                </a:lnTo>
                <a:lnTo>
                  <a:pt x="14030541" y="6119736"/>
                </a:lnTo>
                <a:lnTo>
                  <a:pt x="13441604" y="6119736"/>
                </a:lnTo>
                <a:lnTo>
                  <a:pt x="13441604" y="5537733"/>
                </a:lnTo>
                <a:lnTo>
                  <a:pt x="14030541" y="5537733"/>
                </a:lnTo>
                <a:lnTo>
                  <a:pt x="14030541" y="5516245"/>
                </a:lnTo>
                <a:lnTo>
                  <a:pt x="13441604" y="5516245"/>
                </a:lnTo>
                <a:lnTo>
                  <a:pt x="13441604" y="4924806"/>
                </a:lnTo>
                <a:lnTo>
                  <a:pt x="14030541" y="4924806"/>
                </a:lnTo>
                <a:lnTo>
                  <a:pt x="14030541" y="4903305"/>
                </a:lnTo>
                <a:lnTo>
                  <a:pt x="13441604" y="4903305"/>
                </a:lnTo>
                <a:lnTo>
                  <a:pt x="13441604" y="4311878"/>
                </a:lnTo>
                <a:lnTo>
                  <a:pt x="14030541" y="4311878"/>
                </a:lnTo>
                <a:lnTo>
                  <a:pt x="14030541" y="4290377"/>
                </a:lnTo>
                <a:lnTo>
                  <a:pt x="13441604" y="4290377"/>
                </a:lnTo>
                <a:lnTo>
                  <a:pt x="13441604" y="3698951"/>
                </a:lnTo>
                <a:lnTo>
                  <a:pt x="14030541" y="3698951"/>
                </a:lnTo>
                <a:lnTo>
                  <a:pt x="14030541" y="3677450"/>
                </a:lnTo>
                <a:lnTo>
                  <a:pt x="13441604" y="3677450"/>
                </a:lnTo>
                <a:lnTo>
                  <a:pt x="13441604" y="3086011"/>
                </a:lnTo>
                <a:lnTo>
                  <a:pt x="14030541" y="3086011"/>
                </a:lnTo>
                <a:lnTo>
                  <a:pt x="14030541" y="3064522"/>
                </a:lnTo>
                <a:lnTo>
                  <a:pt x="13441604" y="3064522"/>
                </a:lnTo>
                <a:lnTo>
                  <a:pt x="13441604" y="2473083"/>
                </a:lnTo>
                <a:lnTo>
                  <a:pt x="14030541" y="2473083"/>
                </a:lnTo>
                <a:lnTo>
                  <a:pt x="14030541" y="2451582"/>
                </a:lnTo>
                <a:lnTo>
                  <a:pt x="13441604" y="2451582"/>
                </a:lnTo>
                <a:lnTo>
                  <a:pt x="13441604" y="1860156"/>
                </a:lnTo>
                <a:lnTo>
                  <a:pt x="14030541" y="1860156"/>
                </a:lnTo>
                <a:lnTo>
                  <a:pt x="14030541" y="1838655"/>
                </a:lnTo>
                <a:lnTo>
                  <a:pt x="13441604" y="1838655"/>
                </a:lnTo>
                <a:lnTo>
                  <a:pt x="13441604" y="1247368"/>
                </a:lnTo>
                <a:lnTo>
                  <a:pt x="14030541" y="1247368"/>
                </a:lnTo>
                <a:lnTo>
                  <a:pt x="14030541" y="1225867"/>
                </a:lnTo>
                <a:lnTo>
                  <a:pt x="13441604" y="1225867"/>
                </a:lnTo>
                <a:lnTo>
                  <a:pt x="13441604" y="634428"/>
                </a:lnTo>
                <a:lnTo>
                  <a:pt x="14030541" y="634428"/>
                </a:lnTo>
                <a:lnTo>
                  <a:pt x="14030541" y="612940"/>
                </a:lnTo>
                <a:lnTo>
                  <a:pt x="13441604" y="612940"/>
                </a:lnTo>
                <a:lnTo>
                  <a:pt x="13441604" y="20332"/>
                </a:lnTo>
                <a:lnTo>
                  <a:pt x="14030541" y="20332"/>
                </a:lnTo>
                <a:lnTo>
                  <a:pt x="14030541" y="0"/>
                </a:lnTo>
                <a:lnTo>
                  <a:pt x="13420128" y="0"/>
                </a:lnTo>
                <a:lnTo>
                  <a:pt x="13420128" y="20332"/>
                </a:lnTo>
                <a:lnTo>
                  <a:pt x="13420128" y="612940"/>
                </a:lnTo>
                <a:lnTo>
                  <a:pt x="13420128" y="6119736"/>
                </a:lnTo>
                <a:lnTo>
                  <a:pt x="12831191" y="6119736"/>
                </a:lnTo>
                <a:lnTo>
                  <a:pt x="12831191" y="5537733"/>
                </a:lnTo>
                <a:lnTo>
                  <a:pt x="13420128" y="5537733"/>
                </a:lnTo>
                <a:lnTo>
                  <a:pt x="13420128" y="5516245"/>
                </a:lnTo>
                <a:lnTo>
                  <a:pt x="12831191" y="5516245"/>
                </a:lnTo>
                <a:lnTo>
                  <a:pt x="12831191" y="4924806"/>
                </a:lnTo>
                <a:lnTo>
                  <a:pt x="13420128" y="4924806"/>
                </a:lnTo>
                <a:lnTo>
                  <a:pt x="13420128" y="4903305"/>
                </a:lnTo>
                <a:lnTo>
                  <a:pt x="12831191" y="4903305"/>
                </a:lnTo>
                <a:lnTo>
                  <a:pt x="12831191" y="4311878"/>
                </a:lnTo>
                <a:lnTo>
                  <a:pt x="13420128" y="4311878"/>
                </a:lnTo>
                <a:lnTo>
                  <a:pt x="13420128" y="4290377"/>
                </a:lnTo>
                <a:lnTo>
                  <a:pt x="12831191" y="4290377"/>
                </a:lnTo>
                <a:lnTo>
                  <a:pt x="12831191" y="3698951"/>
                </a:lnTo>
                <a:lnTo>
                  <a:pt x="13420128" y="3698951"/>
                </a:lnTo>
                <a:lnTo>
                  <a:pt x="13420128" y="3677450"/>
                </a:lnTo>
                <a:lnTo>
                  <a:pt x="12831191" y="3677450"/>
                </a:lnTo>
                <a:lnTo>
                  <a:pt x="12831191" y="3086011"/>
                </a:lnTo>
                <a:lnTo>
                  <a:pt x="13420128" y="3086011"/>
                </a:lnTo>
                <a:lnTo>
                  <a:pt x="13420128" y="3064522"/>
                </a:lnTo>
                <a:lnTo>
                  <a:pt x="12831191" y="3064522"/>
                </a:lnTo>
                <a:lnTo>
                  <a:pt x="12831191" y="2473083"/>
                </a:lnTo>
                <a:lnTo>
                  <a:pt x="13420128" y="2473083"/>
                </a:lnTo>
                <a:lnTo>
                  <a:pt x="13420128" y="2451582"/>
                </a:lnTo>
                <a:lnTo>
                  <a:pt x="12831191" y="2451582"/>
                </a:lnTo>
                <a:lnTo>
                  <a:pt x="12831191" y="1860156"/>
                </a:lnTo>
                <a:lnTo>
                  <a:pt x="13420128" y="1860156"/>
                </a:lnTo>
                <a:lnTo>
                  <a:pt x="13420128" y="1838655"/>
                </a:lnTo>
                <a:lnTo>
                  <a:pt x="12831191" y="1838655"/>
                </a:lnTo>
                <a:lnTo>
                  <a:pt x="12831191" y="1247368"/>
                </a:lnTo>
                <a:lnTo>
                  <a:pt x="13420128" y="1247368"/>
                </a:lnTo>
                <a:lnTo>
                  <a:pt x="13420128" y="1225867"/>
                </a:lnTo>
                <a:lnTo>
                  <a:pt x="12831191" y="1225867"/>
                </a:lnTo>
                <a:lnTo>
                  <a:pt x="12831191" y="634428"/>
                </a:lnTo>
                <a:lnTo>
                  <a:pt x="13420128" y="634428"/>
                </a:lnTo>
                <a:lnTo>
                  <a:pt x="13420128" y="612940"/>
                </a:lnTo>
                <a:lnTo>
                  <a:pt x="12831191" y="612940"/>
                </a:lnTo>
                <a:lnTo>
                  <a:pt x="12831191" y="20332"/>
                </a:lnTo>
                <a:lnTo>
                  <a:pt x="13420128" y="20332"/>
                </a:lnTo>
                <a:lnTo>
                  <a:pt x="13420128" y="0"/>
                </a:lnTo>
                <a:lnTo>
                  <a:pt x="12809715" y="0"/>
                </a:lnTo>
                <a:lnTo>
                  <a:pt x="12809715" y="20332"/>
                </a:lnTo>
                <a:lnTo>
                  <a:pt x="12809715" y="612940"/>
                </a:lnTo>
                <a:lnTo>
                  <a:pt x="12809715" y="6119736"/>
                </a:lnTo>
                <a:lnTo>
                  <a:pt x="12219788" y="6119736"/>
                </a:lnTo>
                <a:lnTo>
                  <a:pt x="12219788" y="5537733"/>
                </a:lnTo>
                <a:lnTo>
                  <a:pt x="12809715" y="5537733"/>
                </a:lnTo>
                <a:lnTo>
                  <a:pt x="12809715" y="5516245"/>
                </a:lnTo>
                <a:lnTo>
                  <a:pt x="12219788" y="5516245"/>
                </a:lnTo>
                <a:lnTo>
                  <a:pt x="12219788" y="4924806"/>
                </a:lnTo>
                <a:lnTo>
                  <a:pt x="12809715" y="4924806"/>
                </a:lnTo>
                <a:lnTo>
                  <a:pt x="12809715" y="4903305"/>
                </a:lnTo>
                <a:lnTo>
                  <a:pt x="12219788" y="4903305"/>
                </a:lnTo>
                <a:lnTo>
                  <a:pt x="12219788" y="4311878"/>
                </a:lnTo>
                <a:lnTo>
                  <a:pt x="12809715" y="4311878"/>
                </a:lnTo>
                <a:lnTo>
                  <a:pt x="12809715" y="4290377"/>
                </a:lnTo>
                <a:lnTo>
                  <a:pt x="12219788" y="4290377"/>
                </a:lnTo>
                <a:lnTo>
                  <a:pt x="12219788" y="3698951"/>
                </a:lnTo>
                <a:lnTo>
                  <a:pt x="12809715" y="3698951"/>
                </a:lnTo>
                <a:lnTo>
                  <a:pt x="12809715" y="3677450"/>
                </a:lnTo>
                <a:lnTo>
                  <a:pt x="12219788" y="3677450"/>
                </a:lnTo>
                <a:lnTo>
                  <a:pt x="12219788" y="3086011"/>
                </a:lnTo>
                <a:lnTo>
                  <a:pt x="12809715" y="3086011"/>
                </a:lnTo>
                <a:lnTo>
                  <a:pt x="12809715" y="3064522"/>
                </a:lnTo>
                <a:lnTo>
                  <a:pt x="12219788" y="3064522"/>
                </a:lnTo>
                <a:lnTo>
                  <a:pt x="12219788" y="2473083"/>
                </a:lnTo>
                <a:lnTo>
                  <a:pt x="12809715" y="2473083"/>
                </a:lnTo>
                <a:lnTo>
                  <a:pt x="12809715" y="2451582"/>
                </a:lnTo>
                <a:lnTo>
                  <a:pt x="12219788" y="2451582"/>
                </a:lnTo>
                <a:lnTo>
                  <a:pt x="12219788" y="1860156"/>
                </a:lnTo>
                <a:lnTo>
                  <a:pt x="12809715" y="1860156"/>
                </a:lnTo>
                <a:lnTo>
                  <a:pt x="12809715" y="1838655"/>
                </a:lnTo>
                <a:lnTo>
                  <a:pt x="12219788" y="1838655"/>
                </a:lnTo>
                <a:lnTo>
                  <a:pt x="12219788" y="1247368"/>
                </a:lnTo>
                <a:lnTo>
                  <a:pt x="12809715" y="1247368"/>
                </a:lnTo>
                <a:lnTo>
                  <a:pt x="12809715" y="1225867"/>
                </a:lnTo>
                <a:lnTo>
                  <a:pt x="12219788" y="1225867"/>
                </a:lnTo>
                <a:lnTo>
                  <a:pt x="12219788" y="634428"/>
                </a:lnTo>
                <a:lnTo>
                  <a:pt x="12809715" y="634428"/>
                </a:lnTo>
                <a:lnTo>
                  <a:pt x="12809715" y="612940"/>
                </a:lnTo>
                <a:lnTo>
                  <a:pt x="12219788" y="612940"/>
                </a:lnTo>
                <a:lnTo>
                  <a:pt x="12219788" y="20332"/>
                </a:lnTo>
                <a:lnTo>
                  <a:pt x="12809715" y="20332"/>
                </a:lnTo>
                <a:lnTo>
                  <a:pt x="12809715" y="0"/>
                </a:lnTo>
                <a:lnTo>
                  <a:pt x="12209463" y="0"/>
                </a:lnTo>
                <a:lnTo>
                  <a:pt x="12199315" y="0"/>
                </a:lnTo>
                <a:lnTo>
                  <a:pt x="12199315" y="20332"/>
                </a:lnTo>
                <a:lnTo>
                  <a:pt x="12199315" y="6119419"/>
                </a:lnTo>
                <a:lnTo>
                  <a:pt x="12199315" y="6119736"/>
                </a:lnTo>
                <a:lnTo>
                  <a:pt x="11588445" y="6119736"/>
                </a:lnTo>
                <a:lnTo>
                  <a:pt x="11588445" y="5537733"/>
                </a:lnTo>
                <a:lnTo>
                  <a:pt x="12189117" y="5537733"/>
                </a:lnTo>
                <a:lnTo>
                  <a:pt x="12189117" y="6119419"/>
                </a:lnTo>
                <a:lnTo>
                  <a:pt x="12199315" y="6119419"/>
                </a:lnTo>
                <a:lnTo>
                  <a:pt x="12199315" y="20370"/>
                </a:lnTo>
                <a:lnTo>
                  <a:pt x="12189117" y="20370"/>
                </a:lnTo>
                <a:lnTo>
                  <a:pt x="12189117" y="612940"/>
                </a:lnTo>
                <a:lnTo>
                  <a:pt x="12189117" y="634428"/>
                </a:lnTo>
                <a:lnTo>
                  <a:pt x="12189117" y="5516245"/>
                </a:lnTo>
                <a:lnTo>
                  <a:pt x="11588445" y="5516245"/>
                </a:lnTo>
                <a:lnTo>
                  <a:pt x="11588445" y="4924806"/>
                </a:lnTo>
                <a:lnTo>
                  <a:pt x="12189117" y="4924806"/>
                </a:lnTo>
                <a:lnTo>
                  <a:pt x="12189117" y="4903305"/>
                </a:lnTo>
                <a:lnTo>
                  <a:pt x="11588445" y="4903305"/>
                </a:lnTo>
                <a:lnTo>
                  <a:pt x="11588445" y="4311878"/>
                </a:lnTo>
                <a:lnTo>
                  <a:pt x="12189117" y="4311878"/>
                </a:lnTo>
                <a:lnTo>
                  <a:pt x="12189117" y="4290377"/>
                </a:lnTo>
                <a:lnTo>
                  <a:pt x="11588445" y="4290377"/>
                </a:lnTo>
                <a:lnTo>
                  <a:pt x="11588445" y="3698951"/>
                </a:lnTo>
                <a:lnTo>
                  <a:pt x="12189117" y="3698951"/>
                </a:lnTo>
                <a:lnTo>
                  <a:pt x="12189117" y="3677450"/>
                </a:lnTo>
                <a:lnTo>
                  <a:pt x="11588445" y="3677450"/>
                </a:lnTo>
                <a:lnTo>
                  <a:pt x="11588445" y="3086011"/>
                </a:lnTo>
                <a:lnTo>
                  <a:pt x="12189117" y="3086011"/>
                </a:lnTo>
                <a:lnTo>
                  <a:pt x="12189117" y="3064522"/>
                </a:lnTo>
                <a:lnTo>
                  <a:pt x="11588445" y="3064522"/>
                </a:lnTo>
                <a:lnTo>
                  <a:pt x="11588445" y="2473083"/>
                </a:lnTo>
                <a:lnTo>
                  <a:pt x="12189117" y="2473083"/>
                </a:lnTo>
                <a:lnTo>
                  <a:pt x="12189117" y="2451582"/>
                </a:lnTo>
                <a:lnTo>
                  <a:pt x="11588445" y="2451582"/>
                </a:lnTo>
                <a:lnTo>
                  <a:pt x="11588445" y="1860156"/>
                </a:lnTo>
                <a:lnTo>
                  <a:pt x="12189117" y="1860156"/>
                </a:lnTo>
                <a:lnTo>
                  <a:pt x="12189117" y="1838655"/>
                </a:lnTo>
                <a:lnTo>
                  <a:pt x="11588445" y="1838655"/>
                </a:lnTo>
                <a:lnTo>
                  <a:pt x="11588445" y="1247368"/>
                </a:lnTo>
                <a:lnTo>
                  <a:pt x="12189117" y="1247368"/>
                </a:lnTo>
                <a:lnTo>
                  <a:pt x="12189117" y="1225867"/>
                </a:lnTo>
                <a:lnTo>
                  <a:pt x="11588445" y="1225867"/>
                </a:lnTo>
                <a:lnTo>
                  <a:pt x="11588445" y="634428"/>
                </a:lnTo>
                <a:lnTo>
                  <a:pt x="12189117" y="634428"/>
                </a:lnTo>
                <a:lnTo>
                  <a:pt x="12189117" y="612940"/>
                </a:lnTo>
                <a:lnTo>
                  <a:pt x="11588445" y="612940"/>
                </a:lnTo>
                <a:lnTo>
                  <a:pt x="11588445" y="20332"/>
                </a:lnTo>
                <a:lnTo>
                  <a:pt x="12199315" y="20332"/>
                </a:lnTo>
                <a:lnTo>
                  <a:pt x="12199315" y="0"/>
                </a:lnTo>
                <a:lnTo>
                  <a:pt x="11566982" y="0"/>
                </a:lnTo>
                <a:lnTo>
                  <a:pt x="11566982" y="20332"/>
                </a:lnTo>
                <a:lnTo>
                  <a:pt x="11566982" y="612940"/>
                </a:lnTo>
                <a:lnTo>
                  <a:pt x="11566982" y="6119736"/>
                </a:lnTo>
                <a:lnTo>
                  <a:pt x="10977893" y="6119736"/>
                </a:lnTo>
                <a:lnTo>
                  <a:pt x="10977893" y="5537733"/>
                </a:lnTo>
                <a:lnTo>
                  <a:pt x="11566982" y="5537733"/>
                </a:lnTo>
                <a:lnTo>
                  <a:pt x="11566982" y="5516245"/>
                </a:lnTo>
                <a:lnTo>
                  <a:pt x="10977893" y="5516245"/>
                </a:lnTo>
                <a:lnTo>
                  <a:pt x="10977893" y="4924806"/>
                </a:lnTo>
                <a:lnTo>
                  <a:pt x="11566982" y="4924806"/>
                </a:lnTo>
                <a:lnTo>
                  <a:pt x="11566982" y="4903305"/>
                </a:lnTo>
                <a:lnTo>
                  <a:pt x="10977893" y="4903305"/>
                </a:lnTo>
                <a:lnTo>
                  <a:pt x="10977893" y="4311878"/>
                </a:lnTo>
                <a:lnTo>
                  <a:pt x="11566982" y="4311878"/>
                </a:lnTo>
                <a:lnTo>
                  <a:pt x="11566982" y="4290377"/>
                </a:lnTo>
                <a:lnTo>
                  <a:pt x="10977893" y="4290377"/>
                </a:lnTo>
                <a:lnTo>
                  <a:pt x="10977893" y="3698951"/>
                </a:lnTo>
                <a:lnTo>
                  <a:pt x="11566982" y="3698951"/>
                </a:lnTo>
                <a:lnTo>
                  <a:pt x="11566982" y="3677450"/>
                </a:lnTo>
                <a:lnTo>
                  <a:pt x="10977893" y="3677450"/>
                </a:lnTo>
                <a:lnTo>
                  <a:pt x="10977893" y="3086011"/>
                </a:lnTo>
                <a:lnTo>
                  <a:pt x="11566982" y="3086011"/>
                </a:lnTo>
                <a:lnTo>
                  <a:pt x="11566982" y="3064522"/>
                </a:lnTo>
                <a:lnTo>
                  <a:pt x="10977893" y="3064522"/>
                </a:lnTo>
                <a:lnTo>
                  <a:pt x="10977893" y="2473083"/>
                </a:lnTo>
                <a:lnTo>
                  <a:pt x="11566982" y="2473083"/>
                </a:lnTo>
                <a:lnTo>
                  <a:pt x="11566982" y="2451582"/>
                </a:lnTo>
                <a:lnTo>
                  <a:pt x="10977893" y="2451582"/>
                </a:lnTo>
                <a:lnTo>
                  <a:pt x="10977893" y="1860156"/>
                </a:lnTo>
                <a:lnTo>
                  <a:pt x="11566982" y="1860156"/>
                </a:lnTo>
                <a:lnTo>
                  <a:pt x="11566982" y="1838655"/>
                </a:lnTo>
                <a:lnTo>
                  <a:pt x="10977893" y="1838655"/>
                </a:lnTo>
                <a:lnTo>
                  <a:pt x="10977893" y="1247368"/>
                </a:lnTo>
                <a:lnTo>
                  <a:pt x="11566982" y="1247368"/>
                </a:lnTo>
                <a:lnTo>
                  <a:pt x="11566982" y="1225867"/>
                </a:lnTo>
                <a:lnTo>
                  <a:pt x="10977893" y="1225867"/>
                </a:lnTo>
                <a:lnTo>
                  <a:pt x="10977893" y="634428"/>
                </a:lnTo>
                <a:lnTo>
                  <a:pt x="11566982" y="634428"/>
                </a:lnTo>
                <a:lnTo>
                  <a:pt x="11566982" y="612940"/>
                </a:lnTo>
                <a:lnTo>
                  <a:pt x="10977893" y="612940"/>
                </a:lnTo>
                <a:lnTo>
                  <a:pt x="10977893" y="20332"/>
                </a:lnTo>
                <a:lnTo>
                  <a:pt x="11566982" y="20332"/>
                </a:lnTo>
                <a:lnTo>
                  <a:pt x="11566982" y="0"/>
                </a:lnTo>
                <a:lnTo>
                  <a:pt x="10956430" y="0"/>
                </a:lnTo>
                <a:lnTo>
                  <a:pt x="10956430" y="20332"/>
                </a:lnTo>
                <a:lnTo>
                  <a:pt x="10956430" y="612940"/>
                </a:lnTo>
                <a:lnTo>
                  <a:pt x="10956430" y="6119736"/>
                </a:lnTo>
                <a:lnTo>
                  <a:pt x="10367493" y="6119736"/>
                </a:lnTo>
                <a:lnTo>
                  <a:pt x="10367493" y="5537733"/>
                </a:lnTo>
                <a:lnTo>
                  <a:pt x="10956430" y="5537733"/>
                </a:lnTo>
                <a:lnTo>
                  <a:pt x="10956430" y="5516245"/>
                </a:lnTo>
                <a:lnTo>
                  <a:pt x="10367493" y="5516245"/>
                </a:lnTo>
                <a:lnTo>
                  <a:pt x="10367493" y="4924806"/>
                </a:lnTo>
                <a:lnTo>
                  <a:pt x="10956430" y="4924806"/>
                </a:lnTo>
                <a:lnTo>
                  <a:pt x="10956430" y="4903305"/>
                </a:lnTo>
                <a:lnTo>
                  <a:pt x="10367493" y="4903305"/>
                </a:lnTo>
                <a:lnTo>
                  <a:pt x="10367493" y="4311878"/>
                </a:lnTo>
                <a:lnTo>
                  <a:pt x="10956430" y="4311878"/>
                </a:lnTo>
                <a:lnTo>
                  <a:pt x="10956430" y="4290377"/>
                </a:lnTo>
                <a:lnTo>
                  <a:pt x="10367493" y="4290377"/>
                </a:lnTo>
                <a:lnTo>
                  <a:pt x="10367493" y="3698951"/>
                </a:lnTo>
                <a:lnTo>
                  <a:pt x="10956430" y="3698951"/>
                </a:lnTo>
                <a:lnTo>
                  <a:pt x="10956430" y="3677450"/>
                </a:lnTo>
                <a:lnTo>
                  <a:pt x="10367493" y="3677450"/>
                </a:lnTo>
                <a:lnTo>
                  <a:pt x="10367493" y="3086011"/>
                </a:lnTo>
                <a:lnTo>
                  <a:pt x="10956430" y="3086011"/>
                </a:lnTo>
                <a:lnTo>
                  <a:pt x="10956430" y="3064522"/>
                </a:lnTo>
                <a:lnTo>
                  <a:pt x="10367493" y="3064522"/>
                </a:lnTo>
                <a:lnTo>
                  <a:pt x="10367493" y="2473083"/>
                </a:lnTo>
                <a:lnTo>
                  <a:pt x="10956430" y="2473083"/>
                </a:lnTo>
                <a:lnTo>
                  <a:pt x="10956430" y="2451582"/>
                </a:lnTo>
                <a:lnTo>
                  <a:pt x="10367493" y="2451582"/>
                </a:lnTo>
                <a:lnTo>
                  <a:pt x="10367493" y="1860156"/>
                </a:lnTo>
                <a:lnTo>
                  <a:pt x="10956430" y="1860156"/>
                </a:lnTo>
                <a:lnTo>
                  <a:pt x="10956430" y="1838655"/>
                </a:lnTo>
                <a:lnTo>
                  <a:pt x="10367493" y="1838655"/>
                </a:lnTo>
                <a:lnTo>
                  <a:pt x="10367493" y="1247368"/>
                </a:lnTo>
                <a:lnTo>
                  <a:pt x="10956430" y="1247368"/>
                </a:lnTo>
                <a:lnTo>
                  <a:pt x="10956430" y="1225867"/>
                </a:lnTo>
                <a:lnTo>
                  <a:pt x="10367493" y="1225867"/>
                </a:lnTo>
                <a:lnTo>
                  <a:pt x="10367493" y="634428"/>
                </a:lnTo>
                <a:lnTo>
                  <a:pt x="10956430" y="634428"/>
                </a:lnTo>
                <a:lnTo>
                  <a:pt x="10956430" y="612940"/>
                </a:lnTo>
                <a:lnTo>
                  <a:pt x="10367493" y="612940"/>
                </a:lnTo>
                <a:lnTo>
                  <a:pt x="10367493" y="20332"/>
                </a:lnTo>
                <a:lnTo>
                  <a:pt x="10956430" y="20332"/>
                </a:lnTo>
                <a:lnTo>
                  <a:pt x="10956430" y="0"/>
                </a:lnTo>
                <a:lnTo>
                  <a:pt x="10346017" y="0"/>
                </a:lnTo>
                <a:lnTo>
                  <a:pt x="10346017" y="20332"/>
                </a:lnTo>
                <a:lnTo>
                  <a:pt x="10346017" y="612940"/>
                </a:lnTo>
                <a:lnTo>
                  <a:pt x="10346017" y="6119736"/>
                </a:lnTo>
                <a:lnTo>
                  <a:pt x="9757219" y="6119736"/>
                </a:lnTo>
                <a:lnTo>
                  <a:pt x="9757219" y="5537733"/>
                </a:lnTo>
                <a:lnTo>
                  <a:pt x="10346017" y="5537733"/>
                </a:lnTo>
                <a:lnTo>
                  <a:pt x="10346017" y="5516245"/>
                </a:lnTo>
                <a:lnTo>
                  <a:pt x="9757219" y="5516245"/>
                </a:lnTo>
                <a:lnTo>
                  <a:pt x="9757219" y="4924806"/>
                </a:lnTo>
                <a:lnTo>
                  <a:pt x="10346017" y="4924806"/>
                </a:lnTo>
                <a:lnTo>
                  <a:pt x="10346017" y="4903305"/>
                </a:lnTo>
                <a:lnTo>
                  <a:pt x="9757219" y="4903305"/>
                </a:lnTo>
                <a:lnTo>
                  <a:pt x="9757219" y="4311878"/>
                </a:lnTo>
                <a:lnTo>
                  <a:pt x="10346017" y="4311878"/>
                </a:lnTo>
                <a:lnTo>
                  <a:pt x="10346017" y="4290377"/>
                </a:lnTo>
                <a:lnTo>
                  <a:pt x="9757219" y="4290377"/>
                </a:lnTo>
                <a:lnTo>
                  <a:pt x="9757219" y="3698951"/>
                </a:lnTo>
                <a:lnTo>
                  <a:pt x="10346017" y="3698951"/>
                </a:lnTo>
                <a:lnTo>
                  <a:pt x="10346017" y="3677450"/>
                </a:lnTo>
                <a:lnTo>
                  <a:pt x="9757219" y="3677450"/>
                </a:lnTo>
                <a:lnTo>
                  <a:pt x="9757219" y="3086011"/>
                </a:lnTo>
                <a:lnTo>
                  <a:pt x="10346017" y="3086011"/>
                </a:lnTo>
                <a:lnTo>
                  <a:pt x="10346017" y="3064522"/>
                </a:lnTo>
                <a:lnTo>
                  <a:pt x="9757219" y="3064522"/>
                </a:lnTo>
                <a:lnTo>
                  <a:pt x="9757219" y="2473083"/>
                </a:lnTo>
                <a:lnTo>
                  <a:pt x="10346017" y="2473083"/>
                </a:lnTo>
                <a:lnTo>
                  <a:pt x="10346017" y="2451582"/>
                </a:lnTo>
                <a:lnTo>
                  <a:pt x="9757219" y="2451582"/>
                </a:lnTo>
                <a:lnTo>
                  <a:pt x="9757219" y="1860156"/>
                </a:lnTo>
                <a:lnTo>
                  <a:pt x="10346017" y="1860156"/>
                </a:lnTo>
                <a:lnTo>
                  <a:pt x="10346017" y="1838655"/>
                </a:lnTo>
                <a:lnTo>
                  <a:pt x="9757219" y="1838655"/>
                </a:lnTo>
                <a:lnTo>
                  <a:pt x="9757219" y="1247368"/>
                </a:lnTo>
                <a:lnTo>
                  <a:pt x="10346017" y="1247368"/>
                </a:lnTo>
                <a:lnTo>
                  <a:pt x="10346017" y="1225867"/>
                </a:lnTo>
                <a:lnTo>
                  <a:pt x="9757219" y="1225867"/>
                </a:lnTo>
                <a:lnTo>
                  <a:pt x="9757219" y="634428"/>
                </a:lnTo>
                <a:lnTo>
                  <a:pt x="10346017" y="634428"/>
                </a:lnTo>
                <a:lnTo>
                  <a:pt x="10346017" y="612940"/>
                </a:lnTo>
                <a:lnTo>
                  <a:pt x="9757219" y="612940"/>
                </a:lnTo>
                <a:lnTo>
                  <a:pt x="9757219" y="20332"/>
                </a:lnTo>
                <a:lnTo>
                  <a:pt x="10346017" y="20332"/>
                </a:lnTo>
                <a:lnTo>
                  <a:pt x="10346017" y="0"/>
                </a:lnTo>
                <a:lnTo>
                  <a:pt x="9735744" y="0"/>
                </a:lnTo>
                <a:lnTo>
                  <a:pt x="9735744" y="20332"/>
                </a:lnTo>
                <a:lnTo>
                  <a:pt x="9735744" y="612940"/>
                </a:lnTo>
                <a:lnTo>
                  <a:pt x="9735744" y="6119736"/>
                </a:lnTo>
                <a:lnTo>
                  <a:pt x="9146667" y="6119736"/>
                </a:lnTo>
                <a:lnTo>
                  <a:pt x="9146667" y="5537733"/>
                </a:lnTo>
                <a:lnTo>
                  <a:pt x="9735744" y="5537733"/>
                </a:lnTo>
                <a:lnTo>
                  <a:pt x="9735744" y="5516245"/>
                </a:lnTo>
                <a:lnTo>
                  <a:pt x="9146667" y="5516245"/>
                </a:lnTo>
                <a:lnTo>
                  <a:pt x="9146667" y="4924806"/>
                </a:lnTo>
                <a:lnTo>
                  <a:pt x="9735744" y="4924806"/>
                </a:lnTo>
                <a:lnTo>
                  <a:pt x="9735744" y="4903305"/>
                </a:lnTo>
                <a:lnTo>
                  <a:pt x="9146667" y="4903305"/>
                </a:lnTo>
                <a:lnTo>
                  <a:pt x="9146667" y="4311878"/>
                </a:lnTo>
                <a:lnTo>
                  <a:pt x="9735744" y="4311878"/>
                </a:lnTo>
                <a:lnTo>
                  <a:pt x="9735744" y="4290377"/>
                </a:lnTo>
                <a:lnTo>
                  <a:pt x="9146667" y="4290377"/>
                </a:lnTo>
                <a:lnTo>
                  <a:pt x="9146667" y="3698951"/>
                </a:lnTo>
                <a:lnTo>
                  <a:pt x="9735744" y="3698951"/>
                </a:lnTo>
                <a:lnTo>
                  <a:pt x="9735744" y="3677450"/>
                </a:lnTo>
                <a:lnTo>
                  <a:pt x="9146667" y="3677450"/>
                </a:lnTo>
                <a:lnTo>
                  <a:pt x="9146667" y="3086011"/>
                </a:lnTo>
                <a:lnTo>
                  <a:pt x="9735744" y="3086011"/>
                </a:lnTo>
                <a:lnTo>
                  <a:pt x="9735744" y="3064522"/>
                </a:lnTo>
                <a:lnTo>
                  <a:pt x="9146667" y="3064522"/>
                </a:lnTo>
                <a:lnTo>
                  <a:pt x="9146667" y="2473083"/>
                </a:lnTo>
                <a:lnTo>
                  <a:pt x="9735744" y="2473083"/>
                </a:lnTo>
                <a:lnTo>
                  <a:pt x="9735744" y="2451582"/>
                </a:lnTo>
                <a:lnTo>
                  <a:pt x="9146667" y="2451582"/>
                </a:lnTo>
                <a:lnTo>
                  <a:pt x="9146667" y="1860156"/>
                </a:lnTo>
                <a:lnTo>
                  <a:pt x="9735744" y="1860156"/>
                </a:lnTo>
                <a:lnTo>
                  <a:pt x="9735744" y="1838655"/>
                </a:lnTo>
                <a:lnTo>
                  <a:pt x="9146667" y="1838655"/>
                </a:lnTo>
                <a:lnTo>
                  <a:pt x="9146667" y="1247368"/>
                </a:lnTo>
                <a:lnTo>
                  <a:pt x="9735744" y="1247368"/>
                </a:lnTo>
                <a:lnTo>
                  <a:pt x="9735744" y="1225867"/>
                </a:lnTo>
                <a:lnTo>
                  <a:pt x="9146667" y="1225867"/>
                </a:lnTo>
                <a:lnTo>
                  <a:pt x="9146667" y="634428"/>
                </a:lnTo>
                <a:lnTo>
                  <a:pt x="9735744" y="634428"/>
                </a:lnTo>
                <a:lnTo>
                  <a:pt x="9735744" y="612940"/>
                </a:lnTo>
                <a:lnTo>
                  <a:pt x="9146667" y="612940"/>
                </a:lnTo>
                <a:lnTo>
                  <a:pt x="9146667" y="20332"/>
                </a:lnTo>
                <a:lnTo>
                  <a:pt x="9735744" y="20332"/>
                </a:lnTo>
                <a:lnTo>
                  <a:pt x="9735744" y="0"/>
                </a:lnTo>
                <a:lnTo>
                  <a:pt x="9125191" y="0"/>
                </a:lnTo>
                <a:lnTo>
                  <a:pt x="9125191" y="20332"/>
                </a:lnTo>
                <a:lnTo>
                  <a:pt x="9125191" y="612940"/>
                </a:lnTo>
                <a:lnTo>
                  <a:pt x="9125191" y="6119736"/>
                </a:lnTo>
                <a:lnTo>
                  <a:pt x="8536254" y="6119736"/>
                </a:lnTo>
                <a:lnTo>
                  <a:pt x="8536254" y="5537733"/>
                </a:lnTo>
                <a:lnTo>
                  <a:pt x="9125191" y="5537733"/>
                </a:lnTo>
                <a:lnTo>
                  <a:pt x="9125191" y="5516245"/>
                </a:lnTo>
                <a:lnTo>
                  <a:pt x="8536254" y="5516245"/>
                </a:lnTo>
                <a:lnTo>
                  <a:pt x="8536254" y="4924806"/>
                </a:lnTo>
                <a:lnTo>
                  <a:pt x="9125191" y="4924806"/>
                </a:lnTo>
                <a:lnTo>
                  <a:pt x="9125191" y="4903305"/>
                </a:lnTo>
                <a:lnTo>
                  <a:pt x="8536254" y="4903305"/>
                </a:lnTo>
                <a:lnTo>
                  <a:pt x="8536254" y="4311878"/>
                </a:lnTo>
                <a:lnTo>
                  <a:pt x="9125191" y="4311878"/>
                </a:lnTo>
                <a:lnTo>
                  <a:pt x="9125191" y="4290377"/>
                </a:lnTo>
                <a:lnTo>
                  <a:pt x="8536254" y="4290377"/>
                </a:lnTo>
                <a:lnTo>
                  <a:pt x="8536254" y="3698951"/>
                </a:lnTo>
                <a:lnTo>
                  <a:pt x="9125191" y="3698951"/>
                </a:lnTo>
                <a:lnTo>
                  <a:pt x="9125191" y="3677450"/>
                </a:lnTo>
                <a:lnTo>
                  <a:pt x="8536254" y="3677450"/>
                </a:lnTo>
                <a:lnTo>
                  <a:pt x="8536254" y="3086011"/>
                </a:lnTo>
                <a:lnTo>
                  <a:pt x="9125191" y="3086011"/>
                </a:lnTo>
                <a:lnTo>
                  <a:pt x="9125191" y="3064522"/>
                </a:lnTo>
                <a:lnTo>
                  <a:pt x="8536254" y="3064522"/>
                </a:lnTo>
                <a:lnTo>
                  <a:pt x="8536254" y="2473083"/>
                </a:lnTo>
                <a:lnTo>
                  <a:pt x="9125191" y="2473083"/>
                </a:lnTo>
                <a:lnTo>
                  <a:pt x="9125191" y="2451582"/>
                </a:lnTo>
                <a:lnTo>
                  <a:pt x="8536254" y="2451582"/>
                </a:lnTo>
                <a:lnTo>
                  <a:pt x="8536254" y="1860156"/>
                </a:lnTo>
                <a:lnTo>
                  <a:pt x="9125191" y="1860156"/>
                </a:lnTo>
                <a:lnTo>
                  <a:pt x="9125191" y="1838655"/>
                </a:lnTo>
                <a:lnTo>
                  <a:pt x="8536254" y="1838655"/>
                </a:lnTo>
                <a:lnTo>
                  <a:pt x="8536254" y="1247368"/>
                </a:lnTo>
                <a:lnTo>
                  <a:pt x="9125191" y="1247368"/>
                </a:lnTo>
                <a:lnTo>
                  <a:pt x="9125191" y="1225867"/>
                </a:lnTo>
                <a:lnTo>
                  <a:pt x="8536254" y="1225867"/>
                </a:lnTo>
                <a:lnTo>
                  <a:pt x="8536254" y="634428"/>
                </a:lnTo>
                <a:lnTo>
                  <a:pt x="9125191" y="634428"/>
                </a:lnTo>
                <a:lnTo>
                  <a:pt x="9125191" y="612940"/>
                </a:lnTo>
                <a:lnTo>
                  <a:pt x="8536254" y="612940"/>
                </a:lnTo>
                <a:lnTo>
                  <a:pt x="8536254" y="20332"/>
                </a:lnTo>
                <a:lnTo>
                  <a:pt x="9125191" y="20332"/>
                </a:lnTo>
                <a:lnTo>
                  <a:pt x="9125191" y="0"/>
                </a:lnTo>
                <a:lnTo>
                  <a:pt x="8514778" y="0"/>
                </a:lnTo>
                <a:lnTo>
                  <a:pt x="8514778" y="20332"/>
                </a:lnTo>
                <a:lnTo>
                  <a:pt x="8514778" y="612940"/>
                </a:lnTo>
                <a:lnTo>
                  <a:pt x="8514778" y="6119736"/>
                </a:lnTo>
                <a:lnTo>
                  <a:pt x="7925841" y="6119736"/>
                </a:lnTo>
                <a:lnTo>
                  <a:pt x="7925841" y="5537733"/>
                </a:lnTo>
                <a:lnTo>
                  <a:pt x="8514778" y="5537733"/>
                </a:lnTo>
                <a:lnTo>
                  <a:pt x="8514778" y="5516245"/>
                </a:lnTo>
                <a:lnTo>
                  <a:pt x="7925841" y="5516245"/>
                </a:lnTo>
                <a:lnTo>
                  <a:pt x="7925841" y="4924806"/>
                </a:lnTo>
                <a:lnTo>
                  <a:pt x="8514778" y="4924806"/>
                </a:lnTo>
                <a:lnTo>
                  <a:pt x="8514778" y="4903305"/>
                </a:lnTo>
                <a:lnTo>
                  <a:pt x="7925841" y="4903305"/>
                </a:lnTo>
                <a:lnTo>
                  <a:pt x="7925841" y="4311878"/>
                </a:lnTo>
                <a:lnTo>
                  <a:pt x="8514778" y="4311878"/>
                </a:lnTo>
                <a:lnTo>
                  <a:pt x="8514778" y="4290377"/>
                </a:lnTo>
                <a:lnTo>
                  <a:pt x="7925841" y="4290377"/>
                </a:lnTo>
                <a:lnTo>
                  <a:pt x="7925841" y="3698951"/>
                </a:lnTo>
                <a:lnTo>
                  <a:pt x="8514778" y="3698951"/>
                </a:lnTo>
                <a:lnTo>
                  <a:pt x="8514778" y="3677450"/>
                </a:lnTo>
                <a:lnTo>
                  <a:pt x="7925841" y="3677450"/>
                </a:lnTo>
                <a:lnTo>
                  <a:pt x="7925841" y="3086011"/>
                </a:lnTo>
                <a:lnTo>
                  <a:pt x="8514778" y="3086011"/>
                </a:lnTo>
                <a:lnTo>
                  <a:pt x="8514778" y="3064522"/>
                </a:lnTo>
                <a:lnTo>
                  <a:pt x="7925841" y="3064522"/>
                </a:lnTo>
                <a:lnTo>
                  <a:pt x="7925841" y="2473083"/>
                </a:lnTo>
                <a:lnTo>
                  <a:pt x="8514778" y="2473083"/>
                </a:lnTo>
                <a:lnTo>
                  <a:pt x="8514778" y="2451582"/>
                </a:lnTo>
                <a:lnTo>
                  <a:pt x="7925841" y="2451582"/>
                </a:lnTo>
                <a:lnTo>
                  <a:pt x="7925841" y="1860156"/>
                </a:lnTo>
                <a:lnTo>
                  <a:pt x="8514778" y="1860156"/>
                </a:lnTo>
                <a:lnTo>
                  <a:pt x="8514778" y="1838655"/>
                </a:lnTo>
                <a:lnTo>
                  <a:pt x="7925841" y="1838655"/>
                </a:lnTo>
                <a:lnTo>
                  <a:pt x="7925841" y="1247368"/>
                </a:lnTo>
                <a:lnTo>
                  <a:pt x="8514778" y="1247368"/>
                </a:lnTo>
                <a:lnTo>
                  <a:pt x="8514778" y="1225867"/>
                </a:lnTo>
                <a:lnTo>
                  <a:pt x="7925841" y="1225867"/>
                </a:lnTo>
                <a:lnTo>
                  <a:pt x="7925841" y="634428"/>
                </a:lnTo>
                <a:lnTo>
                  <a:pt x="8514778" y="634428"/>
                </a:lnTo>
                <a:lnTo>
                  <a:pt x="8514778" y="612940"/>
                </a:lnTo>
                <a:lnTo>
                  <a:pt x="7925841" y="612940"/>
                </a:lnTo>
                <a:lnTo>
                  <a:pt x="7925841" y="20332"/>
                </a:lnTo>
                <a:lnTo>
                  <a:pt x="8514778" y="20332"/>
                </a:lnTo>
                <a:lnTo>
                  <a:pt x="8514778" y="0"/>
                </a:lnTo>
                <a:lnTo>
                  <a:pt x="7904366" y="0"/>
                </a:lnTo>
                <a:lnTo>
                  <a:pt x="7904366" y="20332"/>
                </a:lnTo>
                <a:lnTo>
                  <a:pt x="7904366" y="612940"/>
                </a:lnTo>
                <a:lnTo>
                  <a:pt x="7904366" y="6119736"/>
                </a:lnTo>
                <a:lnTo>
                  <a:pt x="7315428" y="6119736"/>
                </a:lnTo>
                <a:lnTo>
                  <a:pt x="7315428" y="5537733"/>
                </a:lnTo>
                <a:lnTo>
                  <a:pt x="7904366" y="5537733"/>
                </a:lnTo>
                <a:lnTo>
                  <a:pt x="7904366" y="5516245"/>
                </a:lnTo>
                <a:lnTo>
                  <a:pt x="7315428" y="5516245"/>
                </a:lnTo>
                <a:lnTo>
                  <a:pt x="7315428" y="4924806"/>
                </a:lnTo>
                <a:lnTo>
                  <a:pt x="7904366" y="4924806"/>
                </a:lnTo>
                <a:lnTo>
                  <a:pt x="7904366" y="4903305"/>
                </a:lnTo>
                <a:lnTo>
                  <a:pt x="7315428" y="4903305"/>
                </a:lnTo>
                <a:lnTo>
                  <a:pt x="7315428" y="4311878"/>
                </a:lnTo>
                <a:lnTo>
                  <a:pt x="7904366" y="4311878"/>
                </a:lnTo>
                <a:lnTo>
                  <a:pt x="7904366" y="4290377"/>
                </a:lnTo>
                <a:lnTo>
                  <a:pt x="7315428" y="4290377"/>
                </a:lnTo>
                <a:lnTo>
                  <a:pt x="7315428" y="3698951"/>
                </a:lnTo>
                <a:lnTo>
                  <a:pt x="7904366" y="3698951"/>
                </a:lnTo>
                <a:lnTo>
                  <a:pt x="7904366" y="3677450"/>
                </a:lnTo>
                <a:lnTo>
                  <a:pt x="7315428" y="3677450"/>
                </a:lnTo>
                <a:lnTo>
                  <a:pt x="7315428" y="3086011"/>
                </a:lnTo>
                <a:lnTo>
                  <a:pt x="7904366" y="3086011"/>
                </a:lnTo>
                <a:lnTo>
                  <a:pt x="7904366" y="3064522"/>
                </a:lnTo>
                <a:lnTo>
                  <a:pt x="7315428" y="3064522"/>
                </a:lnTo>
                <a:lnTo>
                  <a:pt x="7315428" y="2473083"/>
                </a:lnTo>
                <a:lnTo>
                  <a:pt x="7904366" y="2473083"/>
                </a:lnTo>
                <a:lnTo>
                  <a:pt x="7904366" y="2451582"/>
                </a:lnTo>
                <a:lnTo>
                  <a:pt x="7315428" y="2451582"/>
                </a:lnTo>
                <a:lnTo>
                  <a:pt x="7315428" y="1860156"/>
                </a:lnTo>
                <a:lnTo>
                  <a:pt x="7904366" y="1860156"/>
                </a:lnTo>
                <a:lnTo>
                  <a:pt x="7904366" y="1838655"/>
                </a:lnTo>
                <a:lnTo>
                  <a:pt x="7315428" y="1838655"/>
                </a:lnTo>
                <a:lnTo>
                  <a:pt x="7315428" y="1247368"/>
                </a:lnTo>
                <a:lnTo>
                  <a:pt x="7904366" y="1247368"/>
                </a:lnTo>
                <a:lnTo>
                  <a:pt x="7904366" y="1225867"/>
                </a:lnTo>
                <a:lnTo>
                  <a:pt x="7315428" y="1225867"/>
                </a:lnTo>
                <a:lnTo>
                  <a:pt x="7315428" y="634428"/>
                </a:lnTo>
                <a:lnTo>
                  <a:pt x="7904366" y="634428"/>
                </a:lnTo>
                <a:lnTo>
                  <a:pt x="7904366" y="612940"/>
                </a:lnTo>
                <a:lnTo>
                  <a:pt x="7315428" y="612940"/>
                </a:lnTo>
                <a:lnTo>
                  <a:pt x="7315428" y="20332"/>
                </a:lnTo>
                <a:lnTo>
                  <a:pt x="7904366" y="20332"/>
                </a:lnTo>
                <a:lnTo>
                  <a:pt x="7904366" y="0"/>
                </a:lnTo>
                <a:lnTo>
                  <a:pt x="7293953" y="0"/>
                </a:lnTo>
                <a:lnTo>
                  <a:pt x="7293953" y="20332"/>
                </a:lnTo>
                <a:lnTo>
                  <a:pt x="7293953" y="612940"/>
                </a:lnTo>
                <a:lnTo>
                  <a:pt x="7293953" y="6119736"/>
                </a:lnTo>
                <a:lnTo>
                  <a:pt x="6705016" y="6119736"/>
                </a:lnTo>
                <a:lnTo>
                  <a:pt x="6705016" y="5537733"/>
                </a:lnTo>
                <a:lnTo>
                  <a:pt x="7293953" y="5537733"/>
                </a:lnTo>
                <a:lnTo>
                  <a:pt x="7293953" y="5516245"/>
                </a:lnTo>
                <a:lnTo>
                  <a:pt x="6705016" y="5516245"/>
                </a:lnTo>
                <a:lnTo>
                  <a:pt x="6705016" y="4924806"/>
                </a:lnTo>
                <a:lnTo>
                  <a:pt x="7293953" y="4924806"/>
                </a:lnTo>
                <a:lnTo>
                  <a:pt x="7293953" y="4903305"/>
                </a:lnTo>
                <a:lnTo>
                  <a:pt x="6705016" y="4903305"/>
                </a:lnTo>
                <a:lnTo>
                  <a:pt x="6705016" y="4311878"/>
                </a:lnTo>
                <a:lnTo>
                  <a:pt x="7293953" y="4311878"/>
                </a:lnTo>
                <a:lnTo>
                  <a:pt x="7293953" y="4290377"/>
                </a:lnTo>
                <a:lnTo>
                  <a:pt x="6705016" y="4290377"/>
                </a:lnTo>
                <a:lnTo>
                  <a:pt x="6705016" y="3698951"/>
                </a:lnTo>
                <a:lnTo>
                  <a:pt x="7293953" y="3698951"/>
                </a:lnTo>
                <a:lnTo>
                  <a:pt x="7293953" y="3677450"/>
                </a:lnTo>
                <a:lnTo>
                  <a:pt x="6705016" y="3677450"/>
                </a:lnTo>
                <a:lnTo>
                  <a:pt x="6705016" y="3086011"/>
                </a:lnTo>
                <a:lnTo>
                  <a:pt x="7293953" y="3086011"/>
                </a:lnTo>
                <a:lnTo>
                  <a:pt x="7293953" y="3064522"/>
                </a:lnTo>
                <a:lnTo>
                  <a:pt x="6705016" y="3064522"/>
                </a:lnTo>
                <a:lnTo>
                  <a:pt x="6705016" y="2473083"/>
                </a:lnTo>
                <a:lnTo>
                  <a:pt x="7293953" y="2473083"/>
                </a:lnTo>
                <a:lnTo>
                  <a:pt x="7293953" y="2451582"/>
                </a:lnTo>
                <a:lnTo>
                  <a:pt x="6705016" y="2451582"/>
                </a:lnTo>
                <a:lnTo>
                  <a:pt x="6705016" y="1860156"/>
                </a:lnTo>
                <a:lnTo>
                  <a:pt x="7293953" y="1860156"/>
                </a:lnTo>
                <a:lnTo>
                  <a:pt x="7293953" y="1838655"/>
                </a:lnTo>
                <a:lnTo>
                  <a:pt x="6705016" y="1838655"/>
                </a:lnTo>
                <a:lnTo>
                  <a:pt x="6705016" y="1247368"/>
                </a:lnTo>
                <a:lnTo>
                  <a:pt x="7293953" y="1247368"/>
                </a:lnTo>
                <a:lnTo>
                  <a:pt x="7293953" y="1225867"/>
                </a:lnTo>
                <a:lnTo>
                  <a:pt x="6705016" y="1225867"/>
                </a:lnTo>
                <a:lnTo>
                  <a:pt x="6705016" y="634428"/>
                </a:lnTo>
                <a:lnTo>
                  <a:pt x="7293953" y="634428"/>
                </a:lnTo>
                <a:lnTo>
                  <a:pt x="7293953" y="612940"/>
                </a:lnTo>
                <a:lnTo>
                  <a:pt x="6705016" y="612940"/>
                </a:lnTo>
                <a:lnTo>
                  <a:pt x="6705016" y="20332"/>
                </a:lnTo>
                <a:lnTo>
                  <a:pt x="7293953" y="20332"/>
                </a:lnTo>
                <a:lnTo>
                  <a:pt x="7293953" y="0"/>
                </a:lnTo>
                <a:lnTo>
                  <a:pt x="6683540" y="0"/>
                </a:lnTo>
                <a:lnTo>
                  <a:pt x="6683540" y="20332"/>
                </a:lnTo>
                <a:lnTo>
                  <a:pt x="6683540" y="612940"/>
                </a:lnTo>
                <a:lnTo>
                  <a:pt x="6683540" y="6119736"/>
                </a:lnTo>
                <a:lnTo>
                  <a:pt x="6093612" y="6119736"/>
                </a:lnTo>
                <a:lnTo>
                  <a:pt x="6093612" y="5537733"/>
                </a:lnTo>
                <a:lnTo>
                  <a:pt x="6683540" y="5537733"/>
                </a:lnTo>
                <a:lnTo>
                  <a:pt x="6683540" y="5516245"/>
                </a:lnTo>
                <a:lnTo>
                  <a:pt x="6093612" y="5516245"/>
                </a:lnTo>
                <a:lnTo>
                  <a:pt x="6093612" y="4924806"/>
                </a:lnTo>
                <a:lnTo>
                  <a:pt x="6683540" y="4924806"/>
                </a:lnTo>
                <a:lnTo>
                  <a:pt x="6683540" y="4903305"/>
                </a:lnTo>
                <a:lnTo>
                  <a:pt x="6093612" y="4903305"/>
                </a:lnTo>
                <a:lnTo>
                  <a:pt x="6093612" y="4311878"/>
                </a:lnTo>
                <a:lnTo>
                  <a:pt x="6683540" y="4311878"/>
                </a:lnTo>
                <a:lnTo>
                  <a:pt x="6683540" y="4290377"/>
                </a:lnTo>
                <a:lnTo>
                  <a:pt x="6093612" y="4290377"/>
                </a:lnTo>
                <a:lnTo>
                  <a:pt x="6093612" y="3698951"/>
                </a:lnTo>
                <a:lnTo>
                  <a:pt x="6683540" y="3698951"/>
                </a:lnTo>
                <a:lnTo>
                  <a:pt x="6683540" y="3677450"/>
                </a:lnTo>
                <a:lnTo>
                  <a:pt x="6093612" y="3677450"/>
                </a:lnTo>
                <a:lnTo>
                  <a:pt x="6093612" y="3086011"/>
                </a:lnTo>
                <a:lnTo>
                  <a:pt x="6683540" y="3086011"/>
                </a:lnTo>
                <a:lnTo>
                  <a:pt x="6683540" y="3064522"/>
                </a:lnTo>
                <a:lnTo>
                  <a:pt x="6093612" y="3064522"/>
                </a:lnTo>
                <a:lnTo>
                  <a:pt x="6093612" y="2473083"/>
                </a:lnTo>
                <a:lnTo>
                  <a:pt x="6683540" y="2473083"/>
                </a:lnTo>
                <a:lnTo>
                  <a:pt x="6683540" y="2451582"/>
                </a:lnTo>
                <a:lnTo>
                  <a:pt x="6093612" y="2451582"/>
                </a:lnTo>
                <a:lnTo>
                  <a:pt x="6093612" y="1860156"/>
                </a:lnTo>
                <a:lnTo>
                  <a:pt x="6683540" y="1860156"/>
                </a:lnTo>
                <a:lnTo>
                  <a:pt x="6683540" y="1838655"/>
                </a:lnTo>
                <a:lnTo>
                  <a:pt x="6093612" y="1838655"/>
                </a:lnTo>
                <a:lnTo>
                  <a:pt x="6093612" y="1247368"/>
                </a:lnTo>
                <a:lnTo>
                  <a:pt x="6683540" y="1247368"/>
                </a:lnTo>
                <a:lnTo>
                  <a:pt x="6683540" y="1225867"/>
                </a:lnTo>
                <a:lnTo>
                  <a:pt x="6093612" y="1225867"/>
                </a:lnTo>
                <a:lnTo>
                  <a:pt x="6093612" y="634428"/>
                </a:lnTo>
                <a:lnTo>
                  <a:pt x="6683540" y="634428"/>
                </a:lnTo>
                <a:lnTo>
                  <a:pt x="6683540" y="612940"/>
                </a:lnTo>
                <a:lnTo>
                  <a:pt x="6093612" y="612940"/>
                </a:lnTo>
                <a:lnTo>
                  <a:pt x="6093612" y="20332"/>
                </a:lnTo>
                <a:lnTo>
                  <a:pt x="6683540" y="20332"/>
                </a:lnTo>
                <a:lnTo>
                  <a:pt x="6683540" y="0"/>
                </a:lnTo>
                <a:lnTo>
                  <a:pt x="6083300" y="0"/>
                </a:lnTo>
                <a:lnTo>
                  <a:pt x="6073140" y="0"/>
                </a:lnTo>
                <a:lnTo>
                  <a:pt x="6062967" y="0"/>
                </a:lnTo>
                <a:lnTo>
                  <a:pt x="6062967" y="20332"/>
                </a:lnTo>
                <a:lnTo>
                  <a:pt x="6062967" y="6118415"/>
                </a:lnTo>
                <a:lnTo>
                  <a:pt x="5462295" y="6118415"/>
                </a:lnTo>
                <a:lnTo>
                  <a:pt x="5462295" y="5537733"/>
                </a:lnTo>
                <a:lnTo>
                  <a:pt x="6062967" y="5537733"/>
                </a:lnTo>
                <a:lnTo>
                  <a:pt x="6062967" y="5516245"/>
                </a:lnTo>
                <a:lnTo>
                  <a:pt x="5462295" y="5516245"/>
                </a:lnTo>
                <a:lnTo>
                  <a:pt x="5462295" y="4924806"/>
                </a:lnTo>
                <a:lnTo>
                  <a:pt x="6062967" y="4924806"/>
                </a:lnTo>
                <a:lnTo>
                  <a:pt x="6062967" y="4903305"/>
                </a:lnTo>
                <a:lnTo>
                  <a:pt x="5462295" y="4903305"/>
                </a:lnTo>
                <a:lnTo>
                  <a:pt x="5462295" y="4311878"/>
                </a:lnTo>
                <a:lnTo>
                  <a:pt x="6062967" y="4311878"/>
                </a:lnTo>
                <a:lnTo>
                  <a:pt x="6062967" y="4290377"/>
                </a:lnTo>
                <a:lnTo>
                  <a:pt x="5462295" y="4290377"/>
                </a:lnTo>
                <a:lnTo>
                  <a:pt x="5462295" y="3698951"/>
                </a:lnTo>
                <a:lnTo>
                  <a:pt x="6062967" y="3698951"/>
                </a:lnTo>
                <a:lnTo>
                  <a:pt x="6062967" y="3677450"/>
                </a:lnTo>
                <a:lnTo>
                  <a:pt x="5462295" y="3677450"/>
                </a:lnTo>
                <a:lnTo>
                  <a:pt x="5462295" y="3086011"/>
                </a:lnTo>
                <a:lnTo>
                  <a:pt x="6062967" y="3086011"/>
                </a:lnTo>
                <a:lnTo>
                  <a:pt x="6062967" y="3064522"/>
                </a:lnTo>
                <a:lnTo>
                  <a:pt x="5462295" y="3064522"/>
                </a:lnTo>
                <a:lnTo>
                  <a:pt x="5462295" y="2473083"/>
                </a:lnTo>
                <a:lnTo>
                  <a:pt x="6062967" y="2473083"/>
                </a:lnTo>
                <a:lnTo>
                  <a:pt x="6062967" y="2451582"/>
                </a:lnTo>
                <a:lnTo>
                  <a:pt x="5462295" y="2451582"/>
                </a:lnTo>
                <a:lnTo>
                  <a:pt x="5462295" y="1860156"/>
                </a:lnTo>
                <a:lnTo>
                  <a:pt x="6062967" y="1860156"/>
                </a:lnTo>
                <a:lnTo>
                  <a:pt x="6062967" y="1838655"/>
                </a:lnTo>
                <a:lnTo>
                  <a:pt x="5462295" y="1838655"/>
                </a:lnTo>
                <a:lnTo>
                  <a:pt x="5462295" y="1247368"/>
                </a:lnTo>
                <a:lnTo>
                  <a:pt x="6062967" y="1247368"/>
                </a:lnTo>
                <a:lnTo>
                  <a:pt x="6062967" y="1225867"/>
                </a:lnTo>
                <a:lnTo>
                  <a:pt x="5462295" y="1225867"/>
                </a:lnTo>
                <a:lnTo>
                  <a:pt x="5462295" y="634428"/>
                </a:lnTo>
                <a:lnTo>
                  <a:pt x="6062967" y="634428"/>
                </a:lnTo>
                <a:lnTo>
                  <a:pt x="6062967" y="612940"/>
                </a:lnTo>
                <a:lnTo>
                  <a:pt x="5462295" y="612940"/>
                </a:lnTo>
                <a:lnTo>
                  <a:pt x="5462295" y="20332"/>
                </a:lnTo>
                <a:lnTo>
                  <a:pt x="6062967" y="20332"/>
                </a:lnTo>
                <a:lnTo>
                  <a:pt x="6062967" y="0"/>
                </a:lnTo>
                <a:lnTo>
                  <a:pt x="5440832" y="0"/>
                </a:lnTo>
                <a:lnTo>
                  <a:pt x="5440832" y="20332"/>
                </a:lnTo>
                <a:lnTo>
                  <a:pt x="5440832" y="612940"/>
                </a:lnTo>
                <a:lnTo>
                  <a:pt x="5440832" y="6118415"/>
                </a:lnTo>
                <a:lnTo>
                  <a:pt x="4851743" y="6118415"/>
                </a:lnTo>
                <a:lnTo>
                  <a:pt x="4851743" y="5537733"/>
                </a:lnTo>
                <a:lnTo>
                  <a:pt x="5440832" y="5537733"/>
                </a:lnTo>
                <a:lnTo>
                  <a:pt x="5440832" y="5516245"/>
                </a:lnTo>
                <a:lnTo>
                  <a:pt x="4851743" y="5516245"/>
                </a:lnTo>
                <a:lnTo>
                  <a:pt x="4851743" y="4924806"/>
                </a:lnTo>
                <a:lnTo>
                  <a:pt x="5440832" y="4924806"/>
                </a:lnTo>
                <a:lnTo>
                  <a:pt x="5440832" y="4903305"/>
                </a:lnTo>
                <a:lnTo>
                  <a:pt x="4851743" y="4903305"/>
                </a:lnTo>
                <a:lnTo>
                  <a:pt x="4851743" y="4311878"/>
                </a:lnTo>
                <a:lnTo>
                  <a:pt x="5440832" y="4311878"/>
                </a:lnTo>
                <a:lnTo>
                  <a:pt x="5440832" y="4290377"/>
                </a:lnTo>
                <a:lnTo>
                  <a:pt x="4851743" y="4290377"/>
                </a:lnTo>
                <a:lnTo>
                  <a:pt x="4851743" y="3698951"/>
                </a:lnTo>
                <a:lnTo>
                  <a:pt x="5440832" y="3698951"/>
                </a:lnTo>
                <a:lnTo>
                  <a:pt x="5440832" y="3677450"/>
                </a:lnTo>
                <a:lnTo>
                  <a:pt x="4851743" y="3677450"/>
                </a:lnTo>
                <a:lnTo>
                  <a:pt x="4851743" y="3086011"/>
                </a:lnTo>
                <a:lnTo>
                  <a:pt x="5440832" y="3086011"/>
                </a:lnTo>
                <a:lnTo>
                  <a:pt x="5440832" y="3064522"/>
                </a:lnTo>
                <a:lnTo>
                  <a:pt x="4851743" y="3064522"/>
                </a:lnTo>
                <a:lnTo>
                  <a:pt x="4851743" y="2473083"/>
                </a:lnTo>
                <a:lnTo>
                  <a:pt x="5440832" y="2473083"/>
                </a:lnTo>
                <a:lnTo>
                  <a:pt x="5440832" y="2451582"/>
                </a:lnTo>
                <a:lnTo>
                  <a:pt x="4851743" y="2451582"/>
                </a:lnTo>
                <a:lnTo>
                  <a:pt x="4851743" y="1860156"/>
                </a:lnTo>
                <a:lnTo>
                  <a:pt x="5440832" y="1860156"/>
                </a:lnTo>
                <a:lnTo>
                  <a:pt x="5440832" y="1838655"/>
                </a:lnTo>
                <a:lnTo>
                  <a:pt x="4851743" y="1838655"/>
                </a:lnTo>
                <a:lnTo>
                  <a:pt x="4851743" y="1247368"/>
                </a:lnTo>
                <a:lnTo>
                  <a:pt x="5440832" y="1247368"/>
                </a:lnTo>
                <a:lnTo>
                  <a:pt x="5440832" y="1225867"/>
                </a:lnTo>
                <a:lnTo>
                  <a:pt x="4851743" y="1225867"/>
                </a:lnTo>
                <a:lnTo>
                  <a:pt x="4851743" y="634428"/>
                </a:lnTo>
                <a:lnTo>
                  <a:pt x="5440832" y="634428"/>
                </a:lnTo>
                <a:lnTo>
                  <a:pt x="5440832" y="612940"/>
                </a:lnTo>
                <a:lnTo>
                  <a:pt x="4851743" y="612940"/>
                </a:lnTo>
                <a:lnTo>
                  <a:pt x="4851743" y="20332"/>
                </a:lnTo>
                <a:lnTo>
                  <a:pt x="5440832" y="20332"/>
                </a:lnTo>
                <a:lnTo>
                  <a:pt x="5440832" y="0"/>
                </a:lnTo>
                <a:lnTo>
                  <a:pt x="4830280" y="0"/>
                </a:lnTo>
                <a:lnTo>
                  <a:pt x="4830280" y="20332"/>
                </a:lnTo>
                <a:lnTo>
                  <a:pt x="4830280" y="612940"/>
                </a:lnTo>
                <a:lnTo>
                  <a:pt x="4830280" y="6118415"/>
                </a:lnTo>
                <a:lnTo>
                  <a:pt x="4241330" y="6118415"/>
                </a:lnTo>
                <a:lnTo>
                  <a:pt x="4241330" y="5537733"/>
                </a:lnTo>
                <a:lnTo>
                  <a:pt x="4830280" y="5537733"/>
                </a:lnTo>
                <a:lnTo>
                  <a:pt x="4830280" y="5516245"/>
                </a:lnTo>
                <a:lnTo>
                  <a:pt x="4241330" y="5516245"/>
                </a:lnTo>
                <a:lnTo>
                  <a:pt x="4241330" y="4924806"/>
                </a:lnTo>
                <a:lnTo>
                  <a:pt x="4830280" y="4924806"/>
                </a:lnTo>
                <a:lnTo>
                  <a:pt x="4830280" y="4903305"/>
                </a:lnTo>
                <a:lnTo>
                  <a:pt x="4241330" y="4903305"/>
                </a:lnTo>
                <a:lnTo>
                  <a:pt x="4241330" y="4311878"/>
                </a:lnTo>
                <a:lnTo>
                  <a:pt x="4830280" y="4311878"/>
                </a:lnTo>
                <a:lnTo>
                  <a:pt x="4830280" y="4290377"/>
                </a:lnTo>
                <a:lnTo>
                  <a:pt x="4241330" y="4290377"/>
                </a:lnTo>
                <a:lnTo>
                  <a:pt x="4241330" y="3698951"/>
                </a:lnTo>
                <a:lnTo>
                  <a:pt x="4830280" y="3698951"/>
                </a:lnTo>
                <a:lnTo>
                  <a:pt x="4830280" y="3677450"/>
                </a:lnTo>
                <a:lnTo>
                  <a:pt x="4241330" y="3677450"/>
                </a:lnTo>
                <a:lnTo>
                  <a:pt x="4241330" y="3086011"/>
                </a:lnTo>
                <a:lnTo>
                  <a:pt x="4830280" y="3086011"/>
                </a:lnTo>
                <a:lnTo>
                  <a:pt x="4830280" y="3064522"/>
                </a:lnTo>
                <a:lnTo>
                  <a:pt x="4241330" y="3064522"/>
                </a:lnTo>
                <a:lnTo>
                  <a:pt x="4241330" y="2473083"/>
                </a:lnTo>
                <a:lnTo>
                  <a:pt x="4830280" y="2473083"/>
                </a:lnTo>
                <a:lnTo>
                  <a:pt x="4830280" y="2451582"/>
                </a:lnTo>
                <a:lnTo>
                  <a:pt x="4241330" y="2451582"/>
                </a:lnTo>
                <a:lnTo>
                  <a:pt x="4241330" y="1860156"/>
                </a:lnTo>
                <a:lnTo>
                  <a:pt x="4830280" y="1860156"/>
                </a:lnTo>
                <a:lnTo>
                  <a:pt x="4830280" y="1838655"/>
                </a:lnTo>
                <a:lnTo>
                  <a:pt x="4241330" y="1838655"/>
                </a:lnTo>
                <a:lnTo>
                  <a:pt x="4241330" y="1247368"/>
                </a:lnTo>
                <a:lnTo>
                  <a:pt x="4830280" y="1247368"/>
                </a:lnTo>
                <a:lnTo>
                  <a:pt x="4830280" y="1225867"/>
                </a:lnTo>
                <a:lnTo>
                  <a:pt x="4241330" y="1225867"/>
                </a:lnTo>
                <a:lnTo>
                  <a:pt x="4241330" y="634428"/>
                </a:lnTo>
                <a:lnTo>
                  <a:pt x="4830280" y="634428"/>
                </a:lnTo>
                <a:lnTo>
                  <a:pt x="4830280" y="612940"/>
                </a:lnTo>
                <a:lnTo>
                  <a:pt x="4241330" y="612940"/>
                </a:lnTo>
                <a:lnTo>
                  <a:pt x="4241330" y="20332"/>
                </a:lnTo>
                <a:lnTo>
                  <a:pt x="4830280" y="20332"/>
                </a:lnTo>
                <a:lnTo>
                  <a:pt x="4830280" y="0"/>
                </a:lnTo>
                <a:lnTo>
                  <a:pt x="4219867" y="0"/>
                </a:lnTo>
                <a:lnTo>
                  <a:pt x="4219867" y="20332"/>
                </a:lnTo>
                <a:lnTo>
                  <a:pt x="4219867" y="612940"/>
                </a:lnTo>
                <a:lnTo>
                  <a:pt x="4219867" y="6118415"/>
                </a:lnTo>
                <a:lnTo>
                  <a:pt x="3631069" y="6118415"/>
                </a:lnTo>
                <a:lnTo>
                  <a:pt x="3631069" y="5537733"/>
                </a:lnTo>
                <a:lnTo>
                  <a:pt x="4219867" y="5537733"/>
                </a:lnTo>
                <a:lnTo>
                  <a:pt x="4219867" y="5516245"/>
                </a:lnTo>
                <a:lnTo>
                  <a:pt x="3631069" y="5516245"/>
                </a:lnTo>
                <a:lnTo>
                  <a:pt x="3631069" y="4924806"/>
                </a:lnTo>
                <a:lnTo>
                  <a:pt x="4219867" y="4924806"/>
                </a:lnTo>
                <a:lnTo>
                  <a:pt x="4219867" y="4903305"/>
                </a:lnTo>
                <a:lnTo>
                  <a:pt x="3631069" y="4903305"/>
                </a:lnTo>
                <a:lnTo>
                  <a:pt x="3631069" y="4311878"/>
                </a:lnTo>
                <a:lnTo>
                  <a:pt x="4219867" y="4311878"/>
                </a:lnTo>
                <a:lnTo>
                  <a:pt x="4219867" y="4290377"/>
                </a:lnTo>
                <a:lnTo>
                  <a:pt x="3631069" y="4290377"/>
                </a:lnTo>
                <a:lnTo>
                  <a:pt x="3631069" y="3698951"/>
                </a:lnTo>
                <a:lnTo>
                  <a:pt x="4219867" y="3698951"/>
                </a:lnTo>
                <a:lnTo>
                  <a:pt x="4219867" y="3677450"/>
                </a:lnTo>
                <a:lnTo>
                  <a:pt x="3631069" y="3677450"/>
                </a:lnTo>
                <a:lnTo>
                  <a:pt x="3631069" y="3086011"/>
                </a:lnTo>
                <a:lnTo>
                  <a:pt x="4219867" y="3086011"/>
                </a:lnTo>
                <a:lnTo>
                  <a:pt x="4219867" y="3064522"/>
                </a:lnTo>
                <a:lnTo>
                  <a:pt x="3631069" y="3064522"/>
                </a:lnTo>
                <a:lnTo>
                  <a:pt x="3631069" y="2473083"/>
                </a:lnTo>
                <a:lnTo>
                  <a:pt x="4219867" y="2473083"/>
                </a:lnTo>
                <a:lnTo>
                  <a:pt x="4219867" y="2451582"/>
                </a:lnTo>
                <a:lnTo>
                  <a:pt x="3631069" y="2451582"/>
                </a:lnTo>
                <a:lnTo>
                  <a:pt x="3631069" y="1860156"/>
                </a:lnTo>
                <a:lnTo>
                  <a:pt x="4219867" y="1860156"/>
                </a:lnTo>
                <a:lnTo>
                  <a:pt x="4219867" y="1838655"/>
                </a:lnTo>
                <a:lnTo>
                  <a:pt x="3631069" y="1838655"/>
                </a:lnTo>
                <a:lnTo>
                  <a:pt x="3631069" y="1247368"/>
                </a:lnTo>
                <a:lnTo>
                  <a:pt x="4219867" y="1247368"/>
                </a:lnTo>
                <a:lnTo>
                  <a:pt x="4219867" y="1225867"/>
                </a:lnTo>
                <a:lnTo>
                  <a:pt x="3631069" y="1225867"/>
                </a:lnTo>
                <a:lnTo>
                  <a:pt x="3631069" y="634428"/>
                </a:lnTo>
                <a:lnTo>
                  <a:pt x="4219867" y="634428"/>
                </a:lnTo>
                <a:lnTo>
                  <a:pt x="4219867" y="612940"/>
                </a:lnTo>
                <a:lnTo>
                  <a:pt x="3631069" y="612940"/>
                </a:lnTo>
                <a:lnTo>
                  <a:pt x="3631069" y="20332"/>
                </a:lnTo>
                <a:lnTo>
                  <a:pt x="4219867" y="20332"/>
                </a:lnTo>
                <a:lnTo>
                  <a:pt x="4219867" y="0"/>
                </a:lnTo>
                <a:lnTo>
                  <a:pt x="3609594" y="0"/>
                </a:lnTo>
                <a:lnTo>
                  <a:pt x="3609594" y="20332"/>
                </a:lnTo>
                <a:lnTo>
                  <a:pt x="3609594" y="612940"/>
                </a:lnTo>
                <a:lnTo>
                  <a:pt x="3609594" y="6118415"/>
                </a:lnTo>
                <a:lnTo>
                  <a:pt x="3020517" y="6118415"/>
                </a:lnTo>
                <a:lnTo>
                  <a:pt x="3020517" y="5537733"/>
                </a:lnTo>
                <a:lnTo>
                  <a:pt x="3609594" y="5537733"/>
                </a:lnTo>
                <a:lnTo>
                  <a:pt x="3609594" y="5516245"/>
                </a:lnTo>
                <a:lnTo>
                  <a:pt x="3020517" y="5516245"/>
                </a:lnTo>
                <a:lnTo>
                  <a:pt x="3020517" y="4924806"/>
                </a:lnTo>
                <a:lnTo>
                  <a:pt x="3609594" y="4924806"/>
                </a:lnTo>
                <a:lnTo>
                  <a:pt x="3609594" y="4903305"/>
                </a:lnTo>
                <a:lnTo>
                  <a:pt x="3020517" y="4903305"/>
                </a:lnTo>
                <a:lnTo>
                  <a:pt x="3020517" y="4311878"/>
                </a:lnTo>
                <a:lnTo>
                  <a:pt x="3609594" y="4311878"/>
                </a:lnTo>
                <a:lnTo>
                  <a:pt x="3609594" y="4290377"/>
                </a:lnTo>
                <a:lnTo>
                  <a:pt x="3020517" y="4290377"/>
                </a:lnTo>
                <a:lnTo>
                  <a:pt x="3020517" y="3698951"/>
                </a:lnTo>
                <a:lnTo>
                  <a:pt x="3609594" y="3698951"/>
                </a:lnTo>
                <a:lnTo>
                  <a:pt x="3609594" y="3677450"/>
                </a:lnTo>
                <a:lnTo>
                  <a:pt x="3020517" y="3677450"/>
                </a:lnTo>
                <a:lnTo>
                  <a:pt x="3020517" y="3086011"/>
                </a:lnTo>
                <a:lnTo>
                  <a:pt x="3609594" y="3086011"/>
                </a:lnTo>
                <a:lnTo>
                  <a:pt x="3609594" y="3064522"/>
                </a:lnTo>
                <a:lnTo>
                  <a:pt x="3020517" y="3064522"/>
                </a:lnTo>
                <a:lnTo>
                  <a:pt x="3020517" y="2473083"/>
                </a:lnTo>
                <a:lnTo>
                  <a:pt x="3609594" y="2473083"/>
                </a:lnTo>
                <a:lnTo>
                  <a:pt x="3609594" y="2451582"/>
                </a:lnTo>
                <a:lnTo>
                  <a:pt x="3020517" y="2451582"/>
                </a:lnTo>
                <a:lnTo>
                  <a:pt x="3020517" y="1860156"/>
                </a:lnTo>
                <a:lnTo>
                  <a:pt x="3609594" y="1860156"/>
                </a:lnTo>
                <a:lnTo>
                  <a:pt x="3609594" y="1838655"/>
                </a:lnTo>
                <a:lnTo>
                  <a:pt x="3020517" y="1838655"/>
                </a:lnTo>
                <a:lnTo>
                  <a:pt x="3020517" y="1247368"/>
                </a:lnTo>
                <a:lnTo>
                  <a:pt x="3609594" y="1247368"/>
                </a:lnTo>
                <a:lnTo>
                  <a:pt x="3609594" y="1225867"/>
                </a:lnTo>
                <a:lnTo>
                  <a:pt x="3020517" y="1225867"/>
                </a:lnTo>
                <a:lnTo>
                  <a:pt x="3020517" y="634428"/>
                </a:lnTo>
                <a:lnTo>
                  <a:pt x="3609594" y="634428"/>
                </a:lnTo>
                <a:lnTo>
                  <a:pt x="3609594" y="612940"/>
                </a:lnTo>
                <a:lnTo>
                  <a:pt x="3020517" y="612940"/>
                </a:lnTo>
                <a:lnTo>
                  <a:pt x="3020517" y="20332"/>
                </a:lnTo>
                <a:lnTo>
                  <a:pt x="3609594" y="20332"/>
                </a:lnTo>
                <a:lnTo>
                  <a:pt x="3609594" y="0"/>
                </a:lnTo>
                <a:lnTo>
                  <a:pt x="2999041" y="0"/>
                </a:lnTo>
                <a:lnTo>
                  <a:pt x="2999041" y="20332"/>
                </a:lnTo>
                <a:lnTo>
                  <a:pt x="2999041" y="612940"/>
                </a:lnTo>
                <a:lnTo>
                  <a:pt x="2999041" y="6118415"/>
                </a:lnTo>
                <a:lnTo>
                  <a:pt x="2410104" y="6118415"/>
                </a:lnTo>
                <a:lnTo>
                  <a:pt x="2410104" y="5537733"/>
                </a:lnTo>
                <a:lnTo>
                  <a:pt x="2999041" y="5537733"/>
                </a:lnTo>
                <a:lnTo>
                  <a:pt x="2999041" y="5516245"/>
                </a:lnTo>
                <a:lnTo>
                  <a:pt x="2410104" y="5516245"/>
                </a:lnTo>
                <a:lnTo>
                  <a:pt x="2410104" y="4924806"/>
                </a:lnTo>
                <a:lnTo>
                  <a:pt x="2999041" y="4924806"/>
                </a:lnTo>
                <a:lnTo>
                  <a:pt x="2999041" y="4903305"/>
                </a:lnTo>
                <a:lnTo>
                  <a:pt x="2410104" y="4903305"/>
                </a:lnTo>
                <a:lnTo>
                  <a:pt x="2410104" y="4311878"/>
                </a:lnTo>
                <a:lnTo>
                  <a:pt x="2999041" y="4311878"/>
                </a:lnTo>
                <a:lnTo>
                  <a:pt x="2999041" y="4290377"/>
                </a:lnTo>
                <a:lnTo>
                  <a:pt x="2410104" y="4290377"/>
                </a:lnTo>
                <a:lnTo>
                  <a:pt x="2410104" y="3698951"/>
                </a:lnTo>
                <a:lnTo>
                  <a:pt x="2999041" y="3698951"/>
                </a:lnTo>
                <a:lnTo>
                  <a:pt x="2999041" y="3677450"/>
                </a:lnTo>
                <a:lnTo>
                  <a:pt x="2410104" y="3677450"/>
                </a:lnTo>
                <a:lnTo>
                  <a:pt x="2410104" y="3086011"/>
                </a:lnTo>
                <a:lnTo>
                  <a:pt x="2999041" y="3086011"/>
                </a:lnTo>
                <a:lnTo>
                  <a:pt x="2999041" y="3064522"/>
                </a:lnTo>
                <a:lnTo>
                  <a:pt x="2410104" y="3064522"/>
                </a:lnTo>
                <a:lnTo>
                  <a:pt x="2410104" y="2473083"/>
                </a:lnTo>
                <a:lnTo>
                  <a:pt x="2999041" y="2473083"/>
                </a:lnTo>
                <a:lnTo>
                  <a:pt x="2999041" y="2451582"/>
                </a:lnTo>
                <a:lnTo>
                  <a:pt x="2410104" y="2451582"/>
                </a:lnTo>
                <a:lnTo>
                  <a:pt x="2410104" y="1860156"/>
                </a:lnTo>
                <a:lnTo>
                  <a:pt x="2999041" y="1860156"/>
                </a:lnTo>
                <a:lnTo>
                  <a:pt x="2999041" y="1838655"/>
                </a:lnTo>
                <a:lnTo>
                  <a:pt x="2410104" y="1838655"/>
                </a:lnTo>
                <a:lnTo>
                  <a:pt x="2410104" y="1247368"/>
                </a:lnTo>
                <a:lnTo>
                  <a:pt x="2999041" y="1247368"/>
                </a:lnTo>
                <a:lnTo>
                  <a:pt x="2999041" y="1225867"/>
                </a:lnTo>
                <a:lnTo>
                  <a:pt x="2410104" y="1225867"/>
                </a:lnTo>
                <a:lnTo>
                  <a:pt x="2410104" y="634428"/>
                </a:lnTo>
                <a:lnTo>
                  <a:pt x="2999041" y="634428"/>
                </a:lnTo>
                <a:lnTo>
                  <a:pt x="2999041" y="612940"/>
                </a:lnTo>
                <a:lnTo>
                  <a:pt x="2410104" y="612940"/>
                </a:lnTo>
                <a:lnTo>
                  <a:pt x="2410104" y="20332"/>
                </a:lnTo>
                <a:lnTo>
                  <a:pt x="2999041" y="20332"/>
                </a:lnTo>
                <a:lnTo>
                  <a:pt x="2999041" y="0"/>
                </a:lnTo>
                <a:lnTo>
                  <a:pt x="2388628" y="0"/>
                </a:lnTo>
                <a:lnTo>
                  <a:pt x="2388628" y="20332"/>
                </a:lnTo>
                <a:lnTo>
                  <a:pt x="2388628" y="612940"/>
                </a:lnTo>
                <a:lnTo>
                  <a:pt x="2388628" y="6118415"/>
                </a:lnTo>
                <a:lnTo>
                  <a:pt x="1799691" y="6118415"/>
                </a:lnTo>
                <a:lnTo>
                  <a:pt x="1799691" y="5537733"/>
                </a:lnTo>
                <a:lnTo>
                  <a:pt x="2388628" y="5537733"/>
                </a:lnTo>
                <a:lnTo>
                  <a:pt x="2388628" y="5516245"/>
                </a:lnTo>
                <a:lnTo>
                  <a:pt x="1799691" y="5516245"/>
                </a:lnTo>
                <a:lnTo>
                  <a:pt x="1799691" y="4924806"/>
                </a:lnTo>
                <a:lnTo>
                  <a:pt x="2388628" y="4924806"/>
                </a:lnTo>
                <a:lnTo>
                  <a:pt x="2388628" y="4903305"/>
                </a:lnTo>
                <a:lnTo>
                  <a:pt x="1799691" y="4903305"/>
                </a:lnTo>
                <a:lnTo>
                  <a:pt x="1799691" y="4311878"/>
                </a:lnTo>
                <a:lnTo>
                  <a:pt x="2388628" y="4311878"/>
                </a:lnTo>
                <a:lnTo>
                  <a:pt x="2388628" y="4290377"/>
                </a:lnTo>
                <a:lnTo>
                  <a:pt x="1799691" y="4290377"/>
                </a:lnTo>
                <a:lnTo>
                  <a:pt x="1799691" y="3698951"/>
                </a:lnTo>
                <a:lnTo>
                  <a:pt x="2388628" y="3698951"/>
                </a:lnTo>
                <a:lnTo>
                  <a:pt x="2388628" y="3677450"/>
                </a:lnTo>
                <a:lnTo>
                  <a:pt x="1799691" y="3677450"/>
                </a:lnTo>
                <a:lnTo>
                  <a:pt x="1799691" y="3086011"/>
                </a:lnTo>
                <a:lnTo>
                  <a:pt x="2388628" y="3086011"/>
                </a:lnTo>
                <a:lnTo>
                  <a:pt x="2388628" y="3064522"/>
                </a:lnTo>
                <a:lnTo>
                  <a:pt x="1799691" y="3064522"/>
                </a:lnTo>
                <a:lnTo>
                  <a:pt x="1799691" y="2473083"/>
                </a:lnTo>
                <a:lnTo>
                  <a:pt x="2388628" y="2473083"/>
                </a:lnTo>
                <a:lnTo>
                  <a:pt x="2388628" y="2451582"/>
                </a:lnTo>
                <a:lnTo>
                  <a:pt x="1799691" y="2451582"/>
                </a:lnTo>
                <a:lnTo>
                  <a:pt x="1799691" y="1860156"/>
                </a:lnTo>
                <a:lnTo>
                  <a:pt x="2388628" y="1860156"/>
                </a:lnTo>
                <a:lnTo>
                  <a:pt x="2388628" y="1838655"/>
                </a:lnTo>
                <a:lnTo>
                  <a:pt x="1799691" y="1838655"/>
                </a:lnTo>
                <a:lnTo>
                  <a:pt x="1799691" y="1247368"/>
                </a:lnTo>
                <a:lnTo>
                  <a:pt x="2388628" y="1247368"/>
                </a:lnTo>
                <a:lnTo>
                  <a:pt x="2388628" y="1225867"/>
                </a:lnTo>
                <a:lnTo>
                  <a:pt x="1799691" y="1225867"/>
                </a:lnTo>
                <a:lnTo>
                  <a:pt x="1799691" y="634428"/>
                </a:lnTo>
                <a:lnTo>
                  <a:pt x="2388628" y="634428"/>
                </a:lnTo>
                <a:lnTo>
                  <a:pt x="2388628" y="612940"/>
                </a:lnTo>
                <a:lnTo>
                  <a:pt x="1799691" y="612940"/>
                </a:lnTo>
                <a:lnTo>
                  <a:pt x="1799691" y="20332"/>
                </a:lnTo>
                <a:lnTo>
                  <a:pt x="2388628" y="20332"/>
                </a:lnTo>
                <a:lnTo>
                  <a:pt x="2388628" y="0"/>
                </a:lnTo>
                <a:lnTo>
                  <a:pt x="1778215" y="0"/>
                </a:lnTo>
                <a:lnTo>
                  <a:pt x="1778215" y="20332"/>
                </a:lnTo>
                <a:lnTo>
                  <a:pt x="1778215" y="612940"/>
                </a:lnTo>
                <a:lnTo>
                  <a:pt x="1778215" y="6118415"/>
                </a:lnTo>
                <a:lnTo>
                  <a:pt x="1189278" y="6118415"/>
                </a:lnTo>
                <a:lnTo>
                  <a:pt x="1189278" y="5537733"/>
                </a:lnTo>
                <a:lnTo>
                  <a:pt x="1778215" y="5537733"/>
                </a:lnTo>
                <a:lnTo>
                  <a:pt x="1778215" y="5516245"/>
                </a:lnTo>
                <a:lnTo>
                  <a:pt x="1189278" y="5516245"/>
                </a:lnTo>
                <a:lnTo>
                  <a:pt x="1189278" y="4924806"/>
                </a:lnTo>
                <a:lnTo>
                  <a:pt x="1778215" y="4924806"/>
                </a:lnTo>
                <a:lnTo>
                  <a:pt x="1778215" y="4903305"/>
                </a:lnTo>
                <a:lnTo>
                  <a:pt x="1189278" y="4903305"/>
                </a:lnTo>
                <a:lnTo>
                  <a:pt x="1189278" y="4311878"/>
                </a:lnTo>
                <a:lnTo>
                  <a:pt x="1778215" y="4311878"/>
                </a:lnTo>
                <a:lnTo>
                  <a:pt x="1778215" y="4290377"/>
                </a:lnTo>
                <a:lnTo>
                  <a:pt x="1189278" y="4290377"/>
                </a:lnTo>
                <a:lnTo>
                  <a:pt x="1189278" y="3698951"/>
                </a:lnTo>
                <a:lnTo>
                  <a:pt x="1778215" y="3698951"/>
                </a:lnTo>
                <a:lnTo>
                  <a:pt x="1778215" y="3677450"/>
                </a:lnTo>
                <a:lnTo>
                  <a:pt x="1189278" y="3677450"/>
                </a:lnTo>
                <a:lnTo>
                  <a:pt x="1189278" y="3086011"/>
                </a:lnTo>
                <a:lnTo>
                  <a:pt x="1778215" y="3086011"/>
                </a:lnTo>
                <a:lnTo>
                  <a:pt x="1778215" y="3064522"/>
                </a:lnTo>
                <a:lnTo>
                  <a:pt x="1189278" y="3064522"/>
                </a:lnTo>
                <a:lnTo>
                  <a:pt x="1189278" y="2473083"/>
                </a:lnTo>
                <a:lnTo>
                  <a:pt x="1778215" y="2473083"/>
                </a:lnTo>
                <a:lnTo>
                  <a:pt x="1778215" y="2451582"/>
                </a:lnTo>
                <a:lnTo>
                  <a:pt x="1189278" y="2451582"/>
                </a:lnTo>
                <a:lnTo>
                  <a:pt x="1189278" y="1860156"/>
                </a:lnTo>
                <a:lnTo>
                  <a:pt x="1778215" y="1860156"/>
                </a:lnTo>
                <a:lnTo>
                  <a:pt x="1778215" y="1838655"/>
                </a:lnTo>
                <a:lnTo>
                  <a:pt x="1189278" y="1838655"/>
                </a:lnTo>
                <a:lnTo>
                  <a:pt x="1189278" y="1247368"/>
                </a:lnTo>
                <a:lnTo>
                  <a:pt x="1778215" y="1247368"/>
                </a:lnTo>
                <a:lnTo>
                  <a:pt x="1778215" y="1225867"/>
                </a:lnTo>
                <a:lnTo>
                  <a:pt x="1189278" y="1225867"/>
                </a:lnTo>
                <a:lnTo>
                  <a:pt x="1189278" y="634428"/>
                </a:lnTo>
                <a:lnTo>
                  <a:pt x="1778215" y="634428"/>
                </a:lnTo>
                <a:lnTo>
                  <a:pt x="1778215" y="612940"/>
                </a:lnTo>
                <a:lnTo>
                  <a:pt x="1189278" y="612940"/>
                </a:lnTo>
                <a:lnTo>
                  <a:pt x="1189278" y="20332"/>
                </a:lnTo>
                <a:lnTo>
                  <a:pt x="1778215" y="20332"/>
                </a:lnTo>
                <a:lnTo>
                  <a:pt x="1778215" y="0"/>
                </a:lnTo>
                <a:lnTo>
                  <a:pt x="1167803" y="0"/>
                </a:lnTo>
                <a:lnTo>
                  <a:pt x="1167803" y="20332"/>
                </a:lnTo>
                <a:lnTo>
                  <a:pt x="1167803" y="612940"/>
                </a:lnTo>
                <a:lnTo>
                  <a:pt x="1167803" y="6118415"/>
                </a:lnTo>
                <a:lnTo>
                  <a:pt x="578866" y="6118415"/>
                </a:lnTo>
                <a:lnTo>
                  <a:pt x="578866" y="5537733"/>
                </a:lnTo>
                <a:lnTo>
                  <a:pt x="1167803" y="5537733"/>
                </a:lnTo>
                <a:lnTo>
                  <a:pt x="1167803" y="5516245"/>
                </a:lnTo>
                <a:lnTo>
                  <a:pt x="578866" y="5516245"/>
                </a:lnTo>
                <a:lnTo>
                  <a:pt x="578866" y="4924806"/>
                </a:lnTo>
                <a:lnTo>
                  <a:pt x="1167803" y="4924806"/>
                </a:lnTo>
                <a:lnTo>
                  <a:pt x="1167803" y="4903305"/>
                </a:lnTo>
                <a:lnTo>
                  <a:pt x="578866" y="4903305"/>
                </a:lnTo>
                <a:lnTo>
                  <a:pt x="578866" y="4311878"/>
                </a:lnTo>
                <a:lnTo>
                  <a:pt x="1167803" y="4311878"/>
                </a:lnTo>
                <a:lnTo>
                  <a:pt x="1167803" y="4290377"/>
                </a:lnTo>
                <a:lnTo>
                  <a:pt x="578866" y="4290377"/>
                </a:lnTo>
                <a:lnTo>
                  <a:pt x="578866" y="3698951"/>
                </a:lnTo>
                <a:lnTo>
                  <a:pt x="1167803" y="3698951"/>
                </a:lnTo>
                <a:lnTo>
                  <a:pt x="1167803" y="3677450"/>
                </a:lnTo>
                <a:lnTo>
                  <a:pt x="578866" y="3677450"/>
                </a:lnTo>
                <a:lnTo>
                  <a:pt x="578866" y="3086011"/>
                </a:lnTo>
                <a:lnTo>
                  <a:pt x="1167803" y="3086011"/>
                </a:lnTo>
                <a:lnTo>
                  <a:pt x="1167803" y="3064522"/>
                </a:lnTo>
                <a:lnTo>
                  <a:pt x="578866" y="3064522"/>
                </a:lnTo>
                <a:lnTo>
                  <a:pt x="578866" y="2473083"/>
                </a:lnTo>
                <a:lnTo>
                  <a:pt x="1167803" y="2473083"/>
                </a:lnTo>
                <a:lnTo>
                  <a:pt x="1167803" y="2451582"/>
                </a:lnTo>
                <a:lnTo>
                  <a:pt x="578866" y="2451582"/>
                </a:lnTo>
                <a:lnTo>
                  <a:pt x="578866" y="1860156"/>
                </a:lnTo>
                <a:lnTo>
                  <a:pt x="1167803" y="1860156"/>
                </a:lnTo>
                <a:lnTo>
                  <a:pt x="1167803" y="1838655"/>
                </a:lnTo>
                <a:lnTo>
                  <a:pt x="578866" y="1838655"/>
                </a:lnTo>
                <a:lnTo>
                  <a:pt x="578866" y="1247368"/>
                </a:lnTo>
                <a:lnTo>
                  <a:pt x="1167803" y="1247368"/>
                </a:lnTo>
                <a:lnTo>
                  <a:pt x="1167803" y="1225867"/>
                </a:lnTo>
                <a:lnTo>
                  <a:pt x="578866" y="1225867"/>
                </a:lnTo>
                <a:lnTo>
                  <a:pt x="578866" y="634428"/>
                </a:lnTo>
                <a:lnTo>
                  <a:pt x="1167803" y="634428"/>
                </a:lnTo>
                <a:lnTo>
                  <a:pt x="1167803" y="612940"/>
                </a:lnTo>
                <a:lnTo>
                  <a:pt x="578866" y="612940"/>
                </a:lnTo>
                <a:lnTo>
                  <a:pt x="578866" y="20332"/>
                </a:lnTo>
                <a:lnTo>
                  <a:pt x="1167803" y="20332"/>
                </a:lnTo>
                <a:lnTo>
                  <a:pt x="1167803" y="0"/>
                </a:lnTo>
                <a:lnTo>
                  <a:pt x="0" y="0"/>
                </a:lnTo>
                <a:lnTo>
                  <a:pt x="0" y="20332"/>
                </a:lnTo>
                <a:lnTo>
                  <a:pt x="557390" y="20332"/>
                </a:lnTo>
                <a:lnTo>
                  <a:pt x="557390" y="612940"/>
                </a:lnTo>
                <a:lnTo>
                  <a:pt x="0" y="612940"/>
                </a:lnTo>
                <a:lnTo>
                  <a:pt x="0" y="634428"/>
                </a:lnTo>
                <a:lnTo>
                  <a:pt x="557390" y="634428"/>
                </a:lnTo>
                <a:lnTo>
                  <a:pt x="557390" y="1225867"/>
                </a:lnTo>
                <a:lnTo>
                  <a:pt x="0" y="1225867"/>
                </a:lnTo>
                <a:lnTo>
                  <a:pt x="0" y="1247368"/>
                </a:lnTo>
                <a:lnTo>
                  <a:pt x="557390" y="1247368"/>
                </a:lnTo>
                <a:lnTo>
                  <a:pt x="557390" y="1838655"/>
                </a:lnTo>
                <a:lnTo>
                  <a:pt x="0" y="1838655"/>
                </a:lnTo>
                <a:lnTo>
                  <a:pt x="0" y="1860156"/>
                </a:lnTo>
                <a:lnTo>
                  <a:pt x="557390" y="1860156"/>
                </a:lnTo>
                <a:lnTo>
                  <a:pt x="557390" y="2451582"/>
                </a:lnTo>
                <a:lnTo>
                  <a:pt x="0" y="2451582"/>
                </a:lnTo>
                <a:lnTo>
                  <a:pt x="0" y="2473083"/>
                </a:lnTo>
                <a:lnTo>
                  <a:pt x="557390" y="2473083"/>
                </a:lnTo>
                <a:lnTo>
                  <a:pt x="557390" y="3064522"/>
                </a:lnTo>
                <a:lnTo>
                  <a:pt x="0" y="3064522"/>
                </a:lnTo>
                <a:lnTo>
                  <a:pt x="0" y="3086011"/>
                </a:lnTo>
                <a:lnTo>
                  <a:pt x="557390" y="3086011"/>
                </a:lnTo>
                <a:lnTo>
                  <a:pt x="557390" y="3677450"/>
                </a:lnTo>
                <a:lnTo>
                  <a:pt x="0" y="3677450"/>
                </a:lnTo>
                <a:lnTo>
                  <a:pt x="0" y="3698951"/>
                </a:lnTo>
                <a:lnTo>
                  <a:pt x="557390" y="3698951"/>
                </a:lnTo>
                <a:lnTo>
                  <a:pt x="557390" y="4290377"/>
                </a:lnTo>
                <a:lnTo>
                  <a:pt x="0" y="4290377"/>
                </a:lnTo>
                <a:lnTo>
                  <a:pt x="0" y="4311878"/>
                </a:lnTo>
                <a:lnTo>
                  <a:pt x="557390" y="4311878"/>
                </a:lnTo>
                <a:lnTo>
                  <a:pt x="557390" y="4903305"/>
                </a:lnTo>
                <a:lnTo>
                  <a:pt x="0" y="4903305"/>
                </a:lnTo>
                <a:lnTo>
                  <a:pt x="0" y="4924806"/>
                </a:lnTo>
                <a:lnTo>
                  <a:pt x="557390" y="4924806"/>
                </a:lnTo>
                <a:lnTo>
                  <a:pt x="557390" y="5516245"/>
                </a:lnTo>
                <a:lnTo>
                  <a:pt x="0" y="5516245"/>
                </a:lnTo>
                <a:lnTo>
                  <a:pt x="0" y="5537733"/>
                </a:lnTo>
                <a:lnTo>
                  <a:pt x="557390" y="5537733"/>
                </a:lnTo>
                <a:lnTo>
                  <a:pt x="557390" y="6118415"/>
                </a:lnTo>
                <a:lnTo>
                  <a:pt x="0" y="6118415"/>
                </a:lnTo>
                <a:lnTo>
                  <a:pt x="0" y="6119736"/>
                </a:lnTo>
                <a:lnTo>
                  <a:pt x="0" y="6138748"/>
                </a:lnTo>
                <a:lnTo>
                  <a:pt x="0" y="6140069"/>
                </a:lnTo>
                <a:lnTo>
                  <a:pt x="557390" y="6140069"/>
                </a:lnTo>
                <a:lnTo>
                  <a:pt x="557390" y="6150534"/>
                </a:lnTo>
                <a:lnTo>
                  <a:pt x="578866" y="6150534"/>
                </a:lnTo>
                <a:lnTo>
                  <a:pt x="578866" y="6140069"/>
                </a:lnTo>
                <a:lnTo>
                  <a:pt x="1167803" y="6140069"/>
                </a:lnTo>
                <a:lnTo>
                  <a:pt x="1167803" y="6150534"/>
                </a:lnTo>
                <a:lnTo>
                  <a:pt x="1189278" y="6150534"/>
                </a:lnTo>
                <a:lnTo>
                  <a:pt x="1189278" y="6140069"/>
                </a:lnTo>
                <a:lnTo>
                  <a:pt x="1778215" y="6140069"/>
                </a:lnTo>
                <a:lnTo>
                  <a:pt x="1778215" y="6150534"/>
                </a:lnTo>
                <a:lnTo>
                  <a:pt x="1799691" y="6150534"/>
                </a:lnTo>
                <a:lnTo>
                  <a:pt x="1799691" y="6140069"/>
                </a:lnTo>
                <a:lnTo>
                  <a:pt x="2388628" y="6140069"/>
                </a:lnTo>
                <a:lnTo>
                  <a:pt x="2388628" y="6150534"/>
                </a:lnTo>
                <a:lnTo>
                  <a:pt x="2410104" y="6150534"/>
                </a:lnTo>
                <a:lnTo>
                  <a:pt x="2410104" y="6140069"/>
                </a:lnTo>
                <a:lnTo>
                  <a:pt x="2999041" y="6140069"/>
                </a:lnTo>
                <a:lnTo>
                  <a:pt x="2999041" y="6150534"/>
                </a:lnTo>
                <a:lnTo>
                  <a:pt x="3020517" y="6150534"/>
                </a:lnTo>
                <a:lnTo>
                  <a:pt x="3020517" y="6140069"/>
                </a:lnTo>
                <a:lnTo>
                  <a:pt x="3609594" y="6140069"/>
                </a:lnTo>
                <a:lnTo>
                  <a:pt x="3609594" y="6150534"/>
                </a:lnTo>
                <a:lnTo>
                  <a:pt x="3631069" y="6150534"/>
                </a:lnTo>
                <a:lnTo>
                  <a:pt x="3631069" y="6140069"/>
                </a:lnTo>
                <a:lnTo>
                  <a:pt x="4219867" y="6140069"/>
                </a:lnTo>
                <a:lnTo>
                  <a:pt x="4219867" y="6150534"/>
                </a:lnTo>
                <a:lnTo>
                  <a:pt x="4241330" y="6150534"/>
                </a:lnTo>
                <a:lnTo>
                  <a:pt x="4241330" y="6140069"/>
                </a:lnTo>
                <a:lnTo>
                  <a:pt x="4830280" y="6140069"/>
                </a:lnTo>
                <a:lnTo>
                  <a:pt x="4830280" y="6150534"/>
                </a:lnTo>
                <a:lnTo>
                  <a:pt x="4851743" y="6150534"/>
                </a:lnTo>
                <a:lnTo>
                  <a:pt x="4851743" y="6140069"/>
                </a:lnTo>
                <a:lnTo>
                  <a:pt x="5440832" y="6140069"/>
                </a:lnTo>
                <a:lnTo>
                  <a:pt x="5440832" y="6150534"/>
                </a:lnTo>
                <a:lnTo>
                  <a:pt x="5462295" y="6150534"/>
                </a:lnTo>
                <a:lnTo>
                  <a:pt x="5462295" y="6140069"/>
                </a:lnTo>
                <a:lnTo>
                  <a:pt x="6062967" y="6140069"/>
                </a:lnTo>
                <a:lnTo>
                  <a:pt x="6062967" y="8218894"/>
                </a:lnTo>
                <a:lnTo>
                  <a:pt x="6083300" y="8218894"/>
                </a:lnTo>
                <a:lnTo>
                  <a:pt x="6083300" y="6140069"/>
                </a:lnTo>
                <a:lnTo>
                  <a:pt x="6683540" y="6140069"/>
                </a:lnTo>
                <a:lnTo>
                  <a:pt x="6683540" y="6150534"/>
                </a:lnTo>
                <a:lnTo>
                  <a:pt x="6705016" y="6150534"/>
                </a:lnTo>
                <a:lnTo>
                  <a:pt x="6705016" y="6140069"/>
                </a:lnTo>
                <a:lnTo>
                  <a:pt x="7293953" y="6140069"/>
                </a:lnTo>
                <a:lnTo>
                  <a:pt x="7293953" y="6150534"/>
                </a:lnTo>
                <a:lnTo>
                  <a:pt x="7315428" y="6150534"/>
                </a:lnTo>
                <a:lnTo>
                  <a:pt x="7315428" y="6140069"/>
                </a:lnTo>
                <a:lnTo>
                  <a:pt x="7904366" y="6140069"/>
                </a:lnTo>
                <a:lnTo>
                  <a:pt x="7904366" y="6150534"/>
                </a:lnTo>
                <a:lnTo>
                  <a:pt x="7925841" y="6150534"/>
                </a:lnTo>
                <a:lnTo>
                  <a:pt x="7925841" y="6140069"/>
                </a:lnTo>
                <a:lnTo>
                  <a:pt x="8514778" y="6140069"/>
                </a:lnTo>
                <a:lnTo>
                  <a:pt x="8514778" y="6150534"/>
                </a:lnTo>
                <a:lnTo>
                  <a:pt x="8536254" y="6150534"/>
                </a:lnTo>
                <a:lnTo>
                  <a:pt x="8536254" y="6140069"/>
                </a:lnTo>
                <a:lnTo>
                  <a:pt x="9125191" y="6140069"/>
                </a:lnTo>
                <a:lnTo>
                  <a:pt x="9125191" y="6150534"/>
                </a:lnTo>
                <a:lnTo>
                  <a:pt x="9146667" y="6150534"/>
                </a:lnTo>
                <a:lnTo>
                  <a:pt x="9146667" y="6140069"/>
                </a:lnTo>
                <a:lnTo>
                  <a:pt x="9735744" y="6140069"/>
                </a:lnTo>
                <a:lnTo>
                  <a:pt x="9735744" y="6150534"/>
                </a:lnTo>
                <a:lnTo>
                  <a:pt x="9757219" y="6150534"/>
                </a:lnTo>
                <a:lnTo>
                  <a:pt x="9757219" y="6140069"/>
                </a:lnTo>
                <a:lnTo>
                  <a:pt x="10346017" y="6140069"/>
                </a:lnTo>
                <a:lnTo>
                  <a:pt x="10346017" y="6150534"/>
                </a:lnTo>
                <a:lnTo>
                  <a:pt x="10367493" y="6150534"/>
                </a:lnTo>
                <a:lnTo>
                  <a:pt x="10367493" y="6140069"/>
                </a:lnTo>
                <a:lnTo>
                  <a:pt x="10956430" y="6140069"/>
                </a:lnTo>
                <a:lnTo>
                  <a:pt x="10956430" y="6150534"/>
                </a:lnTo>
                <a:lnTo>
                  <a:pt x="10977893" y="6150534"/>
                </a:lnTo>
                <a:lnTo>
                  <a:pt x="10977893" y="6140069"/>
                </a:lnTo>
                <a:lnTo>
                  <a:pt x="11566982" y="6140069"/>
                </a:lnTo>
                <a:lnTo>
                  <a:pt x="11566982" y="6150534"/>
                </a:lnTo>
                <a:lnTo>
                  <a:pt x="11588445" y="6150534"/>
                </a:lnTo>
                <a:lnTo>
                  <a:pt x="11588445" y="6140069"/>
                </a:lnTo>
                <a:lnTo>
                  <a:pt x="12199315" y="6140069"/>
                </a:lnTo>
                <a:lnTo>
                  <a:pt x="12209463" y="6140069"/>
                </a:lnTo>
                <a:lnTo>
                  <a:pt x="12809715" y="6140069"/>
                </a:lnTo>
                <a:lnTo>
                  <a:pt x="12809715" y="6150534"/>
                </a:lnTo>
                <a:lnTo>
                  <a:pt x="12831191" y="6150534"/>
                </a:lnTo>
                <a:lnTo>
                  <a:pt x="12831191" y="6140069"/>
                </a:lnTo>
                <a:lnTo>
                  <a:pt x="13420128" y="6140069"/>
                </a:lnTo>
                <a:lnTo>
                  <a:pt x="13420128" y="6150534"/>
                </a:lnTo>
                <a:lnTo>
                  <a:pt x="13441604" y="6150534"/>
                </a:lnTo>
                <a:lnTo>
                  <a:pt x="13441604" y="6140069"/>
                </a:lnTo>
                <a:lnTo>
                  <a:pt x="14030541" y="6140069"/>
                </a:lnTo>
                <a:lnTo>
                  <a:pt x="14030541" y="6150534"/>
                </a:lnTo>
                <a:lnTo>
                  <a:pt x="14052017" y="6150534"/>
                </a:lnTo>
                <a:lnTo>
                  <a:pt x="14052017" y="6140069"/>
                </a:lnTo>
                <a:lnTo>
                  <a:pt x="14640954" y="6140069"/>
                </a:lnTo>
                <a:lnTo>
                  <a:pt x="14640954" y="6150534"/>
                </a:lnTo>
                <a:lnTo>
                  <a:pt x="14662430" y="6150534"/>
                </a:lnTo>
                <a:lnTo>
                  <a:pt x="14662430" y="6140069"/>
                </a:lnTo>
                <a:lnTo>
                  <a:pt x="15251367" y="6140069"/>
                </a:lnTo>
                <a:lnTo>
                  <a:pt x="15251367" y="6150534"/>
                </a:lnTo>
                <a:lnTo>
                  <a:pt x="15272842" y="6150534"/>
                </a:lnTo>
                <a:lnTo>
                  <a:pt x="15272842" y="6140069"/>
                </a:lnTo>
                <a:lnTo>
                  <a:pt x="15861919" y="6140069"/>
                </a:lnTo>
                <a:lnTo>
                  <a:pt x="15861919" y="6150534"/>
                </a:lnTo>
                <a:lnTo>
                  <a:pt x="15883395" y="6150534"/>
                </a:lnTo>
                <a:lnTo>
                  <a:pt x="15883395" y="6140069"/>
                </a:lnTo>
                <a:lnTo>
                  <a:pt x="16472192" y="6140069"/>
                </a:lnTo>
                <a:lnTo>
                  <a:pt x="16472192" y="6150534"/>
                </a:lnTo>
                <a:lnTo>
                  <a:pt x="16493668" y="6150534"/>
                </a:lnTo>
                <a:lnTo>
                  <a:pt x="16493668" y="6140069"/>
                </a:lnTo>
                <a:lnTo>
                  <a:pt x="17082605" y="6140069"/>
                </a:lnTo>
                <a:lnTo>
                  <a:pt x="17082605" y="6150534"/>
                </a:lnTo>
                <a:lnTo>
                  <a:pt x="17104068" y="6150534"/>
                </a:lnTo>
                <a:lnTo>
                  <a:pt x="17104068" y="6140069"/>
                </a:lnTo>
                <a:lnTo>
                  <a:pt x="17693158" y="6140069"/>
                </a:lnTo>
                <a:lnTo>
                  <a:pt x="17693158" y="6150534"/>
                </a:lnTo>
                <a:lnTo>
                  <a:pt x="17714621" y="6150534"/>
                </a:lnTo>
                <a:lnTo>
                  <a:pt x="17714621" y="6140069"/>
                </a:lnTo>
                <a:lnTo>
                  <a:pt x="18287988" y="6140069"/>
                </a:lnTo>
                <a:lnTo>
                  <a:pt x="18287988" y="6119736"/>
                </a:lnTo>
                <a:lnTo>
                  <a:pt x="17714621" y="6119736"/>
                </a:lnTo>
                <a:lnTo>
                  <a:pt x="17714621" y="5537733"/>
                </a:lnTo>
                <a:lnTo>
                  <a:pt x="18287988" y="5537733"/>
                </a:lnTo>
                <a:lnTo>
                  <a:pt x="18287988" y="5516245"/>
                </a:lnTo>
                <a:lnTo>
                  <a:pt x="17714621" y="5516245"/>
                </a:lnTo>
                <a:lnTo>
                  <a:pt x="17714621" y="4924806"/>
                </a:lnTo>
                <a:lnTo>
                  <a:pt x="18287988" y="4924806"/>
                </a:lnTo>
                <a:lnTo>
                  <a:pt x="18287988" y="4903305"/>
                </a:lnTo>
                <a:lnTo>
                  <a:pt x="17714621" y="4903305"/>
                </a:lnTo>
                <a:lnTo>
                  <a:pt x="17714621" y="4311878"/>
                </a:lnTo>
                <a:lnTo>
                  <a:pt x="18287988" y="4311878"/>
                </a:lnTo>
                <a:lnTo>
                  <a:pt x="18287988" y="4290377"/>
                </a:lnTo>
                <a:lnTo>
                  <a:pt x="17714621" y="4290377"/>
                </a:lnTo>
                <a:lnTo>
                  <a:pt x="17714621" y="3698951"/>
                </a:lnTo>
                <a:lnTo>
                  <a:pt x="18287988" y="3698951"/>
                </a:lnTo>
                <a:lnTo>
                  <a:pt x="18287988" y="3677450"/>
                </a:lnTo>
                <a:lnTo>
                  <a:pt x="17714621" y="3677450"/>
                </a:lnTo>
                <a:lnTo>
                  <a:pt x="17714621" y="3086011"/>
                </a:lnTo>
                <a:lnTo>
                  <a:pt x="18287988" y="3086011"/>
                </a:lnTo>
                <a:lnTo>
                  <a:pt x="18287988" y="3064522"/>
                </a:lnTo>
                <a:lnTo>
                  <a:pt x="17714621" y="3064522"/>
                </a:lnTo>
                <a:lnTo>
                  <a:pt x="17714621" y="2473083"/>
                </a:lnTo>
                <a:lnTo>
                  <a:pt x="18287988" y="2473083"/>
                </a:lnTo>
                <a:lnTo>
                  <a:pt x="18287988" y="2451582"/>
                </a:lnTo>
                <a:lnTo>
                  <a:pt x="17714621" y="2451582"/>
                </a:lnTo>
                <a:lnTo>
                  <a:pt x="17714621" y="1860156"/>
                </a:lnTo>
                <a:lnTo>
                  <a:pt x="18287988" y="1860156"/>
                </a:lnTo>
                <a:lnTo>
                  <a:pt x="18287988" y="1838655"/>
                </a:lnTo>
                <a:lnTo>
                  <a:pt x="17714621" y="1838655"/>
                </a:lnTo>
                <a:lnTo>
                  <a:pt x="17714621" y="1247368"/>
                </a:lnTo>
                <a:lnTo>
                  <a:pt x="18287988" y="1247368"/>
                </a:lnTo>
                <a:lnTo>
                  <a:pt x="18287988" y="1225867"/>
                </a:lnTo>
                <a:lnTo>
                  <a:pt x="17714621" y="1225867"/>
                </a:lnTo>
                <a:lnTo>
                  <a:pt x="17714621" y="634428"/>
                </a:lnTo>
                <a:lnTo>
                  <a:pt x="18287988" y="634428"/>
                </a:lnTo>
                <a:lnTo>
                  <a:pt x="18287988" y="612940"/>
                </a:lnTo>
                <a:lnTo>
                  <a:pt x="17714621" y="612940"/>
                </a:lnTo>
                <a:lnTo>
                  <a:pt x="17714621" y="20332"/>
                </a:lnTo>
                <a:lnTo>
                  <a:pt x="18287988" y="20332"/>
                </a:lnTo>
                <a:lnTo>
                  <a:pt x="18287988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43" name="bg object 83"/>
          <p:cNvSpPr/>
          <p:nvPr/>
        </p:nvSpPr>
        <p:spPr>
          <a:xfrm>
            <a:off x="0" y="10025243"/>
            <a:ext cx="6083935" cy="21590"/>
          </a:xfrm>
          <a:custGeom>
            <a:avLst/>
            <a:ahLst/>
            <a:rect l="l" t="t" r="r" b="b"/>
            <a:pathLst>
              <a:path w="6083935" h="21590">
                <a:moveTo>
                  <a:pt x="0" y="21496"/>
                </a:moveTo>
                <a:lnTo>
                  <a:pt x="0" y="0"/>
                </a:lnTo>
                <a:lnTo>
                  <a:pt x="6083312" y="0"/>
                </a:lnTo>
                <a:lnTo>
                  <a:pt x="6083312" y="21496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44" name="bg object 84"/>
          <p:cNvSpPr/>
          <p:nvPr/>
        </p:nvSpPr>
        <p:spPr>
          <a:xfrm>
            <a:off x="0" y="9412454"/>
            <a:ext cx="6083935" cy="21590"/>
          </a:xfrm>
          <a:custGeom>
            <a:avLst/>
            <a:ahLst/>
            <a:rect l="l" t="t" r="r" b="b"/>
            <a:pathLst>
              <a:path w="6083935" h="21590">
                <a:moveTo>
                  <a:pt x="0" y="21496"/>
                </a:moveTo>
                <a:lnTo>
                  <a:pt x="0" y="0"/>
                </a:lnTo>
                <a:lnTo>
                  <a:pt x="6083312" y="0"/>
                </a:lnTo>
                <a:lnTo>
                  <a:pt x="6083312" y="21496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45" name="bg object 85"/>
          <p:cNvSpPr/>
          <p:nvPr/>
        </p:nvSpPr>
        <p:spPr>
          <a:xfrm>
            <a:off x="0" y="8186597"/>
            <a:ext cx="12209780" cy="2100580"/>
          </a:xfrm>
          <a:custGeom>
            <a:avLst/>
            <a:ahLst/>
            <a:rect l="l" t="t" r="r" b="b"/>
            <a:pathLst>
              <a:path w="12209780" h="2100579">
                <a:moveTo>
                  <a:pt x="12209463" y="20370"/>
                </a:moveTo>
                <a:lnTo>
                  <a:pt x="12189117" y="20370"/>
                </a:lnTo>
                <a:lnTo>
                  <a:pt x="12189117" y="2100402"/>
                </a:lnTo>
                <a:lnTo>
                  <a:pt x="12209463" y="2100402"/>
                </a:lnTo>
                <a:lnTo>
                  <a:pt x="12209463" y="20370"/>
                </a:lnTo>
                <a:close/>
              </a:path>
              <a:path w="12209780" h="2100579">
                <a:moveTo>
                  <a:pt x="12209463" y="0"/>
                </a:moveTo>
                <a:lnTo>
                  <a:pt x="6073140" y="0"/>
                </a:lnTo>
                <a:lnTo>
                  <a:pt x="6073140" y="20332"/>
                </a:lnTo>
                <a:lnTo>
                  <a:pt x="6073140" y="612927"/>
                </a:lnTo>
                <a:lnTo>
                  <a:pt x="5462295" y="612927"/>
                </a:lnTo>
                <a:lnTo>
                  <a:pt x="5462295" y="10744"/>
                </a:lnTo>
                <a:lnTo>
                  <a:pt x="5440832" y="10744"/>
                </a:lnTo>
                <a:lnTo>
                  <a:pt x="5440832" y="612927"/>
                </a:lnTo>
                <a:lnTo>
                  <a:pt x="4851743" y="612927"/>
                </a:lnTo>
                <a:lnTo>
                  <a:pt x="4851743" y="10744"/>
                </a:lnTo>
                <a:lnTo>
                  <a:pt x="4830280" y="10744"/>
                </a:lnTo>
                <a:lnTo>
                  <a:pt x="4830280" y="612927"/>
                </a:lnTo>
                <a:lnTo>
                  <a:pt x="4241330" y="612927"/>
                </a:lnTo>
                <a:lnTo>
                  <a:pt x="4241330" y="10744"/>
                </a:lnTo>
                <a:lnTo>
                  <a:pt x="4219867" y="10744"/>
                </a:lnTo>
                <a:lnTo>
                  <a:pt x="4219867" y="612927"/>
                </a:lnTo>
                <a:lnTo>
                  <a:pt x="3631069" y="612927"/>
                </a:lnTo>
                <a:lnTo>
                  <a:pt x="3631069" y="10744"/>
                </a:lnTo>
                <a:lnTo>
                  <a:pt x="3609594" y="10744"/>
                </a:lnTo>
                <a:lnTo>
                  <a:pt x="3609594" y="612927"/>
                </a:lnTo>
                <a:lnTo>
                  <a:pt x="3020517" y="612927"/>
                </a:lnTo>
                <a:lnTo>
                  <a:pt x="3020517" y="10744"/>
                </a:lnTo>
                <a:lnTo>
                  <a:pt x="2999041" y="10744"/>
                </a:lnTo>
                <a:lnTo>
                  <a:pt x="2999041" y="612927"/>
                </a:lnTo>
                <a:lnTo>
                  <a:pt x="2410104" y="612927"/>
                </a:lnTo>
                <a:lnTo>
                  <a:pt x="2410104" y="10744"/>
                </a:lnTo>
                <a:lnTo>
                  <a:pt x="2388628" y="10744"/>
                </a:lnTo>
                <a:lnTo>
                  <a:pt x="2388628" y="612927"/>
                </a:lnTo>
                <a:lnTo>
                  <a:pt x="1799691" y="612927"/>
                </a:lnTo>
                <a:lnTo>
                  <a:pt x="1799691" y="10744"/>
                </a:lnTo>
                <a:lnTo>
                  <a:pt x="1778215" y="10744"/>
                </a:lnTo>
                <a:lnTo>
                  <a:pt x="1778215" y="612927"/>
                </a:lnTo>
                <a:lnTo>
                  <a:pt x="1189278" y="612927"/>
                </a:lnTo>
                <a:lnTo>
                  <a:pt x="1189278" y="10744"/>
                </a:lnTo>
                <a:lnTo>
                  <a:pt x="1167803" y="10744"/>
                </a:lnTo>
                <a:lnTo>
                  <a:pt x="1167803" y="612927"/>
                </a:lnTo>
                <a:lnTo>
                  <a:pt x="578866" y="612927"/>
                </a:lnTo>
                <a:lnTo>
                  <a:pt x="578866" y="10744"/>
                </a:lnTo>
                <a:lnTo>
                  <a:pt x="557390" y="10744"/>
                </a:lnTo>
                <a:lnTo>
                  <a:pt x="557390" y="612927"/>
                </a:lnTo>
                <a:lnTo>
                  <a:pt x="0" y="612927"/>
                </a:lnTo>
                <a:lnTo>
                  <a:pt x="0" y="634428"/>
                </a:lnTo>
                <a:lnTo>
                  <a:pt x="557390" y="634428"/>
                </a:lnTo>
                <a:lnTo>
                  <a:pt x="557390" y="2100402"/>
                </a:lnTo>
                <a:lnTo>
                  <a:pt x="578866" y="2100402"/>
                </a:lnTo>
                <a:lnTo>
                  <a:pt x="578866" y="634428"/>
                </a:lnTo>
                <a:lnTo>
                  <a:pt x="1167803" y="634428"/>
                </a:lnTo>
                <a:lnTo>
                  <a:pt x="1167803" y="2100402"/>
                </a:lnTo>
                <a:lnTo>
                  <a:pt x="1189278" y="2100402"/>
                </a:lnTo>
                <a:lnTo>
                  <a:pt x="1189278" y="634428"/>
                </a:lnTo>
                <a:lnTo>
                  <a:pt x="1778215" y="634428"/>
                </a:lnTo>
                <a:lnTo>
                  <a:pt x="1778215" y="2100402"/>
                </a:lnTo>
                <a:lnTo>
                  <a:pt x="1799691" y="2100402"/>
                </a:lnTo>
                <a:lnTo>
                  <a:pt x="1799691" y="634428"/>
                </a:lnTo>
                <a:lnTo>
                  <a:pt x="2388628" y="634428"/>
                </a:lnTo>
                <a:lnTo>
                  <a:pt x="2388628" y="2100402"/>
                </a:lnTo>
                <a:lnTo>
                  <a:pt x="2410104" y="2100402"/>
                </a:lnTo>
                <a:lnTo>
                  <a:pt x="2410104" y="634428"/>
                </a:lnTo>
                <a:lnTo>
                  <a:pt x="2999041" y="634428"/>
                </a:lnTo>
                <a:lnTo>
                  <a:pt x="2999041" y="2100402"/>
                </a:lnTo>
                <a:lnTo>
                  <a:pt x="3020517" y="2100402"/>
                </a:lnTo>
                <a:lnTo>
                  <a:pt x="3020517" y="634428"/>
                </a:lnTo>
                <a:lnTo>
                  <a:pt x="3609594" y="634428"/>
                </a:lnTo>
                <a:lnTo>
                  <a:pt x="3609594" y="2100402"/>
                </a:lnTo>
                <a:lnTo>
                  <a:pt x="3631069" y="2100402"/>
                </a:lnTo>
                <a:lnTo>
                  <a:pt x="3631069" y="634428"/>
                </a:lnTo>
                <a:lnTo>
                  <a:pt x="4219867" y="634428"/>
                </a:lnTo>
                <a:lnTo>
                  <a:pt x="4219867" y="2100402"/>
                </a:lnTo>
                <a:lnTo>
                  <a:pt x="4241330" y="2100402"/>
                </a:lnTo>
                <a:lnTo>
                  <a:pt x="4241330" y="634428"/>
                </a:lnTo>
                <a:lnTo>
                  <a:pt x="4830280" y="634428"/>
                </a:lnTo>
                <a:lnTo>
                  <a:pt x="4830280" y="2100402"/>
                </a:lnTo>
                <a:lnTo>
                  <a:pt x="4851743" y="2100402"/>
                </a:lnTo>
                <a:lnTo>
                  <a:pt x="4851743" y="634428"/>
                </a:lnTo>
                <a:lnTo>
                  <a:pt x="5440832" y="634428"/>
                </a:lnTo>
                <a:lnTo>
                  <a:pt x="5440832" y="2100402"/>
                </a:lnTo>
                <a:lnTo>
                  <a:pt x="5462295" y="2100402"/>
                </a:lnTo>
                <a:lnTo>
                  <a:pt x="5462295" y="634428"/>
                </a:lnTo>
                <a:lnTo>
                  <a:pt x="6073140" y="634428"/>
                </a:lnTo>
                <a:lnTo>
                  <a:pt x="6073140" y="2100478"/>
                </a:lnTo>
                <a:lnTo>
                  <a:pt x="6093612" y="2100478"/>
                </a:lnTo>
                <a:lnTo>
                  <a:pt x="6093612" y="20332"/>
                </a:lnTo>
                <a:lnTo>
                  <a:pt x="12209463" y="20332"/>
                </a:lnTo>
                <a:lnTo>
                  <a:pt x="12209463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46" name="bg object 86"/>
          <p:cNvSpPr/>
          <p:nvPr/>
        </p:nvSpPr>
        <p:spPr>
          <a:xfrm>
            <a:off x="6083876" y="10025243"/>
            <a:ext cx="6125845" cy="21590"/>
          </a:xfrm>
          <a:custGeom>
            <a:avLst/>
            <a:ahLst/>
            <a:rect l="l" t="t" r="r" b="b"/>
            <a:pathLst>
              <a:path w="6125845" h="21590">
                <a:moveTo>
                  <a:pt x="6125587" y="21496"/>
                </a:moveTo>
                <a:lnTo>
                  <a:pt x="0" y="21496"/>
                </a:lnTo>
                <a:lnTo>
                  <a:pt x="0" y="0"/>
                </a:lnTo>
                <a:lnTo>
                  <a:pt x="6125587" y="0"/>
                </a:lnTo>
                <a:lnTo>
                  <a:pt x="6125587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47" name="bg object 87"/>
          <p:cNvSpPr/>
          <p:nvPr/>
        </p:nvSpPr>
        <p:spPr>
          <a:xfrm>
            <a:off x="6083876" y="9412454"/>
            <a:ext cx="6125845" cy="21590"/>
          </a:xfrm>
          <a:custGeom>
            <a:avLst/>
            <a:ahLst/>
            <a:rect l="l" t="t" r="r" b="b"/>
            <a:pathLst>
              <a:path w="6125845" h="21590">
                <a:moveTo>
                  <a:pt x="6125587" y="21496"/>
                </a:moveTo>
                <a:lnTo>
                  <a:pt x="0" y="21496"/>
                </a:lnTo>
                <a:lnTo>
                  <a:pt x="0" y="0"/>
                </a:lnTo>
                <a:lnTo>
                  <a:pt x="6125587" y="0"/>
                </a:lnTo>
                <a:lnTo>
                  <a:pt x="6125587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48" name="bg object 88"/>
          <p:cNvSpPr/>
          <p:nvPr/>
        </p:nvSpPr>
        <p:spPr>
          <a:xfrm>
            <a:off x="6083871" y="8186597"/>
            <a:ext cx="12204700" cy="2100580"/>
          </a:xfrm>
          <a:custGeom>
            <a:avLst/>
            <a:ahLst/>
            <a:rect l="l" t="t" r="r" b="b"/>
            <a:pathLst>
              <a:path w="12204700" h="2100579">
                <a:moveTo>
                  <a:pt x="12204116" y="0"/>
                </a:moveTo>
                <a:lnTo>
                  <a:pt x="6115443" y="0"/>
                </a:lnTo>
                <a:lnTo>
                  <a:pt x="6115443" y="20332"/>
                </a:lnTo>
                <a:lnTo>
                  <a:pt x="6115443" y="612927"/>
                </a:lnTo>
                <a:lnTo>
                  <a:pt x="5504573" y="612927"/>
                </a:lnTo>
                <a:lnTo>
                  <a:pt x="5504573" y="10744"/>
                </a:lnTo>
                <a:lnTo>
                  <a:pt x="5483110" y="10744"/>
                </a:lnTo>
                <a:lnTo>
                  <a:pt x="5483110" y="612927"/>
                </a:lnTo>
                <a:lnTo>
                  <a:pt x="4894021" y="612927"/>
                </a:lnTo>
                <a:lnTo>
                  <a:pt x="4894021" y="10744"/>
                </a:lnTo>
                <a:lnTo>
                  <a:pt x="4872558" y="10744"/>
                </a:lnTo>
                <a:lnTo>
                  <a:pt x="4872558" y="612927"/>
                </a:lnTo>
                <a:lnTo>
                  <a:pt x="4283621" y="612927"/>
                </a:lnTo>
                <a:lnTo>
                  <a:pt x="4283621" y="10744"/>
                </a:lnTo>
                <a:lnTo>
                  <a:pt x="4262145" y="10744"/>
                </a:lnTo>
                <a:lnTo>
                  <a:pt x="4262145" y="612927"/>
                </a:lnTo>
                <a:lnTo>
                  <a:pt x="3673348" y="612927"/>
                </a:lnTo>
                <a:lnTo>
                  <a:pt x="3673348" y="10744"/>
                </a:lnTo>
                <a:lnTo>
                  <a:pt x="3651872" y="10744"/>
                </a:lnTo>
                <a:lnTo>
                  <a:pt x="3651872" y="612927"/>
                </a:lnTo>
                <a:lnTo>
                  <a:pt x="3062795" y="612927"/>
                </a:lnTo>
                <a:lnTo>
                  <a:pt x="3062795" y="10744"/>
                </a:lnTo>
                <a:lnTo>
                  <a:pt x="3041319" y="10744"/>
                </a:lnTo>
                <a:lnTo>
                  <a:pt x="3041319" y="612927"/>
                </a:lnTo>
                <a:lnTo>
                  <a:pt x="2452382" y="612927"/>
                </a:lnTo>
                <a:lnTo>
                  <a:pt x="2452382" y="10744"/>
                </a:lnTo>
                <a:lnTo>
                  <a:pt x="2430907" y="10744"/>
                </a:lnTo>
                <a:lnTo>
                  <a:pt x="2430907" y="612927"/>
                </a:lnTo>
                <a:lnTo>
                  <a:pt x="1841969" y="612927"/>
                </a:lnTo>
                <a:lnTo>
                  <a:pt x="1841969" y="10744"/>
                </a:lnTo>
                <a:lnTo>
                  <a:pt x="1820494" y="10744"/>
                </a:lnTo>
                <a:lnTo>
                  <a:pt x="1820494" y="612927"/>
                </a:lnTo>
                <a:lnTo>
                  <a:pt x="1231557" y="612927"/>
                </a:lnTo>
                <a:lnTo>
                  <a:pt x="1231557" y="10744"/>
                </a:lnTo>
                <a:lnTo>
                  <a:pt x="1210081" y="10744"/>
                </a:lnTo>
                <a:lnTo>
                  <a:pt x="1210081" y="612927"/>
                </a:lnTo>
                <a:lnTo>
                  <a:pt x="621144" y="612927"/>
                </a:lnTo>
                <a:lnTo>
                  <a:pt x="621144" y="10744"/>
                </a:lnTo>
                <a:lnTo>
                  <a:pt x="599668" y="10744"/>
                </a:lnTo>
                <a:lnTo>
                  <a:pt x="599668" y="612927"/>
                </a:lnTo>
                <a:lnTo>
                  <a:pt x="0" y="612927"/>
                </a:lnTo>
                <a:lnTo>
                  <a:pt x="0" y="634428"/>
                </a:lnTo>
                <a:lnTo>
                  <a:pt x="599668" y="634428"/>
                </a:lnTo>
                <a:lnTo>
                  <a:pt x="599668" y="2100402"/>
                </a:lnTo>
                <a:lnTo>
                  <a:pt x="621144" y="2100402"/>
                </a:lnTo>
                <a:lnTo>
                  <a:pt x="621144" y="634428"/>
                </a:lnTo>
                <a:lnTo>
                  <a:pt x="1210081" y="634428"/>
                </a:lnTo>
                <a:lnTo>
                  <a:pt x="1210081" y="2100402"/>
                </a:lnTo>
                <a:lnTo>
                  <a:pt x="1231557" y="2100402"/>
                </a:lnTo>
                <a:lnTo>
                  <a:pt x="1231557" y="634428"/>
                </a:lnTo>
                <a:lnTo>
                  <a:pt x="1820494" y="634428"/>
                </a:lnTo>
                <a:lnTo>
                  <a:pt x="1820494" y="2100402"/>
                </a:lnTo>
                <a:lnTo>
                  <a:pt x="1841969" y="2100402"/>
                </a:lnTo>
                <a:lnTo>
                  <a:pt x="1841969" y="634428"/>
                </a:lnTo>
                <a:lnTo>
                  <a:pt x="2430907" y="634428"/>
                </a:lnTo>
                <a:lnTo>
                  <a:pt x="2430907" y="2100402"/>
                </a:lnTo>
                <a:lnTo>
                  <a:pt x="2452382" y="2100402"/>
                </a:lnTo>
                <a:lnTo>
                  <a:pt x="2452382" y="634428"/>
                </a:lnTo>
                <a:lnTo>
                  <a:pt x="3041319" y="634428"/>
                </a:lnTo>
                <a:lnTo>
                  <a:pt x="3041319" y="2100402"/>
                </a:lnTo>
                <a:lnTo>
                  <a:pt x="3062795" y="2100402"/>
                </a:lnTo>
                <a:lnTo>
                  <a:pt x="3062795" y="634428"/>
                </a:lnTo>
                <a:lnTo>
                  <a:pt x="3651872" y="634428"/>
                </a:lnTo>
                <a:lnTo>
                  <a:pt x="3651872" y="2100402"/>
                </a:lnTo>
                <a:lnTo>
                  <a:pt x="3673348" y="2100402"/>
                </a:lnTo>
                <a:lnTo>
                  <a:pt x="3673348" y="634428"/>
                </a:lnTo>
                <a:lnTo>
                  <a:pt x="4262145" y="634428"/>
                </a:lnTo>
                <a:lnTo>
                  <a:pt x="4262145" y="2100402"/>
                </a:lnTo>
                <a:lnTo>
                  <a:pt x="4283621" y="2100402"/>
                </a:lnTo>
                <a:lnTo>
                  <a:pt x="4283621" y="634428"/>
                </a:lnTo>
                <a:lnTo>
                  <a:pt x="4872558" y="634428"/>
                </a:lnTo>
                <a:lnTo>
                  <a:pt x="4872558" y="2100402"/>
                </a:lnTo>
                <a:lnTo>
                  <a:pt x="4894021" y="2100402"/>
                </a:lnTo>
                <a:lnTo>
                  <a:pt x="4894021" y="634428"/>
                </a:lnTo>
                <a:lnTo>
                  <a:pt x="5483110" y="634428"/>
                </a:lnTo>
                <a:lnTo>
                  <a:pt x="5483110" y="2100402"/>
                </a:lnTo>
                <a:lnTo>
                  <a:pt x="5504573" y="2100402"/>
                </a:lnTo>
                <a:lnTo>
                  <a:pt x="5504573" y="634428"/>
                </a:lnTo>
                <a:lnTo>
                  <a:pt x="6115443" y="634428"/>
                </a:lnTo>
                <a:lnTo>
                  <a:pt x="6115443" y="2100478"/>
                </a:lnTo>
                <a:lnTo>
                  <a:pt x="6135916" y="2100478"/>
                </a:lnTo>
                <a:lnTo>
                  <a:pt x="6135916" y="20332"/>
                </a:lnTo>
                <a:lnTo>
                  <a:pt x="12204116" y="20332"/>
                </a:lnTo>
                <a:lnTo>
                  <a:pt x="12204116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49" name="bg object 89"/>
          <p:cNvSpPr/>
          <p:nvPr/>
        </p:nvSpPr>
        <p:spPr>
          <a:xfrm>
            <a:off x="12210051" y="10025243"/>
            <a:ext cx="6078220" cy="21590"/>
          </a:xfrm>
          <a:custGeom>
            <a:avLst/>
            <a:ahLst/>
            <a:rect l="l" t="t" r="r" b="b"/>
            <a:pathLst>
              <a:path w="6078219" h="21590">
                <a:moveTo>
                  <a:pt x="0" y="0"/>
                </a:moveTo>
                <a:lnTo>
                  <a:pt x="6077948" y="0"/>
                </a:lnTo>
                <a:lnTo>
                  <a:pt x="6077948" y="21496"/>
                </a:lnTo>
                <a:lnTo>
                  <a:pt x="0" y="21496"/>
                </a:lnTo>
                <a:lnTo>
                  <a:pt x="0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50" name="bg object 90"/>
          <p:cNvSpPr/>
          <p:nvPr/>
        </p:nvSpPr>
        <p:spPr>
          <a:xfrm>
            <a:off x="12210051" y="9412454"/>
            <a:ext cx="6078220" cy="21590"/>
          </a:xfrm>
          <a:custGeom>
            <a:avLst/>
            <a:ahLst/>
            <a:rect l="l" t="t" r="r" b="b"/>
            <a:pathLst>
              <a:path w="6078219" h="21590">
                <a:moveTo>
                  <a:pt x="0" y="0"/>
                </a:moveTo>
                <a:lnTo>
                  <a:pt x="6077948" y="0"/>
                </a:lnTo>
                <a:lnTo>
                  <a:pt x="6077948" y="21496"/>
                </a:lnTo>
                <a:lnTo>
                  <a:pt x="0" y="21496"/>
                </a:lnTo>
                <a:lnTo>
                  <a:pt x="0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51" name="bg object 91"/>
          <p:cNvSpPr/>
          <p:nvPr/>
        </p:nvSpPr>
        <p:spPr>
          <a:xfrm>
            <a:off x="12210047" y="8197342"/>
            <a:ext cx="6078220" cy="2089785"/>
          </a:xfrm>
          <a:custGeom>
            <a:avLst/>
            <a:ahLst/>
            <a:rect l="l" t="t" r="r" b="b"/>
            <a:pathLst>
              <a:path w="6078219" h="2089784">
                <a:moveTo>
                  <a:pt x="6077940" y="602183"/>
                </a:moveTo>
                <a:lnTo>
                  <a:pt x="5504573" y="602183"/>
                </a:lnTo>
                <a:lnTo>
                  <a:pt x="5504573" y="0"/>
                </a:lnTo>
                <a:lnTo>
                  <a:pt x="5483110" y="0"/>
                </a:lnTo>
                <a:lnTo>
                  <a:pt x="5483110" y="602183"/>
                </a:lnTo>
                <a:lnTo>
                  <a:pt x="4894021" y="602183"/>
                </a:lnTo>
                <a:lnTo>
                  <a:pt x="4894021" y="0"/>
                </a:lnTo>
                <a:lnTo>
                  <a:pt x="4872558" y="0"/>
                </a:lnTo>
                <a:lnTo>
                  <a:pt x="4872558" y="602183"/>
                </a:lnTo>
                <a:lnTo>
                  <a:pt x="4283621" y="602183"/>
                </a:lnTo>
                <a:lnTo>
                  <a:pt x="4283621" y="0"/>
                </a:lnTo>
                <a:lnTo>
                  <a:pt x="4262145" y="0"/>
                </a:lnTo>
                <a:lnTo>
                  <a:pt x="4262145" y="602183"/>
                </a:lnTo>
                <a:lnTo>
                  <a:pt x="3673348" y="602183"/>
                </a:lnTo>
                <a:lnTo>
                  <a:pt x="3673348" y="0"/>
                </a:lnTo>
                <a:lnTo>
                  <a:pt x="3651872" y="0"/>
                </a:lnTo>
                <a:lnTo>
                  <a:pt x="3651872" y="602183"/>
                </a:lnTo>
                <a:lnTo>
                  <a:pt x="3062795" y="602183"/>
                </a:lnTo>
                <a:lnTo>
                  <a:pt x="3062795" y="0"/>
                </a:lnTo>
                <a:lnTo>
                  <a:pt x="3041319" y="0"/>
                </a:lnTo>
                <a:lnTo>
                  <a:pt x="3041319" y="602183"/>
                </a:lnTo>
                <a:lnTo>
                  <a:pt x="2452382" y="602183"/>
                </a:lnTo>
                <a:lnTo>
                  <a:pt x="2452382" y="0"/>
                </a:lnTo>
                <a:lnTo>
                  <a:pt x="2430907" y="0"/>
                </a:lnTo>
                <a:lnTo>
                  <a:pt x="2430907" y="602183"/>
                </a:lnTo>
                <a:lnTo>
                  <a:pt x="1841969" y="602183"/>
                </a:lnTo>
                <a:lnTo>
                  <a:pt x="1841969" y="0"/>
                </a:lnTo>
                <a:lnTo>
                  <a:pt x="1820494" y="0"/>
                </a:lnTo>
                <a:lnTo>
                  <a:pt x="1820494" y="602183"/>
                </a:lnTo>
                <a:lnTo>
                  <a:pt x="1231557" y="602183"/>
                </a:lnTo>
                <a:lnTo>
                  <a:pt x="1231557" y="0"/>
                </a:lnTo>
                <a:lnTo>
                  <a:pt x="1210081" y="0"/>
                </a:lnTo>
                <a:lnTo>
                  <a:pt x="1210081" y="602183"/>
                </a:lnTo>
                <a:lnTo>
                  <a:pt x="621144" y="602183"/>
                </a:lnTo>
                <a:lnTo>
                  <a:pt x="621144" y="0"/>
                </a:lnTo>
                <a:lnTo>
                  <a:pt x="599668" y="0"/>
                </a:lnTo>
                <a:lnTo>
                  <a:pt x="599668" y="602183"/>
                </a:lnTo>
                <a:lnTo>
                  <a:pt x="0" y="602183"/>
                </a:lnTo>
                <a:lnTo>
                  <a:pt x="0" y="623684"/>
                </a:lnTo>
                <a:lnTo>
                  <a:pt x="599668" y="623684"/>
                </a:lnTo>
                <a:lnTo>
                  <a:pt x="599668" y="2089658"/>
                </a:lnTo>
                <a:lnTo>
                  <a:pt x="621144" y="2089658"/>
                </a:lnTo>
                <a:lnTo>
                  <a:pt x="621144" y="623684"/>
                </a:lnTo>
                <a:lnTo>
                  <a:pt x="1210081" y="623684"/>
                </a:lnTo>
                <a:lnTo>
                  <a:pt x="1210081" y="2089658"/>
                </a:lnTo>
                <a:lnTo>
                  <a:pt x="1231557" y="2089658"/>
                </a:lnTo>
                <a:lnTo>
                  <a:pt x="1231557" y="623684"/>
                </a:lnTo>
                <a:lnTo>
                  <a:pt x="1820494" y="623684"/>
                </a:lnTo>
                <a:lnTo>
                  <a:pt x="1820494" y="2089658"/>
                </a:lnTo>
                <a:lnTo>
                  <a:pt x="1841969" y="2089658"/>
                </a:lnTo>
                <a:lnTo>
                  <a:pt x="1841969" y="623684"/>
                </a:lnTo>
                <a:lnTo>
                  <a:pt x="2430907" y="623684"/>
                </a:lnTo>
                <a:lnTo>
                  <a:pt x="2430907" y="2089658"/>
                </a:lnTo>
                <a:lnTo>
                  <a:pt x="2452382" y="2089658"/>
                </a:lnTo>
                <a:lnTo>
                  <a:pt x="2452382" y="623684"/>
                </a:lnTo>
                <a:lnTo>
                  <a:pt x="3041319" y="623684"/>
                </a:lnTo>
                <a:lnTo>
                  <a:pt x="3041319" y="2089658"/>
                </a:lnTo>
                <a:lnTo>
                  <a:pt x="3062795" y="2089658"/>
                </a:lnTo>
                <a:lnTo>
                  <a:pt x="3062795" y="623684"/>
                </a:lnTo>
                <a:lnTo>
                  <a:pt x="3651872" y="623684"/>
                </a:lnTo>
                <a:lnTo>
                  <a:pt x="3651872" y="2089658"/>
                </a:lnTo>
                <a:lnTo>
                  <a:pt x="3673348" y="2089658"/>
                </a:lnTo>
                <a:lnTo>
                  <a:pt x="3673348" y="623684"/>
                </a:lnTo>
                <a:lnTo>
                  <a:pt x="4262145" y="623684"/>
                </a:lnTo>
                <a:lnTo>
                  <a:pt x="4262145" y="2089658"/>
                </a:lnTo>
                <a:lnTo>
                  <a:pt x="4283621" y="2089658"/>
                </a:lnTo>
                <a:lnTo>
                  <a:pt x="4283621" y="623684"/>
                </a:lnTo>
                <a:lnTo>
                  <a:pt x="4872558" y="623684"/>
                </a:lnTo>
                <a:lnTo>
                  <a:pt x="4872558" y="2089658"/>
                </a:lnTo>
                <a:lnTo>
                  <a:pt x="4894021" y="2089658"/>
                </a:lnTo>
                <a:lnTo>
                  <a:pt x="4894021" y="623684"/>
                </a:lnTo>
                <a:lnTo>
                  <a:pt x="5483110" y="623684"/>
                </a:lnTo>
                <a:lnTo>
                  <a:pt x="5483110" y="2089658"/>
                </a:lnTo>
                <a:lnTo>
                  <a:pt x="5504573" y="2089658"/>
                </a:lnTo>
                <a:lnTo>
                  <a:pt x="5504573" y="623684"/>
                </a:lnTo>
                <a:lnTo>
                  <a:pt x="6077940" y="623684"/>
                </a:lnTo>
                <a:lnTo>
                  <a:pt x="6077940" y="602183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652" name="bg object 92"/>
          <p:cNvSpPr/>
          <p:nvPr/>
        </p:nvSpPr>
        <p:spPr>
          <a:xfrm>
            <a:off x="1377982" y="663762"/>
            <a:ext cx="15359247" cy="9441052"/>
          </a:xfrm>
          <a:prstGeom prst="rect"/>
          <a:blipFill>
            <a:blip xmlns:r="http://schemas.openxmlformats.org/officeDocument/2006/relationships" r:embed="rId6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653" name="bg object 93"/>
          <p:cNvSpPr/>
          <p:nvPr/>
        </p:nvSpPr>
        <p:spPr>
          <a:xfrm>
            <a:off x="3672499" y="816412"/>
            <a:ext cx="9927590" cy="483870"/>
          </a:xfrm>
          <a:custGeom>
            <a:avLst/>
            <a:ahLst/>
            <a:rect l="l" t="t" r="r" b="b"/>
            <a:pathLst>
              <a:path w="9927590" h="483869">
                <a:moveTo>
                  <a:pt x="9685734" y="483406"/>
                </a:moveTo>
                <a:lnTo>
                  <a:pt x="241564" y="483406"/>
                </a:lnTo>
                <a:lnTo>
                  <a:pt x="192876" y="478496"/>
                </a:lnTo>
                <a:lnTo>
                  <a:pt x="147531" y="464414"/>
                </a:lnTo>
                <a:lnTo>
                  <a:pt x="106497" y="442131"/>
                </a:lnTo>
                <a:lnTo>
                  <a:pt x="70747" y="412618"/>
                </a:lnTo>
                <a:lnTo>
                  <a:pt x="41251" y="376847"/>
                </a:lnTo>
                <a:lnTo>
                  <a:pt x="18981" y="335790"/>
                </a:lnTo>
                <a:lnTo>
                  <a:pt x="4907" y="290418"/>
                </a:lnTo>
                <a:lnTo>
                  <a:pt x="0" y="241703"/>
                </a:lnTo>
                <a:lnTo>
                  <a:pt x="4907" y="192987"/>
                </a:lnTo>
                <a:lnTo>
                  <a:pt x="18981" y="147616"/>
                </a:lnTo>
                <a:lnTo>
                  <a:pt x="41251" y="106558"/>
                </a:lnTo>
                <a:lnTo>
                  <a:pt x="70747" y="70788"/>
                </a:lnTo>
                <a:lnTo>
                  <a:pt x="106497" y="41275"/>
                </a:lnTo>
                <a:lnTo>
                  <a:pt x="147531" y="18992"/>
                </a:lnTo>
                <a:lnTo>
                  <a:pt x="192876" y="4910"/>
                </a:lnTo>
                <a:lnTo>
                  <a:pt x="241564" y="0"/>
                </a:lnTo>
                <a:lnTo>
                  <a:pt x="9685734" y="0"/>
                </a:lnTo>
                <a:lnTo>
                  <a:pt x="9734412" y="4910"/>
                </a:lnTo>
                <a:lnTo>
                  <a:pt x="9779754" y="18992"/>
                </a:lnTo>
                <a:lnTo>
                  <a:pt x="9820787" y="41275"/>
                </a:lnTo>
                <a:lnTo>
                  <a:pt x="9856539" y="70788"/>
                </a:lnTo>
                <a:lnTo>
                  <a:pt x="9886038" y="106558"/>
                </a:lnTo>
                <a:lnTo>
                  <a:pt x="9908312" y="147616"/>
                </a:lnTo>
                <a:lnTo>
                  <a:pt x="9922389" y="192987"/>
                </a:lnTo>
                <a:lnTo>
                  <a:pt x="9927298" y="241703"/>
                </a:lnTo>
                <a:lnTo>
                  <a:pt x="9922391" y="290418"/>
                </a:lnTo>
                <a:lnTo>
                  <a:pt x="9908316" y="335790"/>
                </a:lnTo>
                <a:lnTo>
                  <a:pt x="9886046" y="376847"/>
                </a:lnTo>
                <a:lnTo>
                  <a:pt x="9856550" y="412618"/>
                </a:lnTo>
                <a:lnTo>
                  <a:pt x="9820800" y="442131"/>
                </a:lnTo>
                <a:lnTo>
                  <a:pt x="9779767" y="464414"/>
                </a:lnTo>
                <a:lnTo>
                  <a:pt x="9734421" y="478496"/>
                </a:lnTo>
                <a:lnTo>
                  <a:pt x="9685734" y="483406"/>
                </a:lnTo>
                <a:close/>
              </a:path>
            </a:pathLst>
          </a:custGeom>
          <a:solidFill>
            <a:srgbClr val="FFFAFA"/>
          </a:solidFill>
        </p:spPr>
        <p:txBody>
          <a:bodyPr bIns="0" lIns="0" rIns="0" rtlCol="0" tIns="0" wrap="square"/>
          <a:p/>
        </p:txBody>
      </p:sp>
      <p:sp>
        <p:nvSpPr>
          <p:cNvPr id="1048654" name="bg object 94"/>
          <p:cNvSpPr/>
          <p:nvPr/>
        </p:nvSpPr>
        <p:spPr>
          <a:xfrm>
            <a:off x="1362373" y="0"/>
            <a:ext cx="15390494" cy="10109200"/>
          </a:xfrm>
          <a:custGeom>
            <a:avLst/>
            <a:ahLst/>
            <a:rect l="l" t="t" r="r" b="b"/>
            <a:pathLst>
              <a:path w="15390494" h="10109200">
                <a:moveTo>
                  <a:pt x="15390433" y="10096499"/>
                </a:moveTo>
                <a:lnTo>
                  <a:pt x="0" y="10096499"/>
                </a:lnTo>
                <a:lnTo>
                  <a:pt x="0" y="0"/>
                </a:lnTo>
                <a:lnTo>
                  <a:pt x="15390433" y="0"/>
                </a:lnTo>
                <a:lnTo>
                  <a:pt x="15390433" y="25399"/>
                </a:lnTo>
                <a:lnTo>
                  <a:pt x="31217" y="25399"/>
                </a:lnTo>
                <a:lnTo>
                  <a:pt x="31217" y="647699"/>
                </a:lnTo>
                <a:lnTo>
                  <a:pt x="15390433" y="647699"/>
                </a:lnTo>
                <a:lnTo>
                  <a:pt x="15390433" y="673099"/>
                </a:lnTo>
                <a:lnTo>
                  <a:pt x="31217" y="673099"/>
                </a:lnTo>
                <a:lnTo>
                  <a:pt x="31217" y="10083799"/>
                </a:lnTo>
                <a:lnTo>
                  <a:pt x="15390433" y="10083799"/>
                </a:lnTo>
                <a:lnTo>
                  <a:pt x="15390433" y="10096499"/>
                </a:lnTo>
                <a:close/>
              </a:path>
              <a:path w="15390494" h="10109200">
                <a:moveTo>
                  <a:pt x="15390433" y="647699"/>
                </a:moveTo>
                <a:lnTo>
                  <a:pt x="15359215" y="647699"/>
                </a:lnTo>
                <a:lnTo>
                  <a:pt x="15359215" y="25399"/>
                </a:lnTo>
                <a:lnTo>
                  <a:pt x="15390433" y="25399"/>
                </a:lnTo>
                <a:lnTo>
                  <a:pt x="15390433" y="647699"/>
                </a:lnTo>
                <a:close/>
              </a:path>
              <a:path w="15390494" h="10109200">
                <a:moveTo>
                  <a:pt x="14235526" y="495299"/>
                </a:moveTo>
                <a:lnTo>
                  <a:pt x="13932244" y="495299"/>
                </a:lnTo>
                <a:lnTo>
                  <a:pt x="13925251" y="482599"/>
                </a:lnTo>
                <a:lnTo>
                  <a:pt x="13925251" y="177799"/>
                </a:lnTo>
                <a:lnTo>
                  <a:pt x="14242519" y="177799"/>
                </a:lnTo>
                <a:lnTo>
                  <a:pt x="14242519" y="279399"/>
                </a:lnTo>
                <a:lnTo>
                  <a:pt x="13956438" y="279399"/>
                </a:lnTo>
                <a:lnTo>
                  <a:pt x="13956438" y="457199"/>
                </a:lnTo>
                <a:lnTo>
                  <a:pt x="14242519" y="457199"/>
                </a:lnTo>
                <a:lnTo>
                  <a:pt x="14242519" y="482599"/>
                </a:lnTo>
                <a:lnTo>
                  <a:pt x="14235526" y="495299"/>
                </a:lnTo>
                <a:close/>
              </a:path>
              <a:path w="15390494" h="10109200">
                <a:moveTo>
                  <a:pt x="14844806" y="507999"/>
                </a:moveTo>
                <a:lnTo>
                  <a:pt x="14836815" y="507999"/>
                </a:lnTo>
                <a:lnTo>
                  <a:pt x="14832819" y="495299"/>
                </a:lnTo>
                <a:lnTo>
                  <a:pt x="14823672" y="495299"/>
                </a:lnTo>
                <a:lnTo>
                  <a:pt x="14823672" y="482599"/>
                </a:lnTo>
                <a:lnTo>
                  <a:pt x="14953039" y="355599"/>
                </a:lnTo>
                <a:lnTo>
                  <a:pt x="14823672" y="228599"/>
                </a:lnTo>
                <a:lnTo>
                  <a:pt x="14823672" y="215899"/>
                </a:lnTo>
                <a:lnTo>
                  <a:pt x="14835847" y="203199"/>
                </a:lnTo>
                <a:lnTo>
                  <a:pt x="14845743" y="203199"/>
                </a:lnTo>
                <a:lnTo>
                  <a:pt x="14975110" y="330199"/>
                </a:lnTo>
                <a:lnTo>
                  <a:pt x="15021899" y="330199"/>
                </a:lnTo>
                <a:lnTo>
                  <a:pt x="14997244" y="355599"/>
                </a:lnTo>
                <a:lnTo>
                  <a:pt x="15010180" y="368299"/>
                </a:lnTo>
                <a:lnTo>
                  <a:pt x="14975141" y="368299"/>
                </a:lnTo>
                <a:lnTo>
                  <a:pt x="14848802" y="495299"/>
                </a:lnTo>
                <a:lnTo>
                  <a:pt x="14844806" y="507999"/>
                </a:lnTo>
                <a:close/>
              </a:path>
              <a:path w="15390494" h="10109200">
                <a:moveTo>
                  <a:pt x="15021899" y="330199"/>
                </a:moveTo>
                <a:lnTo>
                  <a:pt x="14975110" y="330199"/>
                </a:lnTo>
                <a:lnTo>
                  <a:pt x="15104477" y="203199"/>
                </a:lnTo>
                <a:lnTo>
                  <a:pt x="15114373" y="203199"/>
                </a:lnTo>
                <a:lnTo>
                  <a:pt x="15126548" y="215899"/>
                </a:lnTo>
                <a:lnTo>
                  <a:pt x="15126611" y="228599"/>
                </a:lnTo>
                <a:lnTo>
                  <a:pt x="15120523" y="228599"/>
                </a:lnTo>
                <a:lnTo>
                  <a:pt x="15021899" y="330199"/>
                </a:lnTo>
                <a:close/>
              </a:path>
              <a:path w="15390494" h="10109200">
                <a:moveTo>
                  <a:pt x="14242519" y="457199"/>
                </a:moveTo>
                <a:lnTo>
                  <a:pt x="14211270" y="457199"/>
                </a:lnTo>
                <a:lnTo>
                  <a:pt x="14211270" y="279399"/>
                </a:lnTo>
                <a:lnTo>
                  <a:pt x="14242519" y="279399"/>
                </a:lnTo>
                <a:lnTo>
                  <a:pt x="14242519" y="457199"/>
                </a:lnTo>
                <a:close/>
              </a:path>
              <a:path w="15390494" h="10109200">
                <a:moveTo>
                  <a:pt x="15126611" y="495299"/>
                </a:moveTo>
                <a:lnTo>
                  <a:pt x="15098421" y="495299"/>
                </a:lnTo>
                <a:lnTo>
                  <a:pt x="14975141" y="368299"/>
                </a:lnTo>
                <a:lnTo>
                  <a:pt x="15010180" y="368299"/>
                </a:lnTo>
                <a:lnTo>
                  <a:pt x="15126611" y="482599"/>
                </a:lnTo>
                <a:lnTo>
                  <a:pt x="15126611" y="495299"/>
                </a:lnTo>
                <a:close/>
              </a:path>
              <a:path w="15390494" h="10109200">
                <a:moveTo>
                  <a:pt x="13312506" y="495299"/>
                </a:moveTo>
                <a:lnTo>
                  <a:pt x="13009255" y="495299"/>
                </a:lnTo>
                <a:lnTo>
                  <a:pt x="13002262" y="482599"/>
                </a:lnTo>
                <a:lnTo>
                  <a:pt x="13002262" y="469899"/>
                </a:lnTo>
                <a:lnTo>
                  <a:pt x="13009255" y="457199"/>
                </a:lnTo>
                <a:lnTo>
                  <a:pt x="13312506" y="457199"/>
                </a:lnTo>
                <a:lnTo>
                  <a:pt x="13319499" y="469899"/>
                </a:lnTo>
                <a:lnTo>
                  <a:pt x="13319499" y="482599"/>
                </a:lnTo>
                <a:lnTo>
                  <a:pt x="13312506" y="495299"/>
                </a:lnTo>
                <a:close/>
              </a:path>
              <a:path w="15390494" h="10109200">
                <a:moveTo>
                  <a:pt x="15113468" y="507999"/>
                </a:moveTo>
                <a:lnTo>
                  <a:pt x="15105476" y="507999"/>
                </a:lnTo>
                <a:lnTo>
                  <a:pt x="15101480" y="495299"/>
                </a:lnTo>
                <a:lnTo>
                  <a:pt x="15117464" y="495299"/>
                </a:lnTo>
                <a:lnTo>
                  <a:pt x="15113468" y="507999"/>
                </a:lnTo>
                <a:close/>
              </a:path>
              <a:path w="15390494" h="10109200">
                <a:moveTo>
                  <a:pt x="15390433" y="10083799"/>
                </a:moveTo>
                <a:lnTo>
                  <a:pt x="15359215" y="10083799"/>
                </a:lnTo>
                <a:lnTo>
                  <a:pt x="15359215" y="673099"/>
                </a:lnTo>
                <a:lnTo>
                  <a:pt x="15390433" y="673099"/>
                </a:lnTo>
                <a:lnTo>
                  <a:pt x="15390433" y="10083799"/>
                </a:lnTo>
                <a:close/>
              </a:path>
              <a:path w="15390494" h="10109200">
                <a:moveTo>
                  <a:pt x="12042031" y="1308099"/>
                </a:moveTo>
                <a:lnTo>
                  <a:pt x="2505518" y="1308099"/>
                </a:lnTo>
                <a:lnTo>
                  <a:pt x="2462038" y="1295399"/>
                </a:lnTo>
                <a:lnTo>
                  <a:pt x="2421983" y="1269999"/>
                </a:lnTo>
                <a:lnTo>
                  <a:pt x="2386083" y="1244599"/>
                </a:lnTo>
                <a:lnTo>
                  <a:pt x="2355069" y="1219199"/>
                </a:lnTo>
                <a:lnTo>
                  <a:pt x="2329675" y="1181099"/>
                </a:lnTo>
                <a:lnTo>
                  <a:pt x="2310630" y="1142999"/>
                </a:lnTo>
                <a:lnTo>
                  <a:pt x="2298667" y="1092199"/>
                </a:lnTo>
                <a:lnTo>
                  <a:pt x="2294516" y="1054099"/>
                </a:lnTo>
                <a:lnTo>
                  <a:pt x="2298668" y="1003299"/>
                </a:lnTo>
                <a:lnTo>
                  <a:pt x="2310634" y="965199"/>
                </a:lnTo>
                <a:lnTo>
                  <a:pt x="2329682" y="927099"/>
                </a:lnTo>
                <a:lnTo>
                  <a:pt x="2355080" y="888999"/>
                </a:lnTo>
                <a:lnTo>
                  <a:pt x="2386095" y="850899"/>
                </a:lnTo>
                <a:lnTo>
                  <a:pt x="2421997" y="825499"/>
                </a:lnTo>
                <a:lnTo>
                  <a:pt x="2462051" y="812799"/>
                </a:lnTo>
                <a:lnTo>
                  <a:pt x="2505526" y="800099"/>
                </a:lnTo>
                <a:lnTo>
                  <a:pt x="12042031" y="800099"/>
                </a:lnTo>
                <a:lnTo>
                  <a:pt x="12085511" y="812799"/>
                </a:lnTo>
                <a:lnTo>
                  <a:pt x="12125566" y="825499"/>
                </a:lnTo>
                <a:lnTo>
                  <a:pt x="2506210" y="825499"/>
                </a:lnTo>
                <a:lnTo>
                  <a:pt x="2463822" y="838199"/>
                </a:lnTo>
                <a:lnTo>
                  <a:pt x="2425444" y="863599"/>
                </a:lnTo>
                <a:lnTo>
                  <a:pt x="2391991" y="888999"/>
                </a:lnTo>
                <a:lnTo>
                  <a:pt x="2364377" y="927099"/>
                </a:lnTo>
                <a:lnTo>
                  <a:pt x="2343519" y="965199"/>
                </a:lnTo>
                <a:lnTo>
                  <a:pt x="2330333" y="1003299"/>
                </a:lnTo>
                <a:lnTo>
                  <a:pt x="2325734" y="1054099"/>
                </a:lnTo>
                <a:lnTo>
                  <a:pt x="2330333" y="1092199"/>
                </a:lnTo>
                <a:lnTo>
                  <a:pt x="2343519" y="1142999"/>
                </a:lnTo>
                <a:lnTo>
                  <a:pt x="2364377" y="1181099"/>
                </a:lnTo>
                <a:lnTo>
                  <a:pt x="2391991" y="1206499"/>
                </a:lnTo>
                <a:lnTo>
                  <a:pt x="2425444" y="1244599"/>
                </a:lnTo>
                <a:lnTo>
                  <a:pt x="2463822" y="1257299"/>
                </a:lnTo>
                <a:lnTo>
                  <a:pt x="2506210" y="1269999"/>
                </a:lnTo>
                <a:lnTo>
                  <a:pt x="2551690" y="1282699"/>
                </a:lnTo>
                <a:lnTo>
                  <a:pt x="12105538" y="1282699"/>
                </a:lnTo>
                <a:lnTo>
                  <a:pt x="12085511" y="1295399"/>
                </a:lnTo>
                <a:lnTo>
                  <a:pt x="12042031" y="1308099"/>
                </a:lnTo>
                <a:close/>
              </a:path>
              <a:path w="15390494" h="10109200">
                <a:moveTo>
                  <a:pt x="12105538" y="1282699"/>
                </a:moveTo>
                <a:lnTo>
                  <a:pt x="11995859" y="1282699"/>
                </a:lnTo>
                <a:lnTo>
                  <a:pt x="12041339" y="1269999"/>
                </a:lnTo>
                <a:lnTo>
                  <a:pt x="12083726" y="1257299"/>
                </a:lnTo>
                <a:lnTo>
                  <a:pt x="12122105" y="1244599"/>
                </a:lnTo>
                <a:lnTo>
                  <a:pt x="12155558" y="1206499"/>
                </a:lnTo>
                <a:lnTo>
                  <a:pt x="12183172" y="1181099"/>
                </a:lnTo>
                <a:lnTo>
                  <a:pt x="12204030" y="1142999"/>
                </a:lnTo>
                <a:lnTo>
                  <a:pt x="12217216" y="1092199"/>
                </a:lnTo>
                <a:lnTo>
                  <a:pt x="12221815" y="1054099"/>
                </a:lnTo>
                <a:lnTo>
                  <a:pt x="12217216" y="1003299"/>
                </a:lnTo>
                <a:lnTo>
                  <a:pt x="12204030" y="965199"/>
                </a:lnTo>
                <a:lnTo>
                  <a:pt x="12183172" y="927099"/>
                </a:lnTo>
                <a:lnTo>
                  <a:pt x="12155558" y="888999"/>
                </a:lnTo>
                <a:lnTo>
                  <a:pt x="12122105" y="863599"/>
                </a:lnTo>
                <a:lnTo>
                  <a:pt x="12083726" y="838199"/>
                </a:lnTo>
                <a:lnTo>
                  <a:pt x="12041339" y="825499"/>
                </a:lnTo>
                <a:lnTo>
                  <a:pt x="12125566" y="825499"/>
                </a:lnTo>
                <a:lnTo>
                  <a:pt x="12161466" y="850899"/>
                </a:lnTo>
                <a:lnTo>
                  <a:pt x="12192479" y="888999"/>
                </a:lnTo>
                <a:lnTo>
                  <a:pt x="12217874" y="927099"/>
                </a:lnTo>
                <a:lnTo>
                  <a:pt x="12236919" y="965199"/>
                </a:lnTo>
                <a:lnTo>
                  <a:pt x="12248882" y="1003299"/>
                </a:lnTo>
                <a:lnTo>
                  <a:pt x="12253032" y="1054099"/>
                </a:lnTo>
                <a:lnTo>
                  <a:pt x="12248882" y="1092199"/>
                </a:lnTo>
                <a:lnTo>
                  <a:pt x="12236919" y="1142999"/>
                </a:lnTo>
                <a:lnTo>
                  <a:pt x="12217874" y="1181099"/>
                </a:lnTo>
                <a:lnTo>
                  <a:pt x="12192479" y="1219199"/>
                </a:lnTo>
                <a:lnTo>
                  <a:pt x="12161466" y="1244599"/>
                </a:lnTo>
                <a:lnTo>
                  <a:pt x="12125566" y="1269999"/>
                </a:lnTo>
                <a:lnTo>
                  <a:pt x="12105538" y="1282699"/>
                </a:lnTo>
                <a:close/>
              </a:path>
              <a:path w="15390494" h="10109200">
                <a:moveTo>
                  <a:pt x="14718733" y="838199"/>
                </a:moveTo>
                <a:lnTo>
                  <a:pt x="14679344" y="838199"/>
                </a:lnTo>
                <a:lnTo>
                  <a:pt x="14688672" y="825499"/>
                </a:lnTo>
                <a:lnTo>
                  <a:pt x="14709409" y="825499"/>
                </a:lnTo>
                <a:lnTo>
                  <a:pt x="14718733" y="838199"/>
                </a:lnTo>
                <a:close/>
              </a:path>
              <a:path w="15390494" h="10109200">
                <a:moveTo>
                  <a:pt x="14650912" y="952499"/>
                </a:moveTo>
                <a:lnTo>
                  <a:pt x="14523324" y="952499"/>
                </a:lnTo>
                <a:lnTo>
                  <a:pt x="14620475" y="939799"/>
                </a:lnTo>
                <a:lnTo>
                  <a:pt x="14622191" y="939799"/>
                </a:lnTo>
                <a:lnTo>
                  <a:pt x="14665616" y="850899"/>
                </a:lnTo>
                <a:lnTo>
                  <a:pt x="14671502" y="838199"/>
                </a:lnTo>
                <a:lnTo>
                  <a:pt x="14726558" y="838199"/>
                </a:lnTo>
                <a:lnTo>
                  <a:pt x="14732422" y="850899"/>
                </a:lnTo>
                <a:lnTo>
                  <a:pt x="14738501" y="863599"/>
                </a:lnTo>
                <a:lnTo>
                  <a:pt x="14693462" y="863599"/>
                </a:lnTo>
                <a:lnTo>
                  <a:pt x="14650912" y="952499"/>
                </a:lnTo>
                <a:close/>
              </a:path>
              <a:path w="15390494" h="10109200">
                <a:moveTo>
                  <a:pt x="12978037" y="977899"/>
                </a:moveTo>
                <a:lnTo>
                  <a:pt x="12846235" y="977899"/>
                </a:lnTo>
                <a:lnTo>
                  <a:pt x="12847921" y="952499"/>
                </a:lnTo>
                <a:lnTo>
                  <a:pt x="12918193" y="952499"/>
                </a:lnTo>
                <a:lnTo>
                  <a:pt x="12897276" y="939799"/>
                </a:lnTo>
                <a:lnTo>
                  <a:pt x="12874226" y="927099"/>
                </a:lnTo>
                <a:lnTo>
                  <a:pt x="12934738" y="927099"/>
                </a:lnTo>
                <a:lnTo>
                  <a:pt x="12922501" y="888999"/>
                </a:lnTo>
                <a:lnTo>
                  <a:pt x="12920315" y="876299"/>
                </a:lnTo>
                <a:lnTo>
                  <a:pt x="12925310" y="863599"/>
                </a:lnTo>
                <a:lnTo>
                  <a:pt x="12950503" y="863599"/>
                </a:lnTo>
                <a:lnTo>
                  <a:pt x="12952657" y="876299"/>
                </a:lnTo>
                <a:lnTo>
                  <a:pt x="12978037" y="977899"/>
                </a:lnTo>
                <a:close/>
              </a:path>
              <a:path w="15390494" h="10109200">
                <a:moveTo>
                  <a:pt x="14874744" y="952499"/>
                </a:moveTo>
                <a:lnTo>
                  <a:pt x="14746876" y="952499"/>
                </a:lnTo>
                <a:lnTo>
                  <a:pt x="14704326" y="863599"/>
                </a:lnTo>
                <a:lnTo>
                  <a:pt x="14738501" y="863599"/>
                </a:lnTo>
                <a:lnTo>
                  <a:pt x="14774972" y="939799"/>
                </a:lnTo>
                <a:lnTo>
                  <a:pt x="14777594" y="939799"/>
                </a:lnTo>
                <a:lnTo>
                  <a:pt x="14874744" y="952499"/>
                </a:lnTo>
                <a:close/>
              </a:path>
              <a:path w="15390494" h="10109200">
                <a:moveTo>
                  <a:pt x="4260715" y="1231899"/>
                </a:moveTo>
                <a:lnTo>
                  <a:pt x="4244481" y="1231899"/>
                </a:lnTo>
                <a:lnTo>
                  <a:pt x="4141306" y="1130299"/>
                </a:lnTo>
                <a:lnTo>
                  <a:pt x="4034428" y="1130299"/>
                </a:lnTo>
                <a:lnTo>
                  <a:pt x="4011862" y="1117599"/>
                </a:lnTo>
                <a:lnTo>
                  <a:pt x="3991804" y="1104899"/>
                </a:lnTo>
                <a:lnTo>
                  <a:pt x="3967169" y="1066799"/>
                </a:lnTo>
                <a:lnTo>
                  <a:pt x="3954851" y="1028699"/>
                </a:lnTo>
                <a:lnTo>
                  <a:pt x="3954851" y="990599"/>
                </a:lnTo>
                <a:lnTo>
                  <a:pt x="3967169" y="952499"/>
                </a:lnTo>
                <a:lnTo>
                  <a:pt x="3991804" y="914399"/>
                </a:lnTo>
                <a:lnTo>
                  <a:pt x="4025937" y="888999"/>
                </a:lnTo>
                <a:lnTo>
                  <a:pt x="4064696" y="876299"/>
                </a:lnTo>
                <a:lnTo>
                  <a:pt x="4104993" y="876299"/>
                </a:lnTo>
                <a:lnTo>
                  <a:pt x="4143743" y="888999"/>
                </a:lnTo>
                <a:lnTo>
                  <a:pt x="4160803" y="901699"/>
                </a:lnTo>
                <a:lnTo>
                  <a:pt x="4065628" y="901699"/>
                </a:lnTo>
                <a:lnTo>
                  <a:pt x="4047028" y="914399"/>
                </a:lnTo>
                <a:lnTo>
                  <a:pt x="4029575" y="927099"/>
                </a:lnTo>
                <a:lnTo>
                  <a:pt x="4013843" y="939799"/>
                </a:lnTo>
                <a:lnTo>
                  <a:pt x="3991823" y="965199"/>
                </a:lnTo>
                <a:lnTo>
                  <a:pt x="3984479" y="1003299"/>
                </a:lnTo>
                <a:lnTo>
                  <a:pt x="3991810" y="1041399"/>
                </a:lnTo>
                <a:lnTo>
                  <a:pt x="4013812" y="1079499"/>
                </a:lnTo>
                <a:lnTo>
                  <a:pt x="4041660" y="1092199"/>
                </a:lnTo>
                <a:lnTo>
                  <a:pt x="4073942" y="1104899"/>
                </a:lnTo>
                <a:lnTo>
                  <a:pt x="4168559" y="1104899"/>
                </a:lnTo>
                <a:lnTo>
                  <a:pt x="4252598" y="1193799"/>
                </a:lnTo>
                <a:lnTo>
                  <a:pt x="4294201" y="1193799"/>
                </a:lnTo>
                <a:lnTo>
                  <a:pt x="4263649" y="1219199"/>
                </a:lnTo>
                <a:lnTo>
                  <a:pt x="4260715" y="1231899"/>
                </a:lnTo>
                <a:close/>
              </a:path>
              <a:path w="15390494" h="10109200">
                <a:moveTo>
                  <a:pt x="14074754" y="914399"/>
                </a:moveTo>
                <a:lnTo>
                  <a:pt x="13728766" y="914399"/>
                </a:lnTo>
                <a:lnTo>
                  <a:pt x="13721804" y="901699"/>
                </a:lnTo>
                <a:lnTo>
                  <a:pt x="13721804" y="888999"/>
                </a:lnTo>
                <a:lnTo>
                  <a:pt x="13728797" y="876299"/>
                </a:lnTo>
                <a:lnTo>
                  <a:pt x="14074754" y="876299"/>
                </a:lnTo>
                <a:lnTo>
                  <a:pt x="14081747" y="888999"/>
                </a:lnTo>
                <a:lnTo>
                  <a:pt x="14081747" y="901699"/>
                </a:lnTo>
                <a:lnTo>
                  <a:pt x="14074754" y="914399"/>
                </a:lnTo>
                <a:close/>
              </a:path>
              <a:path w="15390494" h="10109200">
                <a:moveTo>
                  <a:pt x="12823634" y="1244599"/>
                </a:moveTo>
                <a:lnTo>
                  <a:pt x="12777061" y="1231899"/>
                </a:lnTo>
                <a:lnTo>
                  <a:pt x="12735180" y="1219199"/>
                </a:lnTo>
                <a:lnTo>
                  <a:pt x="12699675" y="1193799"/>
                </a:lnTo>
                <a:lnTo>
                  <a:pt x="12672229" y="1155699"/>
                </a:lnTo>
                <a:lnTo>
                  <a:pt x="12654526" y="1117599"/>
                </a:lnTo>
                <a:lnTo>
                  <a:pt x="12648251" y="1066799"/>
                </a:lnTo>
                <a:lnTo>
                  <a:pt x="12654529" y="1015999"/>
                </a:lnTo>
                <a:lnTo>
                  <a:pt x="12672237" y="977899"/>
                </a:lnTo>
                <a:lnTo>
                  <a:pt x="12699691" y="939799"/>
                </a:lnTo>
                <a:lnTo>
                  <a:pt x="12735204" y="914399"/>
                </a:lnTo>
                <a:lnTo>
                  <a:pt x="12777090" y="901699"/>
                </a:lnTo>
                <a:lnTo>
                  <a:pt x="12823665" y="888999"/>
                </a:lnTo>
                <a:lnTo>
                  <a:pt x="12853905" y="888999"/>
                </a:lnTo>
                <a:lnTo>
                  <a:pt x="12882819" y="901699"/>
                </a:lnTo>
                <a:lnTo>
                  <a:pt x="12909924" y="914399"/>
                </a:lnTo>
                <a:lnTo>
                  <a:pt x="12934738" y="927099"/>
                </a:lnTo>
                <a:lnTo>
                  <a:pt x="12778105" y="927099"/>
                </a:lnTo>
                <a:lnTo>
                  <a:pt x="12738528" y="952499"/>
                </a:lnTo>
                <a:lnTo>
                  <a:pt x="12707295" y="977899"/>
                </a:lnTo>
                <a:lnTo>
                  <a:pt x="12686801" y="1015999"/>
                </a:lnTo>
                <a:lnTo>
                  <a:pt x="12679438" y="1066799"/>
                </a:lnTo>
                <a:lnTo>
                  <a:pt x="12686801" y="1117599"/>
                </a:lnTo>
                <a:lnTo>
                  <a:pt x="12707295" y="1155699"/>
                </a:lnTo>
                <a:lnTo>
                  <a:pt x="12738528" y="1181099"/>
                </a:lnTo>
                <a:lnTo>
                  <a:pt x="12778105" y="1206499"/>
                </a:lnTo>
                <a:lnTo>
                  <a:pt x="12929851" y="1206499"/>
                </a:lnTo>
                <a:lnTo>
                  <a:pt x="12912095" y="1219199"/>
                </a:lnTo>
                <a:lnTo>
                  <a:pt x="12870208" y="1231899"/>
                </a:lnTo>
                <a:lnTo>
                  <a:pt x="12823634" y="1244599"/>
                </a:lnTo>
                <a:close/>
              </a:path>
              <a:path w="15390494" h="10109200">
                <a:moveTo>
                  <a:pt x="4294201" y="1193799"/>
                </a:moveTo>
                <a:lnTo>
                  <a:pt x="4252598" y="1193799"/>
                </a:lnTo>
                <a:lnTo>
                  <a:pt x="4270267" y="1168399"/>
                </a:lnTo>
                <a:lnTo>
                  <a:pt x="4186229" y="1092199"/>
                </a:lnTo>
                <a:lnTo>
                  <a:pt x="4144646" y="1092199"/>
                </a:lnTo>
                <a:lnTo>
                  <a:pt x="4150484" y="1079499"/>
                </a:lnTo>
                <a:lnTo>
                  <a:pt x="4155947" y="1079499"/>
                </a:lnTo>
                <a:lnTo>
                  <a:pt x="4161286" y="1066799"/>
                </a:lnTo>
                <a:lnTo>
                  <a:pt x="4165843" y="1066799"/>
                </a:lnTo>
                <a:lnTo>
                  <a:pt x="4170058" y="1054099"/>
                </a:lnTo>
                <a:lnTo>
                  <a:pt x="4182552" y="1028699"/>
                </a:lnTo>
                <a:lnTo>
                  <a:pt x="4184367" y="990599"/>
                </a:lnTo>
                <a:lnTo>
                  <a:pt x="4155760" y="939799"/>
                </a:lnTo>
                <a:lnTo>
                  <a:pt x="4122575" y="914399"/>
                </a:lnTo>
                <a:lnTo>
                  <a:pt x="4103975" y="901699"/>
                </a:lnTo>
                <a:lnTo>
                  <a:pt x="4160803" y="901699"/>
                </a:lnTo>
                <a:lnTo>
                  <a:pt x="4177862" y="914399"/>
                </a:lnTo>
                <a:lnTo>
                  <a:pt x="4202116" y="952499"/>
                </a:lnTo>
                <a:lnTo>
                  <a:pt x="4214344" y="990599"/>
                </a:lnTo>
                <a:lnTo>
                  <a:pt x="4214637" y="1028699"/>
                </a:lnTo>
                <a:lnTo>
                  <a:pt x="4203086" y="1066799"/>
                </a:lnTo>
                <a:lnTo>
                  <a:pt x="4309477" y="1168399"/>
                </a:lnTo>
                <a:lnTo>
                  <a:pt x="4309477" y="1181099"/>
                </a:lnTo>
                <a:lnTo>
                  <a:pt x="4294201" y="1193799"/>
                </a:lnTo>
                <a:close/>
              </a:path>
              <a:path w="15390494" h="10109200">
                <a:moveTo>
                  <a:pt x="760468" y="1079499"/>
                </a:moveTo>
                <a:lnTo>
                  <a:pt x="344926" y="1079499"/>
                </a:lnTo>
                <a:lnTo>
                  <a:pt x="342242" y="1066799"/>
                </a:lnTo>
                <a:lnTo>
                  <a:pt x="344926" y="1054099"/>
                </a:lnTo>
                <a:lnTo>
                  <a:pt x="539289" y="927099"/>
                </a:lnTo>
                <a:lnTo>
                  <a:pt x="556546" y="927099"/>
                </a:lnTo>
                <a:lnTo>
                  <a:pt x="560861" y="939799"/>
                </a:lnTo>
                <a:lnTo>
                  <a:pt x="563133" y="939799"/>
                </a:lnTo>
                <a:lnTo>
                  <a:pt x="563026" y="952499"/>
                </a:lnTo>
                <a:lnTo>
                  <a:pt x="556272" y="952499"/>
                </a:lnTo>
                <a:lnTo>
                  <a:pt x="410609" y="1054099"/>
                </a:lnTo>
                <a:lnTo>
                  <a:pt x="760468" y="1054099"/>
                </a:lnTo>
                <a:lnTo>
                  <a:pt x="760468" y="1079499"/>
                </a:lnTo>
                <a:close/>
              </a:path>
              <a:path w="15390494" h="10109200">
                <a:moveTo>
                  <a:pt x="1361319" y="1206499"/>
                </a:moveTo>
                <a:lnTo>
                  <a:pt x="1342745" y="1206499"/>
                </a:lnTo>
                <a:lnTo>
                  <a:pt x="1339748" y="1193799"/>
                </a:lnTo>
                <a:lnTo>
                  <a:pt x="1337475" y="1193799"/>
                </a:lnTo>
                <a:lnTo>
                  <a:pt x="1337582" y="1181099"/>
                </a:lnTo>
                <a:lnTo>
                  <a:pt x="1344337" y="1181099"/>
                </a:lnTo>
                <a:lnTo>
                  <a:pt x="1490000" y="1079499"/>
                </a:lnTo>
                <a:lnTo>
                  <a:pt x="1140140" y="1079499"/>
                </a:lnTo>
                <a:lnTo>
                  <a:pt x="1140140" y="1054099"/>
                </a:lnTo>
                <a:lnTo>
                  <a:pt x="1490000" y="1054099"/>
                </a:lnTo>
                <a:lnTo>
                  <a:pt x="1344337" y="952499"/>
                </a:lnTo>
                <a:lnTo>
                  <a:pt x="1337559" y="952499"/>
                </a:lnTo>
                <a:lnTo>
                  <a:pt x="1337458" y="939799"/>
                </a:lnTo>
                <a:lnTo>
                  <a:pt x="1339748" y="939799"/>
                </a:lnTo>
                <a:lnTo>
                  <a:pt x="1344080" y="927099"/>
                </a:lnTo>
                <a:lnTo>
                  <a:pt x="1361319" y="927099"/>
                </a:lnTo>
                <a:lnTo>
                  <a:pt x="1555682" y="1054099"/>
                </a:lnTo>
                <a:lnTo>
                  <a:pt x="1558367" y="1066799"/>
                </a:lnTo>
                <a:lnTo>
                  <a:pt x="1555682" y="1079499"/>
                </a:lnTo>
                <a:lnTo>
                  <a:pt x="1361319" y="1206499"/>
                </a:lnTo>
                <a:close/>
              </a:path>
              <a:path w="15390494" h="10109200">
                <a:moveTo>
                  <a:pt x="14639432" y="965199"/>
                </a:moveTo>
                <a:lnTo>
                  <a:pt x="14504640" y="965199"/>
                </a:lnTo>
                <a:lnTo>
                  <a:pt x="14513280" y="952499"/>
                </a:lnTo>
                <a:lnTo>
                  <a:pt x="14645974" y="952499"/>
                </a:lnTo>
                <a:lnTo>
                  <a:pt x="14639432" y="965199"/>
                </a:lnTo>
                <a:close/>
              </a:path>
              <a:path w="15390494" h="10109200">
                <a:moveTo>
                  <a:pt x="14893428" y="965199"/>
                </a:moveTo>
                <a:lnTo>
                  <a:pt x="14758411" y="965199"/>
                </a:lnTo>
                <a:lnTo>
                  <a:pt x="14751862" y="952499"/>
                </a:lnTo>
                <a:lnTo>
                  <a:pt x="14884789" y="952499"/>
                </a:lnTo>
                <a:lnTo>
                  <a:pt x="14893428" y="965199"/>
                </a:lnTo>
                <a:close/>
              </a:path>
              <a:path w="15390494" h="10109200">
                <a:moveTo>
                  <a:pt x="14604314" y="1092199"/>
                </a:moveTo>
                <a:lnTo>
                  <a:pt x="14572867" y="1092199"/>
                </a:lnTo>
                <a:lnTo>
                  <a:pt x="14571431" y="1079499"/>
                </a:lnTo>
                <a:lnTo>
                  <a:pt x="14502721" y="1015999"/>
                </a:lnTo>
                <a:lnTo>
                  <a:pt x="14496299" y="1003299"/>
                </a:lnTo>
                <a:lnTo>
                  <a:pt x="14492489" y="1003299"/>
                </a:lnTo>
                <a:lnTo>
                  <a:pt x="14491429" y="990599"/>
                </a:lnTo>
                <a:lnTo>
                  <a:pt x="14493261" y="977899"/>
                </a:lnTo>
                <a:lnTo>
                  <a:pt x="14497827" y="965199"/>
                </a:lnTo>
                <a:lnTo>
                  <a:pt x="14622847" y="965199"/>
                </a:lnTo>
                <a:lnTo>
                  <a:pt x="14524479" y="990599"/>
                </a:lnTo>
                <a:lnTo>
                  <a:pt x="14524292" y="990599"/>
                </a:lnTo>
                <a:lnTo>
                  <a:pt x="14593159" y="1066799"/>
                </a:lnTo>
                <a:lnTo>
                  <a:pt x="14598840" y="1066799"/>
                </a:lnTo>
                <a:lnTo>
                  <a:pt x="14602598" y="1079499"/>
                </a:lnTo>
                <a:lnTo>
                  <a:pt x="14604314" y="1092199"/>
                </a:lnTo>
                <a:close/>
              </a:path>
              <a:path w="15390494" h="10109200">
                <a:moveTo>
                  <a:pt x="14825077" y="1092199"/>
                </a:moveTo>
                <a:lnTo>
                  <a:pt x="14793421" y="1092199"/>
                </a:lnTo>
                <a:lnTo>
                  <a:pt x="14795162" y="1079499"/>
                </a:lnTo>
                <a:lnTo>
                  <a:pt x="14798929" y="1066799"/>
                </a:lnTo>
                <a:lnTo>
                  <a:pt x="14804598" y="1066799"/>
                </a:lnTo>
                <a:lnTo>
                  <a:pt x="14873465" y="990599"/>
                </a:lnTo>
                <a:lnTo>
                  <a:pt x="14774910" y="965199"/>
                </a:lnTo>
                <a:lnTo>
                  <a:pt x="14900242" y="965199"/>
                </a:lnTo>
                <a:lnTo>
                  <a:pt x="14904807" y="977899"/>
                </a:lnTo>
                <a:lnTo>
                  <a:pt x="14906632" y="990599"/>
                </a:lnTo>
                <a:lnTo>
                  <a:pt x="14905588" y="1003299"/>
                </a:lnTo>
                <a:lnTo>
                  <a:pt x="14901805" y="1003299"/>
                </a:lnTo>
                <a:lnTo>
                  <a:pt x="14895411" y="1015999"/>
                </a:lnTo>
                <a:lnTo>
                  <a:pt x="14825077" y="1092199"/>
                </a:lnTo>
                <a:close/>
              </a:path>
              <a:path w="15390494" h="10109200">
                <a:moveTo>
                  <a:pt x="12978131" y="990599"/>
                </a:moveTo>
                <a:lnTo>
                  <a:pt x="12961429" y="990599"/>
                </a:lnTo>
                <a:lnTo>
                  <a:pt x="12852573" y="977899"/>
                </a:lnTo>
                <a:lnTo>
                  <a:pt x="12979349" y="977899"/>
                </a:lnTo>
                <a:lnTo>
                  <a:pt x="12978131" y="990599"/>
                </a:lnTo>
                <a:close/>
              </a:path>
              <a:path w="15390494" h="10109200">
                <a:moveTo>
                  <a:pt x="14074754" y="1066799"/>
                </a:moveTo>
                <a:lnTo>
                  <a:pt x="13728766" y="1066799"/>
                </a:lnTo>
                <a:lnTo>
                  <a:pt x="13721804" y="1054099"/>
                </a:lnTo>
                <a:lnTo>
                  <a:pt x="13721804" y="1041399"/>
                </a:lnTo>
                <a:lnTo>
                  <a:pt x="13728797" y="1028699"/>
                </a:lnTo>
                <a:lnTo>
                  <a:pt x="14074754" y="1028699"/>
                </a:lnTo>
                <a:lnTo>
                  <a:pt x="14081747" y="1041399"/>
                </a:lnTo>
                <a:lnTo>
                  <a:pt x="14081747" y="1054099"/>
                </a:lnTo>
                <a:lnTo>
                  <a:pt x="14074754" y="1066799"/>
                </a:lnTo>
                <a:close/>
              </a:path>
              <a:path w="15390494" h="10109200">
                <a:moveTo>
                  <a:pt x="12929851" y="1206499"/>
                </a:moveTo>
                <a:lnTo>
                  <a:pt x="12869163" y="1206499"/>
                </a:lnTo>
                <a:lnTo>
                  <a:pt x="12908740" y="1181099"/>
                </a:lnTo>
                <a:lnTo>
                  <a:pt x="12939972" y="1155699"/>
                </a:lnTo>
                <a:lnTo>
                  <a:pt x="12960466" y="1117599"/>
                </a:lnTo>
                <a:lnTo>
                  <a:pt x="12967829" y="1066799"/>
                </a:lnTo>
                <a:lnTo>
                  <a:pt x="12967829" y="1054099"/>
                </a:lnTo>
                <a:lnTo>
                  <a:pt x="12999047" y="1054099"/>
                </a:lnTo>
                <a:lnTo>
                  <a:pt x="12999047" y="1066799"/>
                </a:lnTo>
                <a:lnTo>
                  <a:pt x="12992770" y="1117599"/>
                </a:lnTo>
                <a:lnTo>
                  <a:pt x="12975061" y="1155699"/>
                </a:lnTo>
                <a:lnTo>
                  <a:pt x="12947608" y="1193799"/>
                </a:lnTo>
                <a:lnTo>
                  <a:pt x="12929851" y="1206499"/>
                </a:lnTo>
                <a:close/>
              </a:path>
              <a:path w="15390494" h="10109200">
                <a:moveTo>
                  <a:pt x="557864" y="1206499"/>
                </a:moveTo>
                <a:lnTo>
                  <a:pt x="539289" y="1206499"/>
                </a:lnTo>
                <a:lnTo>
                  <a:pt x="349359" y="1079499"/>
                </a:lnTo>
                <a:lnTo>
                  <a:pt x="410609" y="1079499"/>
                </a:lnTo>
                <a:lnTo>
                  <a:pt x="556272" y="1181099"/>
                </a:lnTo>
                <a:lnTo>
                  <a:pt x="563050" y="1181099"/>
                </a:lnTo>
                <a:lnTo>
                  <a:pt x="563151" y="1193799"/>
                </a:lnTo>
                <a:lnTo>
                  <a:pt x="560861" y="1193799"/>
                </a:lnTo>
                <a:lnTo>
                  <a:pt x="557864" y="1206499"/>
                </a:lnTo>
                <a:close/>
              </a:path>
              <a:path w="15390494" h="10109200">
                <a:moveTo>
                  <a:pt x="4174928" y="1104899"/>
                </a:moveTo>
                <a:lnTo>
                  <a:pt x="4107306" y="1104899"/>
                </a:lnTo>
                <a:lnTo>
                  <a:pt x="4138403" y="1092199"/>
                </a:lnTo>
                <a:lnTo>
                  <a:pt x="4180734" y="1092199"/>
                </a:lnTo>
                <a:lnTo>
                  <a:pt x="4174928" y="1104899"/>
                </a:lnTo>
                <a:close/>
              </a:path>
              <a:path w="15390494" h="10109200">
                <a:moveTo>
                  <a:pt x="14605490" y="1231899"/>
                </a:moveTo>
                <a:lnTo>
                  <a:pt x="14578268" y="1231899"/>
                </a:lnTo>
                <a:lnTo>
                  <a:pt x="14571743" y="1219199"/>
                </a:lnTo>
                <a:lnTo>
                  <a:pt x="14564202" y="1219199"/>
                </a:lnTo>
                <a:lnTo>
                  <a:pt x="14559084" y="1206499"/>
                </a:lnTo>
                <a:lnTo>
                  <a:pt x="14556589" y="1193799"/>
                </a:lnTo>
                <a:lnTo>
                  <a:pt x="14556915" y="1181099"/>
                </a:lnTo>
                <a:lnTo>
                  <a:pt x="14573523" y="1092199"/>
                </a:lnTo>
                <a:lnTo>
                  <a:pt x="14603867" y="1092199"/>
                </a:lnTo>
                <a:lnTo>
                  <a:pt x="14587633" y="1193799"/>
                </a:lnTo>
                <a:lnTo>
                  <a:pt x="14667780" y="1193799"/>
                </a:lnTo>
                <a:lnTo>
                  <a:pt x="14610984" y="1219199"/>
                </a:lnTo>
                <a:lnTo>
                  <a:pt x="14605490" y="1231899"/>
                </a:lnTo>
                <a:close/>
              </a:path>
              <a:path w="15390494" h="10109200">
                <a:moveTo>
                  <a:pt x="14841345" y="1193799"/>
                </a:moveTo>
                <a:lnTo>
                  <a:pt x="14810654" y="1193799"/>
                </a:lnTo>
                <a:lnTo>
                  <a:pt x="14793828" y="1092199"/>
                </a:lnTo>
                <a:lnTo>
                  <a:pt x="14824421" y="1092199"/>
                </a:lnTo>
                <a:lnTo>
                  <a:pt x="14841029" y="1181099"/>
                </a:lnTo>
                <a:lnTo>
                  <a:pt x="14841345" y="1193799"/>
                </a:lnTo>
                <a:close/>
              </a:path>
              <a:path w="15390494" h="10109200">
                <a:moveTo>
                  <a:pt x="4084802" y="1142999"/>
                </a:moveTo>
                <a:lnTo>
                  <a:pt x="4058931" y="1130299"/>
                </a:lnTo>
                <a:lnTo>
                  <a:pt x="4099588" y="1130299"/>
                </a:lnTo>
                <a:lnTo>
                  <a:pt x="4084802" y="1142999"/>
                </a:lnTo>
                <a:close/>
              </a:path>
              <a:path w="15390494" h="10109200">
                <a:moveTo>
                  <a:pt x="14667780" y="1193799"/>
                </a:moveTo>
                <a:lnTo>
                  <a:pt x="14593440" y="1193799"/>
                </a:lnTo>
                <a:lnTo>
                  <a:pt x="14681537" y="1155699"/>
                </a:lnTo>
                <a:lnTo>
                  <a:pt x="14690007" y="1142999"/>
                </a:lnTo>
                <a:lnTo>
                  <a:pt x="14707732" y="1142999"/>
                </a:lnTo>
                <a:lnTo>
                  <a:pt x="14716220" y="1155699"/>
                </a:lnTo>
                <a:lnTo>
                  <a:pt x="14772953" y="1181099"/>
                </a:lnTo>
                <a:lnTo>
                  <a:pt x="14696178" y="1181099"/>
                </a:lnTo>
                <a:lnTo>
                  <a:pt x="14667780" y="1193799"/>
                </a:lnTo>
                <a:close/>
              </a:path>
              <a:path w="15390494" h="10109200">
                <a:moveTo>
                  <a:pt x="14816912" y="1231899"/>
                </a:moveTo>
                <a:lnTo>
                  <a:pt x="14796751" y="1231899"/>
                </a:lnTo>
                <a:lnTo>
                  <a:pt x="14786928" y="1219199"/>
                </a:lnTo>
                <a:lnTo>
                  <a:pt x="14701797" y="1181099"/>
                </a:lnTo>
                <a:lnTo>
                  <a:pt x="14772953" y="1181099"/>
                </a:lnTo>
                <a:lnTo>
                  <a:pt x="14801320" y="1193799"/>
                </a:lnTo>
                <a:lnTo>
                  <a:pt x="14841345" y="1193799"/>
                </a:lnTo>
                <a:lnTo>
                  <a:pt x="14838828" y="1206499"/>
                </a:lnTo>
                <a:lnTo>
                  <a:pt x="14833689" y="1219199"/>
                </a:lnTo>
                <a:lnTo>
                  <a:pt x="14826138" y="1219199"/>
                </a:lnTo>
                <a:lnTo>
                  <a:pt x="14816912" y="1231899"/>
                </a:lnTo>
                <a:close/>
              </a:path>
              <a:path w="15390494" h="10109200">
                <a:moveTo>
                  <a:pt x="14081747" y="1219199"/>
                </a:moveTo>
                <a:lnTo>
                  <a:pt x="13721804" y="1219199"/>
                </a:lnTo>
                <a:lnTo>
                  <a:pt x="13721804" y="1193799"/>
                </a:lnTo>
                <a:lnTo>
                  <a:pt x="14081747" y="1193799"/>
                </a:lnTo>
                <a:lnTo>
                  <a:pt x="14081747" y="1219199"/>
                </a:lnTo>
                <a:close/>
              </a:path>
              <a:path w="15390494" h="10109200">
                <a:moveTo>
                  <a:pt x="15203126" y="9893299"/>
                </a:moveTo>
                <a:lnTo>
                  <a:pt x="187307" y="9893299"/>
                </a:lnTo>
                <a:lnTo>
                  <a:pt x="187307" y="1435099"/>
                </a:lnTo>
                <a:lnTo>
                  <a:pt x="15203126" y="1435099"/>
                </a:lnTo>
                <a:lnTo>
                  <a:pt x="15203126" y="1460499"/>
                </a:lnTo>
                <a:lnTo>
                  <a:pt x="218525" y="1460499"/>
                </a:lnTo>
                <a:lnTo>
                  <a:pt x="218525" y="9867899"/>
                </a:lnTo>
                <a:lnTo>
                  <a:pt x="15203126" y="9867899"/>
                </a:lnTo>
                <a:lnTo>
                  <a:pt x="15203126" y="9893299"/>
                </a:lnTo>
                <a:close/>
              </a:path>
              <a:path w="15390494" h="10109200">
                <a:moveTo>
                  <a:pt x="15203126" y="9867899"/>
                </a:moveTo>
                <a:lnTo>
                  <a:pt x="15171908" y="9867899"/>
                </a:lnTo>
                <a:lnTo>
                  <a:pt x="15171908" y="1460499"/>
                </a:lnTo>
                <a:lnTo>
                  <a:pt x="15203126" y="1460499"/>
                </a:lnTo>
                <a:lnTo>
                  <a:pt x="15203126" y="9867899"/>
                </a:lnTo>
                <a:close/>
              </a:path>
              <a:path w="15390494" h="10109200">
                <a:moveTo>
                  <a:pt x="15384818" y="10109199"/>
                </a:moveTo>
                <a:lnTo>
                  <a:pt x="5630" y="10109199"/>
                </a:lnTo>
                <a:lnTo>
                  <a:pt x="1511" y="10096499"/>
                </a:lnTo>
                <a:lnTo>
                  <a:pt x="15388926" y="10096499"/>
                </a:lnTo>
                <a:lnTo>
                  <a:pt x="15384818" y="10109199"/>
                </a:lnTo>
                <a:close/>
              </a:path>
            </a:pathLst>
          </a:custGeom>
          <a:solidFill>
            <a:srgbClr val="1A1A1A"/>
          </a:solidFill>
        </p:spPr>
        <p:txBody>
          <a:bodyPr bIns="0" lIns="0" rIns="0" rtlCol="0" tIns="0" wrap="square"/>
          <a:p/>
        </p:txBody>
      </p:sp>
      <p:sp>
        <p:nvSpPr>
          <p:cNvPr id="1048655" name="bg object 95"/>
          <p:cNvSpPr/>
          <p:nvPr/>
        </p:nvSpPr>
        <p:spPr>
          <a:xfrm>
            <a:off x="1628055" y="1498616"/>
            <a:ext cx="14883130" cy="8351520"/>
          </a:xfrm>
          <a:custGeom>
            <a:avLst/>
            <a:ahLst/>
            <a:rect l="l" t="t" r="r" b="b"/>
            <a:pathLst>
              <a:path w="14883130" h="8351520">
                <a:moveTo>
                  <a:pt x="14882979" y="8351477"/>
                </a:moveTo>
                <a:lnTo>
                  <a:pt x="0" y="8351477"/>
                </a:lnTo>
                <a:lnTo>
                  <a:pt x="0" y="0"/>
                </a:lnTo>
                <a:lnTo>
                  <a:pt x="14882979" y="0"/>
                </a:lnTo>
                <a:lnTo>
                  <a:pt x="14882979" y="8351477"/>
                </a:lnTo>
                <a:close/>
              </a:path>
            </a:pathLst>
          </a:custGeom>
          <a:solidFill>
            <a:srgbClr val="FFFAFA"/>
          </a:solidFill>
        </p:spPr>
        <p:txBody>
          <a:bodyPr bIns="0" lIns="0" rIns="0" rtlCol="0" tIns="0" wrap="square"/>
          <a:p/>
        </p:txBody>
      </p:sp>
      <p:sp>
        <p:nvSpPr>
          <p:cNvPr id="1048656" name="bg object 96"/>
          <p:cNvSpPr/>
          <p:nvPr/>
        </p:nvSpPr>
        <p:spPr>
          <a:xfrm>
            <a:off x="1989514" y="1725667"/>
            <a:ext cx="14133830" cy="0"/>
          </a:xfrm>
          <a:custGeom>
            <a:avLst/>
            <a:ahLst/>
            <a:rect l="l" t="t" r="r" b="b"/>
            <a:pathLst>
              <a:path w="14133830" h="0">
                <a:moveTo>
                  <a:pt x="0" y="0"/>
                </a:moveTo>
                <a:lnTo>
                  <a:pt x="14133640" y="0"/>
                </a:lnTo>
              </a:path>
            </a:pathLst>
          </a:custGeom>
          <a:ln w="37340">
            <a:solidFill>
              <a:srgbClr val="000000"/>
            </a:solidFill>
          </a:ln>
        </p:spPr>
        <p:txBody>
          <a:bodyPr bIns="0" lIns="0" rIns="0" rtlCol="0" tIns="0" wrap="square"/>
          <a:p/>
        </p:txBody>
      </p:sp>
      <p:sp>
        <p:nvSpPr>
          <p:cNvPr id="1048657" name="bg object 97"/>
          <p:cNvSpPr/>
          <p:nvPr/>
        </p:nvSpPr>
        <p:spPr>
          <a:xfrm>
            <a:off x="2026846" y="3033223"/>
            <a:ext cx="14059535" cy="0"/>
          </a:xfrm>
          <a:custGeom>
            <a:avLst/>
            <a:ahLst/>
            <a:rect l="l" t="t" r="r" b="b"/>
            <a:pathLst>
              <a:path w="14059535" h="0">
                <a:moveTo>
                  <a:pt x="0" y="0"/>
                </a:moveTo>
                <a:lnTo>
                  <a:pt x="14059001" y="0"/>
                </a:lnTo>
              </a:path>
            </a:pathLst>
          </a:custGeom>
          <a:ln w="37340">
            <a:solidFill>
              <a:srgbClr val="000000"/>
            </a:solidFill>
          </a:ln>
        </p:spPr>
        <p:txBody>
          <a:bodyPr bIns="0" lIns="0" rIns="0" rtlCol="0" tIns="0" wrap="square"/>
          <a:p/>
        </p:txBody>
      </p:sp>
      <p:sp>
        <p:nvSpPr>
          <p:cNvPr id="1048658" name="bg object 98"/>
          <p:cNvSpPr/>
          <p:nvPr/>
        </p:nvSpPr>
        <p:spPr>
          <a:xfrm>
            <a:off x="2008187" y="1718388"/>
            <a:ext cx="0" cy="7898130"/>
          </a:xfrm>
          <a:custGeom>
            <a:avLst/>
            <a:ahLst/>
            <a:rect l="l" t="t" r="r" b="b"/>
            <a:pathLst>
              <a:path w="0" h="7898130">
                <a:moveTo>
                  <a:pt x="0" y="7897563"/>
                </a:moveTo>
                <a:lnTo>
                  <a:pt x="0" y="0"/>
                </a:lnTo>
              </a:path>
            </a:pathLst>
          </a:custGeom>
          <a:ln w="37375">
            <a:solidFill>
              <a:srgbClr val="000000"/>
            </a:solidFill>
          </a:ln>
        </p:spPr>
        <p:txBody>
          <a:bodyPr bIns="0" lIns="0" rIns="0" rtlCol="0" tIns="0" wrap="square"/>
          <a:p/>
        </p:txBody>
      </p:sp>
      <p:sp>
        <p:nvSpPr>
          <p:cNvPr id="1048659" name="bg object 99"/>
          <p:cNvSpPr/>
          <p:nvPr/>
        </p:nvSpPr>
        <p:spPr>
          <a:xfrm>
            <a:off x="7281519" y="1718388"/>
            <a:ext cx="0" cy="7898130"/>
          </a:xfrm>
          <a:custGeom>
            <a:avLst/>
            <a:ahLst/>
            <a:rect l="l" t="t" r="r" b="b"/>
            <a:pathLst>
              <a:path w="0" h="7898130">
                <a:moveTo>
                  <a:pt x="0" y="7897563"/>
                </a:moveTo>
                <a:lnTo>
                  <a:pt x="0" y="0"/>
                </a:lnTo>
              </a:path>
            </a:pathLst>
          </a:custGeom>
          <a:ln w="37375">
            <a:solidFill>
              <a:srgbClr val="000000"/>
            </a:solidFill>
          </a:ln>
        </p:spPr>
        <p:txBody>
          <a:bodyPr bIns="0" lIns="0" rIns="0" rtlCol="0" tIns="0" wrap="square"/>
          <a:p/>
        </p:txBody>
      </p:sp>
      <p:sp>
        <p:nvSpPr>
          <p:cNvPr id="1048660" name="bg object 100"/>
          <p:cNvSpPr/>
          <p:nvPr/>
        </p:nvSpPr>
        <p:spPr>
          <a:xfrm>
            <a:off x="16112702" y="1718388"/>
            <a:ext cx="0" cy="7898130"/>
          </a:xfrm>
          <a:custGeom>
            <a:avLst/>
            <a:ahLst/>
            <a:rect l="l" t="t" r="r" b="b"/>
            <a:pathLst>
              <a:path w="0" h="7898130">
                <a:moveTo>
                  <a:pt x="0" y="7897563"/>
                </a:moveTo>
                <a:lnTo>
                  <a:pt x="0" y="0"/>
                </a:lnTo>
              </a:path>
            </a:pathLst>
          </a:custGeom>
          <a:ln w="37375">
            <a:solidFill>
              <a:srgbClr val="000000"/>
            </a:solidFill>
          </a:ln>
        </p:spPr>
        <p:txBody>
          <a:bodyPr bIns="0" lIns="0" rIns="0" rtlCol="0" tIns="0" wrap="square"/>
          <a:p/>
        </p:txBody>
      </p:sp>
      <p:sp>
        <p:nvSpPr>
          <p:cNvPr id="1048661" name="bg object 101"/>
          <p:cNvSpPr/>
          <p:nvPr/>
        </p:nvSpPr>
        <p:spPr>
          <a:xfrm>
            <a:off x="1989514" y="9615952"/>
            <a:ext cx="14133830" cy="0"/>
          </a:xfrm>
          <a:custGeom>
            <a:avLst/>
            <a:ahLst/>
            <a:rect l="l" t="t" r="r" b="b"/>
            <a:pathLst>
              <a:path w="14133830" h="0">
                <a:moveTo>
                  <a:pt x="0" y="0"/>
                </a:moveTo>
                <a:lnTo>
                  <a:pt x="14133640" y="0"/>
                </a:lnTo>
              </a:path>
            </a:pathLst>
          </a:custGeom>
          <a:ln w="37340">
            <a:solidFill>
              <a:srgbClr val="000000"/>
            </a:solidFill>
          </a:ln>
        </p:spPr>
        <p:txBody>
          <a:bodyPr bIns="0" lIns="0" rIns="0" rtlCol="0" tIns="0" wrap="square"/>
          <a:p/>
        </p:txBody>
      </p:sp>
      <p:sp>
        <p:nvSpPr>
          <p:cNvPr id="1048662" name="Holder 2"/>
          <p:cNvSpPr>
            <a:spLocks noGrp="1"/>
          </p:cNvSpPr>
          <p:nvPr>
            <p:ph type="title"/>
          </p:nvPr>
        </p:nvSpPr>
        <p:spPr>
          <a:xfrm>
            <a:off x="5502907" y="4411328"/>
            <a:ext cx="7282185" cy="1464945"/>
          </a:xfrm>
          <a:prstGeom prst="rect"/>
        </p:spPr>
        <p:txBody>
          <a:bodyPr bIns="0" lIns="0" rIns="0" tIns="0" wrap="square">
            <a:spAutoFit/>
          </a:bodyPr>
          <a:lstStyle>
            <a:lvl1pPr>
              <a:defRPr b="1" sz="945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1048663" name="Holder 3"/>
          <p:cNvSpPr>
            <a:spLocks noGrp="1"/>
          </p:cNvSpPr>
          <p:nvPr>
            <p:ph type="body" idx="1"/>
          </p:nvPr>
        </p:nvSpPr>
        <p:spPr>
          <a:xfrm>
            <a:off x="2421153" y="3064006"/>
            <a:ext cx="13445692" cy="6251575"/>
          </a:xfrm>
          <a:prstGeom prst="rect"/>
        </p:spPr>
        <p:txBody>
          <a:bodyPr bIns="0" lIns="0" rIns="0" tIns="0" wrap="square">
            <a:spAutoFit/>
          </a:bodyPr>
          <a:lstStyle>
            <a:lvl1pPr>
              <a:defRPr b="0" sz="225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104866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/>
        </p:spPr>
        <p:txBody>
          <a:bodyPr bIns="0" lIns="0" rIns="0" tIns="0" wrap="square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104866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/>
        </p:spPr>
        <p:txBody>
          <a:bodyPr bIns="0" lIns="0" rIns="0" tIns="0" wrap="square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104866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/>
        </p:spPr>
        <p:txBody>
          <a:bodyPr bIns="0" lIns="0" rIns="0" tIns="0" wrap="square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4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4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object 2"/>
          <p:cNvSpPr/>
          <p:nvPr/>
        </p:nvSpPr>
        <p:spPr>
          <a:xfrm>
            <a:off x="2560038" y="2406067"/>
            <a:ext cx="13167603" cy="852813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742" name="object 3"/>
          <p:cNvSpPr/>
          <p:nvPr/>
        </p:nvSpPr>
        <p:spPr>
          <a:xfrm>
            <a:off x="2560038" y="7199109"/>
            <a:ext cx="13167603" cy="852813"/>
          </a:xfrm>
          <a:prstGeom prst="rect"/>
          <a:blipFill>
            <a:blip xmlns:r="http://schemas.openxmlformats.org/officeDocument/2006/relationships" r:embed="rId2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743" name="object 4"/>
          <p:cNvSpPr/>
          <p:nvPr/>
        </p:nvSpPr>
        <p:spPr>
          <a:xfrm>
            <a:off x="13849094" y="2597785"/>
            <a:ext cx="469900" cy="469900"/>
          </a:xfrm>
          <a:custGeom>
            <a:avLst/>
            <a:ahLst/>
            <a:rect l="l" t="t" r="r" b="b"/>
            <a:pathLst>
              <a:path w="469900" h="469900">
                <a:moveTo>
                  <a:pt x="469748" y="469407"/>
                </a:moveTo>
                <a:lnTo>
                  <a:pt x="0" y="469407"/>
                </a:lnTo>
                <a:lnTo>
                  <a:pt x="0" y="0"/>
                </a:lnTo>
                <a:lnTo>
                  <a:pt x="469748" y="0"/>
                </a:lnTo>
                <a:lnTo>
                  <a:pt x="469748" y="469407"/>
                </a:lnTo>
                <a:close/>
              </a:path>
            </a:pathLst>
          </a:custGeom>
          <a:solidFill>
            <a:srgbClr val="FFF1DB"/>
          </a:solidFill>
        </p:spPr>
        <p:txBody>
          <a:bodyPr bIns="0" lIns="0" rIns="0" rtlCol="0" tIns="0" wrap="square"/>
          <a:p/>
        </p:txBody>
      </p:sp>
      <p:sp>
        <p:nvSpPr>
          <p:cNvPr id="1048744" name="object 5"/>
          <p:cNvSpPr/>
          <p:nvPr/>
        </p:nvSpPr>
        <p:spPr>
          <a:xfrm>
            <a:off x="14446569" y="2597785"/>
            <a:ext cx="469900" cy="469900"/>
          </a:xfrm>
          <a:custGeom>
            <a:avLst/>
            <a:ahLst/>
            <a:rect l="l" t="t" r="r" b="b"/>
            <a:pathLst>
              <a:path w="469900" h="469900">
                <a:moveTo>
                  <a:pt x="469748" y="469407"/>
                </a:moveTo>
                <a:lnTo>
                  <a:pt x="0" y="469407"/>
                </a:lnTo>
                <a:lnTo>
                  <a:pt x="0" y="0"/>
                </a:lnTo>
                <a:lnTo>
                  <a:pt x="469748" y="0"/>
                </a:lnTo>
                <a:lnTo>
                  <a:pt x="469748" y="469407"/>
                </a:lnTo>
                <a:close/>
              </a:path>
            </a:pathLst>
          </a:custGeom>
          <a:solidFill>
            <a:srgbClr val="FFF1DB"/>
          </a:solidFill>
        </p:spPr>
        <p:txBody>
          <a:bodyPr bIns="0" lIns="0" rIns="0" rtlCol="0" tIns="0" wrap="square"/>
          <a:p/>
        </p:txBody>
      </p:sp>
      <p:sp>
        <p:nvSpPr>
          <p:cNvPr id="1048745" name="object 6"/>
          <p:cNvSpPr/>
          <p:nvPr/>
        </p:nvSpPr>
        <p:spPr>
          <a:xfrm>
            <a:off x="15044015" y="2597785"/>
            <a:ext cx="469900" cy="469900"/>
          </a:xfrm>
          <a:custGeom>
            <a:avLst/>
            <a:ahLst/>
            <a:rect l="l" t="t" r="r" b="b"/>
            <a:pathLst>
              <a:path w="469900" h="469900">
                <a:moveTo>
                  <a:pt x="469748" y="469407"/>
                </a:moveTo>
                <a:lnTo>
                  <a:pt x="0" y="469407"/>
                </a:lnTo>
                <a:lnTo>
                  <a:pt x="0" y="0"/>
                </a:lnTo>
                <a:lnTo>
                  <a:pt x="469748" y="0"/>
                </a:lnTo>
                <a:lnTo>
                  <a:pt x="469748" y="469407"/>
                </a:lnTo>
                <a:close/>
              </a:path>
            </a:pathLst>
          </a:custGeom>
          <a:solidFill>
            <a:srgbClr val="FFF1DB"/>
          </a:solidFill>
        </p:spPr>
        <p:txBody>
          <a:bodyPr bIns="0" lIns="0" rIns="0" rtlCol="0" tIns="0" wrap="square"/>
          <a:p/>
        </p:txBody>
      </p:sp>
      <p:grpSp>
        <p:nvGrpSpPr>
          <p:cNvPr id="19" name="object 7"/>
          <p:cNvGrpSpPr/>
          <p:nvPr/>
        </p:nvGrpSpPr>
        <p:grpSpPr>
          <a:xfrm>
            <a:off x="2545159" y="2391198"/>
            <a:ext cx="13197840" cy="5675630"/>
            <a:chOff x="2545159" y="2391198"/>
            <a:chExt cx="13197840" cy="5675630"/>
          </a:xfrm>
        </p:grpSpPr>
        <p:sp>
          <p:nvSpPr>
            <p:cNvPr id="1048746" name="object 8"/>
            <p:cNvSpPr/>
            <p:nvPr/>
          </p:nvSpPr>
          <p:spPr>
            <a:xfrm>
              <a:off x="2560038" y="3488079"/>
              <a:ext cx="213995" cy="3482340"/>
            </a:xfrm>
            <a:custGeom>
              <a:avLst/>
              <a:ahLst/>
              <a:rect l="l" t="t" r="r" b="b"/>
              <a:pathLst>
                <a:path w="213994" h="3482340">
                  <a:moveTo>
                    <a:pt x="0" y="0"/>
                  </a:moveTo>
                  <a:lnTo>
                    <a:pt x="213908" y="0"/>
                  </a:lnTo>
                  <a:lnTo>
                    <a:pt x="213908" y="3482344"/>
                  </a:lnTo>
                  <a:lnTo>
                    <a:pt x="0" y="34823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1DB"/>
            </a:solidFill>
          </p:spPr>
          <p:txBody>
            <a:bodyPr bIns="0" lIns="0" rIns="0" rtlCol="0" tIns="0" wrap="square"/>
            <a:p/>
          </p:txBody>
        </p:sp>
        <p:sp>
          <p:nvSpPr>
            <p:cNvPr id="1048747" name="object 9"/>
            <p:cNvSpPr/>
            <p:nvPr/>
          </p:nvSpPr>
          <p:spPr>
            <a:xfrm>
              <a:off x="2545159" y="2391198"/>
              <a:ext cx="13197840" cy="5675630"/>
            </a:xfrm>
            <a:custGeom>
              <a:avLst/>
              <a:ahLst/>
              <a:rect l="l" t="t" r="r" b="b"/>
              <a:pathLst>
                <a:path w="13197840" h="5675630">
                  <a:moveTo>
                    <a:pt x="13190726" y="5675593"/>
                  </a:moveTo>
                  <a:lnTo>
                    <a:pt x="6666" y="5675593"/>
                  </a:lnTo>
                  <a:lnTo>
                    <a:pt x="0" y="5668932"/>
                  </a:lnTo>
                  <a:lnTo>
                    <a:pt x="0" y="6661"/>
                  </a:lnTo>
                  <a:lnTo>
                    <a:pt x="6666" y="0"/>
                  </a:lnTo>
                  <a:lnTo>
                    <a:pt x="13190726" y="0"/>
                  </a:lnTo>
                  <a:lnTo>
                    <a:pt x="13197392" y="6661"/>
                  </a:lnTo>
                  <a:lnTo>
                    <a:pt x="13197392" y="29737"/>
                  </a:lnTo>
                  <a:lnTo>
                    <a:pt x="29759" y="29737"/>
                  </a:lnTo>
                  <a:lnTo>
                    <a:pt x="29759" y="852813"/>
                  </a:lnTo>
                  <a:lnTo>
                    <a:pt x="13197392" y="852813"/>
                  </a:lnTo>
                  <a:lnTo>
                    <a:pt x="13197392" y="882551"/>
                  </a:lnTo>
                  <a:lnTo>
                    <a:pt x="29759" y="882551"/>
                  </a:lnTo>
                  <a:lnTo>
                    <a:pt x="29759" y="4793041"/>
                  </a:lnTo>
                  <a:lnTo>
                    <a:pt x="13197392" y="4793041"/>
                  </a:lnTo>
                  <a:lnTo>
                    <a:pt x="13197392" y="4822779"/>
                  </a:lnTo>
                  <a:lnTo>
                    <a:pt x="29759" y="4822779"/>
                  </a:lnTo>
                  <a:lnTo>
                    <a:pt x="29759" y="5645855"/>
                  </a:lnTo>
                  <a:lnTo>
                    <a:pt x="13197392" y="5645855"/>
                  </a:lnTo>
                  <a:lnTo>
                    <a:pt x="13197392" y="5668932"/>
                  </a:lnTo>
                  <a:lnTo>
                    <a:pt x="13190726" y="5675593"/>
                  </a:lnTo>
                  <a:close/>
                </a:path>
                <a:path w="13197840" h="5675630">
                  <a:moveTo>
                    <a:pt x="13197392" y="852813"/>
                  </a:moveTo>
                  <a:lnTo>
                    <a:pt x="13167633" y="852813"/>
                  </a:lnTo>
                  <a:lnTo>
                    <a:pt x="13167633" y="29737"/>
                  </a:lnTo>
                  <a:lnTo>
                    <a:pt x="13197392" y="29737"/>
                  </a:lnTo>
                  <a:lnTo>
                    <a:pt x="13197392" y="852813"/>
                  </a:lnTo>
                  <a:close/>
                </a:path>
                <a:path w="13197840" h="5675630">
                  <a:moveTo>
                    <a:pt x="11781896" y="690863"/>
                  </a:moveTo>
                  <a:lnTo>
                    <a:pt x="11295751" y="690863"/>
                  </a:lnTo>
                  <a:lnTo>
                    <a:pt x="11289084" y="684201"/>
                  </a:lnTo>
                  <a:lnTo>
                    <a:pt x="11289114" y="198349"/>
                  </a:lnTo>
                  <a:lnTo>
                    <a:pt x="11295751" y="191718"/>
                  </a:lnTo>
                  <a:lnTo>
                    <a:pt x="11781896" y="191718"/>
                  </a:lnTo>
                  <a:lnTo>
                    <a:pt x="11788563" y="198349"/>
                  </a:lnTo>
                  <a:lnTo>
                    <a:pt x="11788563" y="221455"/>
                  </a:lnTo>
                  <a:lnTo>
                    <a:pt x="11318844" y="221455"/>
                  </a:lnTo>
                  <a:lnTo>
                    <a:pt x="11318844" y="661095"/>
                  </a:lnTo>
                  <a:lnTo>
                    <a:pt x="11788563" y="661095"/>
                  </a:lnTo>
                  <a:lnTo>
                    <a:pt x="11788563" y="684201"/>
                  </a:lnTo>
                  <a:lnTo>
                    <a:pt x="11781896" y="690863"/>
                  </a:lnTo>
                  <a:close/>
                </a:path>
                <a:path w="13197840" h="5675630">
                  <a:moveTo>
                    <a:pt x="12379371" y="690863"/>
                  </a:moveTo>
                  <a:lnTo>
                    <a:pt x="11893196" y="690863"/>
                  </a:lnTo>
                  <a:lnTo>
                    <a:pt x="11886530" y="684201"/>
                  </a:lnTo>
                  <a:lnTo>
                    <a:pt x="11886559" y="198349"/>
                  </a:lnTo>
                  <a:lnTo>
                    <a:pt x="11893196" y="191718"/>
                  </a:lnTo>
                  <a:lnTo>
                    <a:pt x="12379371" y="191718"/>
                  </a:lnTo>
                  <a:lnTo>
                    <a:pt x="12386038" y="198349"/>
                  </a:lnTo>
                  <a:lnTo>
                    <a:pt x="12386038" y="221455"/>
                  </a:lnTo>
                  <a:lnTo>
                    <a:pt x="11916289" y="221455"/>
                  </a:lnTo>
                  <a:lnTo>
                    <a:pt x="11916289" y="661095"/>
                  </a:lnTo>
                  <a:lnTo>
                    <a:pt x="12386038" y="661095"/>
                  </a:lnTo>
                  <a:lnTo>
                    <a:pt x="12386038" y="684201"/>
                  </a:lnTo>
                  <a:lnTo>
                    <a:pt x="12379371" y="690863"/>
                  </a:lnTo>
                  <a:close/>
                </a:path>
                <a:path w="13197840" h="5675630">
                  <a:moveTo>
                    <a:pt x="12976817" y="690863"/>
                  </a:moveTo>
                  <a:lnTo>
                    <a:pt x="12490641" y="690863"/>
                  </a:lnTo>
                  <a:lnTo>
                    <a:pt x="12483975" y="684201"/>
                  </a:lnTo>
                  <a:lnTo>
                    <a:pt x="12484005" y="198349"/>
                  </a:lnTo>
                  <a:lnTo>
                    <a:pt x="12490641" y="191718"/>
                  </a:lnTo>
                  <a:lnTo>
                    <a:pt x="12976847" y="191718"/>
                  </a:lnTo>
                  <a:lnTo>
                    <a:pt x="12983483" y="198349"/>
                  </a:lnTo>
                  <a:lnTo>
                    <a:pt x="12983483" y="221455"/>
                  </a:lnTo>
                  <a:lnTo>
                    <a:pt x="12513734" y="221455"/>
                  </a:lnTo>
                  <a:lnTo>
                    <a:pt x="12513734" y="661095"/>
                  </a:lnTo>
                  <a:lnTo>
                    <a:pt x="12983483" y="661095"/>
                  </a:lnTo>
                  <a:lnTo>
                    <a:pt x="12983483" y="684201"/>
                  </a:lnTo>
                  <a:lnTo>
                    <a:pt x="12976817" y="690863"/>
                  </a:lnTo>
                  <a:close/>
                </a:path>
                <a:path w="13197840" h="5675630">
                  <a:moveTo>
                    <a:pt x="11788563" y="661095"/>
                  </a:moveTo>
                  <a:lnTo>
                    <a:pt x="11758803" y="661095"/>
                  </a:lnTo>
                  <a:lnTo>
                    <a:pt x="11758803" y="221455"/>
                  </a:lnTo>
                  <a:lnTo>
                    <a:pt x="11788563" y="221455"/>
                  </a:lnTo>
                  <a:lnTo>
                    <a:pt x="11788563" y="661095"/>
                  </a:lnTo>
                  <a:close/>
                </a:path>
                <a:path w="13197840" h="5675630">
                  <a:moveTo>
                    <a:pt x="12386038" y="661095"/>
                  </a:moveTo>
                  <a:lnTo>
                    <a:pt x="12356278" y="661095"/>
                  </a:lnTo>
                  <a:lnTo>
                    <a:pt x="12356278" y="221455"/>
                  </a:lnTo>
                  <a:lnTo>
                    <a:pt x="12386038" y="221455"/>
                  </a:lnTo>
                  <a:lnTo>
                    <a:pt x="12386038" y="661095"/>
                  </a:lnTo>
                  <a:close/>
                </a:path>
                <a:path w="13197840" h="5675630">
                  <a:moveTo>
                    <a:pt x="12983483" y="661095"/>
                  </a:moveTo>
                  <a:lnTo>
                    <a:pt x="12953724" y="661095"/>
                  </a:lnTo>
                  <a:lnTo>
                    <a:pt x="12953724" y="221455"/>
                  </a:lnTo>
                  <a:lnTo>
                    <a:pt x="12983483" y="221455"/>
                  </a:lnTo>
                  <a:lnTo>
                    <a:pt x="12983483" y="661095"/>
                  </a:lnTo>
                  <a:close/>
                </a:path>
                <a:path w="13197840" h="5675630">
                  <a:moveTo>
                    <a:pt x="12292147" y="601412"/>
                  </a:moveTo>
                  <a:lnTo>
                    <a:pt x="11985687" y="601412"/>
                  </a:lnTo>
                  <a:lnTo>
                    <a:pt x="11979021" y="594751"/>
                  </a:lnTo>
                  <a:lnTo>
                    <a:pt x="11979021" y="288513"/>
                  </a:lnTo>
                  <a:lnTo>
                    <a:pt x="11985687" y="281852"/>
                  </a:lnTo>
                  <a:lnTo>
                    <a:pt x="12292147" y="281852"/>
                  </a:lnTo>
                  <a:lnTo>
                    <a:pt x="12298813" y="288513"/>
                  </a:lnTo>
                  <a:lnTo>
                    <a:pt x="12298813" y="364433"/>
                  </a:lnTo>
                  <a:lnTo>
                    <a:pt x="12008780" y="364433"/>
                  </a:lnTo>
                  <a:lnTo>
                    <a:pt x="12008780" y="571675"/>
                  </a:lnTo>
                  <a:lnTo>
                    <a:pt x="12298813" y="571675"/>
                  </a:lnTo>
                  <a:lnTo>
                    <a:pt x="12298813" y="594751"/>
                  </a:lnTo>
                  <a:lnTo>
                    <a:pt x="12292147" y="601412"/>
                  </a:lnTo>
                  <a:close/>
                </a:path>
                <a:path w="13197840" h="5675630">
                  <a:moveTo>
                    <a:pt x="12619111" y="574440"/>
                  </a:moveTo>
                  <a:lnTo>
                    <a:pt x="12611493" y="574440"/>
                  </a:lnTo>
                  <a:lnTo>
                    <a:pt x="12607684" y="572983"/>
                  </a:lnTo>
                  <a:lnTo>
                    <a:pt x="12604767" y="570098"/>
                  </a:lnTo>
                  <a:lnTo>
                    <a:pt x="12598994" y="564300"/>
                  </a:lnTo>
                  <a:lnTo>
                    <a:pt x="12599024" y="554873"/>
                  </a:lnTo>
                  <a:lnTo>
                    <a:pt x="12712704" y="441275"/>
                  </a:lnTo>
                  <a:lnTo>
                    <a:pt x="12599024" y="327678"/>
                  </a:lnTo>
                  <a:lnTo>
                    <a:pt x="12599024" y="318251"/>
                  </a:lnTo>
                  <a:lnTo>
                    <a:pt x="12610630" y="306653"/>
                  </a:lnTo>
                  <a:lnTo>
                    <a:pt x="12620064" y="306653"/>
                  </a:lnTo>
                  <a:lnTo>
                    <a:pt x="12733744" y="420251"/>
                  </a:lnTo>
                  <a:lnTo>
                    <a:pt x="12775823" y="420251"/>
                  </a:lnTo>
                  <a:lnTo>
                    <a:pt x="12754784" y="441275"/>
                  </a:lnTo>
                  <a:lnTo>
                    <a:pt x="12775823" y="462300"/>
                  </a:lnTo>
                  <a:lnTo>
                    <a:pt x="12733714" y="462300"/>
                  </a:lnTo>
                  <a:lnTo>
                    <a:pt x="12622921" y="573013"/>
                  </a:lnTo>
                  <a:lnTo>
                    <a:pt x="12619111" y="574440"/>
                  </a:lnTo>
                  <a:close/>
                </a:path>
                <a:path w="13197840" h="5675630">
                  <a:moveTo>
                    <a:pt x="12775823" y="420251"/>
                  </a:moveTo>
                  <a:lnTo>
                    <a:pt x="12733744" y="420251"/>
                  </a:lnTo>
                  <a:lnTo>
                    <a:pt x="12847424" y="306653"/>
                  </a:lnTo>
                  <a:lnTo>
                    <a:pt x="12856858" y="306653"/>
                  </a:lnTo>
                  <a:lnTo>
                    <a:pt x="12868464" y="318251"/>
                  </a:lnTo>
                  <a:lnTo>
                    <a:pt x="12868464" y="327678"/>
                  </a:lnTo>
                  <a:lnTo>
                    <a:pt x="12775823" y="420251"/>
                  </a:lnTo>
                  <a:close/>
                </a:path>
                <a:path w="13197840" h="5675630">
                  <a:moveTo>
                    <a:pt x="12298813" y="571675"/>
                  </a:moveTo>
                  <a:lnTo>
                    <a:pt x="12269054" y="571675"/>
                  </a:lnTo>
                  <a:lnTo>
                    <a:pt x="12269054" y="364433"/>
                  </a:lnTo>
                  <a:lnTo>
                    <a:pt x="12298813" y="364433"/>
                  </a:lnTo>
                  <a:lnTo>
                    <a:pt x="12298813" y="571675"/>
                  </a:lnTo>
                  <a:close/>
                </a:path>
                <a:path w="13197840" h="5675630">
                  <a:moveTo>
                    <a:pt x="12855935" y="574440"/>
                  </a:moveTo>
                  <a:lnTo>
                    <a:pt x="12848317" y="574440"/>
                  </a:lnTo>
                  <a:lnTo>
                    <a:pt x="12844507" y="572983"/>
                  </a:lnTo>
                  <a:lnTo>
                    <a:pt x="12841591" y="570098"/>
                  </a:lnTo>
                  <a:lnTo>
                    <a:pt x="12733714" y="462300"/>
                  </a:lnTo>
                  <a:lnTo>
                    <a:pt x="12775823" y="462300"/>
                  </a:lnTo>
                  <a:lnTo>
                    <a:pt x="12868464" y="554873"/>
                  </a:lnTo>
                  <a:lnTo>
                    <a:pt x="12868464" y="564300"/>
                  </a:lnTo>
                  <a:lnTo>
                    <a:pt x="12859744" y="573013"/>
                  </a:lnTo>
                  <a:lnTo>
                    <a:pt x="12855935" y="574440"/>
                  </a:lnTo>
                  <a:close/>
                </a:path>
                <a:path w="13197840" h="5675630">
                  <a:moveTo>
                    <a:pt x="11692053" y="601412"/>
                  </a:moveTo>
                  <a:lnTo>
                    <a:pt x="11385564" y="601412"/>
                  </a:lnTo>
                  <a:lnTo>
                    <a:pt x="11378898" y="594751"/>
                  </a:lnTo>
                  <a:lnTo>
                    <a:pt x="11378898" y="578336"/>
                  </a:lnTo>
                  <a:lnTo>
                    <a:pt x="11385564" y="571675"/>
                  </a:lnTo>
                  <a:lnTo>
                    <a:pt x="11692053" y="571675"/>
                  </a:lnTo>
                  <a:lnTo>
                    <a:pt x="11698720" y="578336"/>
                  </a:lnTo>
                  <a:lnTo>
                    <a:pt x="11698720" y="594751"/>
                  </a:lnTo>
                  <a:lnTo>
                    <a:pt x="11692053" y="601412"/>
                  </a:lnTo>
                  <a:close/>
                </a:path>
                <a:path w="13197840" h="5675630">
                  <a:moveTo>
                    <a:pt x="13197392" y="4793041"/>
                  </a:moveTo>
                  <a:lnTo>
                    <a:pt x="13167633" y="4793041"/>
                  </a:lnTo>
                  <a:lnTo>
                    <a:pt x="13167633" y="882551"/>
                  </a:lnTo>
                  <a:lnTo>
                    <a:pt x="13197392" y="882551"/>
                  </a:lnTo>
                  <a:lnTo>
                    <a:pt x="13197392" y="4793041"/>
                  </a:lnTo>
                  <a:close/>
                </a:path>
                <a:path w="13197840" h="5675630">
                  <a:moveTo>
                    <a:pt x="12976847" y="4593829"/>
                  </a:moveTo>
                  <a:lnTo>
                    <a:pt x="220575" y="4593829"/>
                  </a:lnTo>
                  <a:lnTo>
                    <a:pt x="213908" y="4587168"/>
                  </a:lnTo>
                  <a:lnTo>
                    <a:pt x="213908" y="1088424"/>
                  </a:lnTo>
                  <a:lnTo>
                    <a:pt x="220575" y="1081763"/>
                  </a:lnTo>
                  <a:lnTo>
                    <a:pt x="12976847" y="1081763"/>
                  </a:lnTo>
                  <a:lnTo>
                    <a:pt x="12983483" y="1088424"/>
                  </a:lnTo>
                  <a:lnTo>
                    <a:pt x="12983513" y="1111501"/>
                  </a:lnTo>
                  <a:lnTo>
                    <a:pt x="243668" y="1111501"/>
                  </a:lnTo>
                  <a:lnTo>
                    <a:pt x="243668" y="4564092"/>
                  </a:lnTo>
                  <a:lnTo>
                    <a:pt x="12983513" y="4564092"/>
                  </a:lnTo>
                  <a:lnTo>
                    <a:pt x="12983513" y="4587168"/>
                  </a:lnTo>
                  <a:lnTo>
                    <a:pt x="12976847" y="4593829"/>
                  </a:lnTo>
                  <a:close/>
                </a:path>
                <a:path w="13197840" h="5675630">
                  <a:moveTo>
                    <a:pt x="12983513" y="4564092"/>
                  </a:moveTo>
                  <a:lnTo>
                    <a:pt x="12953753" y="4564092"/>
                  </a:lnTo>
                  <a:lnTo>
                    <a:pt x="12953753" y="1111501"/>
                  </a:lnTo>
                  <a:lnTo>
                    <a:pt x="12983513" y="1111501"/>
                  </a:lnTo>
                  <a:lnTo>
                    <a:pt x="12983513" y="4564092"/>
                  </a:lnTo>
                  <a:close/>
                </a:path>
                <a:path w="13197840" h="5675630">
                  <a:moveTo>
                    <a:pt x="13197392" y="5645855"/>
                  </a:moveTo>
                  <a:lnTo>
                    <a:pt x="13167633" y="5645855"/>
                  </a:lnTo>
                  <a:lnTo>
                    <a:pt x="13167633" y="4822779"/>
                  </a:lnTo>
                  <a:lnTo>
                    <a:pt x="13197392" y="4822779"/>
                  </a:lnTo>
                  <a:lnTo>
                    <a:pt x="13197392" y="564585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rIns="0" rtlCol="0" tIns="0" wrap="square"/>
            <a:p/>
          </p:txBody>
        </p:sp>
      </p:grpSp>
      <p:sp>
        <p:nvSpPr>
          <p:cNvPr id="1048748" name="object 10"/>
          <p:cNvSpPr txBox="1">
            <a:spLocks noGrp="1"/>
          </p:cNvSpPr>
          <p:nvPr>
            <p:ph type="title"/>
          </p:nvPr>
        </p:nvSpPr>
        <p:spPr>
          <a:xfrm>
            <a:off x="3872275" y="3550234"/>
            <a:ext cx="10543540" cy="30600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algn="ctr" marL="12700" marR="5080">
              <a:lnSpc>
                <a:spcPct val="115799"/>
              </a:lnSpc>
              <a:spcBef>
                <a:spcPts val="95"/>
              </a:spcBef>
            </a:pPr>
            <a:r>
              <a:rPr dirty="0" sz="5950" spc="200"/>
              <a:t>Pengelolaan </a:t>
            </a:r>
            <a:r>
              <a:rPr dirty="0" sz="5950" spc="434"/>
              <a:t>obat</a:t>
            </a:r>
            <a:r>
              <a:rPr dirty="0" sz="5950" spc="-1190"/>
              <a:t> </a:t>
            </a:r>
            <a:r>
              <a:rPr dirty="0" sz="5950" spc="160"/>
              <a:t>kebidanan  </a:t>
            </a:r>
            <a:r>
              <a:rPr dirty="0" sz="5950" spc="270"/>
              <a:t>dan </a:t>
            </a:r>
            <a:r>
              <a:rPr dirty="0" sz="5950" spc="185"/>
              <a:t>peresepan, </a:t>
            </a:r>
            <a:r>
              <a:rPr dirty="0" sz="5950" spc="215"/>
              <a:t>memahami  </a:t>
            </a:r>
            <a:r>
              <a:rPr dirty="0" sz="5950" spc="200"/>
              <a:t>perhitungan</a:t>
            </a:r>
            <a:r>
              <a:rPr dirty="0" sz="5950" spc="-484"/>
              <a:t> </a:t>
            </a:r>
            <a:r>
              <a:rPr dirty="0" sz="5950" spc="290"/>
              <a:t>dosis</a:t>
            </a:r>
            <a:endParaRPr sz="5950"/>
          </a:p>
        </p:txBody>
      </p:sp>
      <p:grpSp>
        <p:nvGrpSpPr>
          <p:cNvPr id="20" name="object 11"/>
          <p:cNvGrpSpPr/>
          <p:nvPr/>
        </p:nvGrpSpPr>
        <p:grpSpPr>
          <a:xfrm>
            <a:off x="2150240" y="1208853"/>
            <a:ext cx="13226415" cy="7936230"/>
            <a:chOff x="2150240" y="1208853"/>
            <a:chExt cx="13226415" cy="7936230"/>
          </a:xfrm>
        </p:grpSpPr>
        <p:sp>
          <p:nvSpPr>
            <p:cNvPr id="1048749" name="object 12"/>
            <p:cNvSpPr/>
            <p:nvPr/>
          </p:nvSpPr>
          <p:spPr>
            <a:xfrm>
              <a:off x="13540979" y="6710584"/>
              <a:ext cx="1803400" cy="2402840"/>
            </a:xfrm>
            <a:custGeom>
              <a:avLst/>
              <a:ahLst/>
              <a:rect l="l" t="t" r="r" b="b"/>
              <a:pathLst>
                <a:path w="1803400" h="2402840">
                  <a:moveTo>
                    <a:pt x="0" y="0"/>
                  </a:moveTo>
                  <a:lnTo>
                    <a:pt x="1803081" y="1154434"/>
                  </a:lnTo>
                  <a:lnTo>
                    <a:pt x="1054319" y="1194686"/>
                  </a:lnTo>
                  <a:lnTo>
                    <a:pt x="301303" y="24023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CAE7"/>
            </a:solidFill>
          </p:spPr>
          <p:txBody>
            <a:bodyPr bIns="0" lIns="0" rIns="0" rtlCol="0" tIns="0" wrap="square"/>
            <a:p/>
          </p:txBody>
        </p:sp>
        <p:sp>
          <p:nvSpPr>
            <p:cNvPr id="1048750" name="object 13"/>
            <p:cNvSpPr/>
            <p:nvPr/>
          </p:nvSpPr>
          <p:spPr>
            <a:xfrm>
              <a:off x="13509148" y="6678523"/>
              <a:ext cx="1867535" cy="2466340"/>
            </a:xfrm>
            <a:custGeom>
              <a:avLst/>
              <a:ahLst/>
              <a:rect l="l" t="t" r="r" b="b"/>
              <a:pathLst>
                <a:path w="1867534" h="2466340">
                  <a:moveTo>
                    <a:pt x="49121" y="5071"/>
                  </a:moveTo>
                  <a:lnTo>
                    <a:pt x="1852196" y="1159501"/>
                  </a:lnTo>
                  <a:lnTo>
                    <a:pt x="1859791" y="1166274"/>
                  </a:lnTo>
                  <a:lnTo>
                    <a:pt x="1864796" y="1174860"/>
                  </a:lnTo>
                  <a:lnTo>
                    <a:pt x="1866940" y="1184560"/>
                  </a:lnTo>
                  <a:lnTo>
                    <a:pt x="1865948" y="1194675"/>
                  </a:lnTo>
                  <a:lnTo>
                    <a:pt x="1104576" y="1257865"/>
                  </a:lnTo>
                  <a:lnTo>
                    <a:pt x="360368" y="2451369"/>
                  </a:lnTo>
                  <a:lnTo>
                    <a:pt x="353874" y="2458878"/>
                  </a:lnTo>
                  <a:lnTo>
                    <a:pt x="345594" y="2463949"/>
                  </a:lnTo>
                  <a:lnTo>
                    <a:pt x="336172" y="2466312"/>
                  </a:lnTo>
                  <a:lnTo>
                    <a:pt x="326253" y="2465693"/>
                  </a:lnTo>
                  <a:lnTo>
                    <a:pt x="283411" y="2295708"/>
                  </a:lnTo>
                  <a:lnTo>
                    <a:pt x="353714" y="2340720"/>
                  </a:lnTo>
                  <a:lnTo>
                    <a:pt x="1058913" y="1209766"/>
                  </a:lnTo>
                  <a:lnTo>
                    <a:pt x="1733824" y="1159813"/>
                  </a:lnTo>
                  <a:lnTo>
                    <a:pt x="1870" y="50919"/>
                  </a:lnTo>
                  <a:lnTo>
                    <a:pt x="0" y="36004"/>
                  </a:lnTo>
                  <a:lnTo>
                    <a:pt x="166" y="26876"/>
                  </a:lnTo>
                  <a:lnTo>
                    <a:pt x="2827" y="18325"/>
                  </a:lnTo>
                  <a:lnTo>
                    <a:pt x="7750" y="10845"/>
                  </a:lnTo>
                  <a:lnTo>
                    <a:pt x="14701" y="4932"/>
                  </a:lnTo>
                  <a:lnTo>
                    <a:pt x="23045" y="1214"/>
                  </a:lnTo>
                  <a:lnTo>
                    <a:pt x="31927" y="0"/>
                  </a:lnTo>
                  <a:lnTo>
                    <a:pt x="40801" y="1286"/>
                  </a:lnTo>
                  <a:lnTo>
                    <a:pt x="49121" y="5071"/>
                  </a:lnTo>
                  <a:close/>
                </a:path>
                <a:path w="1867534" h="2466340">
                  <a:moveTo>
                    <a:pt x="1870" y="50919"/>
                  </a:moveTo>
                  <a:lnTo>
                    <a:pt x="72172" y="95930"/>
                  </a:lnTo>
                  <a:lnTo>
                    <a:pt x="353714" y="2340720"/>
                  </a:lnTo>
                  <a:lnTo>
                    <a:pt x="283411" y="2295708"/>
                  </a:lnTo>
                  <a:lnTo>
                    <a:pt x="1870" y="509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rIns="0" rtlCol="0" tIns="0" wrap="square"/>
            <a:p/>
          </p:txBody>
        </p:sp>
        <p:sp>
          <p:nvSpPr>
            <p:cNvPr id="1048751" name="object 14"/>
            <p:cNvSpPr/>
            <p:nvPr/>
          </p:nvSpPr>
          <p:spPr>
            <a:xfrm>
              <a:off x="2185159" y="1244016"/>
              <a:ext cx="2487930" cy="2302510"/>
            </a:xfrm>
            <a:custGeom>
              <a:avLst/>
              <a:ahLst/>
              <a:rect l="l" t="t" r="r" b="b"/>
              <a:pathLst>
                <a:path w="2487929" h="2302510">
                  <a:moveTo>
                    <a:pt x="680431" y="2302236"/>
                  </a:moveTo>
                  <a:lnTo>
                    <a:pt x="678583" y="1559786"/>
                  </a:lnTo>
                  <a:lnTo>
                    <a:pt x="0" y="1751603"/>
                  </a:lnTo>
                  <a:lnTo>
                    <a:pt x="618694" y="1256506"/>
                  </a:lnTo>
                  <a:lnTo>
                    <a:pt x="248093" y="737495"/>
                  </a:lnTo>
                  <a:lnTo>
                    <a:pt x="845973" y="950058"/>
                  </a:lnTo>
                  <a:lnTo>
                    <a:pt x="906305" y="111720"/>
                  </a:lnTo>
                  <a:lnTo>
                    <a:pt x="1063288" y="492564"/>
                  </a:lnTo>
                  <a:lnTo>
                    <a:pt x="1150637" y="691405"/>
                  </a:lnTo>
                  <a:lnTo>
                    <a:pt x="1199869" y="772948"/>
                  </a:lnTo>
                  <a:lnTo>
                    <a:pt x="1242505" y="801896"/>
                  </a:lnTo>
                  <a:lnTo>
                    <a:pt x="1364873" y="690222"/>
                  </a:lnTo>
                  <a:lnTo>
                    <a:pt x="1569278" y="413057"/>
                  </a:lnTo>
                  <a:lnTo>
                    <a:pt x="1761221" y="129837"/>
                  </a:lnTo>
                  <a:lnTo>
                    <a:pt x="1846202" y="0"/>
                  </a:lnTo>
                  <a:lnTo>
                    <a:pt x="1499115" y="991677"/>
                  </a:lnTo>
                  <a:lnTo>
                    <a:pt x="2487308" y="1412271"/>
                  </a:lnTo>
                  <a:lnTo>
                    <a:pt x="2292113" y="1396485"/>
                  </a:lnTo>
                  <a:lnTo>
                    <a:pt x="2097140" y="1381312"/>
                  </a:lnTo>
                  <a:lnTo>
                    <a:pt x="1953284" y="1370566"/>
                  </a:lnTo>
                  <a:lnTo>
                    <a:pt x="1809625" y="1360368"/>
                  </a:lnTo>
                  <a:lnTo>
                    <a:pt x="1740896" y="1355756"/>
                  </a:lnTo>
                  <a:lnTo>
                    <a:pt x="1675848" y="1351619"/>
                  </a:lnTo>
                  <a:lnTo>
                    <a:pt x="1615691" y="1348070"/>
                  </a:lnTo>
                  <a:lnTo>
                    <a:pt x="1561635" y="1345221"/>
                  </a:lnTo>
                  <a:lnTo>
                    <a:pt x="1514891" y="1343186"/>
                  </a:lnTo>
                  <a:lnTo>
                    <a:pt x="1476669" y="1342076"/>
                  </a:lnTo>
                  <a:lnTo>
                    <a:pt x="1448180" y="1342005"/>
                  </a:lnTo>
                  <a:lnTo>
                    <a:pt x="1430635" y="1343085"/>
                  </a:lnTo>
                  <a:lnTo>
                    <a:pt x="1425242" y="1345429"/>
                  </a:lnTo>
                  <a:lnTo>
                    <a:pt x="1448620" y="1455928"/>
                  </a:lnTo>
                  <a:lnTo>
                    <a:pt x="1492275" y="1677470"/>
                  </a:lnTo>
                  <a:lnTo>
                    <a:pt x="1553325" y="1992930"/>
                  </a:lnTo>
                  <a:lnTo>
                    <a:pt x="1032796" y="1563406"/>
                  </a:lnTo>
                  <a:lnTo>
                    <a:pt x="680431" y="2302236"/>
                  </a:lnTo>
                  <a:close/>
                </a:path>
              </a:pathLst>
            </a:custGeom>
            <a:solidFill>
              <a:srgbClr val="D4A3EF"/>
            </a:solidFill>
          </p:spPr>
          <p:txBody>
            <a:bodyPr bIns="0" lIns="0" rIns="0" rtlCol="0" tIns="0" wrap="square"/>
            <a:p/>
          </p:txBody>
        </p:sp>
        <p:sp>
          <p:nvSpPr>
            <p:cNvPr id="1048752" name="object 15"/>
            <p:cNvSpPr/>
            <p:nvPr/>
          </p:nvSpPr>
          <p:spPr>
            <a:xfrm>
              <a:off x="2150240" y="1208853"/>
              <a:ext cx="2557780" cy="2372995"/>
            </a:xfrm>
            <a:custGeom>
              <a:avLst/>
              <a:ahLst/>
              <a:rect l="l" t="t" r="r" b="b"/>
              <a:pathLst>
                <a:path w="2557779" h="2372995">
                  <a:moveTo>
                    <a:pt x="1386620" y="795429"/>
                  </a:moveTo>
                  <a:lnTo>
                    <a:pt x="1286046" y="797598"/>
                  </a:lnTo>
                  <a:lnTo>
                    <a:pt x="1299376" y="786260"/>
                  </a:lnTo>
                  <a:lnTo>
                    <a:pt x="1315666" y="769907"/>
                  </a:lnTo>
                  <a:lnTo>
                    <a:pt x="1356325" y="723354"/>
                  </a:lnTo>
                  <a:lnTo>
                    <a:pt x="1406421" y="660348"/>
                  </a:lnTo>
                  <a:lnTo>
                    <a:pt x="1434508" y="623427"/>
                  </a:lnTo>
                  <a:lnTo>
                    <a:pt x="1464354" y="583296"/>
                  </a:lnTo>
                  <a:lnTo>
                    <a:pt x="1495759" y="540255"/>
                  </a:lnTo>
                  <a:lnTo>
                    <a:pt x="1528523" y="494605"/>
                  </a:lnTo>
                  <a:lnTo>
                    <a:pt x="1562446" y="446648"/>
                  </a:lnTo>
                  <a:lnTo>
                    <a:pt x="1597328" y="396683"/>
                  </a:lnTo>
                  <a:lnTo>
                    <a:pt x="1632968" y="345013"/>
                  </a:lnTo>
                  <a:lnTo>
                    <a:pt x="1669166" y="291937"/>
                  </a:lnTo>
                  <a:lnTo>
                    <a:pt x="1705723" y="237758"/>
                  </a:lnTo>
                  <a:lnTo>
                    <a:pt x="1742439" y="182775"/>
                  </a:lnTo>
                  <a:lnTo>
                    <a:pt x="1779112" y="127290"/>
                  </a:lnTo>
                  <a:lnTo>
                    <a:pt x="1815544" y="71604"/>
                  </a:lnTo>
                  <a:lnTo>
                    <a:pt x="1851534" y="16017"/>
                  </a:lnTo>
                  <a:lnTo>
                    <a:pt x="1860402" y="6619"/>
                  </a:lnTo>
                  <a:lnTo>
                    <a:pt x="1871679" y="1165"/>
                  </a:lnTo>
                  <a:lnTo>
                    <a:pt x="1884149" y="0"/>
                  </a:lnTo>
                  <a:lnTo>
                    <a:pt x="1896592" y="3469"/>
                  </a:lnTo>
                  <a:lnTo>
                    <a:pt x="1906955" y="11194"/>
                  </a:lnTo>
                  <a:lnTo>
                    <a:pt x="1913686" y="21782"/>
                  </a:lnTo>
                  <a:lnTo>
                    <a:pt x="1916306" y="34058"/>
                  </a:lnTo>
                  <a:lnTo>
                    <a:pt x="1914333" y="46844"/>
                  </a:lnTo>
                  <a:lnTo>
                    <a:pt x="1829280" y="289860"/>
                  </a:lnTo>
                  <a:lnTo>
                    <a:pt x="1754114" y="291481"/>
                  </a:lnTo>
                  <a:lnTo>
                    <a:pt x="1725266" y="334205"/>
                  </a:lnTo>
                  <a:lnTo>
                    <a:pt x="1695267" y="378288"/>
                  </a:lnTo>
                  <a:lnTo>
                    <a:pt x="1664431" y="423203"/>
                  </a:lnTo>
                  <a:lnTo>
                    <a:pt x="1633072" y="468424"/>
                  </a:lnTo>
                  <a:lnTo>
                    <a:pt x="1598239" y="518042"/>
                  </a:lnTo>
                  <a:lnTo>
                    <a:pt x="1565156" y="564492"/>
                  </a:lnTo>
                  <a:lnTo>
                    <a:pt x="1533855" y="607730"/>
                  </a:lnTo>
                  <a:lnTo>
                    <a:pt x="1504371" y="647708"/>
                  </a:lnTo>
                  <a:lnTo>
                    <a:pt x="1476735" y="684381"/>
                  </a:lnTo>
                  <a:lnTo>
                    <a:pt x="1450982" y="717704"/>
                  </a:lnTo>
                  <a:lnTo>
                    <a:pt x="1427143" y="747630"/>
                  </a:lnTo>
                  <a:lnTo>
                    <a:pt x="1386620" y="795429"/>
                  </a:lnTo>
                  <a:close/>
                </a:path>
                <a:path w="2557779" h="2372995">
                  <a:moveTo>
                    <a:pt x="919821" y="934951"/>
                  </a:moveTo>
                  <a:lnTo>
                    <a:pt x="849100" y="936476"/>
                  </a:lnTo>
                  <a:lnTo>
                    <a:pt x="906114" y="144332"/>
                  </a:lnTo>
                  <a:lnTo>
                    <a:pt x="908959" y="132759"/>
                  </a:lnTo>
                  <a:lnTo>
                    <a:pt x="915278" y="123030"/>
                  </a:lnTo>
                  <a:lnTo>
                    <a:pt x="924401" y="115877"/>
                  </a:lnTo>
                  <a:lnTo>
                    <a:pt x="935657" y="112034"/>
                  </a:lnTo>
                  <a:lnTo>
                    <a:pt x="947539" y="112153"/>
                  </a:lnTo>
                  <a:lnTo>
                    <a:pt x="958440" y="116091"/>
                  </a:lnTo>
                  <a:lnTo>
                    <a:pt x="967485" y="123356"/>
                  </a:lnTo>
                  <a:lnTo>
                    <a:pt x="973798" y="133457"/>
                  </a:lnTo>
                  <a:lnTo>
                    <a:pt x="997752" y="191400"/>
                  </a:lnTo>
                  <a:lnTo>
                    <a:pt x="1022168" y="249526"/>
                  </a:lnTo>
                  <a:lnTo>
                    <a:pt x="1041439" y="294692"/>
                  </a:lnTo>
                  <a:lnTo>
                    <a:pt x="965787" y="296323"/>
                  </a:lnTo>
                  <a:lnTo>
                    <a:pt x="919821" y="934951"/>
                  </a:lnTo>
                  <a:close/>
                </a:path>
                <a:path w="2557779" h="2372995">
                  <a:moveTo>
                    <a:pt x="1284688" y="873476"/>
                  </a:moveTo>
                  <a:lnTo>
                    <a:pt x="1246209" y="858086"/>
                  </a:lnTo>
                  <a:lnTo>
                    <a:pt x="1218594" y="823734"/>
                  </a:lnTo>
                  <a:lnTo>
                    <a:pt x="1198202" y="791021"/>
                  </a:lnTo>
                  <a:lnTo>
                    <a:pt x="1172253" y="744393"/>
                  </a:lnTo>
                  <a:lnTo>
                    <a:pt x="1139874" y="681183"/>
                  </a:lnTo>
                  <a:lnTo>
                    <a:pt x="1100189" y="598722"/>
                  </a:lnTo>
                  <a:lnTo>
                    <a:pt x="1052325" y="494343"/>
                  </a:lnTo>
                  <a:lnTo>
                    <a:pt x="1028917" y="441829"/>
                  </a:lnTo>
                  <a:lnTo>
                    <a:pt x="1006411" y="390566"/>
                  </a:lnTo>
                  <a:lnTo>
                    <a:pt x="985227" y="341686"/>
                  </a:lnTo>
                  <a:lnTo>
                    <a:pt x="965787" y="296323"/>
                  </a:lnTo>
                  <a:lnTo>
                    <a:pt x="1041439" y="294692"/>
                  </a:lnTo>
                  <a:lnTo>
                    <a:pt x="1046838" y="307344"/>
                  </a:lnTo>
                  <a:lnTo>
                    <a:pt x="1071549" y="364359"/>
                  </a:lnTo>
                  <a:lnTo>
                    <a:pt x="1096093" y="420079"/>
                  </a:lnTo>
                  <a:lnTo>
                    <a:pt x="1120259" y="474012"/>
                  </a:lnTo>
                  <a:lnTo>
                    <a:pt x="1143836" y="525663"/>
                  </a:lnTo>
                  <a:lnTo>
                    <a:pt x="1166615" y="574540"/>
                  </a:lnTo>
                  <a:lnTo>
                    <a:pt x="1188385" y="620150"/>
                  </a:lnTo>
                  <a:lnTo>
                    <a:pt x="1208936" y="662000"/>
                  </a:lnTo>
                  <a:lnTo>
                    <a:pt x="1228057" y="699598"/>
                  </a:lnTo>
                  <a:lnTo>
                    <a:pt x="1261171" y="760061"/>
                  </a:lnTo>
                  <a:lnTo>
                    <a:pt x="1286046" y="797598"/>
                  </a:lnTo>
                  <a:lnTo>
                    <a:pt x="1386620" y="795429"/>
                  </a:lnTo>
                  <a:lnTo>
                    <a:pt x="1379417" y="803925"/>
                  </a:lnTo>
                  <a:lnTo>
                    <a:pt x="1341199" y="842615"/>
                  </a:lnTo>
                  <a:lnTo>
                    <a:pt x="1310339" y="865275"/>
                  </a:lnTo>
                  <a:lnTo>
                    <a:pt x="1284688" y="873476"/>
                  </a:lnTo>
                  <a:close/>
                </a:path>
                <a:path w="2557779" h="2372995">
                  <a:moveTo>
                    <a:pt x="2479873" y="1391072"/>
                  </a:moveTo>
                  <a:lnTo>
                    <a:pt x="2308472" y="1394768"/>
                  </a:lnTo>
                  <a:lnTo>
                    <a:pt x="1520297" y="1059317"/>
                  </a:lnTo>
                  <a:lnTo>
                    <a:pt x="1498876" y="1028440"/>
                  </a:lnTo>
                  <a:lnTo>
                    <a:pt x="1500831" y="1015150"/>
                  </a:lnTo>
                  <a:lnTo>
                    <a:pt x="1754114" y="291481"/>
                  </a:lnTo>
                  <a:lnTo>
                    <a:pt x="1829280" y="289860"/>
                  </a:lnTo>
                  <a:lnTo>
                    <a:pt x="1578184" y="1007296"/>
                  </a:lnTo>
                  <a:lnTo>
                    <a:pt x="2479873" y="1391072"/>
                  </a:lnTo>
                  <a:close/>
                </a:path>
                <a:path w="2557779" h="2372995">
                  <a:moveTo>
                    <a:pt x="32380" y="1821985"/>
                  </a:moveTo>
                  <a:lnTo>
                    <a:pt x="20877" y="1819138"/>
                  </a:lnTo>
                  <a:lnTo>
                    <a:pt x="10960" y="1812629"/>
                  </a:lnTo>
                  <a:lnTo>
                    <a:pt x="3610" y="1802892"/>
                  </a:lnTo>
                  <a:lnTo>
                    <a:pt x="0" y="1791234"/>
                  </a:lnTo>
                  <a:lnTo>
                    <a:pt x="503" y="1779370"/>
                  </a:lnTo>
                  <a:lnTo>
                    <a:pt x="4897" y="1768343"/>
                  </a:lnTo>
                  <a:lnTo>
                    <a:pt x="12959" y="1759198"/>
                  </a:lnTo>
                  <a:lnTo>
                    <a:pt x="605552" y="1284975"/>
                  </a:lnTo>
                  <a:lnTo>
                    <a:pt x="254387" y="793191"/>
                  </a:lnTo>
                  <a:lnTo>
                    <a:pt x="249388" y="783113"/>
                  </a:lnTo>
                  <a:lnTo>
                    <a:pt x="247811" y="772236"/>
                  </a:lnTo>
                  <a:lnTo>
                    <a:pt x="249647" y="761400"/>
                  </a:lnTo>
                  <a:lnTo>
                    <a:pt x="254886" y="751444"/>
                  </a:lnTo>
                  <a:lnTo>
                    <a:pt x="262982" y="743637"/>
                  </a:lnTo>
                  <a:lnTo>
                    <a:pt x="272862" y="738865"/>
                  </a:lnTo>
                  <a:lnTo>
                    <a:pt x="283727" y="737372"/>
                  </a:lnTo>
                  <a:lnTo>
                    <a:pt x="294779" y="739403"/>
                  </a:lnTo>
                  <a:lnTo>
                    <a:pt x="575438" y="839183"/>
                  </a:lnTo>
                  <a:lnTo>
                    <a:pt x="376870" y="843466"/>
                  </a:lnTo>
                  <a:lnTo>
                    <a:pt x="682257" y="1271127"/>
                  </a:lnTo>
                  <a:lnTo>
                    <a:pt x="687869" y="1283435"/>
                  </a:lnTo>
                  <a:lnTo>
                    <a:pt x="688497" y="1296514"/>
                  </a:lnTo>
                  <a:lnTo>
                    <a:pt x="684339" y="1308926"/>
                  </a:lnTo>
                  <a:lnTo>
                    <a:pt x="675591" y="1319237"/>
                  </a:lnTo>
                  <a:lnTo>
                    <a:pt x="193016" y="1705416"/>
                  </a:lnTo>
                  <a:lnTo>
                    <a:pt x="473893" y="1699358"/>
                  </a:lnTo>
                  <a:lnTo>
                    <a:pt x="44490" y="1820735"/>
                  </a:lnTo>
                  <a:lnTo>
                    <a:pt x="32380" y="1821985"/>
                  </a:lnTo>
                  <a:close/>
                </a:path>
                <a:path w="2557779" h="2372995">
                  <a:moveTo>
                    <a:pt x="885089" y="1020252"/>
                  </a:moveTo>
                  <a:lnTo>
                    <a:pt x="877063" y="1020292"/>
                  </a:lnTo>
                  <a:lnTo>
                    <a:pt x="869136" y="1018476"/>
                  </a:lnTo>
                  <a:lnTo>
                    <a:pt x="376870" y="843466"/>
                  </a:lnTo>
                  <a:lnTo>
                    <a:pt x="575438" y="839183"/>
                  </a:lnTo>
                  <a:lnTo>
                    <a:pt x="849100" y="936476"/>
                  </a:lnTo>
                  <a:lnTo>
                    <a:pt x="919821" y="934951"/>
                  </a:lnTo>
                  <a:lnTo>
                    <a:pt x="916020" y="987755"/>
                  </a:lnTo>
                  <a:lnTo>
                    <a:pt x="892897" y="1018393"/>
                  </a:lnTo>
                  <a:lnTo>
                    <a:pt x="885089" y="1020252"/>
                  </a:lnTo>
                  <a:close/>
                </a:path>
                <a:path w="2557779" h="2372995">
                  <a:moveTo>
                    <a:pt x="1606606" y="1937041"/>
                  </a:moveTo>
                  <a:lnTo>
                    <a:pt x="1535166" y="1938581"/>
                  </a:lnTo>
                  <a:lnTo>
                    <a:pt x="1522566" y="1873369"/>
                  </a:lnTo>
                  <a:lnTo>
                    <a:pt x="1509697" y="1806965"/>
                  </a:lnTo>
                  <a:lnTo>
                    <a:pt x="1496832" y="1740800"/>
                  </a:lnTo>
                  <a:lnTo>
                    <a:pt x="1484244" y="1676306"/>
                  </a:lnTo>
                  <a:lnTo>
                    <a:pt x="1472205" y="1614913"/>
                  </a:lnTo>
                  <a:lnTo>
                    <a:pt x="1460346" y="1554824"/>
                  </a:lnTo>
                  <a:lnTo>
                    <a:pt x="1450865" y="1507150"/>
                  </a:lnTo>
                  <a:lnTo>
                    <a:pt x="1442109" y="1463642"/>
                  </a:lnTo>
                  <a:lnTo>
                    <a:pt x="1429698" y="1404131"/>
                  </a:lnTo>
                  <a:lnTo>
                    <a:pt x="1426774" y="1391777"/>
                  </a:lnTo>
                  <a:lnTo>
                    <a:pt x="1425083" y="1383192"/>
                  </a:lnTo>
                  <a:lnTo>
                    <a:pt x="1443377" y="1347936"/>
                  </a:lnTo>
                  <a:lnTo>
                    <a:pt x="1526355" y="1342112"/>
                  </a:lnTo>
                  <a:lnTo>
                    <a:pt x="1634378" y="1346993"/>
                  </a:lnTo>
                  <a:lnTo>
                    <a:pt x="2308472" y="1394768"/>
                  </a:lnTo>
                  <a:lnTo>
                    <a:pt x="2479873" y="1391072"/>
                  </a:lnTo>
                  <a:lnTo>
                    <a:pt x="1503293" y="1412186"/>
                  </a:lnTo>
                  <a:lnTo>
                    <a:pt x="1510445" y="1446673"/>
                  </a:lnTo>
                  <a:lnTo>
                    <a:pt x="1518845" y="1488089"/>
                  </a:lnTo>
                  <a:lnTo>
                    <a:pt x="1529698" y="1542430"/>
                  </a:lnTo>
                  <a:lnTo>
                    <a:pt x="1538835" y="1588579"/>
                  </a:lnTo>
                  <a:lnTo>
                    <a:pt x="1549865" y="1644686"/>
                  </a:lnTo>
                  <a:lnTo>
                    <a:pt x="1561248" y="1702908"/>
                  </a:lnTo>
                  <a:lnTo>
                    <a:pt x="1572731" y="1761903"/>
                  </a:lnTo>
                  <a:lnTo>
                    <a:pt x="1584064" y="1820326"/>
                  </a:lnTo>
                  <a:lnTo>
                    <a:pt x="1594993" y="1876833"/>
                  </a:lnTo>
                  <a:lnTo>
                    <a:pt x="1606606" y="1937041"/>
                  </a:lnTo>
                  <a:close/>
                </a:path>
                <a:path w="2557779" h="2372995">
                  <a:moveTo>
                    <a:pt x="2519350" y="1482606"/>
                  </a:moveTo>
                  <a:lnTo>
                    <a:pt x="2412250" y="1473823"/>
                  </a:lnTo>
                  <a:lnTo>
                    <a:pt x="1591994" y="1415407"/>
                  </a:lnTo>
                  <a:lnTo>
                    <a:pt x="1527584" y="1412730"/>
                  </a:lnTo>
                  <a:lnTo>
                    <a:pt x="1503293" y="1412186"/>
                  </a:lnTo>
                  <a:lnTo>
                    <a:pt x="2479992" y="1391122"/>
                  </a:lnTo>
                  <a:lnTo>
                    <a:pt x="2535991" y="1414956"/>
                  </a:lnTo>
                  <a:lnTo>
                    <a:pt x="2546479" y="1421848"/>
                  </a:lnTo>
                  <a:lnTo>
                    <a:pt x="2553727" y="1431662"/>
                  </a:lnTo>
                  <a:lnTo>
                    <a:pt x="2557216" y="1443359"/>
                  </a:lnTo>
                  <a:lnTo>
                    <a:pt x="2556426" y="1455899"/>
                  </a:lnTo>
                  <a:lnTo>
                    <a:pt x="2551307" y="1467363"/>
                  </a:lnTo>
                  <a:lnTo>
                    <a:pt x="2542786" y="1476086"/>
                  </a:lnTo>
                  <a:lnTo>
                    <a:pt x="2531817" y="1481392"/>
                  </a:lnTo>
                  <a:lnTo>
                    <a:pt x="2519350" y="1482606"/>
                  </a:lnTo>
                  <a:close/>
                </a:path>
                <a:path w="2557779" h="2372995">
                  <a:moveTo>
                    <a:pt x="473893" y="1699358"/>
                  </a:moveTo>
                  <a:lnTo>
                    <a:pt x="193016" y="1705416"/>
                  </a:lnTo>
                  <a:lnTo>
                    <a:pt x="706837" y="1560177"/>
                  </a:lnTo>
                  <a:lnTo>
                    <a:pt x="709794" y="1559742"/>
                  </a:lnTo>
                  <a:lnTo>
                    <a:pt x="720574" y="1559510"/>
                  </a:lnTo>
                  <a:lnTo>
                    <a:pt x="728338" y="1561963"/>
                  </a:lnTo>
                  <a:lnTo>
                    <a:pt x="748715" y="1594869"/>
                  </a:lnTo>
                  <a:lnTo>
                    <a:pt x="748827" y="1640027"/>
                  </a:lnTo>
                  <a:lnTo>
                    <a:pt x="678423" y="1641545"/>
                  </a:lnTo>
                  <a:lnTo>
                    <a:pt x="473893" y="1699358"/>
                  </a:lnTo>
                  <a:close/>
                </a:path>
                <a:path w="2557779" h="2372995">
                  <a:moveTo>
                    <a:pt x="829054" y="2180865"/>
                  </a:moveTo>
                  <a:lnTo>
                    <a:pt x="750174" y="2182566"/>
                  </a:lnTo>
                  <a:lnTo>
                    <a:pt x="1035959" y="1583344"/>
                  </a:lnTo>
                  <a:lnTo>
                    <a:pt x="1068069" y="1563284"/>
                  </a:lnTo>
                  <a:lnTo>
                    <a:pt x="1075924" y="1564256"/>
                  </a:lnTo>
                  <a:lnTo>
                    <a:pt x="1083366" y="1566962"/>
                  </a:lnTo>
                  <a:lnTo>
                    <a:pt x="1090096" y="1571332"/>
                  </a:lnTo>
                  <a:lnTo>
                    <a:pt x="1188045" y="1652155"/>
                  </a:lnTo>
                  <a:lnTo>
                    <a:pt x="1080101" y="1654483"/>
                  </a:lnTo>
                  <a:lnTo>
                    <a:pt x="829054" y="2180865"/>
                  </a:lnTo>
                  <a:close/>
                </a:path>
                <a:path w="2557779" h="2372995">
                  <a:moveTo>
                    <a:pt x="716138" y="2372686"/>
                  </a:moveTo>
                  <a:lnTo>
                    <a:pt x="682210" y="2349298"/>
                  </a:lnTo>
                  <a:lnTo>
                    <a:pt x="678423" y="1641545"/>
                  </a:lnTo>
                  <a:lnTo>
                    <a:pt x="748827" y="1640027"/>
                  </a:lnTo>
                  <a:lnTo>
                    <a:pt x="750174" y="2182566"/>
                  </a:lnTo>
                  <a:lnTo>
                    <a:pt x="829054" y="2180865"/>
                  </a:lnTo>
                  <a:lnTo>
                    <a:pt x="747134" y="2352631"/>
                  </a:lnTo>
                  <a:lnTo>
                    <a:pt x="741664" y="2360878"/>
                  </a:lnTo>
                  <a:lnTo>
                    <a:pt x="734337" y="2367134"/>
                  </a:lnTo>
                  <a:lnTo>
                    <a:pt x="725659" y="2371151"/>
                  </a:lnTo>
                  <a:lnTo>
                    <a:pt x="716138" y="2372686"/>
                  </a:lnTo>
                  <a:close/>
                </a:path>
                <a:path w="2557779" h="2372995">
                  <a:moveTo>
                    <a:pt x="1585581" y="2063276"/>
                  </a:moveTo>
                  <a:lnTo>
                    <a:pt x="1575237" y="2060875"/>
                  </a:lnTo>
                  <a:lnTo>
                    <a:pt x="1565890" y="2055329"/>
                  </a:lnTo>
                  <a:lnTo>
                    <a:pt x="1080101" y="1654483"/>
                  </a:lnTo>
                  <a:lnTo>
                    <a:pt x="1188045" y="1652155"/>
                  </a:lnTo>
                  <a:lnTo>
                    <a:pt x="1535166" y="1938581"/>
                  </a:lnTo>
                  <a:lnTo>
                    <a:pt x="1606606" y="1937041"/>
                  </a:lnTo>
                  <a:lnTo>
                    <a:pt x="1622839" y="2021426"/>
                  </a:lnTo>
                  <a:lnTo>
                    <a:pt x="1623225" y="2032300"/>
                  </a:lnTo>
                  <a:lnTo>
                    <a:pt x="1620382" y="2042555"/>
                  </a:lnTo>
                  <a:lnTo>
                    <a:pt x="1614620" y="2051495"/>
                  </a:lnTo>
                  <a:lnTo>
                    <a:pt x="1606250" y="2058429"/>
                  </a:lnTo>
                  <a:lnTo>
                    <a:pt x="1596169" y="2062478"/>
                  </a:lnTo>
                  <a:lnTo>
                    <a:pt x="1585581" y="206327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rIns="0" rtlCol="0" tIns="0" wrap="square"/>
            <a:p/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72" name="object 2"/>
          <p:cNvSpPr txBox="1">
            <a:spLocks noGrp="1"/>
          </p:cNvSpPr>
          <p:nvPr>
            <p:ph type="title"/>
          </p:nvPr>
        </p:nvSpPr>
        <p:spPr>
          <a:xfrm>
            <a:off x="2883529" y="1798198"/>
            <a:ext cx="3586479" cy="1038860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dirty="0" sz="6650" spc="-350">
                <a:latin typeface="Trebuchet MS"/>
                <a:cs typeface="Trebuchet MS"/>
              </a:rPr>
              <a:t>K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965">
                <a:latin typeface="Trebuchet MS"/>
                <a:cs typeface="Trebuchet MS"/>
              </a:rPr>
              <a:t>m</a:t>
            </a:r>
            <a:r>
              <a:rPr b="0" dirty="0" sz="6650" spc="-85">
                <a:latin typeface="Trebuchet MS"/>
                <a:cs typeface="Trebuchet MS"/>
              </a:rPr>
              <a:t>p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600">
                <a:latin typeface="Trebuchet MS"/>
                <a:cs typeface="Trebuchet MS"/>
              </a:rPr>
              <a:t>n</a:t>
            </a:r>
            <a:r>
              <a:rPr b="0" dirty="0" sz="6650" spc="-225">
                <a:latin typeface="Trebuchet MS"/>
                <a:cs typeface="Trebuchet MS"/>
              </a:rPr>
              <a:t>e</a:t>
            </a:r>
            <a:r>
              <a:rPr b="0" dirty="0" sz="6650" spc="-595">
                <a:latin typeface="Trebuchet MS"/>
                <a:cs typeface="Trebuchet MS"/>
              </a:rPr>
              <a:t>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873" name="object 3"/>
          <p:cNvSpPr txBox="1"/>
          <p:nvPr/>
        </p:nvSpPr>
        <p:spPr>
          <a:xfrm>
            <a:off x="9361178" y="1798198"/>
            <a:ext cx="4354195" cy="1038860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650" spc="-300">
                <a:latin typeface="Trebuchet MS"/>
                <a:cs typeface="Trebuchet MS"/>
              </a:rPr>
              <a:t>Pembahasan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874" name="object 4"/>
          <p:cNvSpPr txBox="1"/>
          <p:nvPr/>
        </p:nvSpPr>
        <p:spPr>
          <a:xfrm>
            <a:off x="7998662" y="3336964"/>
            <a:ext cx="5488305" cy="579755"/>
          </a:xfrm>
          <a:prstGeom prst="rect"/>
        </p:spPr>
        <p:txBody>
          <a:bodyPr bIns="0" lIns="0" rIns="0" rtlCol="0" tIns="17145" vert="horz" wrap="square">
            <a:spAutoFit/>
          </a:bodyPr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3600" spc="-45">
                <a:latin typeface="Trebuchet MS"/>
                <a:cs typeface="Trebuchet MS"/>
              </a:rPr>
              <a:t>50mg </a:t>
            </a:r>
            <a:r>
              <a:rPr dirty="0" sz="3600" spc="-225">
                <a:latin typeface="Trebuchet MS"/>
                <a:cs typeface="Trebuchet MS"/>
              </a:rPr>
              <a:t>x </a:t>
            </a:r>
            <a:r>
              <a:rPr dirty="0" sz="3600">
                <a:latin typeface="Trebuchet MS"/>
                <a:cs typeface="Trebuchet MS"/>
              </a:rPr>
              <a:t>26 </a:t>
            </a:r>
            <a:r>
              <a:rPr dirty="0" sz="3600" spc="300">
                <a:latin typeface="Trebuchet MS"/>
                <a:cs typeface="Trebuchet MS"/>
              </a:rPr>
              <a:t>=</a:t>
            </a:r>
            <a:r>
              <a:rPr dirty="0" sz="3600" spc="-535">
                <a:latin typeface="Trebuchet MS"/>
                <a:cs typeface="Trebuchet MS"/>
              </a:rPr>
              <a:t> </a:t>
            </a:r>
            <a:r>
              <a:rPr dirty="0" sz="3600" spc="-215">
                <a:latin typeface="Trebuchet MS"/>
                <a:cs typeface="Trebuchet MS"/>
              </a:rPr>
              <a:t>1.300mg/12 </a:t>
            </a:r>
            <a:r>
              <a:rPr dirty="0" sz="3600" spc="-295">
                <a:latin typeface="Trebuchet MS"/>
                <a:cs typeface="Trebuchet MS"/>
              </a:rPr>
              <a:t>jam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048875" name="object 5"/>
          <p:cNvSpPr txBox="1"/>
          <p:nvPr/>
        </p:nvSpPr>
        <p:spPr>
          <a:xfrm>
            <a:off x="7998662" y="4290183"/>
            <a:ext cx="6684645" cy="579755"/>
          </a:xfrm>
          <a:prstGeom prst="rect"/>
        </p:spPr>
        <p:txBody>
          <a:bodyPr bIns="0" lIns="0" rIns="0" rtlCol="0" tIns="17145" vert="horz" wrap="square">
            <a:spAutoFit/>
          </a:bodyPr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3600" spc="-80">
                <a:latin typeface="Trebuchet MS"/>
                <a:cs typeface="Trebuchet MS"/>
              </a:rPr>
              <a:t>Sediaan </a:t>
            </a:r>
            <a:r>
              <a:rPr dirty="0" sz="3600" spc="-85">
                <a:latin typeface="Trebuchet MS"/>
                <a:cs typeface="Trebuchet MS"/>
              </a:rPr>
              <a:t>obat 200mg/5ml </a:t>
            </a:r>
            <a:r>
              <a:rPr dirty="0" sz="3600" spc="120">
                <a:latin typeface="Trebuchet MS"/>
                <a:cs typeface="Trebuchet MS"/>
              </a:rPr>
              <a:t>--&gt;</a:t>
            </a:r>
            <a:r>
              <a:rPr dirty="0" sz="3600" spc="-819">
                <a:latin typeface="Trebuchet MS"/>
                <a:cs typeface="Trebuchet MS"/>
              </a:rPr>
              <a:t> </a:t>
            </a:r>
            <a:r>
              <a:rPr dirty="0" sz="3600" spc="-515">
                <a:latin typeface="Trebuchet MS"/>
                <a:cs typeface="Trebuchet MS"/>
              </a:rPr>
              <a:t>1ml </a:t>
            </a:r>
            <a:r>
              <a:rPr dirty="0" sz="3600" spc="300">
                <a:latin typeface="Trebuchet MS"/>
                <a:cs typeface="Trebuchet MS"/>
              </a:rPr>
              <a:t>=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048876" name="object 6"/>
          <p:cNvSpPr txBox="1"/>
          <p:nvPr/>
        </p:nvSpPr>
        <p:spPr>
          <a:xfrm>
            <a:off x="7998662" y="4766793"/>
            <a:ext cx="1090930" cy="579755"/>
          </a:xfrm>
          <a:prstGeom prst="rect"/>
        </p:spPr>
        <p:txBody>
          <a:bodyPr bIns="0" lIns="0" rIns="0" rtlCol="0" tIns="17145" vert="horz" wrap="square">
            <a:spAutoFit/>
          </a:bodyPr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3600" spc="-50">
                <a:latin typeface="Trebuchet MS"/>
                <a:cs typeface="Trebuchet MS"/>
              </a:rPr>
              <a:t>4</a:t>
            </a:r>
            <a:r>
              <a:rPr dirty="0" sz="3600" spc="170">
                <a:latin typeface="Trebuchet MS"/>
                <a:cs typeface="Trebuchet MS"/>
              </a:rPr>
              <a:t>0</a:t>
            </a:r>
            <a:r>
              <a:rPr dirty="0" sz="3600" spc="-500">
                <a:latin typeface="Trebuchet MS"/>
                <a:cs typeface="Trebuchet MS"/>
              </a:rPr>
              <a:t>m</a:t>
            </a:r>
            <a:r>
              <a:rPr dirty="0" sz="3600" spc="175">
                <a:latin typeface="Trebuchet MS"/>
                <a:cs typeface="Trebuchet MS"/>
              </a:rPr>
              <a:t>g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048877" name="object 7"/>
          <p:cNvSpPr txBox="1"/>
          <p:nvPr/>
        </p:nvSpPr>
        <p:spPr>
          <a:xfrm>
            <a:off x="7998662" y="5720013"/>
            <a:ext cx="6040120" cy="579755"/>
          </a:xfrm>
          <a:prstGeom prst="rect"/>
        </p:spPr>
        <p:txBody>
          <a:bodyPr bIns="0" lIns="0" rIns="0" rtlCol="0" tIns="17145" vert="horz" wrap="square">
            <a:spAutoFit/>
          </a:bodyPr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3600" spc="-155">
                <a:latin typeface="Trebuchet MS"/>
                <a:cs typeface="Trebuchet MS"/>
              </a:rPr>
              <a:t>Dosis nya </a:t>
            </a:r>
            <a:r>
              <a:rPr dirty="0" sz="3600" spc="-204">
                <a:latin typeface="Trebuchet MS"/>
                <a:cs typeface="Trebuchet MS"/>
              </a:rPr>
              <a:t>1.300mg </a:t>
            </a:r>
            <a:r>
              <a:rPr dirty="0" sz="3600" spc="120">
                <a:latin typeface="Trebuchet MS"/>
                <a:cs typeface="Trebuchet MS"/>
              </a:rPr>
              <a:t>--&gt; </a:t>
            </a:r>
            <a:r>
              <a:rPr dirty="0" sz="3600" spc="-204">
                <a:latin typeface="Trebuchet MS"/>
                <a:cs typeface="Trebuchet MS"/>
              </a:rPr>
              <a:t>1.300mg</a:t>
            </a:r>
            <a:r>
              <a:rPr dirty="0" sz="3600" spc="-620">
                <a:latin typeface="Trebuchet MS"/>
                <a:cs typeface="Trebuchet MS"/>
              </a:rPr>
              <a:t> </a:t>
            </a:r>
            <a:r>
              <a:rPr dirty="0" sz="3600" spc="-400">
                <a:latin typeface="Trebuchet MS"/>
                <a:cs typeface="Trebuchet MS"/>
              </a:rPr>
              <a:t>: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048878" name="object 8"/>
          <p:cNvSpPr txBox="1"/>
          <p:nvPr/>
        </p:nvSpPr>
        <p:spPr>
          <a:xfrm>
            <a:off x="7998662" y="6196622"/>
            <a:ext cx="2902585" cy="579755"/>
          </a:xfrm>
          <a:prstGeom prst="rect"/>
        </p:spPr>
        <p:txBody>
          <a:bodyPr bIns="0" lIns="0" rIns="0" rtlCol="0" tIns="17145" vert="horz" wrap="square">
            <a:spAutoFit/>
          </a:bodyPr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3600" spc="-50">
                <a:latin typeface="Trebuchet MS"/>
                <a:cs typeface="Trebuchet MS"/>
              </a:rPr>
              <a:t>40mg </a:t>
            </a:r>
            <a:r>
              <a:rPr dirty="0" sz="3600" spc="300">
                <a:latin typeface="Trebuchet MS"/>
                <a:cs typeface="Trebuchet MS"/>
              </a:rPr>
              <a:t>=</a:t>
            </a:r>
            <a:r>
              <a:rPr dirty="0" sz="3600" spc="-390">
                <a:latin typeface="Trebuchet MS"/>
                <a:cs typeface="Trebuchet MS"/>
              </a:rPr>
              <a:t> </a:t>
            </a:r>
            <a:r>
              <a:rPr dirty="0" sz="3600" spc="-220">
                <a:latin typeface="Trebuchet MS"/>
                <a:cs typeface="Trebuchet MS"/>
              </a:rPr>
              <a:t>32,5 </a:t>
            </a:r>
            <a:r>
              <a:rPr dirty="0" sz="3600" spc="-395">
                <a:latin typeface="Trebuchet MS"/>
                <a:cs typeface="Trebuchet MS"/>
              </a:rPr>
              <a:t>ml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048879" name="object 9"/>
          <p:cNvSpPr txBox="1"/>
          <p:nvPr/>
        </p:nvSpPr>
        <p:spPr>
          <a:xfrm>
            <a:off x="7998662" y="7149842"/>
            <a:ext cx="5948680" cy="579755"/>
          </a:xfrm>
          <a:prstGeom prst="rect"/>
        </p:spPr>
        <p:txBody>
          <a:bodyPr bIns="0" lIns="0" rIns="0" rtlCol="0" tIns="17145" vert="horz" wrap="square">
            <a:spAutoFit/>
          </a:bodyPr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3600" spc="-120">
                <a:latin typeface="Trebuchet MS"/>
                <a:cs typeface="Trebuchet MS"/>
              </a:rPr>
              <a:t>Setiap </a:t>
            </a:r>
            <a:r>
              <a:rPr dirty="0" sz="3600" spc="-409">
                <a:latin typeface="Trebuchet MS"/>
                <a:cs typeface="Trebuchet MS"/>
              </a:rPr>
              <a:t>12 </a:t>
            </a:r>
            <a:r>
              <a:rPr dirty="0" sz="3600" spc="-295">
                <a:latin typeface="Trebuchet MS"/>
                <a:cs typeface="Trebuchet MS"/>
              </a:rPr>
              <a:t>jam </a:t>
            </a:r>
            <a:r>
              <a:rPr dirty="0" sz="3600" spc="-270">
                <a:latin typeface="Trebuchet MS"/>
                <a:cs typeface="Trebuchet MS"/>
              </a:rPr>
              <a:t>masuk </a:t>
            </a:r>
            <a:r>
              <a:rPr dirty="0" sz="3600" spc="-265">
                <a:latin typeface="Trebuchet MS"/>
                <a:cs typeface="Trebuchet MS"/>
              </a:rPr>
              <a:t>injeksi</a:t>
            </a:r>
            <a:r>
              <a:rPr dirty="0" sz="3600" spc="100">
                <a:latin typeface="Trebuchet MS"/>
                <a:cs typeface="Trebuchet MS"/>
              </a:rPr>
              <a:t> </a:t>
            </a:r>
            <a:r>
              <a:rPr dirty="0" sz="3600" spc="-85">
                <a:latin typeface="Trebuchet MS"/>
                <a:cs typeface="Trebuchet MS"/>
              </a:rPr>
              <a:t>obat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048880" name="object 10"/>
          <p:cNvSpPr txBox="1"/>
          <p:nvPr/>
        </p:nvSpPr>
        <p:spPr>
          <a:xfrm>
            <a:off x="7998662" y="7626452"/>
            <a:ext cx="5822315" cy="579755"/>
          </a:xfrm>
          <a:prstGeom prst="rect"/>
        </p:spPr>
        <p:txBody>
          <a:bodyPr bIns="0" lIns="0" rIns="0" rtlCol="0" tIns="17145" vert="horz" wrap="square">
            <a:spAutoFit/>
          </a:bodyPr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3600" spc="-155">
                <a:latin typeface="Trebuchet MS"/>
                <a:cs typeface="Trebuchet MS"/>
              </a:rPr>
              <a:t>cetriaxone </a:t>
            </a:r>
            <a:r>
              <a:rPr dirty="0" sz="3600" spc="-125">
                <a:latin typeface="Trebuchet MS"/>
                <a:cs typeface="Trebuchet MS"/>
              </a:rPr>
              <a:t>sebesar </a:t>
            </a:r>
            <a:r>
              <a:rPr dirty="0" sz="3600" spc="-280">
                <a:latin typeface="Trebuchet MS"/>
                <a:cs typeface="Trebuchet MS"/>
              </a:rPr>
              <a:t>32,5ml</a:t>
            </a:r>
            <a:r>
              <a:rPr dirty="0" sz="3600" spc="-375">
                <a:latin typeface="Trebuchet MS"/>
                <a:cs typeface="Trebuchet MS"/>
              </a:rPr>
              <a:t> </a:t>
            </a:r>
            <a:r>
              <a:rPr dirty="0" sz="3600" spc="-140">
                <a:latin typeface="Trebuchet MS"/>
                <a:cs typeface="Trebuchet MS"/>
              </a:rPr>
              <a:t>atau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048881" name="object 11"/>
          <p:cNvSpPr txBox="1"/>
          <p:nvPr/>
        </p:nvSpPr>
        <p:spPr>
          <a:xfrm>
            <a:off x="7998662" y="8103061"/>
            <a:ext cx="1584960" cy="579755"/>
          </a:xfrm>
          <a:prstGeom prst="rect"/>
        </p:spPr>
        <p:txBody>
          <a:bodyPr bIns="0" lIns="0" rIns="0" rtlCol="0" tIns="17145" vert="horz" wrap="square">
            <a:spAutoFit/>
          </a:bodyPr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3600" spc="-204">
                <a:latin typeface="Trebuchet MS"/>
                <a:cs typeface="Trebuchet MS"/>
              </a:rPr>
              <a:t>1.300mg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048882" name="object 12"/>
          <p:cNvSpPr txBox="1"/>
          <p:nvPr/>
        </p:nvSpPr>
        <p:spPr>
          <a:xfrm>
            <a:off x="2632338" y="3256606"/>
            <a:ext cx="3881120" cy="401320"/>
          </a:xfrm>
          <a:prstGeom prst="rect"/>
        </p:spPr>
        <p:txBody>
          <a:bodyPr bIns="0" lIns="0" rIns="0" rtlCol="0" tIns="14605" vert="horz" wrap="square">
            <a:spAutoFit/>
          </a:bodyPr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450" spc="-120">
                <a:latin typeface="Trebuchet MS"/>
                <a:cs typeface="Trebuchet MS"/>
              </a:rPr>
              <a:t>7.seorang </a:t>
            </a:r>
            <a:r>
              <a:rPr dirty="0" sz="2450" spc="-95">
                <a:latin typeface="Trebuchet MS"/>
                <a:cs typeface="Trebuchet MS"/>
              </a:rPr>
              <a:t>pasien </a:t>
            </a:r>
            <a:r>
              <a:rPr dirty="0" sz="2450" spc="-75">
                <a:latin typeface="Trebuchet MS"/>
                <a:cs typeface="Trebuchet MS"/>
              </a:rPr>
              <a:t>anak</a:t>
            </a:r>
            <a:r>
              <a:rPr dirty="0" sz="2450" spc="-225">
                <a:latin typeface="Trebuchet MS"/>
                <a:cs typeface="Trebuchet MS"/>
              </a:rPr>
              <a:t> </a:t>
            </a:r>
            <a:r>
              <a:rPr dirty="0" sz="2450" spc="-60">
                <a:latin typeface="Trebuchet MS"/>
                <a:cs typeface="Trebuchet MS"/>
              </a:rPr>
              <a:t>dengan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1048883" name="object 13"/>
          <p:cNvSpPr txBox="1"/>
          <p:nvPr/>
        </p:nvSpPr>
        <p:spPr>
          <a:xfrm>
            <a:off x="2200870" y="3579880"/>
            <a:ext cx="4744085" cy="401320"/>
          </a:xfrm>
          <a:prstGeom prst="rect"/>
        </p:spPr>
        <p:txBody>
          <a:bodyPr bIns="0" lIns="0" rIns="0" rtlCol="0" tIns="14605" vert="horz" wrap="square">
            <a:spAutoFit/>
          </a:bodyPr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450" spc="-45">
                <a:latin typeface="Trebuchet MS"/>
                <a:cs typeface="Trebuchet MS"/>
              </a:rPr>
              <a:t>diagnosa </a:t>
            </a:r>
            <a:r>
              <a:rPr dirty="0" sz="2450" spc="-140">
                <a:latin typeface="Trebuchet MS"/>
                <a:cs typeface="Trebuchet MS"/>
              </a:rPr>
              <a:t>sakit </a:t>
            </a:r>
            <a:r>
              <a:rPr dirty="0" sz="2450" spc="-75">
                <a:latin typeface="Trebuchet MS"/>
                <a:cs typeface="Trebuchet MS"/>
              </a:rPr>
              <a:t>pernapasan</a:t>
            </a:r>
            <a:r>
              <a:rPr dirty="0" sz="2450" spc="-215">
                <a:latin typeface="Trebuchet MS"/>
                <a:cs typeface="Trebuchet MS"/>
              </a:rPr>
              <a:t> </a:t>
            </a:r>
            <a:r>
              <a:rPr dirty="0" sz="2450" spc="-155">
                <a:latin typeface="Trebuchet MS"/>
                <a:cs typeface="Trebuchet MS"/>
              </a:rPr>
              <a:t>(bronkitis)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1048884" name="object 14"/>
          <p:cNvSpPr txBox="1"/>
          <p:nvPr/>
        </p:nvSpPr>
        <p:spPr>
          <a:xfrm>
            <a:off x="2114675" y="3903155"/>
            <a:ext cx="4916805" cy="724535"/>
          </a:xfrm>
          <a:prstGeom prst="rect"/>
        </p:spPr>
        <p:txBody>
          <a:bodyPr bIns="0" lIns="0" rIns="0" rtlCol="0" tIns="66675" vert="horz" wrap="square">
            <a:spAutoFit/>
          </a:bodyPr>
          <a:p>
            <a:pPr indent="76200" marL="12700" marR="5080">
              <a:lnSpc>
                <a:spcPts val="2550"/>
              </a:lnSpc>
              <a:spcBef>
                <a:spcPts val="525"/>
              </a:spcBef>
            </a:pPr>
            <a:r>
              <a:rPr dirty="0" sz="2450" spc="-170">
                <a:latin typeface="Trebuchet MS"/>
                <a:cs typeface="Trebuchet MS"/>
              </a:rPr>
              <a:t>menerima </a:t>
            </a:r>
            <a:r>
              <a:rPr dirty="0" sz="2450" spc="-65">
                <a:latin typeface="Trebuchet MS"/>
                <a:cs typeface="Trebuchet MS"/>
              </a:rPr>
              <a:t>obat </a:t>
            </a:r>
            <a:r>
              <a:rPr dirty="0" sz="2450" spc="-135">
                <a:latin typeface="Trebuchet MS"/>
                <a:cs typeface="Trebuchet MS"/>
              </a:rPr>
              <a:t>antibiotik </a:t>
            </a:r>
            <a:r>
              <a:rPr dirty="0" sz="2450" spc="-150">
                <a:latin typeface="Trebuchet MS"/>
                <a:cs typeface="Trebuchet MS"/>
              </a:rPr>
              <a:t>ceftriaxone.  </a:t>
            </a:r>
            <a:r>
              <a:rPr dirty="0" sz="2450" spc="-65">
                <a:latin typeface="Trebuchet MS"/>
                <a:cs typeface="Trebuchet MS"/>
              </a:rPr>
              <a:t>berapakah </a:t>
            </a:r>
            <a:r>
              <a:rPr dirty="0" sz="2450" spc="-110">
                <a:latin typeface="Trebuchet MS"/>
                <a:cs typeface="Trebuchet MS"/>
              </a:rPr>
              <a:t>dosis </a:t>
            </a:r>
            <a:r>
              <a:rPr dirty="0" sz="2450" spc="-55">
                <a:latin typeface="Trebuchet MS"/>
                <a:cs typeface="Trebuchet MS"/>
              </a:rPr>
              <a:t>yang </a:t>
            </a:r>
            <a:r>
              <a:rPr dirty="0" sz="2450" spc="-75">
                <a:latin typeface="Trebuchet MS"/>
                <a:cs typeface="Trebuchet MS"/>
              </a:rPr>
              <a:t>akan</a:t>
            </a:r>
            <a:r>
              <a:rPr dirty="0" sz="2450" spc="-340">
                <a:latin typeface="Trebuchet MS"/>
                <a:cs typeface="Trebuchet MS"/>
              </a:rPr>
              <a:t> </a:t>
            </a:r>
            <a:r>
              <a:rPr dirty="0" sz="2450" spc="-65">
                <a:latin typeface="Trebuchet MS"/>
                <a:cs typeface="Trebuchet MS"/>
              </a:rPr>
              <a:t>diberikan?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1048885" name="object 15"/>
          <p:cNvSpPr txBox="1"/>
          <p:nvPr/>
        </p:nvSpPr>
        <p:spPr>
          <a:xfrm>
            <a:off x="2395748" y="4549704"/>
            <a:ext cx="4354195" cy="401320"/>
          </a:xfrm>
          <a:prstGeom prst="rect"/>
        </p:spPr>
        <p:txBody>
          <a:bodyPr bIns="0" lIns="0" rIns="0" rtlCol="0" tIns="14605" vert="horz" wrap="square">
            <a:spAutoFit/>
          </a:bodyPr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450" spc="-90">
                <a:latin typeface="Trebuchet MS"/>
                <a:cs typeface="Trebuchet MS"/>
              </a:rPr>
              <a:t>Dalam </a:t>
            </a:r>
            <a:r>
              <a:rPr dirty="0" sz="2450" spc="5">
                <a:latin typeface="Trebuchet MS"/>
                <a:cs typeface="Trebuchet MS"/>
              </a:rPr>
              <a:t>MIMS </a:t>
            </a:r>
            <a:r>
              <a:rPr dirty="0" sz="2450" spc="-190">
                <a:latin typeface="Trebuchet MS"/>
                <a:cs typeface="Trebuchet MS"/>
              </a:rPr>
              <a:t>(buku </a:t>
            </a:r>
            <a:r>
              <a:rPr dirty="0" sz="2450" spc="-210">
                <a:latin typeface="Trebuchet MS"/>
                <a:cs typeface="Trebuchet MS"/>
              </a:rPr>
              <a:t>petunjuk</a:t>
            </a:r>
            <a:r>
              <a:rPr dirty="0" sz="2450" spc="-320">
                <a:latin typeface="Trebuchet MS"/>
                <a:cs typeface="Trebuchet MS"/>
              </a:rPr>
              <a:t> </a:t>
            </a:r>
            <a:r>
              <a:rPr dirty="0" sz="2450" spc="-150">
                <a:latin typeface="Trebuchet MS"/>
                <a:cs typeface="Trebuchet MS"/>
              </a:rPr>
              <a:t>terkait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1048886" name="object 16"/>
          <p:cNvSpPr txBox="1"/>
          <p:nvPr/>
        </p:nvSpPr>
        <p:spPr>
          <a:xfrm>
            <a:off x="2786318" y="4872979"/>
            <a:ext cx="3573145" cy="401320"/>
          </a:xfrm>
          <a:prstGeom prst="rect"/>
        </p:spPr>
        <p:txBody>
          <a:bodyPr bIns="0" lIns="0" rIns="0" rtlCol="0" tIns="14605" vert="horz" wrap="square">
            <a:spAutoFit/>
          </a:bodyPr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450" spc="-80">
                <a:latin typeface="Trebuchet MS"/>
                <a:cs typeface="Trebuchet MS"/>
              </a:rPr>
              <a:t>obat) </a:t>
            </a:r>
            <a:r>
              <a:rPr dirty="0" sz="2450" spc="-145">
                <a:latin typeface="Trebuchet MS"/>
                <a:cs typeface="Trebuchet MS"/>
              </a:rPr>
              <a:t>diketahui </a:t>
            </a:r>
            <a:r>
              <a:rPr dirty="0" sz="2450" spc="-70">
                <a:latin typeface="Trebuchet MS"/>
                <a:cs typeface="Trebuchet MS"/>
              </a:rPr>
              <a:t>bahwa</a:t>
            </a:r>
            <a:r>
              <a:rPr dirty="0" sz="2450" spc="-215">
                <a:latin typeface="Trebuchet MS"/>
                <a:cs typeface="Trebuchet MS"/>
              </a:rPr>
              <a:t> </a:t>
            </a:r>
            <a:r>
              <a:rPr dirty="0" sz="2450" spc="-110">
                <a:latin typeface="Trebuchet MS"/>
                <a:cs typeface="Trebuchet MS"/>
              </a:rPr>
              <a:t>dosis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1048887" name="object 17"/>
          <p:cNvSpPr txBox="1"/>
          <p:nvPr/>
        </p:nvSpPr>
        <p:spPr>
          <a:xfrm>
            <a:off x="2157202" y="5196254"/>
            <a:ext cx="4831715" cy="724535"/>
          </a:xfrm>
          <a:prstGeom prst="rect"/>
        </p:spPr>
        <p:txBody>
          <a:bodyPr bIns="0" lIns="0" rIns="0" rtlCol="0" tIns="66675" vert="horz" wrap="square">
            <a:spAutoFit/>
          </a:bodyPr>
          <a:p>
            <a:pPr indent="158750" marL="12700" marR="5080">
              <a:lnSpc>
                <a:spcPts val="2550"/>
              </a:lnSpc>
              <a:spcBef>
                <a:spcPts val="525"/>
              </a:spcBef>
            </a:pPr>
            <a:r>
              <a:rPr dirty="0" sz="2450" spc="-120">
                <a:latin typeface="Trebuchet MS"/>
                <a:cs typeface="Trebuchet MS"/>
              </a:rPr>
              <a:t>ceftriaxone </a:t>
            </a:r>
            <a:r>
              <a:rPr dirty="0" sz="2450" spc="-200">
                <a:latin typeface="Trebuchet MS"/>
                <a:cs typeface="Trebuchet MS"/>
              </a:rPr>
              <a:t>untukinfeksi </a:t>
            </a:r>
            <a:r>
              <a:rPr dirty="0" sz="2450" spc="-95">
                <a:latin typeface="Trebuchet MS"/>
                <a:cs typeface="Trebuchet MS"/>
              </a:rPr>
              <a:t>berat </a:t>
            </a:r>
            <a:r>
              <a:rPr dirty="0" sz="2450" spc="-125">
                <a:latin typeface="Trebuchet MS"/>
                <a:cs typeface="Trebuchet MS"/>
              </a:rPr>
              <a:t>selain  </a:t>
            </a:r>
            <a:r>
              <a:rPr dirty="0" sz="2450" spc="-160">
                <a:latin typeface="Trebuchet MS"/>
                <a:cs typeface="Trebuchet MS"/>
              </a:rPr>
              <a:t>meningitis </a:t>
            </a:r>
            <a:r>
              <a:rPr dirty="0" sz="2450" spc="-45">
                <a:latin typeface="Trebuchet MS"/>
                <a:cs typeface="Trebuchet MS"/>
              </a:rPr>
              <a:t>adalah </a:t>
            </a:r>
            <a:r>
              <a:rPr dirty="0" sz="2450" spc="-75">
                <a:latin typeface="Trebuchet MS"/>
                <a:cs typeface="Trebuchet MS"/>
              </a:rPr>
              <a:t>anak </a:t>
            </a:r>
            <a:r>
              <a:rPr dirty="0" sz="2450" spc="220">
                <a:latin typeface="Trebuchet MS"/>
                <a:cs typeface="Trebuchet MS"/>
              </a:rPr>
              <a:t>&lt; </a:t>
            </a:r>
            <a:r>
              <a:rPr dirty="0" sz="2450" spc="-285">
                <a:latin typeface="Trebuchet MS"/>
                <a:cs typeface="Trebuchet MS"/>
              </a:rPr>
              <a:t>12 </a:t>
            </a:r>
            <a:r>
              <a:rPr dirty="0" sz="2450" spc="-185">
                <a:latin typeface="Trebuchet MS"/>
                <a:cs typeface="Trebuchet MS"/>
              </a:rPr>
              <a:t>tahun</a:t>
            </a:r>
            <a:r>
              <a:rPr dirty="0" sz="2450" spc="-480">
                <a:latin typeface="Trebuchet MS"/>
                <a:cs typeface="Trebuchet MS"/>
              </a:rPr>
              <a:t> </a:t>
            </a:r>
            <a:r>
              <a:rPr dirty="0" sz="2450" spc="30">
                <a:latin typeface="Trebuchet MS"/>
                <a:cs typeface="Trebuchet MS"/>
              </a:rPr>
              <a:t>50-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1048888" name="object 18"/>
          <p:cNvSpPr txBox="1"/>
          <p:nvPr/>
        </p:nvSpPr>
        <p:spPr>
          <a:xfrm>
            <a:off x="3331027" y="5842803"/>
            <a:ext cx="2484120" cy="401320"/>
          </a:xfrm>
          <a:prstGeom prst="rect"/>
        </p:spPr>
        <p:txBody>
          <a:bodyPr bIns="0" lIns="0" rIns="0" rtlCol="0" tIns="14605" vert="horz" wrap="square">
            <a:spAutoFit/>
          </a:bodyPr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450" spc="-70">
                <a:latin typeface="Trebuchet MS"/>
                <a:cs typeface="Trebuchet MS"/>
              </a:rPr>
              <a:t>75 </a:t>
            </a:r>
            <a:r>
              <a:rPr dirty="0" sz="2450" spc="-50">
                <a:latin typeface="Trebuchet MS"/>
                <a:cs typeface="Trebuchet MS"/>
              </a:rPr>
              <a:t>mg/kg </a:t>
            </a:r>
            <a:r>
              <a:rPr dirty="0" sz="2450" spc="-75">
                <a:latin typeface="Trebuchet MS"/>
                <a:cs typeface="Trebuchet MS"/>
              </a:rPr>
              <a:t>BB </a:t>
            </a:r>
            <a:r>
              <a:rPr dirty="0" sz="2450" spc="-25">
                <a:latin typeface="Trebuchet MS"/>
                <a:cs typeface="Trebuchet MS"/>
              </a:rPr>
              <a:t>q </a:t>
            </a:r>
            <a:r>
              <a:rPr dirty="0" sz="2450" spc="-285">
                <a:latin typeface="Trebuchet MS"/>
                <a:cs typeface="Trebuchet MS"/>
              </a:rPr>
              <a:t>12</a:t>
            </a:r>
            <a:r>
              <a:rPr dirty="0" sz="2450" spc="-525">
                <a:latin typeface="Trebuchet MS"/>
                <a:cs typeface="Trebuchet MS"/>
              </a:rPr>
              <a:t> </a:t>
            </a:r>
            <a:r>
              <a:rPr dirty="0" sz="2450" spc="-225">
                <a:latin typeface="Trebuchet MS"/>
                <a:cs typeface="Trebuchet MS"/>
              </a:rPr>
              <a:t>h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1048889" name="object 19"/>
          <p:cNvSpPr txBox="1"/>
          <p:nvPr/>
        </p:nvSpPr>
        <p:spPr>
          <a:xfrm>
            <a:off x="2155899" y="6166077"/>
            <a:ext cx="4834255" cy="401320"/>
          </a:xfrm>
          <a:prstGeom prst="rect"/>
        </p:spPr>
        <p:txBody>
          <a:bodyPr bIns="0" lIns="0" rIns="0" rtlCol="0" tIns="14605" vert="horz" wrap="square">
            <a:spAutoFit/>
          </a:bodyPr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450" spc="-140">
                <a:latin typeface="Trebuchet MS"/>
                <a:cs typeface="Trebuchet MS"/>
              </a:rPr>
              <a:t>Hitunglah </a:t>
            </a:r>
            <a:r>
              <a:rPr dirty="0" sz="2450" spc="-110">
                <a:latin typeface="Trebuchet MS"/>
                <a:cs typeface="Trebuchet MS"/>
              </a:rPr>
              <a:t>dosis </a:t>
            </a:r>
            <a:r>
              <a:rPr dirty="0" sz="2450" spc="-75">
                <a:latin typeface="Trebuchet MS"/>
                <a:cs typeface="Trebuchet MS"/>
              </a:rPr>
              <a:t>anak </a:t>
            </a:r>
            <a:r>
              <a:rPr dirty="0" sz="2450" spc="-114">
                <a:latin typeface="Trebuchet MS"/>
                <a:cs typeface="Trebuchet MS"/>
              </a:rPr>
              <a:t>jikaanak</a:t>
            </a:r>
            <a:r>
              <a:rPr dirty="0" sz="2450" spc="-225">
                <a:latin typeface="Trebuchet MS"/>
                <a:cs typeface="Trebuchet MS"/>
              </a:rPr>
              <a:t> </a:t>
            </a:r>
            <a:r>
              <a:rPr dirty="0" sz="2450" spc="-165">
                <a:latin typeface="Trebuchet MS"/>
                <a:cs typeface="Trebuchet MS"/>
              </a:rPr>
              <a:t>tersebut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1048890" name="object 20"/>
          <p:cNvSpPr txBox="1"/>
          <p:nvPr/>
        </p:nvSpPr>
        <p:spPr>
          <a:xfrm>
            <a:off x="2081109" y="6489352"/>
            <a:ext cx="4984115" cy="401320"/>
          </a:xfrm>
          <a:prstGeom prst="rect"/>
        </p:spPr>
        <p:txBody>
          <a:bodyPr bIns="0" lIns="0" rIns="0" rtlCol="0" tIns="14605" vert="horz" wrap="square">
            <a:spAutoFit/>
          </a:bodyPr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450" spc="-120">
                <a:latin typeface="Trebuchet MS"/>
                <a:cs typeface="Trebuchet MS"/>
              </a:rPr>
              <a:t>berusia </a:t>
            </a:r>
            <a:r>
              <a:rPr dirty="0" sz="2450" spc="45">
                <a:latin typeface="Trebuchet MS"/>
                <a:cs typeface="Trebuchet MS"/>
              </a:rPr>
              <a:t>6 </a:t>
            </a:r>
            <a:r>
              <a:rPr dirty="0" sz="2450" spc="-120">
                <a:latin typeface="Trebuchet MS"/>
                <a:cs typeface="Trebuchet MS"/>
              </a:rPr>
              <a:t>tahundengan </a:t>
            </a:r>
            <a:r>
              <a:rPr dirty="0" sz="2450" spc="-95">
                <a:latin typeface="Trebuchet MS"/>
                <a:cs typeface="Trebuchet MS"/>
              </a:rPr>
              <a:t>berat </a:t>
            </a:r>
            <a:r>
              <a:rPr dirty="0" sz="2450" spc="-30">
                <a:latin typeface="Trebuchet MS"/>
                <a:cs typeface="Trebuchet MS"/>
              </a:rPr>
              <a:t>badan</a:t>
            </a:r>
            <a:r>
              <a:rPr dirty="0" sz="2450" spc="-385">
                <a:latin typeface="Trebuchet MS"/>
                <a:cs typeface="Trebuchet MS"/>
              </a:rPr>
              <a:t> </a:t>
            </a:r>
            <a:r>
              <a:rPr dirty="0" sz="2450" spc="-5">
                <a:latin typeface="Trebuchet MS"/>
                <a:cs typeface="Trebuchet MS"/>
              </a:rPr>
              <a:t>26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1048891" name="object 21"/>
          <p:cNvSpPr txBox="1"/>
          <p:nvPr/>
        </p:nvSpPr>
        <p:spPr>
          <a:xfrm>
            <a:off x="4369771" y="6812626"/>
            <a:ext cx="406400" cy="401320"/>
          </a:xfrm>
          <a:prstGeom prst="rect"/>
        </p:spPr>
        <p:txBody>
          <a:bodyPr bIns="0" lIns="0" rIns="0" rtlCol="0" tIns="14605" vert="horz" wrap="square">
            <a:spAutoFit/>
          </a:bodyPr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450" spc="-204">
                <a:latin typeface="Trebuchet MS"/>
                <a:cs typeface="Trebuchet MS"/>
              </a:rPr>
              <a:t>k</a:t>
            </a:r>
            <a:r>
              <a:rPr dirty="0" sz="2450" spc="105">
                <a:latin typeface="Trebuchet MS"/>
                <a:cs typeface="Trebuchet MS"/>
              </a:rPr>
              <a:t>g</a:t>
            </a:r>
            <a:r>
              <a:rPr dirty="0" sz="2450" spc="-290">
                <a:latin typeface="Trebuchet MS"/>
                <a:cs typeface="Trebuchet MS"/>
              </a:rPr>
              <a:t>!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1048892" name="object 22"/>
          <p:cNvSpPr txBox="1"/>
          <p:nvPr/>
        </p:nvSpPr>
        <p:spPr>
          <a:xfrm>
            <a:off x="2119889" y="7135901"/>
            <a:ext cx="4906010" cy="724535"/>
          </a:xfrm>
          <a:prstGeom prst="rect"/>
        </p:spPr>
        <p:txBody>
          <a:bodyPr bIns="0" lIns="0" rIns="0" rtlCol="0" tIns="66675" vert="horz" wrap="square">
            <a:spAutoFit/>
          </a:bodyPr>
          <a:p>
            <a:pPr indent="-70485" marL="82550" marR="5080">
              <a:lnSpc>
                <a:spcPts val="2550"/>
              </a:lnSpc>
              <a:spcBef>
                <a:spcPts val="525"/>
              </a:spcBef>
            </a:pPr>
            <a:r>
              <a:rPr dirty="0" sz="2450" spc="-40">
                <a:latin typeface="Trebuchet MS"/>
                <a:cs typeface="Trebuchet MS"/>
              </a:rPr>
              <a:t>Berapa </a:t>
            </a:r>
            <a:r>
              <a:rPr dirty="0" sz="2450" spc="-275">
                <a:latin typeface="Trebuchet MS"/>
                <a:cs typeface="Trebuchet MS"/>
              </a:rPr>
              <a:t>ml </a:t>
            </a:r>
            <a:r>
              <a:rPr dirty="0" sz="2450" spc="-70">
                <a:latin typeface="Trebuchet MS"/>
                <a:cs typeface="Trebuchet MS"/>
              </a:rPr>
              <a:t>sediaan </a:t>
            </a:r>
            <a:r>
              <a:rPr dirty="0" sz="2450" spc="-135">
                <a:latin typeface="Trebuchet MS"/>
                <a:cs typeface="Trebuchet MS"/>
              </a:rPr>
              <a:t>suspensiceftriaxone  </a:t>
            </a:r>
            <a:r>
              <a:rPr dirty="0" sz="2450" spc="-55">
                <a:latin typeface="Trebuchet MS"/>
                <a:cs typeface="Trebuchet MS"/>
              </a:rPr>
              <a:t>yang </a:t>
            </a:r>
            <a:r>
              <a:rPr dirty="0" sz="2450" spc="-120">
                <a:latin typeface="Trebuchet MS"/>
                <a:cs typeface="Trebuchet MS"/>
              </a:rPr>
              <a:t>diambil </a:t>
            </a:r>
            <a:r>
              <a:rPr dirty="0" sz="2450" spc="-185">
                <a:latin typeface="Trebuchet MS"/>
                <a:cs typeface="Trebuchet MS"/>
              </a:rPr>
              <a:t>jikatertulis </a:t>
            </a:r>
            <a:r>
              <a:rPr dirty="0" sz="2450" spc="-110">
                <a:latin typeface="Trebuchet MS"/>
                <a:cs typeface="Trebuchet MS"/>
              </a:rPr>
              <a:t>dosis</a:t>
            </a:r>
            <a:r>
              <a:rPr dirty="0" sz="2450" spc="-190">
                <a:latin typeface="Trebuchet MS"/>
                <a:cs typeface="Trebuchet MS"/>
              </a:rPr>
              <a:t> </a:t>
            </a:r>
            <a:r>
              <a:rPr dirty="0" sz="2450" spc="-70">
                <a:latin typeface="Trebuchet MS"/>
                <a:cs typeface="Trebuchet MS"/>
              </a:rPr>
              <a:t>sediaan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1048893" name="object 23"/>
          <p:cNvSpPr txBox="1"/>
          <p:nvPr/>
        </p:nvSpPr>
        <p:spPr>
          <a:xfrm>
            <a:off x="3354490" y="7782451"/>
            <a:ext cx="2437130" cy="401320"/>
          </a:xfrm>
          <a:prstGeom prst="rect"/>
        </p:spPr>
        <p:txBody>
          <a:bodyPr bIns="0" lIns="0" rIns="0" rtlCol="0" tIns="14605" vert="horz" wrap="square">
            <a:spAutoFit/>
          </a:bodyPr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450" spc="-55">
                <a:latin typeface="Trebuchet MS"/>
                <a:cs typeface="Trebuchet MS"/>
              </a:rPr>
              <a:t>adalan200mg/5ml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1048894" name="object 24"/>
          <p:cNvSpPr txBox="1"/>
          <p:nvPr/>
        </p:nvSpPr>
        <p:spPr>
          <a:xfrm>
            <a:off x="2194027" y="8105725"/>
            <a:ext cx="4758055" cy="401320"/>
          </a:xfrm>
          <a:prstGeom prst="rect"/>
        </p:spPr>
        <p:txBody>
          <a:bodyPr bIns="0" lIns="0" rIns="0" rtlCol="0" tIns="14605" vert="horz" wrap="square">
            <a:spAutoFit/>
          </a:bodyPr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450" spc="-195">
                <a:latin typeface="Trebuchet MS"/>
                <a:cs typeface="Trebuchet MS"/>
              </a:rPr>
              <a:t>Tuliskan </a:t>
            </a:r>
            <a:r>
              <a:rPr dirty="0" sz="2450" spc="-145">
                <a:latin typeface="Trebuchet MS"/>
                <a:cs typeface="Trebuchet MS"/>
              </a:rPr>
              <a:t>hitungan </a:t>
            </a:r>
            <a:r>
              <a:rPr dirty="0" sz="2450" spc="-60">
                <a:latin typeface="Trebuchet MS"/>
                <a:cs typeface="Trebuchet MS"/>
              </a:rPr>
              <a:t>dan </a:t>
            </a:r>
            <a:r>
              <a:rPr dirty="0" sz="2450" spc="-275">
                <a:latin typeface="Trebuchet MS"/>
                <a:cs typeface="Trebuchet MS"/>
              </a:rPr>
              <a:t>ml </a:t>
            </a:r>
            <a:r>
              <a:rPr dirty="0" sz="2450" spc="-55">
                <a:latin typeface="Trebuchet MS"/>
                <a:cs typeface="Trebuchet MS"/>
              </a:rPr>
              <a:t>yang</a:t>
            </a:r>
            <a:r>
              <a:rPr dirty="0" sz="2450" spc="-30">
                <a:latin typeface="Trebuchet MS"/>
                <a:cs typeface="Trebuchet MS"/>
              </a:rPr>
              <a:t> </a:t>
            </a:r>
            <a:r>
              <a:rPr dirty="0" sz="2450" spc="-120">
                <a:latin typeface="Trebuchet MS"/>
                <a:cs typeface="Trebuchet MS"/>
              </a:rPr>
              <a:t>diambil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1048895" name="object 25"/>
          <p:cNvSpPr txBox="1"/>
          <p:nvPr/>
        </p:nvSpPr>
        <p:spPr>
          <a:xfrm>
            <a:off x="2458643" y="8429000"/>
            <a:ext cx="4228465" cy="401320"/>
          </a:xfrm>
          <a:prstGeom prst="rect"/>
        </p:spPr>
        <p:txBody>
          <a:bodyPr bIns="0" lIns="0" rIns="0" rtlCol="0" tIns="14605" vert="horz" wrap="square">
            <a:spAutoFit/>
          </a:bodyPr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450" spc="-125">
                <a:latin typeface="Trebuchet MS"/>
                <a:cs typeface="Trebuchet MS"/>
              </a:rPr>
              <a:t>serta </a:t>
            </a:r>
            <a:r>
              <a:rPr dirty="0" sz="2450" spc="-135">
                <a:latin typeface="Trebuchet MS"/>
                <a:cs typeface="Trebuchet MS"/>
              </a:rPr>
              <a:t>plotingkanwaktu</a:t>
            </a:r>
            <a:r>
              <a:rPr dirty="0" sz="2450" spc="-195">
                <a:latin typeface="Trebuchet MS"/>
                <a:cs typeface="Trebuchet MS"/>
              </a:rPr>
              <a:t> </a:t>
            </a:r>
            <a:r>
              <a:rPr dirty="0" sz="2450" spc="-114">
                <a:latin typeface="Trebuchet MS"/>
                <a:cs typeface="Trebuchet MS"/>
              </a:rPr>
              <a:t>pemberian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1048896" name="object 26"/>
          <p:cNvSpPr txBox="1"/>
          <p:nvPr/>
        </p:nvSpPr>
        <p:spPr>
          <a:xfrm>
            <a:off x="3715567" y="8752275"/>
            <a:ext cx="1714500" cy="401320"/>
          </a:xfrm>
          <a:prstGeom prst="rect"/>
        </p:spPr>
        <p:txBody>
          <a:bodyPr bIns="0" lIns="0" rIns="0" rtlCol="0" tIns="14605" vert="horz" wrap="square">
            <a:spAutoFit/>
          </a:bodyPr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450" spc="-145">
                <a:latin typeface="Trebuchet MS"/>
                <a:cs typeface="Trebuchet MS"/>
              </a:rPr>
              <a:t>obattersebut!</a:t>
            </a:r>
            <a:endParaRPr sz="24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7" name="object 2"/>
          <p:cNvSpPr txBox="1">
            <a:spLocks noGrp="1"/>
          </p:cNvSpPr>
          <p:nvPr>
            <p:ph type="title"/>
          </p:nvPr>
        </p:nvSpPr>
        <p:spPr>
          <a:xfrm>
            <a:off x="2883529" y="1798198"/>
            <a:ext cx="3586479" cy="1038860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dirty="0" sz="6650" spc="-350">
                <a:latin typeface="Trebuchet MS"/>
                <a:cs typeface="Trebuchet MS"/>
              </a:rPr>
              <a:t>K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965">
                <a:latin typeface="Trebuchet MS"/>
                <a:cs typeface="Trebuchet MS"/>
              </a:rPr>
              <a:t>m</a:t>
            </a:r>
            <a:r>
              <a:rPr b="0" dirty="0" sz="6650" spc="-85">
                <a:latin typeface="Trebuchet MS"/>
                <a:cs typeface="Trebuchet MS"/>
              </a:rPr>
              <a:t>p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600">
                <a:latin typeface="Trebuchet MS"/>
                <a:cs typeface="Trebuchet MS"/>
              </a:rPr>
              <a:t>n</a:t>
            </a:r>
            <a:r>
              <a:rPr b="0" dirty="0" sz="6650" spc="-225">
                <a:latin typeface="Trebuchet MS"/>
                <a:cs typeface="Trebuchet MS"/>
              </a:rPr>
              <a:t>e</a:t>
            </a:r>
            <a:r>
              <a:rPr b="0" dirty="0" sz="6650" spc="-595">
                <a:latin typeface="Trebuchet MS"/>
                <a:cs typeface="Trebuchet MS"/>
              </a:rPr>
              <a:t>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898" name="object 3"/>
          <p:cNvSpPr txBox="1"/>
          <p:nvPr/>
        </p:nvSpPr>
        <p:spPr>
          <a:xfrm>
            <a:off x="9361178" y="1798198"/>
            <a:ext cx="4354195" cy="1038860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650" spc="-300">
                <a:latin typeface="Trebuchet MS"/>
                <a:cs typeface="Trebuchet MS"/>
              </a:rPr>
              <a:t>Pembahasan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899" name="object 4"/>
          <p:cNvSpPr txBox="1"/>
          <p:nvPr/>
        </p:nvSpPr>
        <p:spPr>
          <a:xfrm>
            <a:off x="2720158" y="3658102"/>
            <a:ext cx="3705860" cy="4755515"/>
          </a:xfrm>
          <a:prstGeom prst="rect"/>
        </p:spPr>
        <p:txBody>
          <a:bodyPr bIns="0" lIns="0" rIns="0" rtlCol="0" tIns="83185" vert="horz" wrap="square">
            <a:spAutoFit/>
          </a:bodyPr>
          <a:p>
            <a:pPr indent="307340" marL="12700" marR="5080">
              <a:lnSpc>
                <a:spcPts val="3340"/>
              </a:lnSpc>
              <a:spcBef>
                <a:spcPts val="655"/>
              </a:spcBef>
            </a:pPr>
            <a:r>
              <a:rPr dirty="0" sz="3200" spc="-345">
                <a:latin typeface="Trebuchet MS"/>
                <a:cs typeface="Trebuchet MS"/>
              </a:rPr>
              <a:t>8. </a:t>
            </a:r>
            <a:r>
              <a:rPr dirty="0" sz="3200" spc="-145">
                <a:latin typeface="Trebuchet MS"/>
                <a:cs typeface="Trebuchet MS"/>
              </a:rPr>
              <a:t>Jika </a:t>
            </a:r>
            <a:r>
              <a:rPr dirty="0" sz="3200" spc="-75">
                <a:latin typeface="Trebuchet MS"/>
                <a:cs typeface="Trebuchet MS"/>
              </a:rPr>
              <a:t>obat </a:t>
            </a:r>
            <a:r>
              <a:rPr dirty="0" sz="3200" spc="-110">
                <a:latin typeface="Trebuchet MS"/>
                <a:cs typeface="Trebuchet MS"/>
              </a:rPr>
              <a:t>dalam  </a:t>
            </a:r>
            <a:r>
              <a:rPr dirty="0" sz="3200" spc="-185">
                <a:latin typeface="Trebuchet MS"/>
                <a:cs typeface="Trebuchet MS"/>
              </a:rPr>
              <a:t>hitungan </a:t>
            </a:r>
            <a:r>
              <a:rPr dirty="0" sz="3200" spc="-105">
                <a:latin typeface="Trebuchet MS"/>
                <a:cs typeface="Trebuchet MS"/>
              </a:rPr>
              <a:t>di </a:t>
            </a:r>
            <a:r>
              <a:rPr dirty="0" sz="3200" spc="-85">
                <a:latin typeface="Trebuchet MS"/>
                <a:cs typeface="Trebuchet MS"/>
              </a:rPr>
              <a:t>atas </a:t>
            </a:r>
            <a:r>
              <a:rPr dirty="0" sz="3200" spc="-170">
                <a:latin typeface="Trebuchet MS"/>
                <a:cs typeface="Trebuchet MS"/>
              </a:rPr>
              <a:t>(no</a:t>
            </a:r>
            <a:r>
              <a:rPr dirty="0" sz="3200" spc="-380">
                <a:latin typeface="Trebuchet MS"/>
                <a:cs typeface="Trebuchet MS"/>
              </a:rPr>
              <a:t> </a:t>
            </a:r>
            <a:r>
              <a:rPr dirty="0" sz="3200" spc="-165">
                <a:latin typeface="Trebuchet MS"/>
                <a:cs typeface="Trebuchet MS"/>
              </a:rPr>
              <a:t>7)</a:t>
            </a:r>
            <a:endParaRPr sz="3200">
              <a:latin typeface="Trebuchet MS"/>
              <a:cs typeface="Trebuchet MS"/>
            </a:endParaRPr>
          </a:p>
          <a:p>
            <a:pPr algn="ctr">
              <a:lnSpc>
                <a:spcPts val="3055"/>
              </a:lnSpc>
            </a:pPr>
            <a:r>
              <a:rPr dirty="0" sz="3200" spc="-50">
                <a:latin typeface="Trebuchet MS"/>
                <a:cs typeface="Trebuchet MS"/>
              </a:rPr>
              <a:t>adalah</a:t>
            </a:r>
            <a:endParaRPr sz="3200">
              <a:latin typeface="Trebuchet MS"/>
              <a:cs typeface="Trebuchet MS"/>
            </a:endParaRPr>
          </a:p>
          <a:p>
            <a:pPr algn="ctr" indent="-635" marL="52069" marR="45085">
              <a:lnSpc>
                <a:spcPts val="3340"/>
              </a:lnSpc>
              <a:spcBef>
                <a:spcPts val="280"/>
              </a:spcBef>
            </a:pPr>
            <a:r>
              <a:rPr dirty="0" sz="3200" spc="-105">
                <a:latin typeface="Trebuchet MS"/>
                <a:cs typeface="Trebuchet MS"/>
              </a:rPr>
              <a:t>diberikansecara </a:t>
            </a:r>
            <a:r>
              <a:rPr dirty="0" sz="3200" spc="-185">
                <a:latin typeface="Trebuchet MS"/>
                <a:cs typeface="Trebuchet MS"/>
              </a:rPr>
              <a:t>intra  </a:t>
            </a:r>
            <a:r>
              <a:rPr dirty="0" sz="3200" spc="-135">
                <a:latin typeface="Trebuchet MS"/>
                <a:cs typeface="Trebuchet MS"/>
              </a:rPr>
              <a:t>vena </a:t>
            </a:r>
            <a:r>
              <a:rPr dirty="0" sz="3200" spc="-130">
                <a:latin typeface="Trebuchet MS"/>
                <a:cs typeface="Trebuchet MS"/>
              </a:rPr>
              <a:t>maka  </a:t>
            </a:r>
            <a:r>
              <a:rPr dirty="0" sz="3200" spc="-125">
                <a:latin typeface="Trebuchet MS"/>
                <a:cs typeface="Trebuchet MS"/>
              </a:rPr>
              <a:t>hitungberapa </a:t>
            </a:r>
            <a:r>
              <a:rPr dirty="0" sz="3200" spc="-355">
                <a:latin typeface="Trebuchet MS"/>
                <a:cs typeface="Trebuchet MS"/>
              </a:rPr>
              <a:t>ml  </a:t>
            </a:r>
            <a:r>
              <a:rPr dirty="0" sz="3200" spc="-155">
                <a:latin typeface="Trebuchet MS"/>
                <a:cs typeface="Trebuchet MS"/>
              </a:rPr>
              <a:t>ceftriaxone</a:t>
            </a:r>
            <a:r>
              <a:rPr dirty="0" sz="3200" spc="-204">
                <a:latin typeface="Trebuchet MS"/>
                <a:cs typeface="Trebuchet MS"/>
              </a:rPr>
              <a:t> </a:t>
            </a:r>
            <a:r>
              <a:rPr dirty="0" sz="3200" spc="-130">
                <a:latin typeface="Trebuchet MS"/>
                <a:cs typeface="Trebuchet MS"/>
              </a:rPr>
              <a:t>dalamvial  </a:t>
            </a:r>
            <a:r>
              <a:rPr dirty="0" sz="3200" spc="-65">
                <a:latin typeface="Trebuchet MS"/>
                <a:cs typeface="Trebuchet MS"/>
              </a:rPr>
              <a:t>yang </a:t>
            </a:r>
            <a:r>
              <a:rPr dirty="0" sz="3200" spc="-150">
                <a:latin typeface="Trebuchet MS"/>
                <a:cs typeface="Trebuchet MS"/>
              </a:rPr>
              <a:t>diambil  </a:t>
            </a:r>
            <a:r>
              <a:rPr dirty="0" sz="3200" spc="-145">
                <a:latin typeface="Trebuchet MS"/>
                <a:cs typeface="Trebuchet MS"/>
              </a:rPr>
              <a:t>danjelaskan pula  </a:t>
            </a:r>
            <a:r>
              <a:rPr dirty="0" sz="3200" spc="-175">
                <a:latin typeface="Trebuchet MS"/>
                <a:cs typeface="Trebuchet MS"/>
              </a:rPr>
              <a:t>cararekonstitusi  </a:t>
            </a:r>
            <a:r>
              <a:rPr dirty="0" sz="3200" spc="-85">
                <a:latin typeface="Trebuchet MS"/>
                <a:cs typeface="Trebuchet MS"/>
              </a:rPr>
              <a:t>sediaan</a:t>
            </a:r>
            <a:r>
              <a:rPr dirty="0" sz="3200" spc="-190">
                <a:latin typeface="Trebuchet MS"/>
                <a:cs typeface="Trebuchet MS"/>
              </a:rPr>
              <a:t> tersebut</a:t>
            </a:r>
            <a:r>
              <a:rPr dirty="0" sz="3150" spc="-190">
                <a:latin typeface="Arial"/>
                <a:cs typeface="Arial"/>
              </a:rPr>
              <a:t>!</a:t>
            </a:r>
            <a:endParaRPr sz="3150">
              <a:latin typeface="Arial"/>
              <a:cs typeface="Arial"/>
            </a:endParaRPr>
          </a:p>
        </p:txBody>
      </p:sp>
      <p:sp>
        <p:nvSpPr>
          <p:cNvPr id="1048900" name="object 5"/>
          <p:cNvSpPr txBox="1"/>
          <p:nvPr/>
        </p:nvSpPr>
        <p:spPr>
          <a:xfrm>
            <a:off x="9864001" y="3612481"/>
            <a:ext cx="4763770" cy="3531235"/>
          </a:xfrm>
          <a:prstGeom prst="rect"/>
        </p:spPr>
        <p:txBody>
          <a:bodyPr bIns="0" lIns="0" rIns="0" rtlCol="0" tIns="95250" vert="horz" wrap="square">
            <a:spAutoFit/>
          </a:bodyPr>
          <a:p>
            <a:pPr algn="ctr" indent="-635" marL="12700" marR="5080">
              <a:lnSpc>
                <a:spcPts val="3850"/>
              </a:lnSpc>
              <a:spcBef>
                <a:spcPts val="750"/>
              </a:spcBef>
            </a:pPr>
            <a:r>
              <a:rPr dirty="0" sz="3700" spc="-204">
                <a:latin typeface="Trebuchet MS"/>
                <a:cs typeface="Trebuchet MS"/>
              </a:rPr>
              <a:t>Dosis: </a:t>
            </a:r>
            <a:r>
              <a:rPr dirty="0" sz="3700" spc="-225">
                <a:latin typeface="Trebuchet MS"/>
                <a:cs typeface="Trebuchet MS"/>
              </a:rPr>
              <a:t>1.300 </a:t>
            </a:r>
            <a:r>
              <a:rPr dirty="0" sz="3700" spc="-170">
                <a:latin typeface="Trebuchet MS"/>
                <a:cs typeface="Trebuchet MS"/>
              </a:rPr>
              <a:t>mg </a:t>
            </a:r>
            <a:r>
              <a:rPr dirty="0" sz="3700" spc="-155">
                <a:latin typeface="Trebuchet MS"/>
                <a:cs typeface="Trebuchet MS"/>
              </a:rPr>
              <a:t>diubah  </a:t>
            </a:r>
            <a:r>
              <a:rPr dirty="0" sz="3700" spc="-229">
                <a:latin typeface="Trebuchet MS"/>
                <a:cs typeface="Trebuchet MS"/>
              </a:rPr>
              <a:t>menjadi </a:t>
            </a:r>
            <a:r>
              <a:rPr dirty="0" sz="3700" spc="-50">
                <a:latin typeface="Trebuchet MS"/>
                <a:cs typeface="Trebuchet MS"/>
              </a:rPr>
              <a:t>Ml </a:t>
            </a:r>
            <a:r>
              <a:rPr dirty="0" sz="3700" spc="305">
                <a:latin typeface="Trebuchet MS"/>
                <a:cs typeface="Trebuchet MS"/>
              </a:rPr>
              <a:t>= </a:t>
            </a:r>
            <a:r>
              <a:rPr dirty="0" sz="3700" spc="-525">
                <a:latin typeface="Trebuchet MS"/>
                <a:cs typeface="Trebuchet MS"/>
              </a:rPr>
              <a:t>1,3 </a:t>
            </a:r>
            <a:r>
              <a:rPr dirty="0" sz="3700" spc="-50">
                <a:latin typeface="Trebuchet MS"/>
                <a:cs typeface="Trebuchet MS"/>
              </a:rPr>
              <a:t>Ml</a:t>
            </a:r>
            <a:r>
              <a:rPr dirty="0" sz="3700" spc="-550">
                <a:latin typeface="Trebuchet MS"/>
                <a:cs typeface="Trebuchet MS"/>
              </a:rPr>
              <a:t> </a:t>
            </a:r>
            <a:r>
              <a:rPr dirty="0" sz="3700" spc="-370">
                <a:latin typeface="Trebuchet MS"/>
                <a:cs typeface="Trebuchet MS"/>
              </a:rPr>
              <a:t>untuk  </a:t>
            </a:r>
            <a:r>
              <a:rPr dirty="0" sz="3700" spc="-180">
                <a:latin typeface="Trebuchet MS"/>
                <a:cs typeface="Trebuchet MS"/>
              </a:rPr>
              <a:t>sehari</a:t>
            </a:r>
            <a:endParaRPr sz="3700">
              <a:latin typeface="Trebuchet MS"/>
              <a:cs typeface="Trebuchet MS"/>
            </a:endParaRPr>
          </a:p>
          <a:p>
            <a:pPr algn="ctr" marL="179705" marR="172085">
              <a:lnSpc>
                <a:spcPts val="3850"/>
              </a:lnSpc>
              <a:spcBef>
                <a:spcPts val="10"/>
              </a:spcBef>
            </a:pPr>
            <a:r>
              <a:rPr dirty="0" sz="3700" spc="-229">
                <a:latin typeface="Trebuchet MS"/>
                <a:cs typeface="Trebuchet MS"/>
              </a:rPr>
              <a:t>jika </a:t>
            </a:r>
            <a:r>
              <a:rPr dirty="0" sz="3700" spc="-155">
                <a:latin typeface="Trebuchet MS"/>
                <a:cs typeface="Trebuchet MS"/>
              </a:rPr>
              <a:t>diberikan 2x</a:t>
            </a:r>
            <a:r>
              <a:rPr dirty="0" sz="3700" spc="-270">
                <a:latin typeface="Trebuchet MS"/>
                <a:cs typeface="Trebuchet MS"/>
              </a:rPr>
              <a:t> </a:t>
            </a:r>
            <a:r>
              <a:rPr dirty="0" sz="3700" spc="-180">
                <a:latin typeface="Trebuchet MS"/>
                <a:cs typeface="Trebuchet MS"/>
              </a:rPr>
              <a:t>sehari  </a:t>
            </a:r>
            <a:r>
              <a:rPr dirty="0" sz="3700" spc="-150">
                <a:latin typeface="Trebuchet MS"/>
                <a:cs typeface="Trebuchet MS"/>
              </a:rPr>
              <a:t>maka </a:t>
            </a:r>
            <a:r>
              <a:rPr dirty="0" sz="3700" spc="-130">
                <a:latin typeface="Trebuchet MS"/>
                <a:cs typeface="Trebuchet MS"/>
              </a:rPr>
              <a:t>dalam </a:t>
            </a:r>
            <a:r>
              <a:rPr dirty="0" sz="3700" spc="-175">
                <a:latin typeface="Trebuchet MS"/>
                <a:cs typeface="Trebuchet MS"/>
              </a:rPr>
              <a:t>sekali  </a:t>
            </a:r>
            <a:r>
              <a:rPr dirty="0" sz="3700" spc="-170">
                <a:latin typeface="Trebuchet MS"/>
                <a:cs typeface="Trebuchet MS"/>
              </a:rPr>
              <a:t>pemberian </a:t>
            </a:r>
            <a:r>
              <a:rPr dirty="0" sz="3700" spc="-155">
                <a:latin typeface="Trebuchet MS"/>
                <a:cs typeface="Trebuchet MS"/>
              </a:rPr>
              <a:t>diberikan  </a:t>
            </a:r>
            <a:r>
              <a:rPr dirty="0" sz="3700" spc="-135">
                <a:latin typeface="Trebuchet MS"/>
                <a:cs typeface="Trebuchet MS"/>
              </a:rPr>
              <a:t>sebanyak </a:t>
            </a:r>
            <a:r>
              <a:rPr dirty="0" sz="3700" spc="-125">
                <a:latin typeface="Trebuchet MS"/>
                <a:cs typeface="Trebuchet MS"/>
              </a:rPr>
              <a:t>0,65</a:t>
            </a:r>
            <a:r>
              <a:rPr dirty="0" sz="3700" spc="-285">
                <a:latin typeface="Trebuchet MS"/>
                <a:cs typeface="Trebuchet MS"/>
              </a:rPr>
              <a:t> </a:t>
            </a:r>
            <a:r>
              <a:rPr dirty="0" sz="3700" spc="-409">
                <a:latin typeface="Trebuchet MS"/>
                <a:cs typeface="Trebuchet MS"/>
              </a:rPr>
              <a:t>ml</a:t>
            </a:r>
            <a:endParaRPr sz="37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1" name="object 2"/>
          <p:cNvSpPr txBox="1">
            <a:spLocks noGrp="1"/>
          </p:cNvSpPr>
          <p:nvPr>
            <p:ph type="title"/>
          </p:nvPr>
        </p:nvSpPr>
        <p:spPr>
          <a:xfrm>
            <a:off x="2883529" y="1798198"/>
            <a:ext cx="3586479" cy="1038860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dirty="0" sz="6650" spc="-350">
                <a:latin typeface="Trebuchet MS"/>
                <a:cs typeface="Trebuchet MS"/>
              </a:rPr>
              <a:t>K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965">
                <a:latin typeface="Trebuchet MS"/>
                <a:cs typeface="Trebuchet MS"/>
              </a:rPr>
              <a:t>m</a:t>
            </a:r>
            <a:r>
              <a:rPr b="0" dirty="0" sz="6650" spc="-85">
                <a:latin typeface="Trebuchet MS"/>
                <a:cs typeface="Trebuchet MS"/>
              </a:rPr>
              <a:t>p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600">
                <a:latin typeface="Trebuchet MS"/>
                <a:cs typeface="Trebuchet MS"/>
              </a:rPr>
              <a:t>n</a:t>
            </a:r>
            <a:r>
              <a:rPr b="0" dirty="0" sz="6650" spc="-225">
                <a:latin typeface="Trebuchet MS"/>
                <a:cs typeface="Trebuchet MS"/>
              </a:rPr>
              <a:t>e</a:t>
            </a:r>
            <a:r>
              <a:rPr b="0" dirty="0" sz="6650" spc="-595">
                <a:latin typeface="Trebuchet MS"/>
                <a:cs typeface="Trebuchet MS"/>
              </a:rPr>
              <a:t>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902" name="object 3"/>
          <p:cNvSpPr txBox="1"/>
          <p:nvPr/>
        </p:nvSpPr>
        <p:spPr>
          <a:xfrm>
            <a:off x="9361178" y="1798198"/>
            <a:ext cx="4354195" cy="1038860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650" spc="-300">
                <a:latin typeface="Trebuchet MS"/>
                <a:cs typeface="Trebuchet MS"/>
              </a:rPr>
              <a:t>Pembahasan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903" name="object 4"/>
          <p:cNvSpPr txBox="1">
            <a:spLocks noGrp="1"/>
          </p:cNvSpPr>
          <p:nvPr>
            <p:ph sz="half" idx="2"/>
          </p:nvPr>
        </p:nvSpPr>
        <p:spPr>
          <a:prstGeom prst="rect"/>
        </p:spPr>
        <p:txBody>
          <a:bodyPr bIns="0" lIns="0" rIns="0" rtlCol="0" tIns="83185" vert="horz" wrap="square">
            <a:spAutoFit/>
          </a:bodyPr>
          <a:p>
            <a:pPr indent="174625" marL="431165" marR="423545">
              <a:lnSpc>
                <a:spcPts val="3340"/>
              </a:lnSpc>
              <a:spcBef>
                <a:spcPts val="655"/>
              </a:spcBef>
            </a:pPr>
            <a:r>
              <a:rPr dirty="0" spc="-240"/>
              <a:t>9. </a:t>
            </a:r>
            <a:r>
              <a:rPr dirty="0" spc="30"/>
              <a:t>pada </a:t>
            </a:r>
            <a:r>
              <a:rPr dirty="0" spc="-85"/>
              <a:t>sediaan  </a:t>
            </a:r>
            <a:r>
              <a:rPr dirty="0" spc="-135"/>
              <a:t>amoxan </a:t>
            </a:r>
            <a:r>
              <a:rPr dirty="0" spc="-210"/>
              <a:t>sirup</a:t>
            </a:r>
            <a:r>
              <a:rPr dirty="0" spc="-250"/>
              <a:t> </a:t>
            </a:r>
            <a:r>
              <a:rPr dirty="0" spc="-90"/>
              <a:t>drop</a:t>
            </a:r>
          </a:p>
          <a:p>
            <a:pPr algn="ctr">
              <a:lnSpc>
                <a:spcPts val="3055"/>
              </a:lnSpc>
            </a:pPr>
            <a:r>
              <a:rPr dirty="0" spc="-110"/>
              <a:t>tiap </a:t>
            </a:r>
            <a:r>
              <a:rPr dirty="0" spc="-665"/>
              <a:t>1 </a:t>
            </a:r>
            <a:r>
              <a:rPr dirty="0" spc="-355"/>
              <a:t>ml</a:t>
            </a:r>
            <a:r>
              <a:rPr dirty="0" spc="-365"/>
              <a:t> </a:t>
            </a:r>
            <a:r>
              <a:rPr dirty="0" spc="-140"/>
              <a:t>mengandung</a:t>
            </a:r>
          </a:p>
          <a:p>
            <a:pPr algn="ctr" indent="-635" marL="445770" marR="437515">
              <a:lnSpc>
                <a:spcPts val="3340"/>
              </a:lnSpc>
              <a:spcBef>
                <a:spcPts val="280"/>
              </a:spcBef>
            </a:pPr>
            <a:r>
              <a:rPr dirty="0" spc="-120"/>
              <a:t>100 </a:t>
            </a:r>
            <a:r>
              <a:rPr dirty="0" spc="-355"/>
              <a:t>ml </a:t>
            </a:r>
            <a:r>
              <a:rPr dirty="0" spc="-180"/>
              <a:t>amoxicillin  </a:t>
            </a:r>
            <a:r>
              <a:rPr dirty="0" spc="-220"/>
              <a:t>DL </a:t>
            </a:r>
            <a:r>
              <a:rPr dirty="0" spc="-155"/>
              <a:t>amox </a:t>
            </a:r>
            <a:r>
              <a:rPr dirty="0" spc="135"/>
              <a:t>=500</a:t>
            </a:r>
            <a:r>
              <a:rPr dirty="0" spc="-204"/>
              <a:t> </a:t>
            </a:r>
            <a:r>
              <a:rPr dirty="0" spc="-145"/>
              <a:t>mg  </a:t>
            </a:r>
            <a:r>
              <a:rPr dirty="0" spc="-320"/>
              <a:t>untuk</a:t>
            </a:r>
            <a:r>
              <a:rPr dirty="0" spc="-185"/>
              <a:t> </a:t>
            </a:r>
            <a:r>
              <a:rPr dirty="0" spc="-70"/>
              <a:t>dewasa</a:t>
            </a:r>
          </a:p>
          <a:p>
            <a:pPr algn="ctr">
              <a:lnSpc>
                <a:spcPts val="3050"/>
              </a:lnSpc>
            </a:pPr>
            <a:r>
              <a:rPr dirty="0" spc="-145"/>
              <a:t>Jika </a:t>
            </a:r>
            <a:r>
              <a:rPr dirty="0" spc="50"/>
              <a:t>ada </a:t>
            </a:r>
            <a:r>
              <a:rPr dirty="0" spc="-114"/>
              <a:t>pasien</a:t>
            </a:r>
            <a:r>
              <a:rPr dirty="0" spc="-465"/>
              <a:t> </a:t>
            </a:r>
            <a:r>
              <a:rPr dirty="0" spc="-320"/>
              <a:t>untuk</a:t>
            </a:r>
          </a:p>
          <a:p>
            <a:pPr algn="ctr" marL="12700" marR="5080">
              <a:lnSpc>
                <a:spcPts val="3340"/>
              </a:lnSpc>
              <a:spcBef>
                <a:spcPts val="275"/>
              </a:spcBef>
            </a:pPr>
            <a:r>
              <a:rPr dirty="0" spc="-90"/>
              <a:t>anak </a:t>
            </a:r>
            <a:r>
              <a:rPr dirty="0" spc="75"/>
              <a:t>&lt;7 </a:t>
            </a:r>
            <a:r>
              <a:rPr dirty="0" spc="-235"/>
              <a:t>tahun</a:t>
            </a:r>
            <a:r>
              <a:rPr dirty="0" spc="-530"/>
              <a:t> </a:t>
            </a:r>
            <a:r>
              <a:rPr dirty="0" spc="-140"/>
              <a:t>dosisnya  </a:t>
            </a:r>
            <a:r>
              <a:rPr dirty="0" spc="-50"/>
              <a:t>adalah </a:t>
            </a:r>
            <a:r>
              <a:rPr dirty="0" spc="-254"/>
              <a:t>125 </a:t>
            </a:r>
            <a:r>
              <a:rPr dirty="0" spc="-145"/>
              <a:t>mg </a:t>
            </a:r>
            <a:r>
              <a:rPr dirty="0" spc="-110"/>
              <a:t>tiap </a:t>
            </a:r>
            <a:r>
              <a:rPr dirty="0" spc="-135"/>
              <a:t>8  </a:t>
            </a:r>
            <a:r>
              <a:rPr dirty="0" spc="-265"/>
              <a:t>jam </a:t>
            </a:r>
            <a:r>
              <a:rPr dirty="0" spc="-35"/>
              <a:t>berapa </a:t>
            </a:r>
            <a:r>
              <a:rPr dirty="0" spc="-355"/>
              <a:t>ml </a:t>
            </a:r>
            <a:r>
              <a:rPr dirty="0" spc="-114"/>
              <a:t>seduaan  </a:t>
            </a:r>
            <a:r>
              <a:rPr dirty="0" spc="-210"/>
              <a:t>sirup </a:t>
            </a:r>
            <a:r>
              <a:rPr dirty="0" spc="-135"/>
              <a:t>amoxan </a:t>
            </a:r>
            <a:r>
              <a:rPr dirty="0" spc="-90"/>
              <a:t>drop  </a:t>
            </a:r>
            <a:r>
              <a:rPr dirty="0" spc="-65"/>
              <a:t>yang</a:t>
            </a:r>
            <a:r>
              <a:rPr dirty="0" spc="-185"/>
              <a:t> </a:t>
            </a:r>
            <a:r>
              <a:rPr dirty="0" spc="-80"/>
              <a:t>diambil?</a:t>
            </a:r>
          </a:p>
        </p:txBody>
      </p:sp>
      <p:sp>
        <p:nvSpPr>
          <p:cNvPr id="1048904" name="object 5"/>
          <p:cNvSpPr txBox="1"/>
          <p:nvPr/>
        </p:nvSpPr>
        <p:spPr>
          <a:xfrm>
            <a:off x="8433673" y="4910182"/>
            <a:ext cx="2591435" cy="594360"/>
          </a:xfrm>
          <a:prstGeom prst="rect"/>
        </p:spPr>
        <p:txBody>
          <a:bodyPr bIns="0" lIns="0" rIns="0" rtlCol="0" tIns="16510" vert="horz" wrap="square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700" spc="-185">
                <a:latin typeface="Trebuchet MS"/>
                <a:cs typeface="Trebuchet MS"/>
              </a:rPr>
              <a:t>(sehari </a:t>
            </a:r>
            <a:r>
              <a:rPr dirty="0" sz="3700" spc="-70">
                <a:latin typeface="Trebuchet MS"/>
                <a:cs typeface="Trebuchet MS"/>
              </a:rPr>
              <a:t>3</a:t>
            </a:r>
            <a:r>
              <a:rPr dirty="0" sz="3700" spc="-290">
                <a:latin typeface="Trebuchet MS"/>
                <a:cs typeface="Trebuchet MS"/>
              </a:rPr>
              <a:t> </a:t>
            </a:r>
            <a:r>
              <a:rPr dirty="0" sz="3700" spc="-185">
                <a:latin typeface="Trebuchet MS"/>
                <a:cs typeface="Trebuchet MS"/>
              </a:rPr>
              <a:t>kali)</a:t>
            </a:r>
            <a:endParaRPr sz="3700">
              <a:latin typeface="Trebuchet MS"/>
              <a:cs typeface="Trebuchet MS"/>
            </a:endParaRPr>
          </a:p>
        </p:txBody>
      </p:sp>
      <p:sp>
        <p:nvSpPr>
          <p:cNvPr id="1048905" name="object 6"/>
          <p:cNvSpPr txBox="1"/>
          <p:nvPr/>
        </p:nvSpPr>
        <p:spPr>
          <a:xfrm>
            <a:off x="8433673" y="3919582"/>
            <a:ext cx="6377305" cy="3566160"/>
          </a:xfrm>
          <a:prstGeom prst="rect"/>
        </p:spPr>
        <p:txBody>
          <a:bodyPr bIns="0" lIns="0" rIns="0" rtlCol="0" tIns="90170" vert="horz" wrap="square">
            <a:spAutoFit/>
          </a:bodyPr>
          <a:p>
            <a:pPr marL="12700" marR="93980">
              <a:lnSpc>
                <a:spcPts val="3900"/>
              </a:lnSpc>
              <a:spcBef>
                <a:spcPts val="710"/>
              </a:spcBef>
            </a:pPr>
            <a:r>
              <a:rPr dirty="0" sz="3700" spc="-270">
                <a:latin typeface="Trebuchet MS"/>
                <a:cs typeface="Trebuchet MS"/>
              </a:rPr>
              <a:t>Amox </a:t>
            </a:r>
            <a:r>
              <a:rPr dirty="0" sz="3700" spc="-225">
                <a:latin typeface="Trebuchet MS"/>
                <a:cs typeface="Trebuchet MS"/>
              </a:rPr>
              <a:t>Syrup </a:t>
            </a:r>
            <a:r>
              <a:rPr dirty="0" sz="3700" spc="-409">
                <a:latin typeface="Trebuchet MS"/>
                <a:cs typeface="Trebuchet MS"/>
              </a:rPr>
              <a:t>: </a:t>
            </a:r>
            <a:r>
              <a:rPr dirty="0" sz="3700" spc="-770">
                <a:latin typeface="Trebuchet MS"/>
                <a:cs typeface="Trebuchet MS"/>
              </a:rPr>
              <a:t>1 </a:t>
            </a:r>
            <a:r>
              <a:rPr dirty="0" sz="3700" spc="-409">
                <a:latin typeface="Trebuchet MS"/>
                <a:cs typeface="Trebuchet MS"/>
              </a:rPr>
              <a:t>ml </a:t>
            </a:r>
            <a:r>
              <a:rPr dirty="0" sz="3700" spc="305">
                <a:latin typeface="Trebuchet MS"/>
                <a:cs typeface="Trebuchet MS"/>
              </a:rPr>
              <a:t>= </a:t>
            </a:r>
            <a:r>
              <a:rPr dirty="0" sz="3700" spc="-140">
                <a:latin typeface="Trebuchet MS"/>
                <a:cs typeface="Trebuchet MS"/>
              </a:rPr>
              <a:t>100 </a:t>
            </a:r>
            <a:r>
              <a:rPr dirty="0" sz="3700" spc="-170">
                <a:latin typeface="Trebuchet MS"/>
                <a:cs typeface="Trebuchet MS"/>
              </a:rPr>
              <a:t>mg </a:t>
            </a:r>
            <a:r>
              <a:rPr dirty="0" sz="3700" spc="-175">
                <a:latin typeface="Trebuchet MS"/>
                <a:cs typeface="Trebuchet MS"/>
              </a:rPr>
              <a:t>amox  </a:t>
            </a:r>
            <a:r>
              <a:rPr dirty="0" sz="3700" spc="-195">
                <a:latin typeface="Trebuchet MS"/>
                <a:cs typeface="Trebuchet MS"/>
              </a:rPr>
              <a:t>Anak </a:t>
            </a:r>
            <a:r>
              <a:rPr dirty="0" sz="3700" spc="85">
                <a:latin typeface="Trebuchet MS"/>
                <a:cs typeface="Trebuchet MS"/>
              </a:rPr>
              <a:t>&lt;7 </a:t>
            </a:r>
            <a:r>
              <a:rPr dirty="0" sz="3700" spc="-204">
                <a:latin typeface="Trebuchet MS"/>
                <a:cs typeface="Trebuchet MS"/>
              </a:rPr>
              <a:t>THN </a:t>
            </a:r>
            <a:r>
              <a:rPr dirty="0" sz="3700" spc="-295">
                <a:latin typeface="Trebuchet MS"/>
                <a:cs typeface="Trebuchet MS"/>
              </a:rPr>
              <a:t>125 </a:t>
            </a:r>
            <a:r>
              <a:rPr dirty="0" sz="3700" spc="-170">
                <a:latin typeface="Trebuchet MS"/>
                <a:cs typeface="Trebuchet MS"/>
              </a:rPr>
              <a:t>mg </a:t>
            </a:r>
            <a:r>
              <a:rPr dirty="0" sz="3700" spc="-125">
                <a:latin typeface="Trebuchet MS"/>
                <a:cs typeface="Trebuchet MS"/>
              </a:rPr>
              <a:t>tiap </a:t>
            </a:r>
            <a:r>
              <a:rPr dirty="0" sz="3700" spc="-155">
                <a:latin typeface="Trebuchet MS"/>
                <a:cs typeface="Trebuchet MS"/>
              </a:rPr>
              <a:t>8</a:t>
            </a:r>
            <a:r>
              <a:rPr dirty="0" sz="3700" spc="-535">
                <a:latin typeface="Trebuchet MS"/>
                <a:cs typeface="Trebuchet MS"/>
              </a:rPr>
              <a:t> </a:t>
            </a:r>
            <a:r>
              <a:rPr dirty="0" sz="3700" spc="-305">
                <a:latin typeface="Trebuchet MS"/>
                <a:cs typeface="Trebuchet MS"/>
              </a:rPr>
              <a:t>jam</a:t>
            </a:r>
            <a:endParaRPr sz="3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37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925"/>
              </a:spcBef>
              <a:tabLst>
                <a:tab algn="l" pos="3460750"/>
              </a:tabLst>
            </a:pPr>
            <a:r>
              <a:rPr dirty="0" sz="3700" spc="-295">
                <a:latin typeface="Trebuchet MS"/>
                <a:cs typeface="Trebuchet MS"/>
              </a:rPr>
              <a:t>125 </a:t>
            </a:r>
            <a:r>
              <a:rPr dirty="0" sz="3700" spc="-170">
                <a:latin typeface="Trebuchet MS"/>
                <a:cs typeface="Trebuchet MS"/>
              </a:rPr>
              <a:t>mg </a:t>
            </a:r>
            <a:r>
              <a:rPr dirty="0" sz="3700" spc="130">
                <a:latin typeface="Trebuchet MS"/>
                <a:cs typeface="Trebuchet MS"/>
              </a:rPr>
              <a:t>/</a:t>
            </a:r>
            <a:r>
              <a:rPr dirty="0" sz="3700" spc="-120">
                <a:latin typeface="Trebuchet MS"/>
                <a:cs typeface="Trebuchet MS"/>
              </a:rPr>
              <a:t> </a:t>
            </a:r>
            <a:r>
              <a:rPr dirty="0" sz="3700" spc="-140">
                <a:latin typeface="Trebuchet MS"/>
                <a:cs typeface="Trebuchet MS"/>
              </a:rPr>
              <a:t>100</a:t>
            </a:r>
            <a:r>
              <a:rPr dirty="0" sz="3700" spc="-195">
                <a:latin typeface="Trebuchet MS"/>
                <a:cs typeface="Trebuchet MS"/>
              </a:rPr>
              <a:t> </a:t>
            </a:r>
            <a:r>
              <a:rPr dirty="0" sz="3700" spc="-170">
                <a:latin typeface="Trebuchet MS"/>
                <a:cs typeface="Trebuchet MS"/>
              </a:rPr>
              <a:t>mg	</a:t>
            </a:r>
            <a:r>
              <a:rPr dirty="0" sz="3700" spc="-229">
                <a:latin typeface="Trebuchet MS"/>
                <a:cs typeface="Trebuchet MS"/>
              </a:rPr>
              <a:t>x </a:t>
            </a:r>
            <a:r>
              <a:rPr dirty="0" sz="3700" spc="-770">
                <a:latin typeface="Trebuchet MS"/>
                <a:cs typeface="Trebuchet MS"/>
              </a:rPr>
              <a:t>1  </a:t>
            </a:r>
            <a:r>
              <a:rPr dirty="0" sz="3700" spc="-409">
                <a:latin typeface="Trebuchet MS"/>
                <a:cs typeface="Trebuchet MS"/>
              </a:rPr>
              <a:t>ml </a:t>
            </a:r>
            <a:r>
              <a:rPr dirty="0" sz="3700" spc="305">
                <a:latin typeface="Trebuchet MS"/>
                <a:cs typeface="Trebuchet MS"/>
              </a:rPr>
              <a:t>= </a:t>
            </a:r>
            <a:r>
              <a:rPr dirty="0" sz="3700" spc="-750">
                <a:latin typeface="Trebuchet MS"/>
                <a:cs typeface="Trebuchet MS"/>
              </a:rPr>
              <a:t>1, </a:t>
            </a:r>
            <a:r>
              <a:rPr dirty="0" sz="3700" spc="-50">
                <a:latin typeface="Trebuchet MS"/>
                <a:cs typeface="Trebuchet MS"/>
              </a:rPr>
              <a:t>25</a:t>
            </a:r>
            <a:r>
              <a:rPr dirty="0" sz="3700" spc="-830">
                <a:latin typeface="Trebuchet MS"/>
                <a:cs typeface="Trebuchet MS"/>
              </a:rPr>
              <a:t> </a:t>
            </a:r>
            <a:r>
              <a:rPr dirty="0" sz="3700" spc="-409">
                <a:latin typeface="Trebuchet MS"/>
                <a:cs typeface="Trebuchet MS"/>
              </a:rPr>
              <a:t>ml</a:t>
            </a:r>
            <a:endParaRPr sz="3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3700" spc="-145">
                <a:latin typeface="Trebuchet MS"/>
                <a:cs typeface="Trebuchet MS"/>
              </a:rPr>
              <a:t>(3 </a:t>
            </a:r>
            <a:r>
              <a:rPr dirty="0" sz="3700" spc="-229">
                <a:latin typeface="Trebuchet MS"/>
                <a:cs typeface="Trebuchet MS"/>
              </a:rPr>
              <a:t>x </a:t>
            </a:r>
            <a:r>
              <a:rPr dirty="0" sz="3700" spc="-180">
                <a:latin typeface="Trebuchet MS"/>
                <a:cs typeface="Trebuchet MS"/>
              </a:rPr>
              <a:t>sehari </a:t>
            </a:r>
            <a:r>
              <a:rPr dirty="0" sz="3700" spc="-400">
                <a:latin typeface="Trebuchet MS"/>
                <a:cs typeface="Trebuchet MS"/>
              </a:rPr>
              <a:t>1,25 </a:t>
            </a:r>
            <a:r>
              <a:rPr dirty="0" sz="3700" spc="-215">
                <a:latin typeface="Trebuchet MS"/>
                <a:cs typeface="Trebuchet MS"/>
              </a:rPr>
              <a:t>amoxyl</a:t>
            </a:r>
            <a:r>
              <a:rPr dirty="0" sz="3700" spc="-65">
                <a:latin typeface="Trebuchet MS"/>
                <a:cs typeface="Trebuchet MS"/>
              </a:rPr>
              <a:t> </a:t>
            </a:r>
            <a:r>
              <a:rPr dirty="0" sz="3700" spc="-185">
                <a:latin typeface="Trebuchet MS"/>
                <a:cs typeface="Trebuchet MS"/>
              </a:rPr>
              <a:t>syrop)</a:t>
            </a:r>
            <a:endParaRPr sz="37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6" name="object 2"/>
          <p:cNvSpPr txBox="1">
            <a:spLocks noGrp="1"/>
          </p:cNvSpPr>
          <p:nvPr>
            <p:ph type="title"/>
          </p:nvPr>
        </p:nvSpPr>
        <p:spPr>
          <a:xfrm>
            <a:off x="2883529" y="1798198"/>
            <a:ext cx="3586479" cy="1038860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dirty="0" sz="6650" spc="-350">
                <a:latin typeface="Trebuchet MS"/>
                <a:cs typeface="Trebuchet MS"/>
              </a:rPr>
              <a:t>K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965">
                <a:latin typeface="Trebuchet MS"/>
                <a:cs typeface="Trebuchet MS"/>
              </a:rPr>
              <a:t>m</a:t>
            </a:r>
            <a:r>
              <a:rPr b="0" dirty="0" sz="6650" spc="-85">
                <a:latin typeface="Trebuchet MS"/>
                <a:cs typeface="Trebuchet MS"/>
              </a:rPr>
              <a:t>p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600">
                <a:latin typeface="Trebuchet MS"/>
                <a:cs typeface="Trebuchet MS"/>
              </a:rPr>
              <a:t>n</a:t>
            </a:r>
            <a:r>
              <a:rPr b="0" dirty="0" sz="6650" spc="-225">
                <a:latin typeface="Trebuchet MS"/>
                <a:cs typeface="Trebuchet MS"/>
              </a:rPr>
              <a:t>e</a:t>
            </a:r>
            <a:r>
              <a:rPr b="0" dirty="0" sz="6650" spc="-595">
                <a:latin typeface="Trebuchet MS"/>
                <a:cs typeface="Trebuchet MS"/>
              </a:rPr>
              <a:t>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907" name="object 3"/>
          <p:cNvSpPr txBox="1"/>
          <p:nvPr/>
        </p:nvSpPr>
        <p:spPr>
          <a:xfrm>
            <a:off x="9361178" y="1798198"/>
            <a:ext cx="4354195" cy="1038860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650" spc="-300">
                <a:latin typeface="Trebuchet MS"/>
                <a:cs typeface="Trebuchet MS"/>
              </a:rPr>
              <a:t>Pembahasan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908" name="object 4"/>
          <p:cNvSpPr txBox="1"/>
          <p:nvPr/>
        </p:nvSpPr>
        <p:spPr>
          <a:xfrm>
            <a:off x="3378780" y="3772757"/>
            <a:ext cx="2535555" cy="447675"/>
          </a:xfrm>
          <a:prstGeom prst="rect"/>
        </p:spPr>
        <p:txBody>
          <a:bodyPr bIns="0" lIns="0" rIns="0" rtlCol="0" tIns="14604" vert="horz" wrap="square">
            <a:spAutoFit/>
          </a:bodyPr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750" spc="-229">
                <a:latin typeface="Arial"/>
                <a:cs typeface="Arial"/>
              </a:rPr>
              <a:t>10. </a:t>
            </a:r>
            <a:r>
              <a:rPr dirty="0" sz="2750" spc="-90">
                <a:latin typeface="Arial"/>
                <a:cs typeface="Arial"/>
              </a:rPr>
              <a:t>sediaan</a:t>
            </a:r>
            <a:r>
              <a:rPr dirty="0" sz="2750" spc="50">
                <a:latin typeface="Arial"/>
                <a:cs typeface="Arial"/>
              </a:rPr>
              <a:t> </a:t>
            </a:r>
            <a:r>
              <a:rPr dirty="0" sz="2750" spc="-75">
                <a:latin typeface="Arial"/>
                <a:cs typeface="Arial"/>
              </a:rPr>
              <a:t>lerzin</a:t>
            </a:r>
            <a:endParaRPr sz="2750">
              <a:latin typeface="Arial"/>
              <a:cs typeface="Arial"/>
            </a:endParaRPr>
          </a:p>
        </p:txBody>
      </p:sp>
      <p:sp>
        <p:nvSpPr>
          <p:cNvPr id="1048909" name="object 5"/>
          <p:cNvSpPr txBox="1"/>
          <p:nvPr/>
        </p:nvSpPr>
        <p:spPr>
          <a:xfrm>
            <a:off x="2304683" y="4144232"/>
            <a:ext cx="4683760" cy="447675"/>
          </a:xfrm>
          <a:prstGeom prst="rect"/>
        </p:spPr>
        <p:txBody>
          <a:bodyPr bIns="0" lIns="0" rIns="0" rtlCol="0" tIns="14604" vert="horz" wrap="square">
            <a:spAutoFit/>
          </a:bodyPr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750" spc="-165">
                <a:latin typeface="Arial"/>
                <a:cs typeface="Arial"/>
              </a:rPr>
              <a:t>dosis </a:t>
            </a:r>
            <a:r>
              <a:rPr dirty="0" sz="2750" spc="-75">
                <a:latin typeface="Arial"/>
                <a:cs typeface="Arial"/>
              </a:rPr>
              <a:t>5 </a:t>
            </a:r>
            <a:r>
              <a:rPr dirty="0" sz="2750" spc="-140">
                <a:latin typeface="Arial"/>
                <a:cs typeface="Arial"/>
              </a:rPr>
              <a:t>mg </a:t>
            </a:r>
            <a:r>
              <a:rPr dirty="0" sz="2750" spc="-50">
                <a:latin typeface="Arial"/>
                <a:cs typeface="Arial"/>
              </a:rPr>
              <a:t>dalam </a:t>
            </a:r>
            <a:r>
              <a:rPr dirty="0" sz="2750" spc="-75">
                <a:latin typeface="Arial"/>
                <a:cs typeface="Arial"/>
              </a:rPr>
              <a:t>5 </a:t>
            </a:r>
            <a:r>
              <a:rPr dirty="0" sz="2750" spc="-130">
                <a:latin typeface="Arial"/>
                <a:cs typeface="Arial"/>
              </a:rPr>
              <a:t>ml </a:t>
            </a:r>
            <a:r>
              <a:rPr dirty="0" sz="2750" spc="-305">
                <a:latin typeface="Arial"/>
                <a:cs typeface="Arial"/>
              </a:rPr>
              <a:t>(1</a:t>
            </a:r>
            <a:r>
              <a:rPr dirty="0" sz="2750" spc="60">
                <a:latin typeface="Arial"/>
                <a:cs typeface="Arial"/>
              </a:rPr>
              <a:t> </a:t>
            </a:r>
            <a:r>
              <a:rPr dirty="0" sz="2750" spc="-150">
                <a:latin typeface="Arial"/>
                <a:cs typeface="Arial"/>
              </a:rPr>
              <a:t>sendok</a:t>
            </a:r>
            <a:endParaRPr sz="2750">
              <a:latin typeface="Arial"/>
              <a:cs typeface="Arial"/>
            </a:endParaRPr>
          </a:p>
        </p:txBody>
      </p:sp>
      <p:sp>
        <p:nvSpPr>
          <p:cNvPr id="1048910" name="object 6"/>
          <p:cNvSpPr txBox="1"/>
          <p:nvPr/>
        </p:nvSpPr>
        <p:spPr>
          <a:xfrm>
            <a:off x="4184081" y="4515707"/>
            <a:ext cx="925194" cy="447675"/>
          </a:xfrm>
          <a:prstGeom prst="rect"/>
        </p:spPr>
        <p:txBody>
          <a:bodyPr bIns="0" lIns="0" rIns="0" rtlCol="0" tIns="14604" vert="horz" wrap="square">
            <a:spAutoFit/>
          </a:bodyPr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750" spc="105">
                <a:latin typeface="Arial"/>
                <a:cs typeface="Arial"/>
              </a:rPr>
              <a:t>t</a:t>
            </a:r>
            <a:r>
              <a:rPr dirty="0" sz="2750" spc="10">
                <a:latin typeface="Arial"/>
                <a:cs typeface="Arial"/>
              </a:rPr>
              <a:t>a</a:t>
            </a:r>
            <a:r>
              <a:rPr dirty="0" sz="2750" spc="-100">
                <a:latin typeface="Arial"/>
                <a:cs typeface="Arial"/>
              </a:rPr>
              <a:t>k</a:t>
            </a:r>
            <a:r>
              <a:rPr dirty="0" sz="2750" spc="10">
                <a:latin typeface="Arial"/>
                <a:cs typeface="Arial"/>
              </a:rPr>
              <a:t>a</a:t>
            </a:r>
            <a:r>
              <a:rPr dirty="0" sz="2750" spc="-10">
                <a:latin typeface="Arial"/>
                <a:cs typeface="Arial"/>
              </a:rPr>
              <a:t>r</a:t>
            </a:r>
            <a:r>
              <a:rPr dirty="0" sz="2750" spc="5">
                <a:latin typeface="Arial"/>
                <a:cs typeface="Arial"/>
              </a:rPr>
              <a:t>)</a:t>
            </a:r>
            <a:endParaRPr sz="2750">
              <a:latin typeface="Arial"/>
              <a:cs typeface="Arial"/>
            </a:endParaRPr>
          </a:p>
        </p:txBody>
      </p:sp>
      <p:sp>
        <p:nvSpPr>
          <p:cNvPr id="1048911" name="object 7"/>
          <p:cNvSpPr txBox="1"/>
          <p:nvPr/>
        </p:nvSpPr>
        <p:spPr>
          <a:xfrm>
            <a:off x="2489825" y="4890468"/>
            <a:ext cx="4313555" cy="443865"/>
          </a:xfrm>
          <a:prstGeom prst="rect"/>
        </p:spPr>
        <p:txBody>
          <a:bodyPr bIns="0" lIns="0" rIns="0" rtlCol="0" tIns="11430" vert="horz" wrap="square">
            <a:spAutoFit/>
          </a:bodyPr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750" spc="-110">
                <a:latin typeface="Arial"/>
                <a:cs typeface="Arial"/>
              </a:rPr>
              <a:t>misalkan </a:t>
            </a:r>
            <a:r>
              <a:rPr dirty="0" sz="2750" spc="-60">
                <a:latin typeface="Arial"/>
                <a:cs typeface="Arial"/>
              </a:rPr>
              <a:t>tertulis </a:t>
            </a:r>
            <a:r>
              <a:rPr dirty="0" sz="2750" spc="-5">
                <a:latin typeface="Arial"/>
                <a:cs typeface="Arial"/>
              </a:rPr>
              <a:t>etiket</a:t>
            </a:r>
            <a:r>
              <a:rPr dirty="0" sz="2750" spc="-80">
                <a:latin typeface="Arial"/>
                <a:cs typeface="Arial"/>
              </a:rPr>
              <a:t> </a:t>
            </a:r>
            <a:r>
              <a:rPr dirty="0" sz="2750" spc="5">
                <a:latin typeface="Arial"/>
                <a:cs typeface="Arial"/>
              </a:rPr>
              <a:t>leaflet</a:t>
            </a:r>
            <a:endParaRPr sz="2750">
              <a:latin typeface="Arial"/>
              <a:cs typeface="Arial"/>
            </a:endParaRPr>
          </a:p>
        </p:txBody>
      </p:sp>
      <p:sp>
        <p:nvSpPr>
          <p:cNvPr id="1048912" name="object 8"/>
          <p:cNvSpPr txBox="1"/>
          <p:nvPr/>
        </p:nvSpPr>
        <p:spPr>
          <a:xfrm>
            <a:off x="2092752" y="5258657"/>
            <a:ext cx="5107940" cy="819150"/>
          </a:xfrm>
          <a:prstGeom prst="rect"/>
        </p:spPr>
        <p:txBody>
          <a:bodyPr bIns="0" lIns="0" rIns="0" rtlCol="0" tIns="66675" vert="horz" wrap="square">
            <a:spAutoFit/>
          </a:bodyPr>
          <a:p>
            <a:pPr indent="82550" marL="12700" marR="5080">
              <a:lnSpc>
                <a:spcPts val="2930"/>
              </a:lnSpc>
              <a:spcBef>
                <a:spcPts val="525"/>
              </a:spcBef>
            </a:pPr>
            <a:r>
              <a:rPr dirty="0" sz="2750" spc="-40">
                <a:latin typeface="Arial"/>
                <a:cs typeface="Arial"/>
              </a:rPr>
              <a:t>obatnya </a:t>
            </a:r>
            <a:r>
              <a:rPr dirty="0" sz="2750" spc="-140">
                <a:latin typeface="Arial"/>
                <a:cs typeface="Arial"/>
              </a:rPr>
              <a:t>untuk </a:t>
            </a:r>
            <a:r>
              <a:rPr dirty="0" sz="2750" spc="-65">
                <a:latin typeface="Arial"/>
                <a:cs typeface="Arial"/>
              </a:rPr>
              <a:t>anak </a:t>
            </a:r>
            <a:r>
              <a:rPr dirty="0" sz="2750" spc="-145">
                <a:latin typeface="Arial"/>
                <a:cs typeface="Arial"/>
              </a:rPr>
              <a:t>usia </a:t>
            </a:r>
            <a:r>
              <a:rPr dirty="0" sz="2750" spc="90">
                <a:latin typeface="Arial"/>
                <a:cs typeface="Arial"/>
              </a:rPr>
              <a:t>&lt; </a:t>
            </a:r>
            <a:r>
              <a:rPr dirty="0" sz="2750" spc="-114">
                <a:latin typeface="Arial"/>
                <a:cs typeface="Arial"/>
              </a:rPr>
              <a:t>2tahun  </a:t>
            </a:r>
            <a:r>
              <a:rPr dirty="0" sz="2750" spc="-165">
                <a:latin typeface="Arial"/>
                <a:cs typeface="Arial"/>
              </a:rPr>
              <a:t>dosis </a:t>
            </a:r>
            <a:r>
              <a:rPr dirty="0" sz="2750" spc="-105">
                <a:latin typeface="Arial"/>
                <a:cs typeface="Arial"/>
              </a:rPr>
              <a:t>nya </a:t>
            </a:r>
            <a:r>
              <a:rPr dirty="0" sz="2750" spc="-20">
                <a:latin typeface="Arial"/>
                <a:cs typeface="Arial"/>
              </a:rPr>
              <a:t>adalah </a:t>
            </a:r>
            <a:r>
              <a:rPr dirty="0" sz="2750" spc="-250">
                <a:latin typeface="Arial"/>
                <a:cs typeface="Arial"/>
              </a:rPr>
              <a:t>0,1 </a:t>
            </a:r>
            <a:r>
              <a:rPr dirty="0" sz="2750" spc="-140">
                <a:latin typeface="Arial"/>
                <a:cs typeface="Arial"/>
              </a:rPr>
              <a:t>mg </a:t>
            </a:r>
            <a:r>
              <a:rPr dirty="0" sz="2750" spc="245">
                <a:latin typeface="Arial"/>
                <a:cs typeface="Arial"/>
              </a:rPr>
              <a:t>/kg</a:t>
            </a:r>
            <a:r>
              <a:rPr dirty="0" sz="2750" spc="155">
                <a:latin typeface="Arial"/>
                <a:cs typeface="Arial"/>
              </a:rPr>
              <a:t> </a:t>
            </a:r>
            <a:r>
              <a:rPr dirty="0" sz="2750" spc="80">
                <a:latin typeface="Arial"/>
                <a:cs typeface="Arial"/>
              </a:rPr>
              <a:t>bb--&gt;</a:t>
            </a:r>
            <a:endParaRPr sz="2750">
              <a:latin typeface="Arial"/>
              <a:cs typeface="Arial"/>
            </a:endParaRPr>
          </a:p>
        </p:txBody>
      </p:sp>
      <p:sp>
        <p:nvSpPr>
          <p:cNvPr id="1048913" name="object 9"/>
          <p:cNvSpPr txBox="1"/>
          <p:nvPr/>
        </p:nvSpPr>
        <p:spPr>
          <a:xfrm>
            <a:off x="2048550" y="6004893"/>
            <a:ext cx="5196205" cy="3044825"/>
          </a:xfrm>
          <a:prstGeom prst="rect"/>
        </p:spPr>
        <p:txBody>
          <a:bodyPr bIns="0" lIns="0" rIns="0" rtlCol="0" tIns="63500" vert="horz" wrap="square">
            <a:spAutoFit/>
          </a:bodyPr>
          <a:p>
            <a:pPr algn="ctr" marL="12700" marR="5080">
              <a:lnSpc>
                <a:spcPts val="2930"/>
              </a:lnSpc>
              <a:spcBef>
                <a:spcPts val="500"/>
              </a:spcBef>
            </a:pPr>
            <a:r>
              <a:rPr dirty="0" sz="2750" spc="-95">
                <a:latin typeface="Arial"/>
                <a:cs typeface="Arial"/>
              </a:rPr>
              <a:t>maka </a:t>
            </a:r>
            <a:r>
              <a:rPr dirty="0" sz="2750" spc="-20">
                <a:latin typeface="Arial"/>
                <a:cs typeface="Arial"/>
              </a:rPr>
              <a:t>berapa </a:t>
            </a:r>
            <a:r>
              <a:rPr dirty="0" sz="2750" spc="-165">
                <a:latin typeface="Arial"/>
                <a:cs typeface="Arial"/>
              </a:rPr>
              <a:t>dosis </a:t>
            </a:r>
            <a:r>
              <a:rPr dirty="0" sz="2750" spc="-75">
                <a:latin typeface="Arial"/>
                <a:cs typeface="Arial"/>
              </a:rPr>
              <a:t>yang </a:t>
            </a:r>
            <a:r>
              <a:rPr dirty="0" sz="2750" spc="-30">
                <a:latin typeface="Arial"/>
                <a:cs typeface="Arial"/>
              </a:rPr>
              <a:t>diberikan  </a:t>
            </a:r>
            <a:r>
              <a:rPr dirty="0" sz="2750" spc="-140">
                <a:latin typeface="Arial"/>
                <a:cs typeface="Arial"/>
              </a:rPr>
              <a:t>untuk </a:t>
            </a:r>
            <a:r>
              <a:rPr dirty="0" sz="2750" spc="-65">
                <a:latin typeface="Arial"/>
                <a:cs typeface="Arial"/>
              </a:rPr>
              <a:t>anak </a:t>
            </a:r>
            <a:r>
              <a:rPr dirty="0" sz="2750" spc="-80">
                <a:latin typeface="Arial"/>
                <a:cs typeface="Arial"/>
              </a:rPr>
              <a:t>dengan </a:t>
            </a:r>
            <a:r>
              <a:rPr dirty="0" sz="2750">
                <a:latin typeface="Arial"/>
                <a:cs typeface="Arial"/>
              </a:rPr>
              <a:t>berat </a:t>
            </a:r>
            <a:r>
              <a:rPr dirty="0" sz="2750" spc="-35">
                <a:latin typeface="Arial"/>
                <a:cs typeface="Arial"/>
              </a:rPr>
              <a:t>badan</a:t>
            </a:r>
            <a:r>
              <a:rPr dirty="0" sz="2750" spc="-125">
                <a:latin typeface="Arial"/>
                <a:cs typeface="Arial"/>
              </a:rPr>
              <a:t> </a:t>
            </a:r>
            <a:r>
              <a:rPr dirty="0" sz="2750" spc="-60">
                <a:latin typeface="Arial"/>
                <a:cs typeface="Arial"/>
              </a:rPr>
              <a:t>20  </a:t>
            </a:r>
            <a:r>
              <a:rPr dirty="0" sz="2750" spc="-45">
                <a:latin typeface="Arial"/>
                <a:cs typeface="Arial"/>
              </a:rPr>
              <a:t>kg</a:t>
            </a:r>
            <a:endParaRPr sz="2750">
              <a:latin typeface="Arial"/>
              <a:cs typeface="Arial"/>
            </a:endParaRPr>
          </a:p>
          <a:p>
            <a:pPr algn="ctr">
              <a:lnSpc>
                <a:spcPts val="2690"/>
              </a:lnSpc>
            </a:pPr>
            <a:r>
              <a:rPr dirty="0" sz="2750" spc="-50">
                <a:latin typeface="Arial"/>
                <a:cs typeface="Arial"/>
              </a:rPr>
              <a:t>dalam </a:t>
            </a:r>
            <a:r>
              <a:rPr dirty="0" sz="2750" spc="-125">
                <a:latin typeface="Arial"/>
                <a:cs typeface="Arial"/>
              </a:rPr>
              <a:t>resep</a:t>
            </a:r>
            <a:r>
              <a:rPr dirty="0" sz="2750" spc="-114">
                <a:latin typeface="Arial"/>
                <a:cs typeface="Arial"/>
              </a:rPr>
              <a:t> </a:t>
            </a:r>
            <a:r>
              <a:rPr dirty="0" sz="2750" spc="-60">
                <a:latin typeface="Arial"/>
                <a:cs typeface="Arial"/>
              </a:rPr>
              <a:t>tertulis</a:t>
            </a:r>
            <a:endParaRPr sz="2750">
              <a:latin typeface="Arial"/>
              <a:cs typeface="Arial"/>
            </a:endParaRPr>
          </a:p>
          <a:p>
            <a:pPr algn="ctr">
              <a:lnSpc>
                <a:spcPts val="2925"/>
              </a:lnSpc>
            </a:pPr>
            <a:r>
              <a:rPr dirty="0" sz="2750" spc="-530">
                <a:latin typeface="Arial"/>
                <a:cs typeface="Arial"/>
              </a:rPr>
              <a:t>S   </a:t>
            </a:r>
            <a:r>
              <a:rPr dirty="0" sz="2750" spc="-610">
                <a:latin typeface="Arial"/>
                <a:cs typeface="Arial"/>
              </a:rPr>
              <a:t>1     </a:t>
            </a:r>
            <a:r>
              <a:rPr dirty="0" sz="2750" spc="-10">
                <a:latin typeface="Arial"/>
                <a:cs typeface="Arial"/>
              </a:rPr>
              <a:t>dd</a:t>
            </a:r>
            <a:r>
              <a:rPr dirty="0" sz="2750" spc="-180">
                <a:latin typeface="Arial"/>
                <a:cs typeface="Arial"/>
              </a:rPr>
              <a:t> </a:t>
            </a:r>
            <a:r>
              <a:rPr dirty="0" sz="2750" spc="10">
                <a:latin typeface="Arial"/>
                <a:cs typeface="Arial"/>
              </a:rPr>
              <a:t>ac</a:t>
            </a:r>
            <a:endParaRPr sz="2750">
              <a:latin typeface="Arial"/>
              <a:cs typeface="Arial"/>
            </a:endParaRPr>
          </a:p>
          <a:p>
            <a:pPr algn="ctr" marL="38100" marR="30480">
              <a:lnSpc>
                <a:spcPts val="2920"/>
              </a:lnSpc>
              <a:spcBef>
                <a:spcPts val="225"/>
              </a:spcBef>
            </a:pPr>
            <a:r>
              <a:rPr dirty="0" sz="2750" spc="-114">
                <a:latin typeface="Arial"/>
                <a:cs typeface="Arial"/>
              </a:rPr>
              <a:t>Jelaskan </a:t>
            </a:r>
            <a:r>
              <a:rPr dirty="0" sz="2750" spc="-175">
                <a:latin typeface="Arial"/>
                <a:cs typeface="Arial"/>
              </a:rPr>
              <a:t>maksud </a:t>
            </a:r>
            <a:r>
              <a:rPr dirty="0" sz="2750" spc="15">
                <a:latin typeface="Arial"/>
                <a:cs typeface="Arial"/>
              </a:rPr>
              <a:t>dari </a:t>
            </a:r>
            <a:r>
              <a:rPr dirty="0" sz="2750" spc="-100">
                <a:latin typeface="Arial"/>
                <a:cs typeface="Arial"/>
              </a:rPr>
              <a:t>signa </a:t>
            </a:r>
            <a:r>
              <a:rPr dirty="0" sz="2750" spc="-30">
                <a:latin typeface="Arial"/>
                <a:cs typeface="Arial"/>
              </a:rPr>
              <a:t>atau  </a:t>
            </a:r>
            <a:r>
              <a:rPr dirty="0" sz="2750" spc="-55">
                <a:latin typeface="Arial"/>
                <a:cs typeface="Arial"/>
              </a:rPr>
              <a:t>keterangan </a:t>
            </a:r>
            <a:r>
              <a:rPr dirty="0" sz="2750" spc="5">
                <a:latin typeface="Arial"/>
                <a:cs typeface="Arial"/>
              </a:rPr>
              <a:t>obat </a:t>
            </a:r>
            <a:r>
              <a:rPr dirty="0" sz="2750" spc="-40">
                <a:latin typeface="Arial"/>
                <a:cs typeface="Arial"/>
              </a:rPr>
              <a:t>diatas </a:t>
            </a:r>
            <a:r>
              <a:rPr dirty="0" sz="2750" spc="-75">
                <a:latin typeface="Arial"/>
                <a:cs typeface="Arial"/>
              </a:rPr>
              <a:t>yang</a:t>
            </a:r>
            <a:r>
              <a:rPr dirty="0" sz="2750" spc="-245">
                <a:latin typeface="Arial"/>
                <a:cs typeface="Arial"/>
              </a:rPr>
              <a:t> </a:t>
            </a:r>
            <a:r>
              <a:rPr dirty="0" sz="2750" spc="-170">
                <a:latin typeface="Arial"/>
                <a:cs typeface="Arial"/>
              </a:rPr>
              <a:t>harus  </a:t>
            </a:r>
            <a:r>
              <a:rPr dirty="0" sz="2750" spc="-80">
                <a:latin typeface="Arial"/>
                <a:cs typeface="Arial"/>
              </a:rPr>
              <a:t>disampaikan </a:t>
            </a:r>
            <a:r>
              <a:rPr dirty="0" sz="2750" spc="-35">
                <a:latin typeface="Arial"/>
                <a:cs typeface="Arial"/>
              </a:rPr>
              <a:t>kepada</a:t>
            </a:r>
            <a:r>
              <a:rPr dirty="0" sz="2750" spc="-70">
                <a:latin typeface="Arial"/>
                <a:cs typeface="Arial"/>
              </a:rPr>
              <a:t> </a:t>
            </a:r>
            <a:r>
              <a:rPr dirty="0" sz="2750" spc="-95">
                <a:latin typeface="Arial"/>
                <a:cs typeface="Arial"/>
              </a:rPr>
              <a:t>pasien!</a:t>
            </a:r>
            <a:endParaRPr sz="2750">
              <a:latin typeface="Arial"/>
              <a:cs typeface="Arial"/>
            </a:endParaRPr>
          </a:p>
        </p:txBody>
      </p:sp>
      <p:sp>
        <p:nvSpPr>
          <p:cNvPr id="1048914" name="object 10"/>
          <p:cNvSpPr txBox="1"/>
          <p:nvPr/>
        </p:nvSpPr>
        <p:spPr>
          <a:xfrm>
            <a:off x="8433673" y="3919582"/>
            <a:ext cx="2615565" cy="594360"/>
          </a:xfrm>
          <a:prstGeom prst="rect"/>
        </p:spPr>
        <p:txBody>
          <a:bodyPr bIns="0" lIns="0" rIns="0" rtlCol="0" tIns="16510" vert="horz" wrap="square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700" spc="-155">
                <a:latin typeface="Trebuchet MS"/>
                <a:cs typeface="Trebuchet MS"/>
              </a:rPr>
              <a:t>20×0,1 </a:t>
            </a:r>
            <a:r>
              <a:rPr dirty="0" sz="3700" spc="305">
                <a:latin typeface="Trebuchet MS"/>
                <a:cs typeface="Trebuchet MS"/>
              </a:rPr>
              <a:t>= </a:t>
            </a:r>
            <a:r>
              <a:rPr dirty="0" sz="3700" spc="-70">
                <a:latin typeface="Trebuchet MS"/>
                <a:cs typeface="Trebuchet MS"/>
              </a:rPr>
              <a:t>2</a:t>
            </a:r>
            <a:r>
              <a:rPr dirty="0" sz="3700" spc="-825">
                <a:latin typeface="Trebuchet MS"/>
                <a:cs typeface="Trebuchet MS"/>
              </a:rPr>
              <a:t> </a:t>
            </a:r>
            <a:r>
              <a:rPr dirty="0" sz="3700" spc="-409">
                <a:latin typeface="Trebuchet MS"/>
                <a:cs typeface="Trebuchet MS"/>
              </a:rPr>
              <a:t>ml</a:t>
            </a:r>
            <a:endParaRPr sz="3700">
              <a:latin typeface="Trebuchet MS"/>
              <a:cs typeface="Trebuchet MS"/>
            </a:endParaRPr>
          </a:p>
        </p:txBody>
      </p:sp>
      <p:sp>
        <p:nvSpPr>
          <p:cNvPr id="1048915" name="object 11"/>
          <p:cNvSpPr txBox="1"/>
          <p:nvPr/>
        </p:nvSpPr>
        <p:spPr>
          <a:xfrm>
            <a:off x="8433673" y="4414882"/>
            <a:ext cx="6534150" cy="594360"/>
          </a:xfrm>
          <a:prstGeom prst="rect"/>
        </p:spPr>
        <p:txBody>
          <a:bodyPr bIns="0" lIns="0" rIns="0" rtlCol="0" tIns="16510" vert="horz" wrap="square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700" spc="-160">
                <a:latin typeface="Trebuchet MS"/>
                <a:cs typeface="Trebuchet MS"/>
              </a:rPr>
              <a:t>Dosis </a:t>
            </a:r>
            <a:r>
              <a:rPr dirty="0" sz="3700" spc="305">
                <a:latin typeface="Trebuchet MS"/>
                <a:cs typeface="Trebuchet MS"/>
              </a:rPr>
              <a:t>= </a:t>
            </a:r>
            <a:r>
              <a:rPr dirty="0" sz="3700" spc="-195">
                <a:latin typeface="Trebuchet MS"/>
                <a:cs typeface="Trebuchet MS"/>
              </a:rPr>
              <a:t>1×sehari </a:t>
            </a:r>
            <a:r>
              <a:rPr dirty="0" sz="3700" spc="-250">
                <a:latin typeface="Trebuchet MS"/>
                <a:cs typeface="Trebuchet MS"/>
              </a:rPr>
              <a:t>sebelum </a:t>
            </a:r>
            <a:r>
              <a:rPr dirty="0" sz="3700" spc="-275">
                <a:latin typeface="Trebuchet MS"/>
                <a:cs typeface="Trebuchet MS"/>
              </a:rPr>
              <a:t>makan,</a:t>
            </a:r>
            <a:r>
              <a:rPr dirty="0" sz="3700" spc="-745">
                <a:latin typeface="Trebuchet MS"/>
                <a:cs typeface="Trebuchet MS"/>
              </a:rPr>
              <a:t> </a:t>
            </a:r>
            <a:r>
              <a:rPr dirty="0" sz="3700" spc="-70">
                <a:latin typeface="Trebuchet MS"/>
                <a:cs typeface="Trebuchet MS"/>
              </a:rPr>
              <a:t>2</a:t>
            </a:r>
            <a:endParaRPr sz="3700">
              <a:latin typeface="Trebuchet MS"/>
              <a:cs typeface="Trebuchet MS"/>
            </a:endParaRPr>
          </a:p>
        </p:txBody>
      </p:sp>
      <p:sp>
        <p:nvSpPr>
          <p:cNvPr id="1048916" name="object 12"/>
          <p:cNvSpPr txBox="1"/>
          <p:nvPr/>
        </p:nvSpPr>
        <p:spPr>
          <a:xfrm>
            <a:off x="8433673" y="4910182"/>
            <a:ext cx="451484" cy="594360"/>
          </a:xfrm>
          <a:prstGeom prst="rect"/>
        </p:spPr>
        <p:txBody>
          <a:bodyPr bIns="0" lIns="0" rIns="0" rtlCol="0" tIns="16510" vert="horz" wrap="square">
            <a:spAutoFit/>
          </a:bodyPr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700" spc="-515">
                <a:latin typeface="Trebuchet MS"/>
                <a:cs typeface="Trebuchet MS"/>
              </a:rPr>
              <a:t>m</a:t>
            </a:r>
            <a:r>
              <a:rPr dirty="0" sz="3700" spc="-300">
                <a:latin typeface="Trebuchet MS"/>
                <a:cs typeface="Trebuchet MS"/>
              </a:rPr>
              <a:t>l</a:t>
            </a:r>
            <a:endParaRPr sz="37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17" name="object 2"/>
          <p:cNvSpPr/>
          <p:nvPr/>
        </p:nvSpPr>
        <p:spPr>
          <a:xfrm>
            <a:off x="2560038" y="2406073"/>
            <a:ext cx="13167603" cy="852813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918" name="object 3"/>
          <p:cNvSpPr/>
          <p:nvPr/>
        </p:nvSpPr>
        <p:spPr>
          <a:xfrm>
            <a:off x="2560038" y="7199114"/>
            <a:ext cx="13167603" cy="852813"/>
          </a:xfrm>
          <a:prstGeom prst="rect"/>
          <a:blipFill>
            <a:blip xmlns:r="http://schemas.openxmlformats.org/officeDocument/2006/relationships" r:embed="rId2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  <p:sp>
        <p:nvSpPr>
          <p:cNvPr id="1048919" name="object 4"/>
          <p:cNvSpPr/>
          <p:nvPr/>
        </p:nvSpPr>
        <p:spPr>
          <a:xfrm>
            <a:off x="13849094" y="2597791"/>
            <a:ext cx="469900" cy="469900"/>
          </a:xfrm>
          <a:custGeom>
            <a:avLst/>
            <a:ahLst/>
            <a:rect l="l" t="t" r="r" b="b"/>
            <a:pathLst>
              <a:path w="469900" h="469900">
                <a:moveTo>
                  <a:pt x="469748" y="469407"/>
                </a:moveTo>
                <a:lnTo>
                  <a:pt x="0" y="469407"/>
                </a:lnTo>
                <a:lnTo>
                  <a:pt x="0" y="0"/>
                </a:lnTo>
                <a:lnTo>
                  <a:pt x="469748" y="0"/>
                </a:lnTo>
                <a:lnTo>
                  <a:pt x="469748" y="469407"/>
                </a:lnTo>
                <a:close/>
              </a:path>
            </a:pathLst>
          </a:custGeom>
          <a:solidFill>
            <a:srgbClr val="FFF1DB"/>
          </a:solidFill>
        </p:spPr>
        <p:txBody>
          <a:bodyPr bIns="0" lIns="0" rIns="0" rtlCol="0" tIns="0" wrap="square"/>
          <a:p/>
        </p:txBody>
      </p:sp>
      <p:sp>
        <p:nvSpPr>
          <p:cNvPr id="1048920" name="object 5"/>
          <p:cNvSpPr/>
          <p:nvPr/>
        </p:nvSpPr>
        <p:spPr>
          <a:xfrm>
            <a:off x="14446569" y="2597791"/>
            <a:ext cx="469900" cy="469900"/>
          </a:xfrm>
          <a:custGeom>
            <a:avLst/>
            <a:ahLst/>
            <a:rect l="l" t="t" r="r" b="b"/>
            <a:pathLst>
              <a:path w="469900" h="469900">
                <a:moveTo>
                  <a:pt x="469748" y="469407"/>
                </a:moveTo>
                <a:lnTo>
                  <a:pt x="0" y="469407"/>
                </a:lnTo>
                <a:lnTo>
                  <a:pt x="0" y="0"/>
                </a:lnTo>
                <a:lnTo>
                  <a:pt x="469748" y="0"/>
                </a:lnTo>
                <a:lnTo>
                  <a:pt x="469748" y="469407"/>
                </a:lnTo>
                <a:close/>
              </a:path>
            </a:pathLst>
          </a:custGeom>
          <a:solidFill>
            <a:srgbClr val="FFF1DB"/>
          </a:solidFill>
        </p:spPr>
        <p:txBody>
          <a:bodyPr bIns="0" lIns="0" rIns="0" rtlCol="0" tIns="0" wrap="square"/>
          <a:p/>
        </p:txBody>
      </p:sp>
      <p:sp>
        <p:nvSpPr>
          <p:cNvPr id="1048921" name="object 6"/>
          <p:cNvSpPr/>
          <p:nvPr/>
        </p:nvSpPr>
        <p:spPr>
          <a:xfrm>
            <a:off x="15044015" y="2597791"/>
            <a:ext cx="469900" cy="469900"/>
          </a:xfrm>
          <a:custGeom>
            <a:avLst/>
            <a:ahLst/>
            <a:rect l="l" t="t" r="r" b="b"/>
            <a:pathLst>
              <a:path w="469900" h="469900">
                <a:moveTo>
                  <a:pt x="469748" y="469407"/>
                </a:moveTo>
                <a:lnTo>
                  <a:pt x="0" y="469407"/>
                </a:lnTo>
                <a:lnTo>
                  <a:pt x="0" y="0"/>
                </a:lnTo>
                <a:lnTo>
                  <a:pt x="469748" y="0"/>
                </a:lnTo>
                <a:lnTo>
                  <a:pt x="469748" y="469407"/>
                </a:lnTo>
                <a:close/>
              </a:path>
            </a:pathLst>
          </a:custGeom>
          <a:solidFill>
            <a:srgbClr val="FFF1DB"/>
          </a:solidFill>
        </p:spPr>
        <p:txBody>
          <a:bodyPr bIns="0" lIns="0" rIns="0" rtlCol="0" tIns="0" wrap="square"/>
          <a:p/>
        </p:txBody>
      </p:sp>
      <p:grpSp>
        <p:nvGrpSpPr>
          <p:cNvPr id="42" name="object 7"/>
          <p:cNvGrpSpPr/>
          <p:nvPr/>
        </p:nvGrpSpPr>
        <p:grpSpPr>
          <a:xfrm>
            <a:off x="2545159" y="2391204"/>
            <a:ext cx="13197840" cy="5675630"/>
            <a:chOff x="2545159" y="2391204"/>
            <a:chExt cx="13197840" cy="5675630"/>
          </a:xfrm>
        </p:grpSpPr>
        <p:sp>
          <p:nvSpPr>
            <p:cNvPr id="1048922" name="object 8"/>
            <p:cNvSpPr/>
            <p:nvPr/>
          </p:nvSpPr>
          <p:spPr>
            <a:xfrm>
              <a:off x="2560038" y="3488086"/>
              <a:ext cx="213995" cy="3482340"/>
            </a:xfrm>
            <a:custGeom>
              <a:avLst/>
              <a:ahLst/>
              <a:rect l="l" t="t" r="r" b="b"/>
              <a:pathLst>
                <a:path w="213994" h="3482340">
                  <a:moveTo>
                    <a:pt x="0" y="0"/>
                  </a:moveTo>
                  <a:lnTo>
                    <a:pt x="213908" y="0"/>
                  </a:lnTo>
                  <a:lnTo>
                    <a:pt x="213908" y="3482344"/>
                  </a:lnTo>
                  <a:lnTo>
                    <a:pt x="0" y="34823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1DB"/>
            </a:solidFill>
          </p:spPr>
          <p:txBody>
            <a:bodyPr bIns="0" lIns="0" rIns="0" rtlCol="0" tIns="0" wrap="square"/>
            <a:p/>
          </p:txBody>
        </p:sp>
        <p:sp>
          <p:nvSpPr>
            <p:cNvPr id="1048923" name="object 9"/>
            <p:cNvSpPr/>
            <p:nvPr/>
          </p:nvSpPr>
          <p:spPr>
            <a:xfrm>
              <a:off x="2545159" y="2391204"/>
              <a:ext cx="13197840" cy="5675630"/>
            </a:xfrm>
            <a:custGeom>
              <a:avLst/>
              <a:ahLst/>
              <a:rect l="l" t="t" r="r" b="b"/>
              <a:pathLst>
                <a:path w="13197840" h="5675630">
                  <a:moveTo>
                    <a:pt x="13190726" y="5675593"/>
                  </a:moveTo>
                  <a:lnTo>
                    <a:pt x="6666" y="5675593"/>
                  </a:lnTo>
                  <a:lnTo>
                    <a:pt x="0" y="5668932"/>
                  </a:lnTo>
                  <a:lnTo>
                    <a:pt x="0" y="6661"/>
                  </a:lnTo>
                  <a:lnTo>
                    <a:pt x="6666" y="0"/>
                  </a:lnTo>
                  <a:lnTo>
                    <a:pt x="13190726" y="0"/>
                  </a:lnTo>
                  <a:lnTo>
                    <a:pt x="13197392" y="6661"/>
                  </a:lnTo>
                  <a:lnTo>
                    <a:pt x="13197392" y="29737"/>
                  </a:lnTo>
                  <a:lnTo>
                    <a:pt x="29759" y="29737"/>
                  </a:lnTo>
                  <a:lnTo>
                    <a:pt x="29759" y="852813"/>
                  </a:lnTo>
                  <a:lnTo>
                    <a:pt x="13197392" y="852813"/>
                  </a:lnTo>
                  <a:lnTo>
                    <a:pt x="13197392" y="882551"/>
                  </a:lnTo>
                  <a:lnTo>
                    <a:pt x="29759" y="882551"/>
                  </a:lnTo>
                  <a:lnTo>
                    <a:pt x="29759" y="4793041"/>
                  </a:lnTo>
                  <a:lnTo>
                    <a:pt x="13197392" y="4793041"/>
                  </a:lnTo>
                  <a:lnTo>
                    <a:pt x="13197392" y="4822779"/>
                  </a:lnTo>
                  <a:lnTo>
                    <a:pt x="29759" y="4822779"/>
                  </a:lnTo>
                  <a:lnTo>
                    <a:pt x="29759" y="5645855"/>
                  </a:lnTo>
                  <a:lnTo>
                    <a:pt x="13197392" y="5645855"/>
                  </a:lnTo>
                  <a:lnTo>
                    <a:pt x="13197392" y="5668932"/>
                  </a:lnTo>
                  <a:lnTo>
                    <a:pt x="13190726" y="5675593"/>
                  </a:lnTo>
                  <a:close/>
                </a:path>
                <a:path w="13197840" h="5675630">
                  <a:moveTo>
                    <a:pt x="13197392" y="852813"/>
                  </a:moveTo>
                  <a:lnTo>
                    <a:pt x="13167633" y="852813"/>
                  </a:lnTo>
                  <a:lnTo>
                    <a:pt x="13167633" y="29737"/>
                  </a:lnTo>
                  <a:lnTo>
                    <a:pt x="13197392" y="29737"/>
                  </a:lnTo>
                  <a:lnTo>
                    <a:pt x="13197392" y="852813"/>
                  </a:lnTo>
                  <a:close/>
                </a:path>
                <a:path w="13197840" h="5675630">
                  <a:moveTo>
                    <a:pt x="11781896" y="690863"/>
                  </a:moveTo>
                  <a:lnTo>
                    <a:pt x="11295751" y="690863"/>
                  </a:lnTo>
                  <a:lnTo>
                    <a:pt x="11289084" y="684201"/>
                  </a:lnTo>
                  <a:lnTo>
                    <a:pt x="11289114" y="198349"/>
                  </a:lnTo>
                  <a:lnTo>
                    <a:pt x="11295751" y="191718"/>
                  </a:lnTo>
                  <a:lnTo>
                    <a:pt x="11781896" y="191718"/>
                  </a:lnTo>
                  <a:lnTo>
                    <a:pt x="11788563" y="198349"/>
                  </a:lnTo>
                  <a:lnTo>
                    <a:pt x="11788563" y="221455"/>
                  </a:lnTo>
                  <a:lnTo>
                    <a:pt x="11318844" y="221455"/>
                  </a:lnTo>
                  <a:lnTo>
                    <a:pt x="11318844" y="661095"/>
                  </a:lnTo>
                  <a:lnTo>
                    <a:pt x="11788563" y="661095"/>
                  </a:lnTo>
                  <a:lnTo>
                    <a:pt x="11788563" y="684201"/>
                  </a:lnTo>
                  <a:lnTo>
                    <a:pt x="11781896" y="690863"/>
                  </a:lnTo>
                  <a:close/>
                </a:path>
                <a:path w="13197840" h="5675630">
                  <a:moveTo>
                    <a:pt x="12379371" y="690863"/>
                  </a:moveTo>
                  <a:lnTo>
                    <a:pt x="11893196" y="690863"/>
                  </a:lnTo>
                  <a:lnTo>
                    <a:pt x="11886530" y="684201"/>
                  </a:lnTo>
                  <a:lnTo>
                    <a:pt x="11886559" y="198349"/>
                  </a:lnTo>
                  <a:lnTo>
                    <a:pt x="11893196" y="191718"/>
                  </a:lnTo>
                  <a:lnTo>
                    <a:pt x="12379371" y="191718"/>
                  </a:lnTo>
                  <a:lnTo>
                    <a:pt x="12386038" y="198349"/>
                  </a:lnTo>
                  <a:lnTo>
                    <a:pt x="12386038" y="221455"/>
                  </a:lnTo>
                  <a:lnTo>
                    <a:pt x="11916289" y="221455"/>
                  </a:lnTo>
                  <a:lnTo>
                    <a:pt x="11916289" y="661095"/>
                  </a:lnTo>
                  <a:lnTo>
                    <a:pt x="12386038" y="661095"/>
                  </a:lnTo>
                  <a:lnTo>
                    <a:pt x="12386038" y="684201"/>
                  </a:lnTo>
                  <a:lnTo>
                    <a:pt x="12379371" y="690863"/>
                  </a:lnTo>
                  <a:close/>
                </a:path>
                <a:path w="13197840" h="5675630">
                  <a:moveTo>
                    <a:pt x="12976817" y="690863"/>
                  </a:moveTo>
                  <a:lnTo>
                    <a:pt x="12490641" y="690863"/>
                  </a:lnTo>
                  <a:lnTo>
                    <a:pt x="12483975" y="684201"/>
                  </a:lnTo>
                  <a:lnTo>
                    <a:pt x="12484005" y="198349"/>
                  </a:lnTo>
                  <a:lnTo>
                    <a:pt x="12490641" y="191718"/>
                  </a:lnTo>
                  <a:lnTo>
                    <a:pt x="12976847" y="191718"/>
                  </a:lnTo>
                  <a:lnTo>
                    <a:pt x="12983483" y="198349"/>
                  </a:lnTo>
                  <a:lnTo>
                    <a:pt x="12983483" y="221455"/>
                  </a:lnTo>
                  <a:lnTo>
                    <a:pt x="12513734" y="221455"/>
                  </a:lnTo>
                  <a:lnTo>
                    <a:pt x="12513734" y="661095"/>
                  </a:lnTo>
                  <a:lnTo>
                    <a:pt x="12983483" y="661095"/>
                  </a:lnTo>
                  <a:lnTo>
                    <a:pt x="12983483" y="684201"/>
                  </a:lnTo>
                  <a:lnTo>
                    <a:pt x="12976817" y="690863"/>
                  </a:lnTo>
                  <a:close/>
                </a:path>
                <a:path w="13197840" h="5675630">
                  <a:moveTo>
                    <a:pt x="11788563" y="661095"/>
                  </a:moveTo>
                  <a:lnTo>
                    <a:pt x="11758803" y="661095"/>
                  </a:lnTo>
                  <a:lnTo>
                    <a:pt x="11758803" y="221455"/>
                  </a:lnTo>
                  <a:lnTo>
                    <a:pt x="11788563" y="221455"/>
                  </a:lnTo>
                  <a:lnTo>
                    <a:pt x="11788563" y="661095"/>
                  </a:lnTo>
                  <a:close/>
                </a:path>
                <a:path w="13197840" h="5675630">
                  <a:moveTo>
                    <a:pt x="12386038" y="661095"/>
                  </a:moveTo>
                  <a:lnTo>
                    <a:pt x="12356278" y="661095"/>
                  </a:lnTo>
                  <a:lnTo>
                    <a:pt x="12356278" y="221455"/>
                  </a:lnTo>
                  <a:lnTo>
                    <a:pt x="12386038" y="221455"/>
                  </a:lnTo>
                  <a:lnTo>
                    <a:pt x="12386038" y="661095"/>
                  </a:lnTo>
                  <a:close/>
                </a:path>
                <a:path w="13197840" h="5675630">
                  <a:moveTo>
                    <a:pt x="12983483" y="661095"/>
                  </a:moveTo>
                  <a:lnTo>
                    <a:pt x="12953724" y="661095"/>
                  </a:lnTo>
                  <a:lnTo>
                    <a:pt x="12953724" y="221455"/>
                  </a:lnTo>
                  <a:lnTo>
                    <a:pt x="12983483" y="221455"/>
                  </a:lnTo>
                  <a:lnTo>
                    <a:pt x="12983483" y="661095"/>
                  </a:lnTo>
                  <a:close/>
                </a:path>
                <a:path w="13197840" h="5675630">
                  <a:moveTo>
                    <a:pt x="12292147" y="601412"/>
                  </a:moveTo>
                  <a:lnTo>
                    <a:pt x="11985687" y="601412"/>
                  </a:lnTo>
                  <a:lnTo>
                    <a:pt x="11979021" y="594751"/>
                  </a:lnTo>
                  <a:lnTo>
                    <a:pt x="11979021" y="288513"/>
                  </a:lnTo>
                  <a:lnTo>
                    <a:pt x="11985687" y="281852"/>
                  </a:lnTo>
                  <a:lnTo>
                    <a:pt x="12292147" y="281852"/>
                  </a:lnTo>
                  <a:lnTo>
                    <a:pt x="12298813" y="288513"/>
                  </a:lnTo>
                  <a:lnTo>
                    <a:pt x="12298813" y="364433"/>
                  </a:lnTo>
                  <a:lnTo>
                    <a:pt x="12008780" y="364433"/>
                  </a:lnTo>
                  <a:lnTo>
                    <a:pt x="12008780" y="571675"/>
                  </a:lnTo>
                  <a:lnTo>
                    <a:pt x="12298813" y="571675"/>
                  </a:lnTo>
                  <a:lnTo>
                    <a:pt x="12298813" y="594751"/>
                  </a:lnTo>
                  <a:lnTo>
                    <a:pt x="12292147" y="601412"/>
                  </a:lnTo>
                  <a:close/>
                </a:path>
                <a:path w="13197840" h="5675630">
                  <a:moveTo>
                    <a:pt x="12619111" y="574440"/>
                  </a:moveTo>
                  <a:lnTo>
                    <a:pt x="12611493" y="574440"/>
                  </a:lnTo>
                  <a:lnTo>
                    <a:pt x="12607684" y="572983"/>
                  </a:lnTo>
                  <a:lnTo>
                    <a:pt x="12604767" y="570098"/>
                  </a:lnTo>
                  <a:lnTo>
                    <a:pt x="12598994" y="564300"/>
                  </a:lnTo>
                  <a:lnTo>
                    <a:pt x="12599024" y="554873"/>
                  </a:lnTo>
                  <a:lnTo>
                    <a:pt x="12712704" y="441275"/>
                  </a:lnTo>
                  <a:lnTo>
                    <a:pt x="12599024" y="327678"/>
                  </a:lnTo>
                  <a:lnTo>
                    <a:pt x="12599024" y="318251"/>
                  </a:lnTo>
                  <a:lnTo>
                    <a:pt x="12610630" y="306653"/>
                  </a:lnTo>
                  <a:lnTo>
                    <a:pt x="12620064" y="306653"/>
                  </a:lnTo>
                  <a:lnTo>
                    <a:pt x="12733744" y="420251"/>
                  </a:lnTo>
                  <a:lnTo>
                    <a:pt x="12775823" y="420251"/>
                  </a:lnTo>
                  <a:lnTo>
                    <a:pt x="12754784" y="441275"/>
                  </a:lnTo>
                  <a:lnTo>
                    <a:pt x="12775823" y="462300"/>
                  </a:lnTo>
                  <a:lnTo>
                    <a:pt x="12733714" y="462300"/>
                  </a:lnTo>
                  <a:lnTo>
                    <a:pt x="12622921" y="573013"/>
                  </a:lnTo>
                  <a:lnTo>
                    <a:pt x="12619111" y="574440"/>
                  </a:lnTo>
                  <a:close/>
                </a:path>
                <a:path w="13197840" h="5675630">
                  <a:moveTo>
                    <a:pt x="12775823" y="420251"/>
                  </a:moveTo>
                  <a:lnTo>
                    <a:pt x="12733744" y="420251"/>
                  </a:lnTo>
                  <a:lnTo>
                    <a:pt x="12847424" y="306653"/>
                  </a:lnTo>
                  <a:lnTo>
                    <a:pt x="12856858" y="306653"/>
                  </a:lnTo>
                  <a:lnTo>
                    <a:pt x="12868464" y="318251"/>
                  </a:lnTo>
                  <a:lnTo>
                    <a:pt x="12868464" y="327678"/>
                  </a:lnTo>
                  <a:lnTo>
                    <a:pt x="12775823" y="420251"/>
                  </a:lnTo>
                  <a:close/>
                </a:path>
                <a:path w="13197840" h="5675630">
                  <a:moveTo>
                    <a:pt x="12298813" y="571675"/>
                  </a:moveTo>
                  <a:lnTo>
                    <a:pt x="12269054" y="571675"/>
                  </a:lnTo>
                  <a:lnTo>
                    <a:pt x="12269054" y="364433"/>
                  </a:lnTo>
                  <a:lnTo>
                    <a:pt x="12298813" y="364433"/>
                  </a:lnTo>
                  <a:lnTo>
                    <a:pt x="12298813" y="571675"/>
                  </a:lnTo>
                  <a:close/>
                </a:path>
                <a:path w="13197840" h="5675630">
                  <a:moveTo>
                    <a:pt x="12855935" y="574440"/>
                  </a:moveTo>
                  <a:lnTo>
                    <a:pt x="12848317" y="574440"/>
                  </a:lnTo>
                  <a:lnTo>
                    <a:pt x="12844507" y="572983"/>
                  </a:lnTo>
                  <a:lnTo>
                    <a:pt x="12841591" y="570098"/>
                  </a:lnTo>
                  <a:lnTo>
                    <a:pt x="12733714" y="462300"/>
                  </a:lnTo>
                  <a:lnTo>
                    <a:pt x="12775823" y="462300"/>
                  </a:lnTo>
                  <a:lnTo>
                    <a:pt x="12868464" y="554873"/>
                  </a:lnTo>
                  <a:lnTo>
                    <a:pt x="12868464" y="564300"/>
                  </a:lnTo>
                  <a:lnTo>
                    <a:pt x="12859744" y="573013"/>
                  </a:lnTo>
                  <a:lnTo>
                    <a:pt x="12855935" y="574440"/>
                  </a:lnTo>
                  <a:close/>
                </a:path>
                <a:path w="13197840" h="5675630">
                  <a:moveTo>
                    <a:pt x="11692053" y="601412"/>
                  </a:moveTo>
                  <a:lnTo>
                    <a:pt x="11385564" y="601412"/>
                  </a:lnTo>
                  <a:lnTo>
                    <a:pt x="11378898" y="594751"/>
                  </a:lnTo>
                  <a:lnTo>
                    <a:pt x="11378898" y="578336"/>
                  </a:lnTo>
                  <a:lnTo>
                    <a:pt x="11385564" y="571675"/>
                  </a:lnTo>
                  <a:lnTo>
                    <a:pt x="11692053" y="571675"/>
                  </a:lnTo>
                  <a:lnTo>
                    <a:pt x="11698720" y="578336"/>
                  </a:lnTo>
                  <a:lnTo>
                    <a:pt x="11698720" y="594751"/>
                  </a:lnTo>
                  <a:lnTo>
                    <a:pt x="11692053" y="601412"/>
                  </a:lnTo>
                  <a:close/>
                </a:path>
                <a:path w="13197840" h="5675630">
                  <a:moveTo>
                    <a:pt x="13197392" y="4793041"/>
                  </a:moveTo>
                  <a:lnTo>
                    <a:pt x="13167633" y="4793041"/>
                  </a:lnTo>
                  <a:lnTo>
                    <a:pt x="13167633" y="882551"/>
                  </a:lnTo>
                  <a:lnTo>
                    <a:pt x="13197392" y="882551"/>
                  </a:lnTo>
                  <a:lnTo>
                    <a:pt x="13197392" y="4793041"/>
                  </a:lnTo>
                  <a:close/>
                </a:path>
                <a:path w="13197840" h="5675630">
                  <a:moveTo>
                    <a:pt x="12976847" y="4593829"/>
                  </a:moveTo>
                  <a:lnTo>
                    <a:pt x="220575" y="4593829"/>
                  </a:lnTo>
                  <a:lnTo>
                    <a:pt x="213908" y="4587168"/>
                  </a:lnTo>
                  <a:lnTo>
                    <a:pt x="213908" y="1088424"/>
                  </a:lnTo>
                  <a:lnTo>
                    <a:pt x="220575" y="1081763"/>
                  </a:lnTo>
                  <a:lnTo>
                    <a:pt x="12976847" y="1081763"/>
                  </a:lnTo>
                  <a:lnTo>
                    <a:pt x="12983483" y="1088424"/>
                  </a:lnTo>
                  <a:lnTo>
                    <a:pt x="12983513" y="1111501"/>
                  </a:lnTo>
                  <a:lnTo>
                    <a:pt x="243668" y="1111501"/>
                  </a:lnTo>
                  <a:lnTo>
                    <a:pt x="243668" y="4564092"/>
                  </a:lnTo>
                  <a:lnTo>
                    <a:pt x="12983513" y="4564092"/>
                  </a:lnTo>
                  <a:lnTo>
                    <a:pt x="12983513" y="4587168"/>
                  </a:lnTo>
                  <a:lnTo>
                    <a:pt x="12976847" y="4593829"/>
                  </a:lnTo>
                  <a:close/>
                </a:path>
                <a:path w="13197840" h="5675630">
                  <a:moveTo>
                    <a:pt x="12983513" y="4564092"/>
                  </a:moveTo>
                  <a:lnTo>
                    <a:pt x="12953753" y="4564092"/>
                  </a:lnTo>
                  <a:lnTo>
                    <a:pt x="12953753" y="1111501"/>
                  </a:lnTo>
                  <a:lnTo>
                    <a:pt x="12983513" y="1111501"/>
                  </a:lnTo>
                  <a:lnTo>
                    <a:pt x="12983513" y="4564092"/>
                  </a:lnTo>
                  <a:close/>
                </a:path>
                <a:path w="13197840" h="5675630">
                  <a:moveTo>
                    <a:pt x="13197392" y="5645855"/>
                  </a:moveTo>
                  <a:lnTo>
                    <a:pt x="13167633" y="5645855"/>
                  </a:lnTo>
                  <a:lnTo>
                    <a:pt x="13167633" y="4822779"/>
                  </a:lnTo>
                  <a:lnTo>
                    <a:pt x="13197392" y="4822779"/>
                  </a:lnTo>
                  <a:lnTo>
                    <a:pt x="13197392" y="564585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rIns="0" rtlCol="0" tIns="0" wrap="square"/>
            <a:p/>
          </p:txBody>
        </p:sp>
      </p:grpSp>
      <p:sp>
        <p:nvSpPr>
          <p:cNvPr id="1048924" name="object 1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285"/>
              <a:t>Terimakasih</a:t>
            </a:r>
          </a:p>
        </p:txBody>
      </p:sp>
      <p:grpSp>
        <p:nvGrpSpPr>
          <p:cNvPr id="43" name="object 11"/>
          <p:cNvGrpSpPr/>
          <p:nvPr/>
        </p:nvGrpSpPr>
        <p:grpSpPr>
          <a:xfrm>
            <a:off x="2150240" y="1208856"/>
            <a:ext cx="13226415" cy="7936230"/>
            <a:chOff x="2150240" y="1208856"/>
            <a:chExt cx="13226415" cy="7936230"/>
          </a:xfrm>
        </p:grpSpPr>
        <p:sp>
          <p:nvSpPr>
            <p:cNvPr id="1048925" name="object 12"/>
            <p:cNvSpPr/>
            <p:nvPr/>
          </p:nvSpPr>
          <p:spPr>
            <a:xfrm>
              <a:off x="13540979" y="6710584"/>
              <a:ext cx="1803400" cy="2402840"/>
            </a:xfrm>
            <a:custGeom>
              <a:avLst/>
              <a:ahLst/>
              <a:rect l="l" t="t" r="r" b="b"/>
              <a:pathLst>
                <a:path w="1803400" h="2402840">
                  <a:moveTo>
                    <a:pt x="0" y="0"/>
                  </a:moveTo>
                  <a:lnTo>
                    <a:pt x="1803081" y="1154434"/>
                  </a:lnTo>
                  <a:lnTo>
                    <a:pt x="1054319" y="1194686"/>
                  </a:lnTo>
                  <a:lnTo>
                    <a:pt x="301303" y="24023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CAE7"/>
            </a:solidFill>
          </p:spPr>
          <p:txBody>
            <a:bodyPr bIns="0" lIns="0" rIns="0" rtlCol="0" tIns="0" wrap="square"/>
            <a:p/>
          </p:txBody>
        </p:sp>
        <p:sp>
          <p:nvSpPr>
            <p:cNvPr id="1048926" name="object 13"/>
            <p:cNvSpPr/>
            <p:nvPr/>
          </p:nvSpPr>
          <p:spPr>
            <a:xfrm>
              <a:off x="13509148" y="6678523"/>
              <a:ext cx="1867535" cy="2466340"/>
            </a:xfrm>
            <a:custGeom>
              <a:avLst/>
              <a:ahLst/>
              <a:rect l="l" t="t" r="r" b="b"/>
              <a:pathLst>
                <a:path w="1867534" h="2466340">
                  <a:moveTo>
                    <a:pt x="49121" y="5071"/>
                  </a:moveTo>
                  <a:lnTo>
                    <a:pt x="1852196" y="1159501"/>
                  </a:lnTo>
                  <a:lnTo>
                    <a:pt x="1859791" y="1166274"/>
                  </a:lnTo>
                  <a:lnTo>
                    <a:pt x="1864796" y="1174860"/>
                  </a:lnTo>
                  <a:lnTo>
                    <a:pt x="1866940" y="1184560"/>
                  </a:lnTo>
                  <a:lnTo>
                    <a:pt x="1865948" y="1194675"/>
                  </a:lnTo>
                  <a:lnTo>
                    <a:pt x="1104576" y="1257865"/>
                  </a:lnTo>
                  <a:lnTo>
                    <a:pt x="360368" y="2451369"/>
                  </a:lnTo>
                  <a:lnTo>
                    <a:pt x="353874" y="2458878"/>
                  </a:lnTo>
                  <a:lnTo>
                    <a:pt x="345594" y="2463949"/>
                  </a:lnTo>
                  <a:lnTo>
                    <a:pt x="336172" y="2466312"/>
                  </a:lnTo>
                  <a:lnTo>
                    <a:pt x="326253" y="2465693"/>
                  </a:lnTo>
                  <a:lnTo>
                    <a:pt x="283411" y="2295708"/>
                  </a:lnTo>
                  <a:lnTo>
                    <a:pt x="353714" y="2340720"/>
                  </a:lnTo>
                  <a:lnTo>
                    <a:pt x="1058913" y="1209766"/>
                  </a:lnTo>
                  <a:lnTo>
                    <a:pt x="1733824" y="1159813"/>
                  </a:lnTo>
                  <a:lnTo>
                    <a:pt x="1870" y="50919"/>
                  </a:lnTo>
                  <a:lnTo>
                    <a:pt x="0" y="36004"/>
                  </a:lnTo>
                  <a:lnTo>
                    <a:pt x="166" y="26876"/>
                  </a:lnTo>
                  <a:lnTo>
                    <a:pt x="2827" y="18325"/>
                  </a:lnTo>
                  <a:lnTo>
                    <a:pt x="7750" y="10845"/>
                  </a:lnTo>
                  <a:lnTo>
                    <a:pt x="14701" y="4932"/>
                  </a:lnTo>
                  <a:lnTo>
                    <a:pt x="23045" y="1214"/>
                  </a:lnTo>
                  <a:lnTo>
                    <a:pt x="31927" y="0"/>
                  </a:lnTo>
                  <a:lnTo>
                    <a:pt x="40801" y="1286"/>
                  </a:lnTo>
                  <a:lnTo>
                    <a:pt x="49121" y="5071"/>
                  </a:lnTo>
                  <a:close/>
                </a:path>
                <a:path w="1867534" h="2466340">
                  <a:moveTo>
                    <a:pt x="1870" y="50919"/>
                  </a:moveTo>
                  <a:lnTo>
                    <a:pt x="72172" y="95930"/>
                  </a:lnTo>
                  <a:lnTo>
                    <a:pt x="353714" y="2340720"/>
                  </a:lnTo>
                  <a:lnTo>
                    <a:pt x="283411" y="2295708"/>
                  </a:lnTo>
                  <a:lnTo>
                    <a:pt x="1870" y="509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rIns="0" rtlCol="0" tIns="0" wrap="square"/>
            <a:p/>
          </p:txBody>
        </p:sp>
        <p:sp>
          <p:nvSpPr>
            <p:cNvPr id="1048927" name="object 14"/>
            <p:cNvSpPr/>
            <p:nvPr/>
          </p:nvSpPr>
          <p:spPr>
            <a:xfrm>
              <a:off x="2185159" y="1244019"/>
              <a:ext cx="2487930" cy="2302510"/>
            </a:xfrm>
            <a:custGeom>
              <a:avLst/>
              <a:ahLst/>
              <a:rect l="l" t="t" r="r" b="b"/>
              <a:pathLst>
                <a:path w="2487929" h="2302510">
                  <a:moveTo>
                    <a:pt x="680431" y="2302236"/>
                  </a:moveTo>
                  <a:lnTo>
                    <a:pt x="678583" y="1559786"/>
                  </a:lnTo>
                  <a:lnTo>
                    <a:pt x="0" y="1751603"/>
                  </a:lnTo>
                  <a:lnTo>
                    <a:pt x="618694" y="1256506"/>
                  </a:lnTo>
                  <a:lnTo>
                    <a:pt x="248093" y="737495"/>
                  </a:lnTo>
                  <a:lnTo>
                    <a:pt x="845973" y="950058"/>
                  </a:lnTo>
                  <a:lnTo>
                    <a:pt x="906305" y="111720"/>
                  </a:lnTo>
                  <a:lnTo>
                    <a:pt x="1063288" y="492564"/>
                  </a:lnTo>
                  <a:lnTo>
                    <a:pt x="1150637" y="691405"/>
                  </a:lnTo>
                  <a:lnTo>
                    <a:pt x="1199869" y="772948"/>
                  </a:lnTo>
                  <a:lnTo>
                    <a:pt x="1242505" y="801896"/>
                  </a:lnTo>
                  <a:lnTo>
                    <a:pt x="1364873" y="690222"/>
                  </a:lnTo>
                  <a:lnTo>
                    <a:pt x="1569278" y="413057"/>
                  </a:lnTo>
                  <a:lnTo>
                    <a:pt x="1761221" y="129837"/>
                  </a:lnTo>
                  <a:lnTo>
                    <a:pt x="1846202" y="0"/>
                  </a:lnTo>
                  <a:lnTo>
                    <a:pt x="1499115" y="991677"/>
                  </a:lnTo>
                  <a:lnTo>
                    <a:pt x="2487308" y="1412271"/>
                  </a:lnTo>
                  <a:lnTo>
                    <a:pt x="2292113" y="1396485"/>
                  </a:lnTo>
                  <a:lnTo>
                    <a:pt x="2097140" y="1381312"/>
                  </a:lnTo>
                  <a:lnTo>
                    <a:pt x="1953284" y="1370566"/>
                  </a:lnTo>
                  <a:lnTo>
                    <a:pt x="1809625" y="1360368"/>
                  </a:lnTo>
                  <a:lnTo>
                    <a:pt x="1740896" y="1355756"/>
                  </a:lnTo>
                  <a:lnTo>
                    <a:pt x="1675848" y="1351619"/>
                  </a:lnTo>
                  <a:lnTo>
                    <a:pt x="1615691" y="1348070"/>
                  </a:lnTo>
                  <a:lnTo>
                    <a:pt x="1561635" y="1345221"/>
                  </a:lnTo>
                  <a:lnTo>
                    <a:pt x="1514891" y="1343186"/>
                  </a:lnTo>
                  <a:lnTo>
                    <a:pt x="1476669" y="1342076"/>
                  </a:lnTo>
                  <a:lnTo>
                    <a:pt x="1448180" y="1342005"/>
                  </a:lnTo>
                  <a:lnTo>
                    <a:pt x="1430635" y="1343085"/>
                  </a:lnTo>
                  <a:lnTo>
                    <a:pt x="1425242" y="1345429"/>
                  </a:lnTo>
                  <a:lnTo>
                    <a:pt x="1448620" y="1455928"/>
                  </a:lnTo>
                  <a:lnTo>
                    <a:pt x="1492275" y="1677470"/>
                  </a:lnTo>
                  <a:lnTo>
                    <a:pt x="1553325" y="1992930"/>
                  </a:lnTo>
                  <a:lnTo>
                    <a:pt x="1032796" y="1563406"/>
                  </a:lnTo>
                  <a:lnTo>
                    <a:pt x="680431" y="2302236"/>
                  </a:lnTo>
                  <a:close/>
                </a:path>
              </a:pathLst>
            </a:custGeom>
            <a:solidFill>
              <a:srgbClr val="D4A3EF"/>
            </a:solidFill>
          </p:spPr>
          <p:txBody>
            <a:bodyPr bIns="0" lIns="0" rIns="0" rtlCol="0" tIns="0" wrap="square"/>
            <a:p/>
          </p:txBody>
        </p:sp>
        <p:sp>
          <p:nvSpPr>
            <p:cNvPr id="1048928" name="object 15"/>
            <p:cNvSpPr/>
            <p:nvPr/>
          </p:nvSpPr>
          <p:spPr>
            <a:xfrm>
              <a:off x="2150240" y="1208856"/>
              <a:ext cx="2557780" cy="2372995"/>
            </a:xfrm>
            <a:custGeom>
              <a:avLst/>
              <a:ahLst/>
              <a:rect l="l" t="t" r="r" b="b"/>
              <a:pathLst>
                <a:path w="2557779" h="2372995">
                  <a:moveTo>
                    <a:pt x="1386620" y="795429"/>
                  </a:moveTo>
                  <a:lnTo>
                    <a:pt x="1286046" y="797598"/>
                  </a:lnTo>
                  <a:lnTo>
                    <a:pt x="1299376" y="786260"/>
                  </a:lnTo>
                  <a:lnTo>
                    <a:pt x="1315666" y="769907"/>
                  </a:lnTo>
                  <a:lnTo>
                    <a:pt x="1356325" y="723354"/>
                  </a:lnTo>
                  <a:lnTo>
                    <a:pt x="1406421" y="660348"/>
                  </a:lnTo>
                  <a:lnTo>
                    <a:pt x="1434508" y="623427"/>
                  </a:lnTo>
                  <a:lnTo>
                    <a:pt x="1464354" y="583296"/>
                  </a:lnTo>
                  <a:lnTo>
                    <a:pt x="1495759" y="540255"/>
                  </a:lnTo>
                  <a:lnTo>
                    <a:pt x="1528523" y="494605"/>
                  </a:lnTo>
                  <a:lnTo>
                    <a:pt x="1562446" y="446648"/>
                  </a:lnTo>
                  <a:lnTo>
                    <a:pt x="1597328" y="396683"/>
                  </a:lnTo>
                  <a:lnTo>
                    <a:pt x="1632968" y="345013"/>
                  </a:lnTo>
                  <a:lnTo>
                    <a:pt x="1669166" y="291937"/>
                  </a:lnTo>
                  <a:lnTo>
                    <a:pt x="1705723" y="237758"/>
                  </a:lnTo>
                  <a:lnTo>
                    <a:pt x="1742439" y="182775"/>
                  </a:lnTo>
                  <a:lnTo>
                    <a:pt x="1779112" y="127290"/>
                  </a:lnTo>
                  <a:lnTo>
                    <a:pt x="1815544" y="71604"/>
                  </a:lnTo>
                  <a:lnTo>
                    <a:pt x="1851534" y="16017"/>
                  </a:lnTo>
                  <a:lnTo>
                    <a:pt x="1860402" y="6619"/>
                  </a:lnTo>
                  <a:lnTo>
                    <a:pt x="1871679" y="1165"/>
                  </a:lnTo>
                  <a:lnTo>
                    <a:pt x="1884149" y="0"/>
                  </a:lnTo>
                  <a:lnTo>
                    <a:pt x="1896592" y="3469"/>
                  </a:lnTo>
                  <a:lnTo>
                    <a:pt x="1906955" y="11194"/>
                  </a:lnTo>
                  <a:lnTo>
                    <a:pt x="1913686" y="21782"/>
                  </a:lnTo>
                  <a:lnTo>
                    <a:pt x="1916306" y="34058"/>
                  </a:lnTo>
                  <a:lnTo>
                    <a:pt x="1914333" y="46844"/>
                  </a:lnTo>
                  <a:lnTo>
                    <a:pt x="1829280" y="289860"/>
                  </a:lnTo>
                  <a:lnTo>
                    <a:pt x="1754114" y="291481"/>
                  </a:lnTo>
                  <a:lnTo>
                    <a:pt x="1725266" y="334205"/>
                  </a:lnTo>
                  <a:lnTo>
                    <a:pt x="1695267" y="378288"/>
                  </a:lnTo>
                  <a:lnTo>
                    <a:pt x="1664431" y="423203"/>
                  </a:lnTo>
                  <a:lnTo>
                    <a:pt x="1633072" y="468424"/>
                  </a:lnTo>
                  <a:lnTo>
                    <a:pt x="1598239" y="518042"/>
                  </a:lnTo>
                  <a:lnTo>
                    <a:pt x="1565156" y="564492"/>
                  </a:lnTo>
                  <a:lnTo>
                    <a:pt x="1533855" y="607730"/>
                  </a:lnTo>
                  <a:lnTo>
                    <a:pt x="1504371" y="647708"/>
                  </a:lnTo>
                  <a:lnTo>
                    <a:pt x="1476735" y="684381"/>
                  </a:lnTo>
                  <a:lnTo>
                    <a:pt x="1450982" y="717704"/>
                  </a:lnTo>
                  <a:lnTo>
                    <a:pt x="1427143" y="747630"/>
                  </a:lnTo>
                  <a:lnTo>
                    <a:pt x="1386620" y="795429"/>
                  </a:lnTo>
                  <a:close/>
                </a:path>
                <a:path w="2557779" h="2372995">
                  <a:moveTo>
                    <a:pt x="919821" y="934951"/>
                  </a:moveTo>
                  <a:lnTo>
                    <a:pt x="849100" y="936476"/>
                  </a:lnTo>
                  <a:lnTo>
                    <a:pt x="906114" y="144332"/>
                  </a:lnTo>
                  <a:lnTo>
                    <a:pt x="908959" y="132759"/>
                  </a:lnTo>
                  <a:lnTo>
                    <a:pt x="915278" y="123030"/>
                  </a:lnTo>
                  <a:lnTo>
                    <a:pt x="924401" y="115877"/>
                  </a:lnTo>
                  <a:lnTo>
                    <a:pt x="935657" y="112034"/>
                  </a:lnTo>
                  <a:lnTo>
                    <a:pt x="947539" y="112153"/>
                  </a:lnTo>
                  <a:lnTo>
                    <a:pt x="958440" y="116091"/>
                  </a:lnTo>
                  <a:lnTo>
                    <a:pt x="967485" y="123356"/>
                  </a:lnTo>
                  <a:lnTo>
                    <a:pt x="973798" y="133457"/>
                  </a:lnTo>
                  <a:lnTo>
                    <a:pt x="997752" y="191400"/>
                  </a:lnTo>
                  <a:lnTo>
                    <a:pt x="1022168" y="249526"/>
                  </a:lnTo>
                  <a:lnTo>
                    <a:pt x="1041439" y="294692"/>
                  </a:lnTo>
                  <a:lnTo>
                    <a:pt x="965787" y="296323"/>
                  </a:lnTo>
                  <a:lnTo>
                    <a:pt x="919821" y="934951"/>
                  </a:lnTo>
                  <a:close/>
                </a:path>
                <a:path w="2557779" h="2372995">
                  <a:moveTo>
                    <a:pt x="1284688" y="873476"/>
                  </a:moveTo>
                  <a:lnTo>
                    <a:pt x="1246209" y="858086"/>
                  </a:lnTo>
                  <a:lnTo>
                    <a:pt x="1218594" y="823734"/>
                  </a:lnTo>
                  <a:lnTo>
                    <a:pt x="1198202" y="791021"/>
                  </a:lnTo>
                  <a:lnTo>
                    <a:pt x="1172253" y="744393"/>
                  </a:lnTo>
                  <a:lnTo>
                    <a:pt x="1139874" y="681183"/>
                  </a:lnTo>
                  <a:lnTo>
                    <a:pt x="1100189" y="598722"/>
                  </a:lnTo>
                  <a:lnTo>
                    <a:pt x="1052325" y="494343"/>
                  </a:lnTo>
                  <a:lnTo>
                    <a:pt x="1028917" y="441829"/>
                  </a:lnTo>
                  <a:lnTo>
                    <a:pt x="1006411" y="390566"/>
                  </a:lnTo>
                  <a:lnTo>
                    <a:pt x="985227" y="341686"/>
                  </a:lnTo>
                  <a:lnTo>
                    <a:pt x="965787" y="296323"/>
                  </a:lnTo>
                  <a:lnTo>
                    <a:pt x="1041439" y="294692"/>
                  </a:lnTo>
                  <a:lnTo>
                    <a:pt x="1046838" y="307344"/>
                  </a:lnTo>
                  <a:lnTo>
                    <a:pt x="1071549" y="364359"/>
                  </a:lnTo>
                  <a:lnTo>
                    <a:pt x="1096093" y="420079"/>
                  </a:lnTo>
                  <a:lnTo>
                    <a:pt x="1120259" y="474012"/>
                  </a:lnTo>
                  <a:lnTo>
                    <a:pt x="1143836" y="525663"/>
                  </a:lnTo>
                  <a:lnTo>
                    <a:pt x="1166615" y="574540"/>
                  </a:lnTo>
                  <a:lnTo>
                    <a:pt x="1188385" y="620150"/>
                  </a:lnTo>
                  <a:lnTo>
                    <a:pt x="1208936" y="662000"/>
                  </a:lnTo>
                  <a:lnTo>
                    <a:pt x="1228057" y="699598"/>
                  </a:lnTo>
                  <a:lnTo>
                    <a:pt x="1261171" y="760061"/>
                  </a:lnTo>
                  <a:lnTo>
                    <a:pt x="1286046" y="797598"/>
                  </a:lnTo>
                  <a:lnTo>
                    <a:pt x="1386620" y="795429"/>
                  </a:lnTo>
                  <a:lnTo>
                    <a:pt x="1379417" y="803925"/>
                  </a:lnTo>
                  <a:lnTo>
                    <a:pt x="1341199" y="842615"/>
                  </a:lnTo>
                  <a:lnTo>
                    <a:pt x="1310339" y="865275"/>
                  </a:lnTo>
                  <a:lnTo>
                    <a:pt x="1284688" y="873476"/>
                  </a:lnTo>
                  <a:close/>
                </a:path>
                <a:path w="2557779" h="2372995">
                  <a:moveTo>
                    <a:pt x="2479873" y="1391072"/>
                  </a:moveTo>
                  <a:lnTo>
                    <a:pt x="2308472" y="1394768"/>
                  </a:lnTo>
                  <a:lnTo>
                    <a:pt x="1520297" y="1059317"/>
                  </a:lnTo>
                  <a:lnTo>
                    <a:pt x="1498876" y="1028440"/>
                  </a:lnTo>
                  <a:lnTo>
                    <a:pt x="1500831" y="1015150"/>
                  </a:lnTo>
                  <a:lnTo>
                    <a:pt x="1754114" y="291481"/>
                  </a:lnTo>
                  <a:lnTo>
                    <a:pt x="1829280" y="289860"/>
                  </a:lnTo>
                  <a:lnTo>
                    <a:pt x="1578184" y="1007296"/>
                  </a:lnTo>
                  <a:lnTo>
                    <a:pt x="2479873" y="1391072"/>
                  </a:lnTo>
                  <a:close/>
                </a:path>
                <a:path w="2557779" h="2372995">
                  <a:moveTo>
                    <a:pt x="32380" y="1821985"/>
                  </a:moveTo>
                  <a:lnTo>
                    <a:pt x="20877" y="1819138"/>
                  </a:lnTo>
                  <a:lnTo>
                    <a:pt x="10960" y="1812629"/>
                  </a:lnTo>
                  <a:lnTo>
                    <a:pt x="3610" y="1802892"/>
                  </a:lnTo>
                  <a:lnTo>
                    <a:pt x="0" y="1791234"/>
                  </a:lnTo>
                  <a:lnTo>
                    <a:pt x="503" y="1779370"/>
                  </a:lnTo>
                  <a:lnTo>
                    <a:pt x="4897" y="1768343"/>
                  </a:lnTo>
                  <a:lnTo>
                    <a:pt x="12959" y="1759198"/>
                  </a:lnTo>
                  <a:lnTo>
                    <a:pt x="605552" y="1284975"/>
                  </a:lnTo>
                  <a:lnTo>
                    <a:pt x="254387" y="793191"/>
                  </a:lnTo>
                  <a:lnTo>
                    <a:pt x="249388" y="783113"/>
                  </a:lnTo>
                  <a:lnTo>
                    <a:pt x="247811" y="772236"/>
                  </a:lnTo>
                  <a:lnTo>
                    <a:pt x="249647" y="761400"/>
                  </a:lnTo>
                  <a:lnTo>
                    <a:pt x="254886" y="751444"/>
                  </a:lnTo>
                  <a:lnTo>
                    <a:pt x="262982" y="743637"/>
                  </a:lnTo>
                  <a:lnTo>
                    <a:pt x="272862" y="738865"/>
                  </a:lnTo>
                  <a:lnTo>
                    <a:pt x="283727" y="737372"/>
                  </a:lnTo>
                  <a:lnTo>
                    <a:pt x="294779" y="739403"/>
                  </a:lnTo>
                  <a:lnTo>
                    <a:pt x="575438" y="839183"/>
                  </a:lnTo>
                  <a:lnTo>
                    <a:pt x="376870" y="843466"/>
                  </a:lnTo>
                  <a:lnTo>
                    <a:pt x="682257" y="1271127"/>
                  </a:lnTo>
                  <a:lnTo>
                    <a:pt x="687869" y="1283435"/>
                  </a:lnTo>
                  <a:lnTo>
                    <a:pt x="688497" y="1296514"/>
                  </a:lnTo>
                  <a:lnTo>
                    <a:pt x="684339" y="1308926"/>
                  </a:lnTo>
                  <a:lnTo>
                    <a:pt x="675591" y="1319237"/>
                  </a:lnTo>
                  <a:lnTo>
                    <a:pt x="193016" y="1705416"/>
                  </a:lnTo>
                  <a:lnTo>
                    <a:pt x="473893" y="1699358"/>
                  </a:lnTo>
                  <a:lnTo>
                    <a:pt x="44490" y="1820735"/>
                  </a:lnTo>
                  <a:lnTo>
                    <a:pt x="32380" y="1821985"/>
                  </a:lnTo>
                  <a:close/>
                </a:path>
                <a:path w="2557779" h="2372995">
                  <a:moveTo>
                    <a:pt x="885089" y="1020252"/>
                  </a:moveTo>
                  <a:lnTo>
                    <a:pt x="877063" y="1020292"/>
                  </a:lnTo>
                  <a:lnTo>
                    <a:pt x="869136" y="1018476"/>
                  </a:lnTo>
                  <a:lnTo>
                    <a:pt x="376870" y="843466"/>
                  </a:lnTo>
                  <a:lnTo>
                    <a:pt x="575438" y="839183"/>
                  </a:lnTo>
                  <a:lnTo>
                    <a:pt x="849100" y="936476"/>
                  </a:lnTo>
                  <a:lnTo>
                    <a:pt x="919821" y="934951"/>
                  </a:lnTo>
                  <a:lnTo>
                    <a:pt x="916020" y="987755"/>
                  </a:lnTo>
                  <a:lnTo>
                    <a:pt x="892897" y="1018393"/>
                  </a:lnTo>
                  <a:lnTo>
                    <a:pt x="885089" y="1020252"/>
                  </a:lnTo>
                  <a:close/>
                </a:path>
                <a:path w="2557779" h="2372995">
                  <a:moveTo>
                    <a:pt x="1606606" y="1937041"/>
                  </a:moveTo>
                  <a:lnTo>
                    <a:pt x="1535166" y="1938581"/>
                  </a:lnTo>
                  <a:lnTo>
                    <a:pt x="1522566" y="1873369"/>
                  </a:lnTo>
                  <a:lnTo>
                    <a:pt x="1509697" y="1806965"/>
                  </a:lnTo>
                  <a:lnTo>
                    <a:pt x="1496832" y="1740800"/>
                  </a:lnTo>
                  <a:lnTo>
                    <a:pt x="1484244" y="1676306"/>
                  </a:lnTo>
                  <a:lnTo>
                    <a:pt x="1472205" y="1614913"/>
                  </a:lnTo>
                  <a:lnTo>
                    <a:pt x="1460346" y="1554824"/>
                  </a:lnTo>
                  <a:lnTo>
                    <a:pt x="1450865" y="1507150"/>
                  </a:lnTo>
                  <a:lnTo>
                    <a:pt x="1442109" y="1463642"/>
                  </a:lnTo>
                  <a:lnTo>
                    <a:pt x="1429698" y="1404131"/>
                  </a:lnTo>
                  <a:lnTo>
                    <a:pt x="1426774" y="1391777"/>
                  </a:lnTo>
                  <a:lnTo>
                    <a:pt x="1425083" y="1383192"/>
                  </a:lnTo>
                  <a:lnTo>
                    <a:pt x="1443377" y="1347936"/>
                  </a:lnTo>
                  <a:lnTo>
                    <a:pt x="1526355" y="1342112"/>
                  </a:lnTo>
                  <a:lnTo>
                    <a:pt x="1634378" y="1346993"/>
                  </a:lnTo>
                  <a:lnTo>
                    <a:pt x="2308472" y="1394768"/>
                  </a:lnTo>
                  <a:lnTo>
                    <a:pt x="2479873" y="1391072"/>
                  </a:lnTo>
                  <a:lnTo>
                    <a:pt x="1503293" y="1412186"/>
                  </a:lnTo>
                  <a:lnTo>
                    <a:pt x="1510445" y="1446673"/>
                  </a:lnTo>
                  <a:lnTo>
                    <a:pt x="1518845" y="1488089"/>
                  </a:lnTo>
                  <a:lnTo>
                    <a:pt x="1529698" y="1542430"/>
                  </a:lnTo>
                  <a:lnTo>
                    <a:pt x="1538835" y="1588579"/>
                  </a:lnTo>
                  <a:lnTo>
                    <a:pt x="1549865" y="1644686"/>
                  </a:lnTo>
                  <a:lnTo>
                    <a:pt x="1561248" y="1702908"/>
                  </a:lnTo>
                  <a:lnTo>
                    <a:pt x="1572731" y="1761903"/>
                  </a:lnTo>
                  <a:lnTo>
                    <a:pt x="1584064" y="1820326"/>
                  </a:lnTo>
                  <a:lnTo>
                    <a:pt x="1594993" y="1876833"/>
                  </a:lnTo>
                  <a:lnTo>
                    <a:pt x="1606606" y="1937041"/>
                  </a:lnTo>
                  <a:close/>
                </a:path>
                <a:path w="2557779" h="2372995">
                  <a:moveTo>
                    <a:pt x="2519350" y="1482606"/>
                  </a:moveTo>
                  <a:lnTo>
                    <a:pt x="2412250" y="1473823"/>
                  </a:lnTo>
                  <a:lnTo>
                    <a:pt x="1591994" y="1415407"/>
                  </a:lnTo>
                  <a:lnTo>
                    <a:pt x="1527584" y="1412730"/>
                  </a:lnTo>
                  <a:lnTo>
                    <a:pt x="1503293" y="1412186"/>
                  </a:lnTo>
                  <a:lnTo>
                    <a:pt x="2479992" y="1391122"/>
                  </a:lnTo>
                  <a:lnTo>
                    <a:pt x="2535991" y="1414956"/>
                  </a:lnTo>
                  <a:lnTo>
                    <a:pt x="2546479" y="1421848"/>
                  </a:lnTo>
                  <a:lnTo>
                    <a:pt x="2553727" y="1431662"/>
                  </a:lnTo>
                  <a:lnTo>
                    <a:pt x="2557216" y="1443359"/>
                  </a:lnTo>
                  <a:lnTo>
                    <a:pt x="2556426" y="1455899"/>
                  </a:lnTo>
                  <a:lnTo>
                    <a:pt x="2551307" y="1467363"/>
                  </a:lnTo>
                  <a:lnTo>
                    <a:pt x="2542786" y="1476086"/>
                  </a:lnTo>
                  <a:lnTo>
                    <a:pt x="2531817" y="1481392"/>
                  </a:lnTo>
                  <a:lnTo>
                    <a:pt x="2519350" y="1482606"/>
                  </a:lnTo>
                  <a:close/>
                </a:path>
                <a:path w="2557779" h="2372995">
                  <a:moveTo>
                    <a:pt x="473893" y="1699358"/>
                  </a:moveTo>
                  <a:lnTo>
                    <a:pt x="193016" y="1705416"/>
                  </a:lnTo>
                  <a:lnTo>
                    <a:pt x="706837" y="1560177"/>
                  </a:lnTo>
                  <a:lnTo>
                    <a:pt x="709794" y="1559742"/>
                  </a:lnTo>
                  <a:lnTo>
                    <a:pt x="720574" y="1559510"/>
                  </a:lnTo>
                  <a:lnTo>
                    <a:pt x="728338" y="1561963"/>
                  </a:lnTo>
                  <a:lnTo>
                    <a:pt x="748715" y="1594869"/>
                  </a:lnTo>
                  <a:lnTo>
                    <a:pt x="748827" y="1640027"/>
                  </a:lnTo>
                  <a:lnTo>
                    <a:pt x="678423" y="1641545"/>
                  </a:lnTo>
                  <a:lnTo>
                    <a:pt x="473893" y="1699358"/>
                  </a:lnTo>
                  <a:close/>
                </a:path>
                <a:path w="2557779" h="2372995">
                  <a:moveTo>
                    <a:pt x="829054" y="2180865"/>
                  </a:moveTo>
                  <a:lnTo>
                    <a:pt x="750174" y="2182566"/>
                  </a:lnTo>
                  <a:lnTo>
                    <a:pt x="1035959" y="1583344"/>
                  </a:lnTo>
                  <a:lnTo>
                    <a:pt x="1068069" y="1563284"/>
                  </a:lnTo>
                  <a:lnTo>
                    <a:pt x="1075924" y="1564256"/>
                  </a:lnTo>
                  <a:lnTo>
                    <a:pt x="1083366" y="1566962"/>
                  </a:lnTo>
                  <a:lnTo>
                    <a:pt x="1090096" y="1571332"/>
                  </a:lnTo>
                  <a:lnTo>
                    <a:pt x="1188045" y="1652155"/>
                  </a:lnTo>
                  <a:lnTo>
                    <a:pt x="1080101" y="1654483"/>
                  </a:lnTo>
                  <a:lnTo>
                    <a:pt x="829054" y="2180865"/>
                  </a:lnTo>
                  <a:close/>
                </a:path>
                <a:path w="2557779" h="2372995">
                  <a:moveTo>
                    <a:pt x="716138" y="2372686"/>
                  </a:moveTo>
                  <a:lnTo>
                    <a:pt x="682210" y="2349298"/>
                  </a:lnTo>
                  <a:lnTo>
                    <a:pt x="678423" y="1641545"/>
                  </a:lnTo>
                  <a:lnTo>
                    <a:pt x="748827" y="1640027"/>
                  </a:lnTo>
                  <a:lnTo>
                    <a:pt x="750174" y="2182566"/>
                  </a:lnTo>
                  <a:lnTo>
                    <a:pt x="829054" y="2180865"/>
                  </a:lnTo>
                  <a:lnTo>
                    <a:pt x="747134" y="2352631"/>
                  </a:lnTo>
                  <a:lnTo>
                    <a:pt x="741664" y="2360878"/>
                  </a:lnTo>
                  <a:lnTo>
                    <a:pt x="734337" y="2367134"/>
                  </a:lnTo>
                  <a:lnTo>
                    <a:pt x="725659" y="2371151"/>
                  </a:lnTo>
                  <a:lnTo>
                    <a:pt x="716138" y="2372686"/>
                  </a:lnTo>
                  <a:close/>
                </a:path>
                <a:path w="2557779" h="2372995">
                  <a:moveTo>
                    <a:pt x="1585581" y="2063276"/>
                  </a:moveTo>
                  <a:lnTo>
                    <a:pt x="1575237" y="2060875"/>
                  </a:lnTo>
                  <a:lnTo>
                    <a:pt x="1565890" y="2055329"/>
                  </a:lnTo>
                  <a:lnTo>
                    <a:pt x="1080101" y="1654483"/>
                  </a:lnTo>
                  <a:lnTo>
                    <a:pt x="1188045" y="1652155"/>
                  </a:lnTo>
                  <a:lnTo>
                    <a:pt x="1535166" y="1938581"/>
                  </a:lnTo>
                  <a:lnTo>
                    <a:pt x="1606606" y="1937041"/>
                  </a:lnTo>
                  <a:lnTo>
                    <a:pt x="1622839" y="2021426"/>
                  </a:lnTo>
                  <a:lnTo>
                    <a:pt x="1623225" y="2032300"/>
                  </a:lnTo>
                  <a:lnTo>
                    <a:pt x="1620382" y="2042555"/>
                  </a:lnTo>
                  <a:lnTo>
                    <a:pt x="1614620" y="2051495"/>
                  </a:lnTo>
                  <a:lnTo>
                    <a:pt x="1606250" y="2058429"/>
                  </a:lnTo>
                  <a:lnTo>
                    <a:pt x="1596169" y="2062478"/>
                  </a:lnTo>
                  <a:lnTo>
                    <a:pt x="1585581" y="206327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rIns="0" rtlCol="0" tIns="0" wrap="square"/>
            <a:p/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8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ah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EBEDFF"/>
          </a:solidFill>
        </p:spPr>
        <p:txBody>
          <a:bodyPr bIns="0" lIns="0" rIns="0" rtlCol="0" tIns="0" wrap="square"/>
          <a:p/>
        </p:txBody>
      </p:sp>
      <p:sp>
        <p:nvSpPr>
          <p:cNvPr id="1048759" name="object 3"/>
          <p:cNvSpPr/>
          <p:nvPr/>
        </p:nvSpPr>
        <p:spPr>
          <a:xfrm>
            <a:off x="0" y="0"/>
            <a:ext cx="18288000" cy="2102485"/>
          </a:xfrm>
          <a:custGeom>
            <a:avLst/>
            <a:ahLst/>
            <a:rect l="l" t="t" r="r" b="b"/>
            <a:pathLst>
              <a:path w="18288000" h="2102485">
                <a:moveTo>
                  <a:pt x="18287988" y="241896"/>
                </a:moveTo>
                <a:lnTo>
                  <a:pt x="17714621" y="241896"/>
                </a:lnTo>
                <a:lnTo>
                  <a:pt x="17714621" y="215"/>
                </a:lnTo>
                <a:lnTo>
                  <a:pt x="17693158" y="215"/>
                </a:lnTo>
                <a:lnTo>
                  <a:pt x="17693158" y="2071255"/>
                </a:lnTo>
                <a:lnTo>
                  <a:pt x="17104068" y="2071255"/>
                </a:lnTo>
                <a:lnTo>
                  <a:pt x="17104068" y="1489252"/>
                </a:lnTo>
                <a:lnTo>
                  <a:pt x="17693158" y="1489252"/>
                </a:lnTo>
                <a:lnTo>
                  <a:pt x="17693158" y="1467751"/>
                </a:lnTo>
                <a:lnTo>
                  <a:pt x="17104068" y="1467751"/>
                </a:lnTo>
                <a:lnTo>
                  <a:pt x="17104068" y="876325"/>
                </a:lnTo>
                <a:lnTo>
                  <a:pt x="17693158" y="876325"/>
                </a:lnTo>
                <a:lnTo>
                  <a:pt x="17693158" y="854824"/>
                </a:lnTo>
                <a:lnTo>
                  <a:pt x="17104068" y="854824"/>
                </a:lnTo>
                <a:lnTo>
                  <a:pt x="17104068" y="263398"/>
                </a:lnTo>
                <a:lnTo>
                  <a:pt x="17693158" y="263398"/>
                </a:lnTo>
                <a:lnTo>
                  <a:pt x="17693158" y="241896"/>
                </a:lnTo>
                <a:lnTo>
                  <a:pt x="17104068" y="241896"/>
                </a:lnTo>
                <a:lnTo>
                  <a:pt x="17104068" y="215"/>
                </a:lnTo>
                <a:lnTo>
                  <a:pt x="17082605" y="215"/>
                </a:lnTo>
                <a:lnTo>
                  <a:pt x="17082605" y="2071255"/>
                </a:lnTo>
                <a:lnTo>
                  <a:pt x="16493668" y="2071255"/>
                </a:lnTo>
                <a:lnTo>
                  <a:pt x="16493668" y="1489252"/>
                </a:lnTo>
                <a:lnTo>
                  <a:pt x="17082605" y="1489252"/>
                </a:lnTo>
                <a:lnTo>
                  <a:pt x="17082605" y="1467751"/>
                </a:lnTo>
                <a:lnTo>
                  <a:pt x="16493668" y="1467751"/>
                </a:lnTo>
                <a:lnTo>
                  <a:pt x="16493668" y="876325"/>
                </a:lnTo>
                <a:lnTo>
                  <a:pt x="17082605" y="876325"/>
                </a:lnTo>
                <a:lnTo>
                  <a:pt x="17082605" y="854824"/>
                </a:lnTo>
                <a:lnTo>
                  <a:pt x="16493668" y="854824"/>
                </a:lnTo>
                <a:lnTo>
                  <a:pt x="16493668" y="263398"/>
                </a:lnTo>
                <a:lnTo>
                  <a:pt x="17082605" y="263398"/>
                </a:lnTo>
                <a:lnTo>
                  <a:pt x="17082605" y="241896"/>
                </a:lnTo>
                <a:lnTo>
                  <a:pt x="16493668" y="241896"/>
                </a:lnTo>
                <a:lnTo>
                  <a:pt x="16493668" y="215"/>
                </a:lnTo>
                <a:lnTo>
                  <a:pt x="16472192" y="215"/>
                </a:lnTo>
                <a:lnTo>
                  <a:pt x="16472192" y="2071255"/>
                </a:lnTo>
                <a:lnTo>
                  <a:pt x="15883395" y="2071255"/>
                </a:lnTo>
                <a:lnTo>
                  <a:pt x="15883395" y="1489252"/>
                </a:lnTo>
                <a:lnTo>
                  <a:pt x="16472192" y="1489252"/>
                </a:lnTo>
                <a:lnTo>
                  <a:pt x="16472192" y="1467751"/>
                </a:lnTo>
                <a:lnTo>
                  <a:pt x="15883395" y="1467751"/>
                </a:lnTo>
                <a:lnTo>
                  <a:pt x="15883395" y="876325"/>
                </a:lnTo>
                <a:lnTo>
                  <a:pt x="16472192" y="876325"/>
                </a:lnTo>
                <a:lnTo>
                  <a:pt x="16472192" y="854824"/>
                </a:lnTo>
                <a:lnTo>
                  <a:pt x="15883395" y="854824"/>
                </a:lnTo>
                <a:lnTo>
                  <a:pt x="15883395" y="263398"/>
                </a:lnTo>
                <a:lnTo>
                  <a:pt x="16472192" y="263398"/>
                </a:lnTo>
                <a:lnTo>
                  <a:pt x="16472192" y="241896"/>
                </a:lnTo>
                <a:lnTo>
                  <a:pt x="15883395" y="241896"/>
                </a:lnTo>
                <a:lnTo>
                  <a:pt x="15883395" y="215"/>
                </a:lnTo>
                <a:lnTo>
                  <a:pt x="15861919" y="215"/>
                </a:lnTo>
                <a:lnTo>
                  <a:pt x="15861919" y="2071255"/>
                </a:lnTo>
                <a:lnTo>
                  <a:pt x="15272842" y="2071255"/>
                </a:lnTo>
                <a:lnTo>
                  <a:pt x="15272842" y="1489252"/>
                </a:lnTo>
                <a:lnTo>
                  <a:pt x="15861919" y="1489252"/>
                </a:lnTo>
                <a:lnTo>
                  <a:pt x="15861919" y="1467751"/>
                </a:lnTo>
                <a:lnTo>
                  <a:pt x="15272842" y="1467751"/>
                </a:lnTo>
                <a:lnTo>
                  <a:pt x="15272842" y="876325"/>
                </a:lnTo>
                <a:lnTo>
                  <a:pt x="15861919" y="876325"/>
                </a:lnTo>
                <a:lnTo>
                  <a:pt x="15861919" y="854824"/>
                </a:lnTo>
                <a:lnTo>
                  <a:pt x="15272842" y="854824"/>
                </a:lnTo>
                <a:lnTo>
                  <a:pt x="15272842" y="263398"/>
                </a:lnTo>
                <a:lnTo>
                  <a:pt x="15861919" y="263398"/>
                </a:lnTo>
                <a:lnTo>
                  <a:pt x="15861919" y="241896"/>
                </a:lnTo>
                <a:lnTo>
                  <a:pt x="15272842" y="241896"/>
                </a:lnTo>
                <a:lnTo>
                  <a:pt x="15272842" y="215"/>
                </a:lnTo>
                <a:lnTo>
                  <a:pt x="15251367" y="215"/>
                </a:lnTo>
                <a:lnTo>
                  <a:pt x="15251367" y="2071255"/>
                </a:lnTo>
                <a:lnTo>
                  <a:pt x="14662430" y="2071255"/>
                </a:lnTo>
                <a:lnTo>
                  <a:pt x="14662430" y="1489252"/>
                </a:lnTo>
                <a:lnTo>
                  <a:pt x="15251367" y="1489252"/>
                </a:lnTo>
                <a:lnTo>
                  <a:pt x="15251367" y="1467751"/>
                </a:lnTo>
                <a:lnTo>
                  <a:pt x="14662430" y="1467751"/>
                </a:lnTo>
                <a:lnTo>
                  <a:pt x="14662430" y="876325"/>
                </a:lnTo>
                <a:lnTo>
                  <a:pt x="15251367" y="876325"/>
                </a:lnTo>
                <a:lnTo>
                  <a:pt x="15251367" y="854824"/>
                </a:lnTo>
                <a:lnTo>
                  <a:pt x="14662430" y="854824"/>
                </a:lnTo>
                <a:lnTo>
                  <a:pt x="14662430" y="263398"/>
                </a:lnTo>
                <a:lnTo>
                  <a:pt x="15251367" y="263398"/>
                </a:lnTo>
                <a:lnTo>
                  <a:pt x="15251367" y="241896"/>
                </a:lnTo>
                <a:lnTo>
                  <a:pt x="14662430" y="241896"/>
                </a:lnTo>
                <a:lnTo>
                  <a:pt x="14662430" y="215"/>
                </a:lnTo>
                <a:lnTo>
                  <a:pt x="14640954" y="215"/>
                </a:lnTo>
                <a:lnTo>
                  <a:pt x="14640954" y="2071255"/>
                </a:lnTo>
                <a:lnTo>
                  <a:pt x="14052017" y="2071255"/>
                </a:lnTo>
                <a:lnTo>
                  <a:pt x="14052017" y="1489252"/>
                </a:lnTo>
                <a:lnTo>
                  <a:pt x="14640954" y="1489252"/>
                </a:lnTo>
                <a:lnTo>
                  <a:pt x="14640954" y="1467751"/>
                </a:lnTo>
                <a:lnTo>
                  <a:pt x="14052017" y="1467751"/>
                </a:lnTo>
                <a:lnTo>
                  <a:pt x="14052017" y="876325"/>
                </a:lnTo>
                <a:lnTo>
                  <a:pt x="14640954" y="876325"/>
                </a:lnTo>
                <a:lnTo>
                  <a:pt x="14640954" y="854824"/>
                </a:lnTo>
                <a:lnTo>
                  <a:pt x="14052017" y="854824"/>
                </a:lnTo>
                <a:lnTo>
                  <a:pt x="14052017" y="263398"/>
                </a:lnTo>
                <a:lnTo>
                  <a:pt x="14640954" y="263398"/>
                </a:lnTo>
                <a:lnTo>
                  <a:pt x="14640954" y="241896"/>
                </a:lnTo>
                <a:lnTo>
                  <a:pt x="14052017" y="241896"/>
                </a:lnTo>
                <a:lnTo>
                  <a:pt x="14052017" y="215"/>
                </a:lnTo>
                <a:lnTo>
                  <a:pt x="14030541" y="215"/>
                </a:lnTo>
                <a:lnTo>
                  <a:pt x="14030541" y="2071255"/>
                </a:lnTo>
                <a:lnTo>
                  <a:pt x="13441604" y="2071255"/>
                </a:lnTo>
                <a:lnTo>
                  <a:pt x="13441604" y="1489252"/>
                </a:lnTo>
                <a:lnTo>
                  <a:pt x="14030541" y="1489252"/>
                </a:lnTo>
                <a:lnTo>
                  <a:pt x="14030541" y="1467751"/>
                </a:lnTo>
                <a:lnTo>
                  <a:pt x="13441604" y="1467751"/>
                </a:lnTo>
                <a:lnTo>
                  <a:pt x="13441604" y="876325"/>
                </a:lnTo>
                <a:lnTo>
                  <a:pt x="14030541" y="876325"/>
                </a:lnTo>
                <a:lnTo>
                  <a:pt x="14030541" y="854824"/>
                </a:lnTo>
                <a:lnTo>
                  <a:pt x="13441604" y="854824"/>
                </a:lnTo>
                <a:lnTo>
                  <a:pt x="13441604" y="263398"/>
                </a:lnTo>
                <a:lnTo>
                  <a:pt x="14030541" y="263398"/>
                </a:lnTo>
                <a:lnTo>
                  <a:pt x="14030541" y="241896"/>
                </a:lnTo>
                <a:lnTo>
                  <a:pt x="13441604" y="241896"/>
                </a:lnTo>
                <a:lnTo>
                  <a:pt x="13441604" y="215"/>
                </a:lnTo>
                <a:lnTo>
                  <a:pt x="13420128" y="215"/>
                </a:lnTo>
                <a:lnTo>
                  <a:pt x="13420128" y="2071255"/>
                </a:lnTo>
                <a:lnTo>
                  <a:pt x="12831191" y="2071255"/>
                </a:lnTo>
                <a:lnTo>
                  <a:pt x="12831191" y="1489252"/>
                </a:lnTo>
                <a:lnTo>
                  <a:pt x="13420128" y="1489252"/>
                </a:lnTo>
                <a:lnTo>
                  <a:pt x="13420128" y="1467751"/>
                </a:lnTo>
                <a:lnTo>
                  <a:pt x="12831191" y="1467751"/>
                </a:lnTo>
                <a:lnTo>
                  <a:pt x="12831191" y="876325"/>
                </a:lnTo>
                <a:lnTo>
                  <a:pt x="13420128" y="876325"/>
                </a:lnTo>
                <a:lnTo>
                  <a:pt x="13420128" y="854824"/>
                </a:lnTo>
                <a:lnTo>
                  <a:pt x="12831191" y="854824"/>
                </a:lnTo>
                <a:lnTo>
                  <a:pt x="12831191" y="263398"/>
                </a:lnTo>
                <a:lnTo>
                  <a:pt x="13420128" y="263398"/>
                </a:lnTo>
                <a:lnTo>
                  <a:pt x="13420128" y="241896"/>
                </a:lnTo>
                <a:lnTo>
                  <a:pt x="12831191" y="241896"/>
                </a:lnTo>
                <a:lnTo>
                  <a:pt x="12831191" y="215"/>
                </a:lnTo>
                <a:lnTo>
                  <a:pt x="12809715" y="215"/>
                </a:lnTo>
                <a:lnTo>
                  <a:pt x="12809715" y="2071255"/>
                </a:lnTo>
                <a:lnTo>
                  <a:pt x="12219788" y="2071255"/>
                </a:lnTo>
                <a:lnTo>
                  <a:pt x="12219788" y="1489252"/>
                </a:lnTo>
                <a:lnTo>
                  <a:pt x="12809715" y="1489252"/>
                </a:lnTo>
                <a:lnTo>
                  <a:pt x="12809715" y="1467751"/>
                </a:lnTo>
                <a:lnTo>
                  <a:pt x="12219788" y="1467751"/>
                </a:lnTo>
                <a:lnTo>
                  <a:pt x="12219788" y="876325"/>
                </a:lnTo>
                <a:lnTo>
                  <a:pt x="12809715" y="876325"/>
                </a:lnTo>
                <a:lnTo>
                  <a:pt x="12809715" y="854824"/>
                </a:lnTo>
                <a:lnTo>
                  <a:pt x="12219788" y="854824"/>
                </a:lnTo>
                <a:lnTo>
                  <a:pt x="12219788" y="263398"/>
                </a:lnTo>
                <a:lnTo>
                  <a:pt x="12809715" y="263398"/>
                </a:lnTo>
                <a:lnTo>
                  <a:pt x="12809715" y="241896"/>
                </a:lnTo>
                <a:lnTo>
                  <a:pt x="12219788" y="241896"/>
                </a:lnTo>
                <a:lnTo>
                  <a:pt x="12219788" y="0"/>
                </a:lnTo>
                <a:lnTo>
                  <a:pt x="12199315" y="0"/>
                </a:lnTo>
                <a:lnTo>
                  <a:pt x="12199315" y="215"/>
                </a:lnTo>
                <a:lnTo>
                  <a:pt x="12199315" y="2070925"/>
                </a:lnTo>
                <a:lnTo>
                  <a:pt x="12199315" y="2071255"/>
                </a:lnTo>
                <a:lnTo>
                  <a:pt x="11588445" y="2071255"/>
                </a:lnTo>
                <a:lnTo>
                  <a:pt x="11588445" y="1489252"/>
                </a:lnTo>
                <a:lnTo>
                  <a:pt x="12189117" y="1489252"/>
                </a:lnTo>
                <a:lnTo>
                  <a:pt x="12189117" y="2070925"/>
                </a:lnTo>
                <a:lnTo>
                  <a:pt x="12199315" y="2070925"/>
                </a:lnTo>
                <a:lnTo>
                  <a:pt x="12199315" y="215"/>
                </a:lnTo>
                <a:lnTo>
                  <a:pt x="12189117" y="215"/>
                </a:lnTo>
                <a:lnTo>
                  <a:pt x="12189117" y="241896"/>
                </a:lnTo>
                <a:lnTo>
                  <a:pt x="12189117" y="263398"/>
                </a:lnTo>
                <a:lnTo>
                  <a:pt x="12189117" y="854824"/>
                </a:lnTo>
                <a:lnTo>
                  <a:pt x="12189117" y="876325"/>
                </a:lnTo>
                <a:lnTo>
                  <a:pt x="12189117" y="1467751"/>
                </a:lnTo>
                <a:lnTo>
                  <a:pt x="11588445" y="1467751"/>
                </a:lnTo>
                <a:lnTo>
                  <a:pt x="11588445" y="876325"/>
                </a:lnTo>
                <a:lnTo>
                  <a:pt x="12189117" y="876325"/>
                </a:lnTo>
                <a:lnTo>
                  <a:pt x="12189117" y="854824"/>
                </a:lnTo>
                <a:lnTo>
                  <a:pt x="11588445" y="854824"/>
                </a:lnTo>
                <a:lnTo>
                  <a:pt x="11588445" y="263398"/>
                </a:lnTo>
                <a:lnTo>
                  <a:pt x="12189117" y="263398"/>
                </a:lnTo>
                <a:lnTo>
                  <a:pt x="12189117" y="241896"/>
                </a:lnTo>
                <a:lnTo>
                  <a:pt x="11588445" y="241896"/>
                </a:lnTo>
                <a:lnTo>
                  <a:pt x="11588445" y="215"/>
                </a:lnTo>
                <a:lnTo>
                  <a:pt x="11566982" y="215"/>
                </a:lnTo>
                <a:lnTo>
                  <a:pt x="11566982" y="2071255"/>
                </a:lnTo>
                <a:lnTo>
                  <a:pt x="10977893" y="2071255"/>
                </a:lnTo>
                <a:lnTo>
                  <a:pt x="10977893" y="1489252"/>
                </a:lnTo>
                <a:lnTo>
                  <a:pt x="11566982" y="1489252"/>
                </a:lnTo>
                <a:lnTo>
                  <a:pt x="11566982" y="1467751"/>
                </a:lnTo>
                <a:lnTo>
                  <a:pt x="10977893" y="1467751"/>
                </a:lnTo>
                <a:lnTo>
                  <a:pt x="10977893" y="876325"/>
                </a:lnTo>
                <a:lnTo>
                  <a:pt x="11566982" y="876325"/>
                </a:lnTo>
                <a:lnTo>
                  <a:pt x="11566982" y="854824"/>
                </a:lnTo>
                <a:lnTo>
                  <a:pt x="10977893" y="854824"/>
                </a:lnTo>
                <a:lnTo>
                  <a:pt x="10977893" y="263398"/>
                </a:lnTo>
                <a:lnTo>
                  <a:pt x="11566982" y="263398"/>
                </a:lnTo>
                <a:lnTo>
                  <a:pt x="11566982" y="241896"/>
                </a:lnTo>
                <a:lnTo>
                  <a:pt x="10977893" y="241896"/>
                </a:lnTo>
                <a:lnTo>
                  <a:pt x="10977893" y="215"/>
                </a:lnTo>
                <a:lnTo>
                  <a:pt x="10956430" y="215"/>
                </a:lnTo>
                <a:lnTo>
                  <a:pt x="10956430" y="2071255"/>
                </a:lnTo>
                <a:lnTo>
                  <a:pt x="10367493" y="2071255"/>
                </a:lnTo>
                <a:lnTo>
                  <a:pt x="10367493" y="1489252"/>
                </a:lnTo>
                <a:lnTo>
                  <a:pt x="10956430" y="1489252"/>
                </a:lnTo>
                <a:lnTo>
                  <a:pt x="10956430" y="1467751"/>
                </a:lnTo>
                <a:lnTo>
                  <a:pt x="10367493" y="1467751"/>
                </a:lnTo>
                <a:lnTo>
                  <a:pt x="10367493" y="876325"/>
                </a:lnTo>
                <a:lnTo>
                  <a:pt x="10956430" y="876325"/>
                </a:lnTo>
                <a:lnTo>
                  <a:pt x="10956430" y="854824"/>
                </a:lnTo>
                <a:lnTo>
                  <a:pt x="10367493" y="854824"/>
                </a:lnTo>
                <a:lnTo>
                  <a:pt x="10367493" y="263398"/>
                </a:lnTo>
                <a:lnTo>
                  <a:pt x="10956430" y="263398"/>
                </a:lnTo>
                <a:lnTo>
                  <a:pt x="10956430" y="241896"/>
                </a:lnTo>
                <a:lnTo>
                  <a:pt x="10367493" y="241896"/>
                </a:lnTo>
                <a:lnTo>
                  <a:pt x="10367493" y="215"/>
                </a:lnTo>
                <a:lnTo>
                  <a:pt x="10346017" y="215"/>
                </a:lnTo>
                <a:lnTo>
                  <a:pt x="10346017" y="2071255"/>
                </a:lnTo>
                <a:lnTo>
                  <a:pt x="9757219" y="2071255"/>
                </a:lnTo>
                <a:lnTo>
                  <a:pt x="9757219" y="1489252"/>
                </a:lnTo>
                <a:lnTo>
                  <a:pt x="10346017" y="1489252"/>
                </a:lnTo>
                <a:lnTo>
                  <a:pt x="10346017" y="1467751"/>
                </a:lnTo>
                <a:lnTo>
                  <a:pt x="9757219" y="1467751"/>
                </a:lnTo>
                <a:lnTo>
                  <a:pt x="9757219" y="876325"/>
                </a:lnTo>
                <a:lnTo>
                  <a:pt x="10346017" y="876325"/>
                </a:lnTo>
                <a:lnTo>
                  <a:pt x="10346017" y="854824"/>
                </a:lnTo>
                <a:lnTo>
                  <a:pt x="9757219" y="854824"/>
                </a:lnTo>
                <a:lnTo>
                  <a:pt x="9757219" y="263398"/>
                </a:lnTo>
                <a:lnTo>
                  <a:pt x="10346017" y="263398"/>
                </a:lnTo>
                <a:lnTo>
                  <a:pt x="10346017" y="241896"/>
                </a:lnTo>
                <a:lnTo>
                  <a:pt x="9757219" y="241896"/>
                </a:lnTo>
                <a:lnTo>
                  <a:pt x="9757219" y="215"/>
                </a:lnTo>
                <a:lnTo>
                  <a:pt x="9735744" y="215"/>
                </a:lnTo>
                <a:lnTo>
                  <a:pt x="9735744" y="2071255"/>
                </a:lnTo>
                <a:lnTo>
                  <a:pt x="9146667" y="2071255"/>
                </a:lnTo>
                <a:lnTo>
                  <a:pt x="9146667" y="1489252"/>
                </a:lnTo>
                <a:lnTo>
                  <a:pt x="9735744" y="1489252"/>
                </a:lnTo>
                <a:lnTo>
                  <a:pt x="9735744" y="1467751"/>
                </a:lnTo>
                <a:lnTo>
                  <a:pt x="9146667" y="1467751"/>
                </a:lnTo>
                <a:lnTo>
                  <a:pt x="9146667" y="876325"/>
                </a:lnTo>
                <a:lnTo>
                  <a:pt x="9735744" y="876325"/>
                </a:lnTo>
                <a:lnTo>
                  <a:pt x="9735744" y="854824"/>
                </a:lnTo>
                <a:lnTo>
                  <a:pt x="9146667" y="854824"/>
                </a:lnTo>
                <a:lnTo>
                  <a:pt x="9146667" y="263398"/>
                </a:lnTo>
                <a:lnTo>
                  <a:pt x="9735744" y="263398"/>
                </a:lnTo>
                <a:lnTo>
                  <a:pt x="9735744" y="241896"/>
                </a:lnTo>
                <a:lnTo>
                  <a:pt x="9146667" y="241896"/>
                </a:lnTo>
                <a:lnTo>
                  <a:pt x="9146667" y="215"/>
                </a:lnTo>
                <a:lnTo>
                  <a:pt x="9125191" y="215"/>
                </a:lnTo>
                <a:lnTo>
                  <a:pt x="9125191" y="2071255"/>
                </a:lnTo>
                <a:lnTo>
                  <a:pt x="8536254" y="2071255"/>
                </a:lnTo>
                <a:lnTo>
                  <a:pt x="8536254" y="1489252"/>
                </a:lnTo>
                <a:lnTo>
                  <a:pt x="9125191" y="1489252"/>
                </a:lnTo>
                <a:lnTo>
                  <a:pt x="9125191" y="1467751"/>
                </a:lnTo>
                <a:lnTo>
                  <a:pt x="8536254" y="1467751"/>
                </a:lnTo>
                <a:lnTo>
                  <a:pt x="8536254" y="876325"/>
                </a:lnTo>
                <a:lnTo>
                  <a:pt x="9125191" y="876325"/>
                </a:lnTo>
                <a:lnTo>
                  <a:pt x="9125191" y="854824"/>
                </a:lnTo>
                <a:lnTo>
                  <a:pt x="8536254" y="854824"/>
                </a:lnTo>
                <a:lnTo>
                  <a:pt x="8536254" y="263398"/>
                </a:lnTo>
                <a:lnTo>
                  <a:pt x="9125191" y="263398"/>
                </a:lnTo>
                <a:lnTo>
                  <a:pt x="9125191" y="241896"/>
                </a:lnTo>
                <a:lnTo>
                  <a:pt x="8536254" y="241896"/>
                </a:lnTo>
                <a:lnTo>
                  <a:pt x="8536254" y="215"/>
                </a:lnTo>
                <a:lnTo>
                  <a:pt x="8514778" y="215"/>
                </a:lnTo>
                <a:lnTo>
                  <a:pt x="8514778" y="2071255"/>
                </a:lnTo>
                <a:lnTo>
                  <a:pt x="7925841" y="2071255"/>
                </a:lnTo>
                <a:lnTo>
                  <a:pt x="7925841" y="1489252"/>
                </a:lnTo>
                <a:lnTo>
                  <a:pt x="8514778" y="1489252"/>
                </a:lnTo>
                <a:lnTo>
                  <a:pt x="8514778" y="1467751"/>
                </a:lnTo>
                <a:lnTo>
                  <a:pt x="7925841" y="1467751"/>
                </a:lnTo>
                <a:lnTo>
                  <a:pt x="7925841" y="876325"/>
                </a:lnTo>
                <a:lnTo>
                  <a:pt x="8514778" y="876325"/>
                </a:lnTo>
                <a:lnTo>
                  <a:pt x="8514778" y="854824"/>
                </a:lnTo>
                <a:lnTo>
                  <a:pt x="7925841" y="854824"/>
                </a:lnTo>
                <a:lnTo>
                  <a:pt x="7925841" y="263398"/>
                </a:lnTo>
                <a:lnTo>
                  <a:pt x="8514778" y="263398"/>
                </a:lnTo>
                <a:lnTo>
                  <a:pt x="8514778" y="241896"/>
                </a:lnTo>
                <a:lnTo>
                  <a:pt x="7925841" y="241896"/>
                </a:lnTo>
                <a:lnTo>
                  <a:pt x="7925841" y="215"/>
                </a:lnTo>
                <a:lnTo>
                  <a:pt x="7904366" y="215"/>
                </a:lnTo>
                <a:lnTo>
                  <a:pt x="7904366" y="2071255"/>
                </a:lnTo>
                <a:lnTo>
                  <a:pt x="7315428" y="2071255"/>
                </a:lnTo>
                <a:lnTo>
                  <a:pt x="7315428" y="1489252"/>
                </a:lnTo>
                <a:lnTo>
                  <a:pt x="7904366" y="1489252"/>
                </a:lnTo>
                <a:lnTo>
                  <a:pt x="7904366" y="1467751"/>
                </a:lnTo>
                <a:lnTo>
                  <a:pt x="7315428" y="1467751"/>
                </a:lnTo>
                <a:lnTo>
                  <a:pt x="7315428" y="876325"/>
                </a:lnTo>
                <a:lnTo>
                  <a:pt x="7904366" y="876325"/>
                </a:lnTo>
                <a:lnTo>
                  <a:pt x="7904366" y="854824"/>
                </a:lnTo>
                <a:lnTo>
                  <a:pt x="7315428" y="854824"/>
                </a:lnTo>
                <a:lnTo>
                  <a:pt x="7315428" y="263398"/>
                </a:lnTo>
                <a:lnTo>
                  <a:pt x="7904366" y="263398"/>
                </a:lnTo>
                <a:lnTo>
                  <a:pt x="7904366" y="241896"/>
                </a:lnTo>
                <a:lnTo>
                  <a:pt x="7315428" y="241896"/>
                </a:lnTo>
                <a:lnTo>
                  <a:pt x="7315428" y="215"/>
                </a:lnTo>
                <a:lnTo>
                  <a:pt x="7293953" y="215"/>
                </a:lnTo>
                <a:lnTo>
                  <a:pt x="7293953" y="2071255"/>
                </a:lnTo>
                <a:lnTo>
                  <a:pt x="6705016" y="2071255"/>
                </a:lnTo>
                <a:lnTo>
                  <a:pt x="6705016" y="1489252"/>
                </a:lnTo>
                <a:lnTo>
                  <a:pt x="7293953" y="1489252"/>
                </a:lnTo>
                <a:lnTo>
                  <a:pt x="7293953" y="1467751"/>
                </a:lnTo>
                <a:lnTo>
                  <a:pt x="6705016" y="1467751"/>
                </a:lnTo>
                <a:lnTo>
                  <a:pt x="6705016" y="876325"/>
                </a:lnTo>
                <a:lnTo>
                  <a:pt x="7293953" y="876325"/>
                </a:lnTo>
                <a:lnTo>
                  <a:pt x="7293953" y="854824"/>
                </a:lnTo>
                <a:lnTo>
                  <a:pt x="6705016" y="854824"/>
                </a:lnTo>
                <a:lnTo>
                  <a:pt x="6705016" y="263398"/>
                </a:lnTo>
                <a:lnTo>
                  <a:pt x="7293953" y="263398"/>
                </a:lnTo>
                <a:lnTo>
                  <a:pt x="7293953" y="241896"/>
                </a:lnTo>
                <a:lnTo>
                  <a:pt x="6705016" y="241896"/>
                </a:lnTo>
                <a:lnTo>
                  <a:pt x="6705016" y="215"/>
                </a:lnTo>
                <a:lnTo>
                  <a:pt x="6683540" y="215"/>
                </a:lnTo>
                <a:lnTo>
                  <a:pt x="6683540" y="2071255"/>
                </a:lnTo>
                <a:lnTo>
                  <a:pt x="6093612" y="2071255"/>
                </a:lnTo>
                <a:lnTo>
                  <a:pt x="6093612" y="1489252"/>
                </a:lnTo>
                <a:lnTo>
                  <a:pt x="6683540" y="1489252"/>
                </a:lnTo>
                <a:lnTo>
                  <a:pt x="6683540" y="1467751"/>
                </a:lnTo>
                <a:lnTo>
                  <a:pt x="6093612" y="1467751"/>
                </a:lnTo>
                <a:lnTo>
                  <a:pt x="6093612" y="876325"/>
                </a:lnTo>
                <a:lnTo>
                  <a:pt x="6683540" y="876325"/>
                </a:lnTo>
                <a:lnTo>
                  <a:pt x="6683540" y="854824"/>
                </a:lnTo>
                <a:lnTo>
                  <a:pt x="6093612" y="854824"/>
                </a:lnTo>
                <a:lnTo>
                  <a:pt x="6093612" y="263398"/>
                </a:lnTo>
                <a:lnTo>
                  <a:pt x="6683540" y="263398"/>
                </a:lnTo>
                <a:lnTo>
                  <a:pt x="6683540" y="241896"/>
                </a:lnTo>
                <a:lnTo>
                  <a:pt x="6093612" y="241896"/>
                </a:lnTo>
                <a:lnTo>
                  <a:pt x="6093612" y="0"/>
                </a:lnTo>
                <a:lnTo>
                  <a:pt x="6083300" y="0"/>
                </a:lnTo>
                <a:lnTo>
                  <a:pt x="6073140" y="0"/>
                </a:lnTo>
                <a:lnTo>
                  <a:pt x="6062967" y="0"/>
                </a:lnTo>
                <a:lnTo>
                  <a:pt x="6062967" y="241896"/>
                </a:lnTo>
                <a:lnTo>
                  <a:pt x="6062967" y="2068385"/>
                </a:lnTo>
                <a:lnTo>
                  <a:pt x="5462295" y="2068385"/>
                </a:lnTo>
                <a:lnTo>
                  <a:pt x="5462295" y="1489252"/>
                </a:lnTo>
                <a:lnTo>
                  <a:pt x="6062967" y="1489252"/>
                </a:lnTo>
                <a:lnTo>
                  <a:pt x="6062967" y="1467751"/>
                </a:lnTo>
                <a:lnTo>
                  <a:pt x="5462295" y="1467751"/>
                </a:lnTo>
                <a:lnTo>
                  <a:pt x="5462295" y="876325"/>
                </a:lnTo>
                <a:lnTo>
                  <a:pt x="6062967" y="876325"/>
                </a:lnTo>
                <a:lnTo>
                  <a:pt x="6062967" y="854824"/>
                </a:lnTo>
                <a:lnTo>
                  <a:pt x="5462295" y="854824"/>
                </a:lnTo>
                <a:lnTo>
                  <a:pt x="5462295" y="263398"/>
                </a:lnTo>
                <a:lnTo>
                  <a:pt x="6062967" y="263398"/>
                </a:lnTo>
                <a:lnTo>
                  <a:pt x="6062967" y="241896"/>
                </a:lnTo>
                <a:lnTo>
                  <a:pt x="5462295" y="241896"/>
                </a:lnTo>
                <a:lnTo>
                  <a:pt x="5462295" y="215"/>
                </a:lnTo>
                <a:lnTo>
                  <a:pt x="5440832" y="215"/>
                </a:lnTo>
                <a:lnTo>
                  <a:pt x="5440832" y="2068385"/>
                </a:lnTo>
                <a:lnTo>
                  <a:pt x="4851743" y="2068385"/>
                </a:lnTo>
                <a:lnTo>
                  <a:pt x="4851743" y="1489252"/>
                </a:lnTo>
                <a:lnTo>
                  <a:pt x="5440832" y="1489252"/>
                </a:lnTo>
                <a:lnTo>
                  <a:pt x="5440832" y="1467751"/>
                </a:lnTo>
                <a:lnTo>
                  <a:pt x="4851743" y="1467751"/>
                </a:lnTo>
                <a:lnTo>
                  <a:pt x="4851743" y="876325"/>
                </a:lnTo>
                <a:lnTo>
                  <a:pt x="5440832" y="876325"/>
                </a:lnTo>
                <a:lnTo>
                  <a:pt x="5440832" y="854824"/>
                </a:lnTo>
                <a:lnTo>
                  <a:pt x="4851743" y="854824"/>
                </a:lnTo>
                <a:lnTo>
                  <a:pt x="4851743" y="263398"/>
                </a:lnTo>
                <a:lnTo>
                  <a:pt x="5440832" y="263398"/>
                </a:lnTo>
                <a:lnTo>
                  <a:pt x="5440832" y="241896"/>
                </a:lnTo>
                <a:lnTo>
                  <a:pt x="4851743" y="241896"/>
                </a:lnTo>
                <a:lnTo>
                  <a:pt x="4851743" y="215"/>
                </a:lnTo>
                <a:lnTo>
                  <a:pt x="4830280" y="215"/>
                </a:lnTo>
                <a:lnTo>
                  <a:pt x="4830280" y="2068385"/>
                </a:lnTo>
                <a:lnTo>
                  <a:pt x="4241330" y="2068385"/>
                </a:lnTo>
                <a:lnTo>
                  <a:pt x="4241330" y="1489252"/>
                </a:lnTo>
                <a:lnTo>
                  <a:pt x="4830280" y="1489252"/>
                </a:lnTo>
                <a:lnTo>
                  <a:pt x="4830280" y="1467751"/>
                </a:lnTo>
                <a:lnTo>
                  <a:pt x="4241330" y="1467751"/>
                </a:lnTo>
                <a:lnTo>
                  <a:pt x="4241330" y="876325"/>
                </a:lnTo>
                <a:lnTo>
                  <a:pt x="4830280" y="876325"/>
                </a:lnTo>
                <a:lnTo>
                  <a:pt x="4830280" y="854824"/>
                </a:lnTo>
                <a:lnTo>
                  <a:pt x="4241330" y="854824"/>
                </a:lnTo>
                <a:lnTo>
                  <a:pt x="4241330" y="263398"/>
                </a:lnTo>
                <a:lnTo>
                  <a:pt x="4830280" y="263398"/>
                </a:lnTo>
                <a:lnTo>
                  <a:pt x="4830280" y="241896"/>
                </a:lnTo>
                <a:lnTo>
                  <a:pt x="4241330" y="241896"/>
                </a:lnTo>
                <a:lnTo>
                  <a:pt x="4241330" y="215"/>
                </a:lnTo>
                <a:lnTo>
                  <a:pt x="4219867" y="215"/>
                </a:lnTo>
                <a:lnTo>
                  <a:pt x="4219867" y="2068385"/>
                </a:lnTo>
                <a:lnTo>
                  <a:pt x="3631069" y="2068385"/>
                </a:lnTo>
                <a:lnTo>
                  <a:pt x="3631069" y="1489252"/>
                </a:lnTo>
                <a:lnTo>
                  <a:pt x="4219867" y="1489252"/>
                </a:lnTo>
                <a:lnTo>
                  <a:pt x="4219867" y="1467751"/>
                </a:lnTo>
                <a:lnTo>
                  <a:pt x="3631069" y="1467751"/>
                </a:lnTo>
                <a:lnTo>
                  <a:pt x="3631069" y="876325"/>
                </a:lnTo>
                <a:lnTo>
                  <a:pt x="4219867" y="876325"/>
                </a:lnTo>
                <a:lnTo>
                  <a:pt x="4219867" y="854824"/>
                </a:lnTo>
                <a:lnTo>
                  <a:pt x="3631069" y="854824"/>
                </a:lnTo>
                <a:lnTo>
                  <a:pt x="3631069" y="263398"/>
                </a:lnTo>
                <a:lnTo>
                  <a:pt x="4219867" y="263398"/>
                </a:lnTo>
                <a:lnTo>
                  <a:pt x="4219867" y="241896"/>
                </a:lnTo>
                <a:lnTo>
                  <a:pt x="3631069" y="241896"/>
                </a:lnTo>
                <a:lnTo>
                  <a:pt x="3631069" y="215"/>
                </a:lnTo>
                <a:lnTo>
                  <a:pt x="3609594" y="215"/>
                </a:lnTo>
                <a:lnTo>
                  <a:pt x="3609594" y="2068385"/>
                </a:lnTo>
                <a:lnTo>
                  <a:pt x="3020517" y="2068385"/>
                </a:lnTo>
                <a:lnTo>
                  <a:pt x="3020517" y="1489252"/>
                </a:lnTo>
                <a:lnTo>
                  <a:pt x="3609594" y="1489252"/>
                </a:lnTo>
                <a:lnTo>
                  <a:pt x="3609594" y="1467751"/>
                </a:lnTo>
                <a:lnTo>
                  <a:pt x="3020517" y="1467751"/>
                </a:lnTo>
                <a:lnTo>
                  <a:pt x="3020517" y="876325"/>
                </a:lnTo>
                <a:lnTo>
                  <a:pt x="3609594" y="876325"/>
                </a:lnTo>
                <a:lnTo>
                  <a:pt x="3609594" y="854824"/>
                </a:lnTo>
                <a:lnTo>
                  <a:pt x="3020517" y="854824"/>
                </a:lnTo>
                <a:lnTo>
                  <a:pt x="3020517" y="263398"/>
                </a:lnTo>
                <a:lnTo>
                  <a:pt x="3609594" y="263398"/>
                </a:lnTo>
                <a:lnTo>
                  <a:pt x="3609594" y="241896"/>
                </a:lnTo>
                <a:lnTo>
                  <a:pt x="3020517" y="241896"/>
                </a:lnTo>
                <a:lnTo>
                  <a:pt x="3020517" y="215"/>
                </a:lnTo>
                <a:lnTo>
                  <a:pt x="2999041" y="215"/>
                </a:lnTo>
                <a:lnTo>
                  <a:pt x="2999041" y="2068385"/>
                </a:lnTo>
                <a:lnTo>
                  <a:pt x="2410104" y="2068385"/>
                </a:lnTo>
                <a:lnTo>
                  <a:pt x="2410104" y="1489252"/>
                </a:lnTo>
                <a:lnTo>
                  <a:pt x="2999041" y="1489252"/>
                </a:lnTo>
                <a:lnTo>
                  <a:pt x="2999041" y="1467751"/>
                </a:lnTo>
                <a:lnTo>
                  <a:pt x="2410104" y="1467751"/>
                </a:lnTo>
                <a:lnTo>
                  <a:pt x="2410104" y="876325"/>
                </a:lnTo>
                <a:lnTo>
                  <a:pt x="2999041" y="876325"/>
                </a:lnTo>
                <a:lnTo>
                  <a:pt x="2999041" y="854824"/>
                </a:lnTo>
                <a:lnTo>
                  <a:pt x="2410104" y="854824"/>
                </a:lnTo>
                <a:lnTo>
                  <a:pt x="2410104" y="263398"/>
                </a:lnTo>
                <a:lnTo>
                  <a:pt x="2999041" y="263398"/>
                </a:lnTo>
                <a:lnTo>
                  <a:pt x="2999041" y="241896"/>
                </a:lnTo>
                <a:lnTo>
                  <a:pt x="2410104" y="241896"/>
                </a:lnTo>
                <a:lnTo>
                  <a:pt x="2410104" y="215"/>
                </a:lnTo>
                <a:lnTo>
                  <a:pt x="2388628" y="215"/>
                </a:lnTo>
                <a:lnTo>
                  <a:pt x="2388628" y="2068385"/>
                </a:lnTo>
                <a:lnTo>
                  <a:pt x="1799691" y="2068385"/>
                </a:lnTo>
                <a:lnTo>
                  <a:pt x="1799691" y="1489252"/>
                </a:lnTo>
                <a:lnTo>
                  <a:pt x="2388628" y="1489252"/>
                </a:lnTo>
                <a:lnTo>
                  <a:pt x="2388628" y="1467751"/>
                </a:lnTo>
                <a:lnTo>
                  <a:pt x="1799691" y="1467751"/>
                </a:lnTo>
                <a:lnTo>
                  <a:pt x="1799691" y="876325"/>
                </a:lnTo>
                <a:lnTo>
                  <a:pt x="2388628" y="876325"/>
                </a:lnTo>
                <a:lnTo>
                  <a:pt x="2388628" y="854824"/>
                </a:lnTo>
                <a:lnTo>
                  <a:pt x="1799691" y="854824"/>
                </a:lnTo>
                <a:lnTo>
                  <a:pt x="1799691" y="263398"/>
                </a:lnTo>
                <a:lnTo>
                  <a:pt x="2388628" y="263398"/>
                </a:lnTo>
                <a:lnTo>
                  <a:pt x="2388628" y="241896"/>
                </a:lnTo>
                <a:lnTo>
                  <a:pt x="1799691" y="241896"/>
                </a:lnTo>
                <a:lnTo>
                  <a:pt x="1799691" y="215"/>
                </a:lnTo>
                <a:lnTo>
                  <a:pt x="1778215" y="215"/>
                </a:lnTo>
                <a:lnTo>
                  <a:pt x="1778215" y="2068385"/>
                </a:lnTo>
                <a:lnTo>
                  <a:pt x="1189278" y="2068385"/>
                </a:lnTo>
                <a:lnTo>
                  <a:pt x="1189278" y="1489252"/>
                </a:lnTo>
                <a:lnTo>
                  <a:pt x="1778215" y="1489252"/>
                </a:lnTo>
                <a:lnTo>
                  <a:pt x="1778215" y="1467751"/>
                </a:lnTo>
                <a:lnTo>
                  <a:pt x="1189278" y="1467751"/>
                </a:lnTo>
                <a:lnTo>
                  <a:pt x="1189278" y="876325"/>
                </a:lnTo>
                <a:lnTo>
                  <a:pt x="1778215" y="876325"/>
                </a:lnTo>
                <a:lnTo>
                  <a:pt x="1778215" y="854824"/>
                </a:lnTo>
                <a:lnTo>
                  <a:pt x="1189278" y="854824"/>
                </a:lnTo>
                <a:lnTo>
                  <a:pt x="1189278" y="263398"/>
                </a:lnTo>
                <a:lnTo>
                  <a:pt x="1778215" y="263398"/>
                </a:lnTo>
                <a:lnTo>
                  <a:pt x="1778215" y="241896"/>
                </a:lnTo>
                <a:lnTo>
                  <a:pt x="1189278" y="241896"/>
                </a:lnTo>
                <a:lnTo>
                  <a:pt x="1189278" y="215"/>
                </a:lnTo>
                <a:lnTo>
                  <a:pt x="1167803" y="215"/>
                </a:lnTo>
                <a:lnTo>
                  <a:pt x="1167803" y="2068385"/>
                </a:lnTo>
                <a:lnTo>
                  <a:pt x="578866" y="2068385"/>
                </a:lnTo>
                <a:lnTo>
                  <a:pt x="578866" y="1489252"/>
                </a:lnTo>
                <a:lnTo>
                  <a:pt x="1167803" y="1489252"/>
                </a:lnTo>
                <a:lnTo>
                  <a:pt x="1167803" y="1467751"/>
                </a:lnTo>
                <a:lnTo>
                  <a:pt x="578866" y="1467751"/>
                </a:lnTo>
                <a:lnTo>
                  <a:pt x="578866" y="876325"/>
                </a:lnTo>
                <a:lnTo>
                  <a:pt x="1167803" y="876325"/>
                </a:lnTo>
                <a:lnTo>
                  <a:pt x="1167803" y="854824"/>
                </a:lnTo>
                <a:lnTo>
                  <a:pt x="578866" y="854824"/>
                </a:lnTo>
                <a:lnTo>
                  <a:pt x="578866" y="263398"/>
                </a:lnTo>
                <a:lnTo>
                  <a:pt x="1167803" y="263398"/>
                </a:lnTo>
                <a:lnTo>
                  <a:pt x="1167803" y="241896"/>
                </a:lnTo>
                <a:lnTo>
                  <a:pt x="578866" y="241896"/>
                </a:lnTo>
                <a:lnTo>
                  <a:pt x="578866" y="215"/>
                </a:lnTo>
                <a:lnTo>
                  <a:pt x="557390" y="215"/>
                </a:lnTo>
                <a:lnTo>
                  <a:pt x="557390" y="241896"/>
                </a:lnTo>
                <a:lnTo>
                  <a:pt x="0" y="241896"/>
                </a:lnTo>
                <a:lnTo>
                  <a:pt x="0" y="263398"/>
                </a:lnTo>
                <a:lnTo>
                  <a:pt x="557390" y="263398"/>
                </a:lnTo>
                <a:lnTo>
                  <a:pt x="557390" y="854824"/>
                </a:lnTo>
                <a:lnTo>
                  <a:pt x="0" y="854824"/>
                </a:lnTo>
                <a:lnTo>
                  <a:pt x="0" y="876325"/>
                </a:lnTo>
                <a:lnTo>
                  <a:pt x="557390" y="876325"/>
                </a:lnTo>
                <a:lnTo>
                  <a:pt x="557390" y="1467751"/>
                </a:lnTo>
                <a:lnTo>
                  <a:pt x="0" y="1467751"/>
                </a:lnTo>
                <a:lnTo>
                  <a:pt x="0" y="1489252"/>
                </a:lnTo>
                <a:lnTo>
                  <a:pt x="557390" y="1489252"/>
                </a:lnTo>
                <a:lnTo>
                  <a:pt x="557390" y="2068385"/>
                </a:lnTo>
                <a:lnTo>
                  <a:pt x="0" y="2068385"/>
                </a:lnTo>
                <a:lnTo>
                  <a:pt x="0" y="2071255"/>
                </a:lnTo>
                <a:lnTo>
                  <a:pt x="0" y="2088718"/>
                </a:lnTo>
                <a:lnTo>
                  <a:pt x="0" y="2091575"/>
                </a:lnTo>
                <a:lnTo>
                  <a:pt x="557390" y="2091575"/>
                </a:lnTo>
                <a:lnTo>
                  <a:pt x="557390" y="2102040"/>
                </a:lnTo>
                <a:lnTo>
                  <a:pt x="578866" y="2102040"/>
                </a:lnTo>
                <a:lnTo>
                  <a:pt x="578866" y="2091575"/>
                </a:lnTo>
                <a:lnTo>
                  <a:pt x="1167803" y="2091575"/>
                </a:lnTo>
                <a:lnTo>
                  <a:pt x="1167803" y="2102040"/>
                </a:lnTo>
                <a:lnTo>
                  <a:pt x="1189278" y="2102040"/>
                </a:lnTo>
                <a:lnTo>
                  <a:pt x="1189278" y="2091575"/>
                </a:lnTo>
                <a:lnTo>
                  <a:pt x="1778215" y="2091575"/>
                </a:lnTo>
                <a:lnTo>
                  <a:pt x="1778215" y="2102040"/>
                </a:lnTo>
                <a:lnTo>
                  <a:pt x="1799691" y="2102040"/>
                </a:lnTo>
                <a:lnTo>
                  <a:pt x="1799691" y="2091575"/>
                </a:lnTo>
                <a:lnTo>
                  <a:pt x="2388628" y="2091575"/>
                </a:lnTo>
                <a:lnTo>
                  <a:pt x="2388628" y="2102040"/>
                </a:lnTo>
                <a:lnTo>
                  <a:pt x="2410104" y="2102040"/>
                </a:lnTo>
                <a:lnTo>
                  <a:pt x="2410104" y="2091575"/>
                </a:lnTo>
                <a:lnTo>
                  <a:pt x="2999041" y="2091575"/>
                </a:lnTo>
                <a:lnTo>
                  <a:pt x="2999041" y="2102040"/>
                </a:lnTo>
                <a:lnTo>
                  <a:pt x="3020517" y="2102040"/>
                </a:lnTo>
                <a:lnTo>
                  <a:pt x="3020517" y="2091575"/>
                </a:lnTo>
                <a:lnTo>
                  <a:pt x="3609594" y="2091575"/>
                </a:lnTo>
                <a:lnTo>
                  <a:pt x="3609594" y="2102040"/>
                </a:lnTo>
                <a:lnTo>
                  <a:pt x="3631069" y="2102040"/>
                </a:lnTo>
                <a:lnTo>
                  <a:pt x="3631069" y="2091575"/>
                </a:lnTo>
                <a:lnTo>
                  <a:pt x="4219867" y="2091575"/>
                </a:lnTo>
                <a:lnTo>
                  <a:pt x="4219867" y="2102040"/>
                </a:lnTo>
                <a:lnTo>
                  <a:pt x="4241330" y="2102040"/>
                </a:lnTo>
                <a:lnTo>
                  <a:pt x="4241330" y="2091575"/>
                </a:lnTo>
                <a:lnTo>
                  <a:pt x="4830280" y="2091575"/>
                </a:lnTo>
                <a:lnTo>
                  <a:pt x="4830280" y="2102040"/>
                </a:lnTo>
                <a:lnTo>
                  <a:pt x="4851743" y="2102040"/>
                </a:lnTo>
                <a:lnTo>
                  <a:pt x="4851743" y="2091575"/>
                </a:lnTo>
                <a:lnTo>
                  <a:pt x="5440832" y="2091575"/>
                </a:lnTo>
                <a:lnTo>
                  <a:pt x="5440832" y="2102040"/>
                </a:lnTo>
                <a:lnTo>
                  <a:pt x="5462295" y="2102040"/>
                </a:lnTo>
                <a:lnTo>
                  <a:pt x="5462295" y="2091575"/>
                </a:lnTo>
                <a:lnTo>
                  <a:pt x="6073140" y="2091575"/>
                </a:lnTo>
                <a:lnTo>
                  <a:pt x="6083300" y="2091575"/>
                </a:lnTo>
                <a:lnTo>
                  <a:pt x="6683540" y="2091575"/>
                </a:lnTo>
                <a:lnTo>
                  <a:pt x="6683540" y="2102040"/>
                </a:lnTo>
                <a:lnTo>
                  <a:pt x="6705016" y="2102040"/>
                </a:lnTo>
                <a:lnTo>
                  <a:pt x="6705016" y="2091575"/>
                </a:lnTo>
                <a:lnTo>
                  <a:pt x="7293953" y="2091575"/>
                </a:lnTo>
                <a:lnTo>
                  <a:pt x="7293953" y="2102040"/>
                </a:lnTo>
                <a:lnTo>
                  <a:pt x="7315428" y="2102040"/>
                </a:lnTo>
                <a:lnTo>
                  <a:pt x="7315428" y="2091575"/>
                </a:lnTo>
                <a:lnTo>
                  <a:pt x="7904366" y="2091575"/>
                </a:lnTo>
                <a:lnTo>
                  <a:pt x="7904366" y="2102040"/>
                </a:lnTo>
                <a:lnTo>
                  <a:pt x="7925841" y="2102040"/>
                </a:lnTo>
                <a:lnTo>
                  <a:pt x="7925841" y="2091575"/>
                </a:lnTo>
                <a:lnTo>
                  <a:pt x="8514778" y="2091575"/>
                </a:lnTo>
                <a:lnTo>
                  <a:pt x="8514778" y="2102040"/>
                </a:lnTo>
                <a:lnTo>
                  <a:pt x="8536254" y="2102040"/>
                </a:lnTo>
                <a:lnTo>
                  <a:pt x="8536254" y="2091575"/>
                </a:lnTo>
                <a:lnTo>
                  <a:pt x="9125191" y="2091575"/>
                </a:lnTo>
                <a:lnTo>
                  <a:pt x="9125191" y="2102040"/>
                </a:lnTo>
                <a:lnTo>
                  <a:pt x="9146667" y="2102040"/>
                </a:lnTo>
                <a:lnTo>
                  <a:pt x="9146667" y="2091575"/>
                </a:lnTo>
                <a:lnTo>
                  <a:pt x="9735744" y="2091575"/>
                </a:lnTo>
                <a:lnTo>
                  <a:pt x="9735744" y="2102040"/>
                </a:lnTo>
                <a:lnTo>
                  <a:pt x="9757219" y="2102040"/>
                </a:lnTo>
                <a:lnTo>
                  <a:pt x="9757219" y="2091575"/>
                </a:lnTo>
                <a:lnTo>
                  <a:pt x="10346017" y="2091575"/>
                </a:lnTo>
                <a:lnTo>
                  <a:pt x="10346017" y="2102040"/>
                </a:lnTo>
                <a:lnTo>
                  <a:pt x="10367493" y="2102040"/>
                </a:lnTo>
                <a:lnTo>
                  <a:pt x="10367493" y="2091575"/>
                </a:lnTo>
                <a:lnTo>
                  <a:pt x="10956430" y="2091575"/>
                </a:lnTo>
                <a:lnTo>
                  <a:pt x="10956430" y="2102040"/>
                </a:lnTo>
                <a:lnTo>
                  <a:pt x="10977893" y="2102040"/>
                </a:lnTo>
                <a:lnTo>
                  <a:pt x="10977893" y="2091575"/>
                </a:lnTo>
                <a:lnTo>
                  <a:pt x="11566982" y="2091575"/>
                </a:lnTo>
                <a:lnTo>
                  <a:pt x="11566982" y="2102040"/>
                </a:lnTo>
                <a:lnTo>
                  <a:pt x="11588445" y="2102040"/>
                </a:lnTo>
                <a:lnTo>
                  <a:pt x="11588445" y="2091575"/>
                </a:lnTo>
                <a:lnTo>
                  <a:pt x="12199315" y="2091575"/>
                </a:lnTo>
                <a:lnTo>
                  <a:pt x="12209463" y="2091575"/>
                </a:lnTo>
                <a:lnTo>
                  <a:pt x="12809715" y="2091575"/>
                </a:lnTo>
                <a:lnTo>
                  <a:pt x="12809715" y="2102040"/>
                </a:lnTo>
                <a:lnTo>
                  <a:pt x="12831191" y="2102040"/>
                </a:lnTo>
                <a:lnTo>
                  <a:pt x="12831191" y="2091575"/>
                </a:lnTo>
                <a:lnTo>
                  <a:pt x="13420128" y="2091575"/>
                </a:lnTo>
                <a:lnTo>
                  <a:pt x="13420128" y="2102040"/>
                </a:lnTo>
                <a:lnTo>
                  <a:pt x="13441604" y="2102040"/>
                </a:lnTo>
                <a:lnTo>
                  <a:pt x="13441604" y="2091575"/>
                </a:lnTo>
                <a:lnTo>
                  <a:pt x="14030541" y="2091575"/>
                </a:lnTo>
                <a:lnTo>
                  <a:pt x="14030541" y="2102040"/>
                </a:lnTo>
                <a:lnTo>
                  <a:pt x="14052017" y="2102040"/>
                </a:lnTo>
                <a:lnTo>
                  <a:pt x="14052017" y="2091575"/>
                </a:lnTo>
                <a:lnTo>
                  <a:pt x="14640954" y="2091575"/>
                </a:lnTo>
                <a:lnTo>
                  <a:pt x="14640954" y="2102040"/>
                </a:lnTo>
                <a:lnTo>
                  <a:pt x="14662430" y="2102040"/>
                </a:lnTo>
                <a:lnTo>
                  <a:pt x="14662430" y="2091575"/>
                </a:lnTo>
                <a:lnTo>
                  <a:pt x="15251367" y="2091575"/>
                </a:lnTo>
                <a:lnTo>
                  <a:pt x="15251367" y="2102040"/>
                </a:lnTo>
                <a:lnTo>
                  <a:pt x="15272842" y="2102040"/>
                </a:lnTo>
                <a:lnTo>
                  <a:pt x="15272842" y="2091575"/>
                </a:lnTo>
                <a:lnTo>
                  <a:pt x="15861919" y="2091575"/>
                </a:lnTo>
                <a:lnTo>
                  <a:pt x="15861919" y="2102040"/>
                </a:lnTo>
                <a:lnTo>
                  <a:pt x="15883395" y="2102040"/>
                </a:lnTo>
                <a:lnTo>
                  <a:pt x="15883395" y="2091575"/>
                </a:lnTo>
                <a:lnTo>
                  <a:pt x="16472192" y="2091575"/>
                </a:lnTo>
                <a:lnTo>
                  <a:pt x="16472192" y="2102040"/>
                </a:lnTo>
                <a:lnTo>
                  <a:pt x="16493668" y="2102040"/>
                </a:lnTo>
                <a:lnTo>
                  <a:pt x="16493668" y="2091575"/>
                </a:lnTo>
                <a:lnTo>
                  <a:pt x="17082605" y="2091575"/>
                </a:lnTo>
                <a:lnTo>
                  <a:pt x="17082605" y="2102040"/>
                </a:lnTo>
                <a:lnTo>
                  <a:pt x="17104068" y="2102040"/>
                </a:lnTo>
                <a:lnTo>
                  <a:pt x="17104068" y="2091575"/>
                </a:lnTo>
                <a:lnTo>
                  <a:pt x="17693158" y="2091575"/>
                </a:lnTo>
                <a:lnTo>
                  <a:pt x="17693158" y="2102040"/>
                </a:lnTo>
                <a:lnTo>
                  <a:pt x="17714621" y="2102040"/>
                </a:lnTo>
                <a:lnTo>
                  <a:pt x="17714621" y="2091575"/>
                </a:lnTo>
                <a:lnTo>
                  <a:pt x="18287988" y="2091575"/>
                </a:lnTo>
                <a:lnTo>
                  <a:pt x="18287988" y="2071255"/>
                </a:lnTo>
                <a:lnTo>
                  <a:pt x="17714621" y="2071255"/>
                </a:lnTo>
                <a:lnTo>
                  <a:pt x="17714621" y="1489252"/>
                </a:lnTo>
                <a:lnTo>
                  <a:pt x="18287988" y="1489252"/>
                </a:lnTo>
                <a:lnTo>
                  <a:pt x="18287988" y="1467751"/>
                </a:lnTo>
                <a:lnTo>
                  <a:pt x="17714621" y="1467751"/>
                </a:lnTo>
                <a:lnTo>
                  <a:pt x="17714621" y="876325"/>
                </a:lnTo>
                <a:lnTo>
                  <a:pt x="18287988" y="876325"/>
                </a:lnTo>
                <a:lnTo>
                  <a:pt x="18287988" y="854824"/>
                </a:lnTo>
                <a:lnTo>
                  <a:pt x="17714621" y="854824"/>
                </a:lnTo>
                <a:lnTo>
                  <a:pt x="17714621" y="263398"/>
                </a:lnTo>
                <a:lnTo>
                  <a:pt x="18287988" y="263398"/>
                </a:lnTo>
                <a:lnTo>
                  <a:pt x="18287988" y="2418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60" name="object 4"/>
          <p:cNvSpPr/>
          <p:nvPr/>
        </p:nvSpPr>
        <p:spPr>
          <a:xfrm>
            <a:off x="6062970" y="4502697"/>
            <a:ext cx="20955" cy="3685540"/>
          </a:xfrm>
          <a:custGeom>
            <a:avLst/>
            <a:ahLst/>
            <a:rect l="l" t="t" r="r" b="b"/>
            <a:pathLst>
              <a:path w="20954" h="3685540">
                <a:moveTo>
                  <a:pt x="0" y="3685209"/>
                </a:moveTo>
                <a:lnTo>
                  <a:pt x="20342" y="3685209"/>
                </a:lnTo>
                <a:lnTo>
                  <a:pt x="20342" y="0"/>
                </a:lnTo>
                <a:lnTo>
                  <a:pt x="0" y="0"/>
                </a:lnTo>
                <a:lnTo>
                  <a:pt x="0" y="3685209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61" name="object 5"/>
          <p:cNvSpPr/>
          <p:nvPr/>
        </p:nvSpPr>
        <p:spPr>
          <a:xfrm>
            <a:off x="6062970" y="2088508"/>
            <a:ext cx="20955" cy="137795"/>
          </a:xfrm>
          <a:custGeom>
            <a:avLst/>
            <a:ahLst/>
            <a:rect l="l" t="t" r="r" b="b"/>
            <a:pathLst>
              <a:path w="20954" h="137794">
                <a:moveTo>
                  <a:pt x="0" y="137713"/>
                </a:moveTo>
                <a:lnTo>
                  <a:pt x="20342" y="137713"/>
                </a:lnTo>
                <a:lnTo>
                  <a:pt x="20342" y="0"/>
                </a:lnTo>
                <a:lnTo>
                  <a:pt x="0" y="0"/>
                </a:lnTo>
                <a:lnTo>
                  <a:pt x="0" y="137713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62" name="object 6"/>
          <p:cNvSpPr/>
          <p:nvPr/>
        </p:nvSpPr>
        <p:spPr>
          <a:xfrm>
            <a:off x="0" y="8187906"/>
            <a:ext cx="6083935" cy="20955"/>
          </a:xfrm>
          <a:custGeom>
            <a:avLst/>
            <a:ahLst/>
            <a:rect l="l" t="t" r="r" b="b"/>
            <a:pathLst>
              <a:path w="6083935" h="20954">
                <a:moveTo>
                  <a:pt x="0" y="0"/>
                </a:moveTo>
                <a:lnTo>
                  <a:pt x="6083312" y="0"/>
                </a:lnTo>
                <a:lnTo>
                  <a:pt x="6083312" y="20331"/>
                </a:lnTo>
                <a:lnTo>
                  <a:pt x="0" y="20331"/>
                </a:lnTo>
                <a:lnTo>
                  <a:pt x="0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63" name="object 7"/>
          <p:cNvSpPr/>
          <p:nvPr/>
        </p:nvSpPr>
        <p:spPr>
          <a:xfrm>
            <a:off x="0" y="7584414"/>
            <a:ext cx="6083935" cy="21590"/>
          </a:xfrm>
          <a:custGeom>
            <a:avLst/>
            <a:ahLst/>
            <a:rect l="l" t="t" r="r" b="b"/>
            <a:pathLst>
              <a:path w="6083935" h="21590">
                <a:moveTo>
                  <a:pt x="0" y="21496"/>
                </a:moveTo>
                <a:lnTo>
                  <a:pt x="0" y="0"/>
                </a:lnTo>
                <a:lnTo>
                  <a:pt x="6083312" y="0"/>
                </a:lnTo>
                <a:lnTo>
                  <a:pt x="6083312" y="21496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64" name="object 8"/>
          <p:cNvSpPr/>
          <p:nvPr/>
        </p:nvSpPr>
        <p:spPr>
          <a:xfrm>
            <a:off x="0" y="6971483"/>
            <a:ext cx="6083935" cy="21590"/>
          </a:xfrm>
          <a:custGeom>
            <a:avLst/>
            <a:ahLst/>
            <a:rect l="l" t="t" r="r" b="b"/>
            <a:pathLst>
              <a:path w="6083935" h="21590">
                <a:moveTo>
                  <a:pt x="0" y="21496"/>
                </a:moveTo>
                <a:lnTo>
                  <a:pt x="0" y="0"/>
                </a:lnTo>
                <a:lnTo>
                  <a:pt x="6083312" y="0"/>
                </a:lnTo>
                <a:lnTo>
                  <a:pt x="6083312" y="21496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65" name="object 9"/>
          <p:cNvSpPr/>
          <p:nvPr/>
        </p:nvSpPr>
        <p:spPr>
          <a:xfrm>
            <a:off x="0" y="6358552"/>
            <a:ext cx="6083935" cy="21590"/>
          </a:xfrm>
          <a:custGeom>
            <a:avLst/>
            <a:ahLst/>
            <a:rect l="l" t="t" r="r" b="b"/>
            <a:pathLst>
              <a:path w="6083935" h="21589">
                <a:moveTo>
                  <a:pt x="0" y="21496"/>
                </a:moveTo>
                <a:lnTo>
                  <a:pt x="0" y="0"/>
                </a:lnTo>
                <a:lnTo>
                  <a:pt x="6083312" y="0"/>
                </a:lnTo>
                <a:lnTo>
                  <a:pt x="6083312" y="21496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66" name="object 10"/>
          <p:cNvSpPr/>
          <p:nvPr/>
        </p:nvSpPr>
        <p:spPr>
          <a:xfrm>
            <a:off x="0" y="5745621"/>
            <a:ext cx="6083935" cy="21590"/>
          </a:xfrm>
          <a:custGeom>
            <a:avLst/>
            <a:ahLst/>
            <a:rect l="l" t="t" r="r" b="b"/>
            <a:pathLst>
              <a:path w="6083935" h="21589">
                <a:moveTo>
                  <a:pt x="0" y="21496"/>
                </a:moveTo>
                <a:lnTo>
                  <a:pt x="0" y="0"/>
                </a:lnTo>
                <a:lnTo>
                  <a:pt x="6083312" y="0"/>
                </a:lnTo>
                <a:lnTo>
                  <a:pt x="6083312" y="21496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67" name="object 11"/>
          <p:cNvSpPr/>
          <p:nvPr/>
        </p:nvSpPr>
        <p:spPr>
          <a:xfrm>
            <a:off x="0" y="5132690"/>
            <a:ext cx="6083935" cy="21590"/>
          </a:xfrm>
          <a:custGeom>
            <a:avLst/>
            <a:ahLst/>
            <a:rect l="l" t="t" r="r" b="b"/>
            <a:pathLst>
              <a:path w="6083935" h="21589">
                <a:moveTo>
                  <a:pt x="0" y="21496"/>
                </a:moveTo>
                <a:lnTo>
                  <a:pt x="0" y="0"/>
                </a:lnTo>
                <a:lnTo>
                  <a:pt x="6083312" y="0"/>
                </a:lnTo>
                <a:lnTo>
                  <a:pt x="6083312" y="21496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68" name="object 12"/>
          <p:cNvSpPr/>
          <p:nvPr/>
        </p:nvSpPr>
        <p:spPr>
          <a:xfrm>
            <a:off x="0" y="4519759"/>
            <a:ext cx="6083935" cy="21590"/>
          </a:xfrm>
          <a:custGeom>
            <a:avLst/>
            <a:ahLst/>
            <a:rect l="l" t="t" r="r" b="b"/>
            <a:pathLst>
              <a:path w="6083935" h="21589">
                <a:moveTo>
                  <a:pt x="0" y="21496"/>
                </a:moveTo>
                <a:lnTo>
                  <a:pt x="0" y="0"/>
                </a:lnTo>
                <a:lnTo>
                  <a:pt x="6083312" y="0"/>
                </a:lnTo>
                <a:lnTo>
                  <a:pt x="6083312" y="21496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69" name="object 13"/>
          <p:cNvSpPr/>
          <p:nvPr/>
        </p:nvSpPr>
        <p:spPr>
          <a:xfrm>
            <a:off x="0" y="3906828"/>
            <a:ext cx="1944370" cy="21590"/>
          </a:xfrm>
          <a:custGeom>
            <a:avLst/>
            <a:ahLst/>
            <a:rect l="l" t="t" r="r" b="b"/>
            <a:pathLst>
              <a:path w="1944370" h="21589">
                <a:moveTo>
                  <a:pt x="0" y="21496"/>
                </a:moveTo>
                <a:lnTo>
                  <a:pt x="1943743" y="21496"/>
                </a:lnTo>
                <a:lnTo>
                  <a:pt x="1943743" y="0"/>
                </a:lnTo>
                <a:lnTo>
                  <a:pt x="0" y="0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70" name="object 14"/>
          <p:cNvSpPr/>
          <p:nvPr/>
        </p:nvSpPr>
        <p:spPr>
          <a:xfrm>
            <a:off x="0" y="3294039"/>
            <a:ext cx="1944370" cy="21590"/>
          </a:xfrm>
          <a:custGeom>
            <a:avLst/>
            <a:ahLst/>
            <a:rect l="l" t="t" r="r" b="b"/>
            <a:pathLst>
              <a:path w="1944370" h="21589">
                <a:moveTo>
                  <a:pt x="0" y="21496"/>
                </a:moveTo>
                <a:lnTo>
                  <a:pt x="1943743" y="21496"/>
                </a:lnTo>
                <a:lnTo>
                  <a:pt x="1943743" y="0"/>
                </a:lnTo>
                <a:lnTo>
                  <a:pt x="0" y="0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71" name="object 15"/>
          <p:cNvSpPr/>
          <p:nvPr/>
        </p:nvSpPr>
        <p:spPr>
          <a:xfrm>
            <a:off x="0" y="2681108"/>
            <a:ext cx="1944370" cy="21590"/>
          </a:xfrm>
          <a:custGeom>
            <a:avLst/>
            <a:ahLst/>
            <a:rect l="l" t="t" r="r" b="b"/>
            <a:pathLst>
              <a:path w="1944370" h="21589">
                <a:moveTo>
                  <a:pt x="0" y="21496"/>
                </a:moveTo>
                <a:lnTo>
                  <a:pt x="1943743" y="21496"/>
                </a:lnTo>
                <a:lnTo>
                  <a:pt x="1943743" y="0"/>
                </a:lnTo>
                <a:lnTo>
                  <a:pt x="0" y="0"/>
                </a:lnTo>
                <a:lnTo>
                  <a:pt x="0" y="214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72" name="object 16"/>
          <p:cNvSpPr/>
          <p:nvPr/>
        </p:nvSpPr>
        <p:spPr>
          <a:xfrm>
            <a:off x="5440834" y="4502697"/>
            <a:ext cx="21590" cy="3716020"/>
          </a:xfrm>
          <a:custGeom>
            <a:avLst/>
            <a:ahLst/>
            <a:rect l="l" t="t" r="r" b="b"/>
            <a:pathLst>
              <a:path w="21589" h="3716020">
                <a:moveTo>
                  <a:pt x="0" y="3716002"/>
                </a:moveTo>
                <a:lnTo>
                  <a:pt x="21472" y="3716002"/>
                </a:lnTo>
                <a:lnTo>
                  <a:pt x="21472" y="0"/>
                </a:lnTo>
                <a:lnTo>
                  <a:pt x="0" y="0"/>
                </a:lnTo>
                <a:lnTo>
                  <a:pt x="0" y="3716002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73" name="object 17"/>
          <p:cNvSpPr/>
          <p:nvPr/>
        </p:nvSpPr>
        <p:spPr>
          <a:xfrm>
            <a:off x="5440834" y="2078925"/>
            <a:ext cx="21590" cy="147320"/>
          </a:xfrm>
          <a:custGeom>
            <a:avLst/>
            <a:ahLst/>
            <a:rect l="l" t="t" r="r" b="b"/>
            <a:pathLst>
              <a:path w="21589" h="147319">
                <a:moveTo>
                  <a:pt x="0" y="147296"/>
                </a:moveTo>
                <a:lnTo>
                  <a:pt x="21472" y="147296"/>
                </a:lnTo>
                <a:lnTo>
                  <a:pt x="21472" y="0"/>
                </a:lnTo>
                <a:lnTo>
                  <a:pt x="0" y="0"/>
                </a:lnTo>
                <a:lnTo>
                  <a:pt x="0" y="1472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74" name="object 18"/>
          <p:cNvSpPr/>
          <p:nvPr/>
        </p:nvSpPr>
        <p:spPr>
          <a:xfrm>
            <a:off x="4830281" y="4502697"/>
            <a:ext cx="21590" cy="3716020"/>
          </a:xfrm>
          <a:custGeom>
            <a:avLst/>
            <a:ahLst/>
            <a:rect l="l" t="t" r="r" b="b"/>
            <a:pathLst>
              <a:path w="21589" h="3716020">
                <a:moveTo>
                  <a:pt x="0" y="3716002"/>
                </a:moveTo>
                <a:lnTo>
                  <a:pt x="21472" y="3716002"/>
                </a:lnTo>
                <a:lnTo>
                  <a:pt x="21472" y="0"/>
                </a:lnTo>
                <a:lnTo>
                  <a:pt x="0" y="0"/>
                </a:lnTo>
                <a:lnTo>
                  <a:pt x="0" y="3716002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75" name="object 19"/>
          <p:cNvSpPr/>
          <p:nvPr/>
        </p:nvSpPr>
        <p:spPr>
          <a:xfrm>
            <a:off x="4830281" y="2078925"/>
            <a:ext cx="21590" cy="147320"/>
          </a:xfrm>
          <a:custGeom>
            <a:avLst/>
            <a:ahLst/>
            <a:rect l="l" t="t" r="r" b="b"/>
            <a:pathLst>
              <a:path w="21589" h="147319">
                <a:moveTo>
                  <a:pt x="0" y="147296"/>
                </a:moveTo>
                <a:lnTo>
                  <a:pt x="21472" y="147296"/>
                </a:lnTo>
                <a:lnTo>
                  <a:pt x="21472" y="0"/>
                </a:lnTo>
                <a:lnTo>
                  <a:pt x="0" y="0"/>
                </a:lnTo>
                <a:lnTo>
                  <a:pt x="0" y="1472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76" name="object 20"/>
          <p:cNvSpPr/>
          <p:nvPr/>
        </p:nvSpPr>
        <p:spPr>
          <a:xfrm>
            <a:off x="4219869" y="4502697"/>
            <a:ext cx="21590" cy="3716020"/>
          </a:xfrm>
          <a:custGeom>
            <a:avLst/>
            <a:ahLst/>
            <a:rect l="l" t="t" r="r" b="b"/>
            <a:pathLst>
              <a:path w="21589" h="3716020">
                <a:moveTo>
                  <a:pt x="0" y="3716002"/>
                </a:moveTo>
                <a:lnTo>
                  <a:pt x="21472" y="3716002"/>
                </a:lnTo>
                <a:lnTo>
                  <a:pt x="21472" y="0"/>
                </a:lnTo>
                <a:lnTo>
                  <a:pt x="0" y="0"/>
                </a:lnTo>
                <a:lnTo>
                  <a:pt x="0" y="3716002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77" name="object 21"/>
          <p:cNvSpPr/>
          <p:nvPr/>
        </p:nvSpPr>
        <p:spPr>
          <a:xfrm>
            <a:off x="4219869" y="2078925"/>
            <a:ext cx="21590" cy="147320"/>
          </a:xfrm>
          <a:custGeom>
            <a:avLst/>
            <a:ahLst/>
            <a:rect l="l" t="t" r="r" b="b"/>
            <a:pathLst>
              <a:path w="21589" h="147319">
                <a:moveTo>
                  <a:pt x="0" y="147296"/>
                </a:moveTo>
                <a:lnTo>
                  <a:pt x="21472" y="147296"/>
                </a:lnTo>
                <a:lnTo>
                  <a:pt x="21472" y="0"/>
                </a:lnTo>
                <a:lnTo>
                  <a:pt x="0" y="0"/>
                </a:lnTo>
                <a:lnTo>
                  <a:pt x="0" y="1472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78" name="object 22"/>
          <p:cNvSpPr/>
          <p:nvPr/>
        </p:nvSpPr>
        <p:spPr>
          <a:xfrm>
            <a:off x="3609599" y="4502697"/>
            <a:ext cx="21590" cy="3716020"/>
          </a:xfrm>
          <a:custGeom>
            <a:avLst/>
            <a:ahLst/>
            <a:rect l="l" t="t" r="r" b="b"/>
            <a:pathLst>
              <a:path w="21589" h="3716020">
                <a:moveTo>
                  <a:pt x="0" y="3716002"/>
                </a:moveTo>
                <a:lnTo>
                  <a:pt x="21472" y="3716002"/>
                </a:lnTo>
                <a:lnTo>
                  <a:pt x="21472" y="0"/>
                </a:lnTo>
                <a:lnTo>
                  <a:pt x="0" y="0"/>
                </a:lnTo>
                <a:lnTo>
                  <a:pt x="0" y="3716002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79" name="object 23"/>
          <p:cNvSpPr/>
          <p:nvPr/>
        </p:nvSpPr>
        <p:spPr>
          <a:xfrm>
            <a:off x="3609599" y="2078925"/>
            <a:ext cx="21590" cy="147320"/>
          </a:xfrm>
          <a:custGeom>
            <a:avLst/>
            <a:ahLst/>
            <a:rect l="l" t="t" r="r" b="b"/>
            <a:pathLst>
              <a:path w="21589" h="147319">
                <a:moveTo>
                  <a:pt x="0" y="147296"/>
                </a:moveTo>
                <a:lnTo>
                  <a:pt x="21472" y="147296"/>
                </a:lnTo>
                <a:lnTo>
                  <a:pt x="21472" y="0"/>
                </a:lnTo>
                <a:lnTo>
                  <a:pt x="0" y="0"/>
                </a:lnTo>
                <a:lnTo>
                  <a:pt x="0" y="1472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80" name="object 24"/>
          <p:cNvSpPr/>
          <p:nvPr/>
        </p:nvSpPr>
        <p:spPr>
          <a:xfrm>
            <a:off x="2999046" y="4502697"/>
            <a:ext cx="21590" cy="3716020"/>
          </a:xfrm>
          <a:custGeom>
            <a:avLst/>
            <a:ahLst/>
            <a:rect l="l" t="t" r="r" b="b"/>
            <a:pathLst>
              <a:path w="21589" h="3716020">
                <a:moveTo>
                  <a:pt x="0" y="3716002"/>
                </a:moveTo>
                <a:lnTo>
                  <a:pt x="21472" y="3716002"/>
                </a:lnTo>
                <a:lnTo>
                  <a:pt x="21472" y="0"/>
                </a:lnTo>
                <a:lnTo>
                  <a:pt x="0" y="0"/>
                </a:lnTo>
                <a:lnTo>
                  <a:pt x="0" y="3716002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81" name="object 25"/>
          <p:cNvSpPr/>
          <p:nvPr/>
        </p:nvSpPr>
        <p:spPr>
          <a:xfrm>
            <a:off x="2999046" y="2078925"/>
            <a:ext cx="21590" cy="147320"/>
          </a:xfrm>
          <a:custGeom>
            <a:avLst/>
            <a:ahLst/>
            <a:rect l="l" t="t" r="r" b="b"/>
            <a:pathLst>
              <a:path w="21589" h="147319">
                <a:moveTo>
                  <a:pt x="0" y="147296"/>
                </a:moveTo>
                <a:lnTo>
                  <a:pt x="21472" y="147296"/>
                </a:lnTo>
                <a:lnTo>
                  <a:pt x="21472" y="0"/>
                </a:lnTo>
                <a:lnTo>
                  <a:pt x="0" y="0"/>
                </a:lnTo>
                <a:lnTo>
                  <a:pt x="0" y="1472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82" name="object 26"/>
          <p:cNvSpPr/>
          <p:nvPr/>
        </p:nvSpPr>
        <p:spPr>
          <a:xfrm>
            <a:off x="2388635" y="4502697"/>
            <a:ext cx="21590" cy="3716020"/>
          </a:xfrm>
          <a:custGeom>
            <a:avLst/>
            <a:ahLst/>
            <a:rect l="l" t="t" r="r" b="b"/>
            <a:pathLst>
              <a:path w="21589" h="3716020">
                <a:moveTo>
                  <a:pt x="0" y="3716002"/>
                </a:moveTo>
                <a:lnTo>
                  <a:pt x="21472" y="3716002"/>
                </a:lnTo>
                <a:lnTo>
                  <a:pt x="21472" y="0"/>
                </a:lnTo>
                <a:lnTo>
                  <a:pt x="0" y="0"/>
                </a:lnTo>
                <a:lnTo>
                  <a:pt x="0" y="3716002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83" name="object 27"/>
          <p:cNvSpPr/>
          <p:nvPr/>
        </p:nvSpPr>
        <p:spPr>
          <a:xfrm>
            <a:off x="2388635" y="2078925"/>
            <a:ext cx="21590" cy="147320"/>
          </a:xfrm>
          <a:custGeom>
            <a:avLst/>
            <a:ahLst/>
            <a:rect l="l" t="t" r="r" b="b"/>
            <a:pathLst>
              <a:path w="21589" h="147319">
                <a:moveTo>
                  <a:pt x="0" y="147296"/>
                </a:moveTo>
                <a:lnTo>
                  <a:pt x="21472" y="147296"/>
                </a:lnTo>
                <a:lnTo>
                  <a:pt x="21472" y="0"/>
                </a:lnTo>
                <a:lnTo>
                  <a:pt x="0" y="0"/>
                </a:lnTo>
                <a:lnTo>
                  <a:pt x="0" y="147296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84" name="object 28"/>
          <p:cNvSpPr/>
          <p:nvPr/>
        </p:nvSpPr>
        <p:spPr>
          <a:xfrm>
            <a:off x="1778223" y="2078925"/>
            <a:ext cx="21590" cy="6139815"/>
          </a:xfrm>
          <a:custGeom>
            <a:avLst/>
            <a:ahLst/>
            <a:rect l="l" t="t" r="r" b="b"/>
            <a:pathLst>
              <a:path w="21589" h="6139815">
                <a:moveTo>
                  <a:pt x="21472" y="6139774"/>
                </a:moveTo>
                <a:lnTo>
                  <a:pt x="0" y="6139774"/>
                </a:lnTo>
                <a:lnTo>
                  <a:pt x="0" y="0"/>
                </a:lnTo>
                <a:lnTo>
                  <a:pt x="21472" y="0"/>
                </a:lnTo>
                <a:lnTo>
                  <a:pt x="21472" y="6139774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85" name="object 29"/>
          <p:cNvSpPr/>
          <p:nvPr/>
        </p:nvSpPr>
        <p:spPr>
          <a:xfrm>
            <a:off x="1167811" y="2078925"/>
            <a:ext cx="21590" cy="6139815"/>
          </a:xfrm>
          <a:custGeom>
            <a:avLst/>
            <a:ahLst/>
            <a:rect l="l" t="t" r="r" b="b"/>
            <a:pathLst>
              <a:path w="21590" h="6139815">
                <a:moveTo>
                  <a:pt x="21472" y="6139774"/>
                </a:moveTo>
                <a:lnTo>
                  <a:pt x="0" y="6139774"/>
                </a:lnTo>
                <a:lnTo>
                  <a:pt x="0" y="0"/>
                </a:lnTo>
                <a:lnTo>
                  <a:pt x="21472" y="0"/>
                </a:lnTo>
                <a:lnTo>
                  <a:pt x="21472" y="6139774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86" name="object 30"/>
          <p:cNvSpPr/>
          <p:nvPr/>
        </p:nvSpPr>
        <p:spPr>
          <a:xfrm>
            <a:off x="557400" y="2078925"/>
            <a:ext cx="21590" cy="6139815"/>
          </a:xfrm>
          <a:custGeom>
            <a:avLst/>
            <a:ahLst/>
            <a:rect l="l" t="t" r="r" b="b"/>
            <a:pathLst>
              <a:path w="21590" h="6139815">
                <a:moveTo>
                  <a:pt x="21472" y="6139774"/>
                </a:moveTo>
                <a:lnTo>
                  <a:pt x="0" y="6139774"/>
                </a:lnTo>
                <a:lnTo>
                  <a:pt x="0" y="0"/>
                </a:lnTo>
                <a:lnTo>
                  <a:pt x="21472" y="0"/>
                </a:lnTo>
                <a:lnTo>
                  <a:pt x="21472" y="6139774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87" name="object 31"/>
          <p:cNvSpPr/>
          <p:nvPr/>
        </p:nvSpPr>
        <p:spPr>
          <a:xfrm>
            <a:off x="6073140" y="2068177"/>
            <a:ext cx="6136640" cy="20955"/>
          </a:xfrm>
          <a:custGeom>
            <a:avLst/>
            <a:ahLst/>
            <a:rect l="l" t="t" r="r" b="b"/>
            <a:pathLst>
              <a:path w="6136640" h="20955">
                <a:moveTo>
                  <a:pt x="0" y="0"/>
                </a:moveTo>
                <a:lnTo>
                  <a:pt x="6136324" y="0"/>
                </a:lnTo>
                <a:lnTo>
                  <a:pt x="6136324" y="20331"/>
                </a:lnTo>
                <a:lnTo>
                  <a:pt x="0" y="20331"/>
                </a:lnTo>
                <a:lnTo>
                  <a:pt x="0" y="0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88" name="object 32"/>
          <p:cNvSpPr/>
          <p:nvPr/>
        </p:nvSpPr>
        <p:spPr>
          <a:xfrm>
            <a:off x="6073140" y="4502697"/>
            <a:ext cx="20955" cy="3685540"/>
          </a:xfrm>
          <a:custGeom>
            <a:avLst/>
            <a:ahLst/>
            <a:rect l="l" t="t" r="r" b="b"/>
            <a:pathLst>
              <a:path w="20954" h="3685540">
                <a:moveTo>
                  <a:pt x="0" y="3685209"/>
                </a:moveTo>
                <a:lnTo>
                  <a:pt x="20483" y="3685209"/>
                </a:lnTo>
                <a:lnTo>
                  <a:pt x="20483" y="0"/>
                </a:lnTo>
                <a:lnTo>
                  <a:pt x="0" y="0"/>
                </a:lnTo>
                <a:lnTo>
                  <a:pt x="0" y="3685209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sp>
        <p:nvSpPr>
          <p:cNvPr id="1048789" name="object 33"/>
          <p:cNvSpPr/>
          <p:nvPr/>
        </p:nvSpPr>
        <p:spPr>
          <a:xfrm>
            <a:off x="6073140" y="2088508"/>
            <a:ext cx="20955" cy="137795"/>
          </a:xfrm>
          <a:custGeom>
            <a:avLst/>
            <a:ahLst/>
            <a:rect l="l" t="t" r="r" b="b"/>
            <a:pathLst>
              <a:path w="20954" h="137794">
                <a:moveTo>
                  <a:pt x="0" y="137713"/>
                </a:moveTo>
                <a:lnTo>
                  <a:pt x="20483" y="137713"/>
                </a:lnTo>
                <a:lnTo>
                  <a:pt x="20483" y="0"/>
                </a:lnTo>
                <a:lnTo>
                  <a:pt x="0" y="0"/>
                </a:lnTo>
                <a:lnTo>
                  <a:pt x="0" y="137713"/>
                </a:lnTo>
                <a:close/>
              </a:path>
            </a:pathLst>
          </a:custGeom>
          <a:solidFill>
            <a:srgbClr val="58A5E3">
              <a:alpha val="9799"/>
            </a:srgbClr>
          </a:solidFill>
        </p:spPr>
        <p:txBody>
          <a:bodyPr bIns="0" lIns="0" rIns="0" rtlCol="0" tIns="0" wrap="square"/>
          <a:p/>
        </p:txBody>
      </p:sp>
      <p:grpSp>
        <p:nvGrpSpPr>
          <p:cNvPr id="27" name="object 34"/>
          <p:cNvGrpSpPr/>
          <p:nvPr/>
        </p:nvGrpSpPr>
        <p:grpSpPr>
          <a:xfrm>
            <a:off x="0" y="1768348"/>
            <a:ext cx="18288000" cy="8519160"/>
            <a:chOff x="0" y="1768348"/>
            <a:chExt cx="18288000" cy="8519160"/>
          </a:xfrm>
        </p:grpSpPr>
        <p:sp>
          <p:nvSpPr>
            <p:cNvPr id="1048790" name="object 35"/>
            <p:cNvSpPr/>
            <p:nvPr/>
          </p:nvSpPr>
          <p:spPr>
            <a:xfrm>
              <a:off x="0" y="2068181"/>
              <a:ext cx="18288000" cy="8219440"/>
            </a:xfrm>
            <a:custGeom>
              <a:avLst/>
              <a:ahLst/>
              <a:rect l="l" t="t" r="r" b="b"/>
              <a:pathLst>
                <a:path w="18288000" h="8219440">
                  <a:moveTo>
                    <a:pt x="6705016" y="10744"/>
                  </a:moveTo>
                  <a:lnTo>
                    <a:pt x="6683540" y="10744"/>
                  </a:lnTo>
                  <a:lnTo>
                    <a:pt x="6683540" y="158051"/>
                  </a:lnTo>
                  <a:lnTo>
                    <a:pt x="6705016" y="158051"/>
                  </a:lnTo>
                  <a:lnTo>
                    <a:pt x="6705016" y="10744"/>
                  </a:lnTo>
                  <a:close/>
                </a:path>
                <a:path w="18288000" h="8219440">
                  <a:moveTo>
                    <a:pt x="7315428" y="10744"/>
                  </a:moveTo>
                  <a:lnTo>
                    <a:pt x="7293953" y="10744"/>
                  </a:lnTo>
                  <a:lnTo>
                    <a:pt x="7293953" y="158051"/>
                  </a:lnTo>
                  <a:lnTo>
                    <a:pt x="7315428" y="158051"/>
                  </a:lnTo>
                  <a:lnTo>
                    <a:pt x="7315428" y="10744"/>
                  </a:lnTo>
                  <a:close/>
                </a:path>
                <a:path w="18288000" h="8219440">
                  <a:moveTo>
                    <a:pt x="7925841" y="10744"/>
                  </a:moveTo>
                  <a:lnTo>
                    <a:pt x="7904366" y="10744"/>
                  </a:lnTo>
                  <a:lnTo>
                    <a:pt x="7904366" y="158051"/>
                  </a:lnTo>
                  <a:lnTo>
                    <a:pt x="7925841" y="158051"/>
                  </a:lnTo>
                  <a:lnTo>
                    <a:pt x="7925841" y="10744"/>
                  </a:lnTo>
                  <a:close/>
                </a:path>
                <a:path w="18288000" h="8219440">
                  <a:moveTo>
                    <a:pt x="8536254" y="10744"/>
                  </a:moveTo>
                  <a:lnTo>
                    <a:pt x="8514778" y="10744"/>
                  </a:lnTo>
                  <a:lnTo>
                    <a:pt x="8514778" y="158051"/>
                  </a:lnTo>
                  <a:lnTo>
                    <a:pt x="8536254" y="158051"/>
                  </a:lnTo>
                  <a:lnTo>
                    <a:pt x="8536254" y="10744"/>
                  </a:lnTo>
                  <a:close/>
                </a:path>
                <a:path w="18288000" h="8219440">
                  <a:moveTo>
                    <a:pt x="18287988" y="0"/>
                  </a:moveTo>
                  <a:lnTo>
                    <a:pt x="17693158" y="0"/>
                  </a:lnTo>
                  <a:lnTo>
                    <a:pt x="17693158" y="20332"/>
                  </a:lnTo>
                  <a:lnTo>
                    <a:pt x="17693158" y="612927"/>
                  </a:lnTo>
                  <a:lnTo>
                    <a:pt x="17693158" y="6119736"/>
                  </a:lnTo>
                  <a:lnTo>
                    <a:pt x="17104068" y="6119736"/>
                  </a:lnTo>
                  <a:lnTo>
                    <a:pt x="17104068" y="5537733"/>
                  </a:lnTo>
                  <a:lnTo>
                    <a:pt x="17693158" y="5537733"/>
                  </a:lnTo>
                  <a:lnTo>
                    <a:pt x="17693158" y="5516245"/>
                  </a:lnTo>
                  <a:lnTo>
                    <a:pt x="17104068" y="5516245"/>
                  </a:lnTo>
                  <a:lnTo>
                    <a:pt x="17104068" y="4924806"/>
                  </a:lnTo>
                  <a:lnTo>
                    <a:pt x="17693158" y="4924806"/>
                  </a:lnTo>
                  <a:lnTo>
                    <a:pt x="17693158" y="4903305"/>
                  </a:lnTo>
                  <a:lnTo>
                    <a:pt x="17104068" y="4903305"/>
                  </a:lnTo>
                  <a:lnTo>
                    <a:pt x="17104068" y="4311878"/>
                  </a:lnTo>
                  <a:lnTo>
                    <a:pt x="17693158" y="4311878"/>
                  </a:lnTo>
                  <a:lnTo>
                    <a:pt x="17693158" y="4290377"/>
                  </a:lnTo>
                  <a:lnTo>
                    <a:pt x="17104068" y="4290377"/>
                  </a:lnTo>
                  <a:lnTo>
                    <a:pt x="17104068" y="3698938"/>
                  </a:lnTo>
                  <a:lnTo>
                    <a:pt x="17693158" y="3698938"/>
                  </a:lnTo>
                  <a:lnTo>
                    <a:pt x="17693158" y="3677450"/>
                  </a:lnTo>
                  <a:lnTo>
                    <a:pt x="17104068" y="3677450"/>
                  </a:lnTo>
                  <a:lnTo>
                    <a:pt x="17104068" y="3086011"/>
                  </a:lnTo>
                  <a:lnTo>
                    <a:pt x="17693158" y="3086011"/>
                  </a:lnTo>
                  <a:lnTo>
                    <a:pt x="17693158" y="3064510"/>
                  </a:lnTo>
                  <a:lnTo>
                    <a:pt x="17104068" y="3064510"/>
                  </a:lnTo>
                  <a:lnTo>
                    <a:pt x="17104068" y="2473083"/>
                  </a:lnTo>
                  <a:lnTo>
                    <a:pt x="17693158" y="2473083"/>
                  </a:lnTo>
                  <a:lnTo>
                    <a:pt x="17693158" y="2451582"/>
                  </a:lnTo>
                  <a:lnTo>
                    <a:pt x="17104068" y="2451582"/>
                  </a:lnTo>
                  <a:lnTo>
                    <a:pt x="17104068" y="1860143"/>
                  </a:lnTo>
                  <a:lnTo>
                    <a:pt x="17693158" y="1860143"/>
                  </a:lnTo>
                  <a:lnTo>
                    <a:pt x="17693158" y="1838655"/>
                  </a:lnTo>
                  <a:lnTo>
                    <a:pt x="17104068" y="1838655"/>
                  </a:lnTo>
                  <a:lnTo>
                    <a:pt x="17104068" y="1247355"/>
                  </a:lnTo>
                  <a:lnTo>
                    <a:pt x="17693158" y="1247355"/>
                  </a:lnTo>
                  <a:lnTo>
                    <a:pt x="17693158" y="1225867"/>
                  </a:lnTo>
                  <a:lnTo>
                    <a:pt x="17104068" y="1225867"/>
                  </a:lnTo>
                  <a:lnTo>
                    <a:pt x="17104068" y="634428"/>
                  </a:lnTo>
                  <a:lnTo>
                    <a:pt x="17693158" y="634428"/>
                  </a:lnTo>
                  <a:lnTo>
                    <a:pt x="17693158" y="612927"/>
                  </a:lnTo>
                  <a:lnTo>
                    <a:pt x="17104068" y="612927"/>
                  </a:lnTo>
                  <a:lnTo>
                    <a:pt x="17104068" y="20332"/>
                  </a:lnTo>
                  <a:lnTo>
                    <a:pt x="17693158" y="20332"/>
                  </a:lnTo>
                  <a:lnTo>
                    <a:pt x="17693158" y="0"/>
                  </a:lnTo>
                  <a:lnTo>
                    <a:pt x="17082605" y="0"/>
                  </a:lnTo>
                  <a:lnTo>
                    <a:pt x="17082605" y="20332"/>
                  </a:lnTo>
                  <a:lnTo>
                    <a:pt x="17082605" y="612927"/>
                  </a:lnTo>
                  <a:lnTo>
                    <a:pt x="17082605" y="6119736"/>
                  </a:lnTo>
                  <a:lnTo>
                    <a:pt x="16493668" y="6119736"/>
                  </a:lnTo>
                  <a:lnTo>
                    <a:pt x="16493668" y="5537733"/>
                  </a:lnTo>
                  <a:lnTo>
                    <a:pt x="17082605" y="5537733"/>
                  </a:lnTo>
                  <a:lnTo>
                    <a:pt x="17082605" y="5516245"/>
                  </a:lnTo>
                  <a:lnTo>
                    <a:pt x="16493668" y="5516245"/>
                  </a:lnTo>
                  <a:lnTo>
                    <a:pt x="16493668" y="4924806"/>
                  </a:lnTo>
                  <a:lnTo>
                    <a:pt x="17082605" y="4924806"/>
                  </a:lnTo>
                  <a:lnTo>
                    <a:pt x="17082605" y="4903305"/>
                  </a:lnTo>
                  <a:lnTo>
                    <a:pt x="16493668" y="4903305"/>
                  </a:lnTo>
                  <a:lnTo>
                    <a:pt x="16493668" y="4311878"/>
                  </a:lnTo>
                  <a:lnTo>
                    <a:pt x="17082605" y="4311878"/>
                  </a:lnTo>
                  <a:lnTo>
                    <a:pt x="17082605" y="4290377"/>
                  </a:lnTo>
                  <a:lnTo>
                    <a:pt x="16493668" y="4290377"/>
                  </a:lnTo>
                  <a:lnTo>
                    <a:pt x="16493668" y="3698938"/>
                  </a:lnTo>
                  <a:lnTo>
                    <a:pt x="17082605" y="3698938"/>
                  </a:lnTo>
                  <a:lnTo>
                    <a:pt x="17082605" y="3677450"/>
                  </a:lnTo>
                  <a:lnTo>
                    <a:pt x="16493668" y="3677450"/>
                  </a:lnTo>
                  <a:lnTo>
                    <a:pt x="16493668" y="3086011"/>
                  </a:lnTo>
                  <a:lnTo>
                    <a:pt x="17082605" y="3086011"/>
                  </a:lnTo>
                  <a:lnTo>
                    <a:pt x="17082605" y="3064510"/>
                  </a:lnTo>
                  <a:lnTo>
                    <a:pt x="16493668" y="3064510"/>
                  </a:lnTo>
                  <a:lnTo>
                    <a:pt x="16493668" y="2473083"/>
                  </a:lnTo>
                  <a:lnTo>
                    <a:pt x="17082605" y="2473083"/>
                  </a:lnTo>
                  <a:lnTo>
                    <a:pt x="17082605" y="2451582"/>
                  </a:lnTo>
                  <a:lnTo>
                    <a:pt x="16493668" y="2451582"/>
                  </a:lnTo>
                  <a:lnTo>
                    <a:pt x="16493668" y="1860143"/>
                  </a:lnTo>
                  <a:lnTo>
                    <a:pt x="17082605" y="1860143"/>
                  </a:lnTo>
                  <a:lnTo>
                    <a:pt x="17082605" y="1838655"/>
                  </a:lnTo>
                  <a:lnTo>
                    <a:pt x="16493668" y="1838655"/>
                  </a:lnTo>
                  <a:lnTo>
                    <a:pt x="16493668" y="1247355"/>
                  </a:lnTo>
                  <a:lnTo>
                    <a:pt x="17082605" y="1247355"/>
                  </a:lnTo>
                  <a:lnTo>
                    <a:pt x="17082605" y="1225867"/>
                  </a:lnTo>
                  <a:lnTo>
                    <a:pt x="16493668" y="1225867"/>
                  </a:lnTo>
                  <a:lnTo>
                    <a:pt x="16493668" y="634428"/>
                  </a:lnTo>
                  <a:lnTo>
                    <a:pt x="17082605" y="634428"/>
                  </a:lnTo>
                  <a:lnTo>
                    <a:pt x="17082605" y="612927"/>
                  </a:lnTo>
                  <a:lnTo>
                    <a:pt x="16493668" y="612927"/>
                  </a:lnTo>
                  <a:lnTo>
                    <a:pt x="16493668" y="20332"/>
                  </a:lnTo>
                  <a:lnTo>
                    <a:pt x="17082605" y="20332"/>
                  </a:lnTo>
                  <a:lnTo>
                    <a:pt x="17082605" y="0"/>
                  </a:lnTo>
                  <a:lnTo>
                    <a:pt x="16472192" y="0"/>
                  </a:lnTo>
                  <a:lnTo>
                    <a:pt x="16472192" y="20332"/>
                  </a:lnTo>
                  <a:lnTo>
                    <a:pt x="16472192" y="612927"/>
                  </a:lnTo>
                  <a:lnTo>
                    <a:pt x="16472192" y="6119736"/>
                  </a:lnTo>
                  <a:lnTo>
                    <a:pt x="15883395" y="6119736"/>
                  </a:lnTo>
                  <a:lnTo>
                    <a:pt x="15883395" y="5537733"/>
                  </a:lnTo>
                  <a:lnTo>
                    <a:pt x="16472192" y="5537733"/>
                  </a:lnTo>
                  <a:lnTo>
                    <a:pt x="16472192" y="5516245"/>
                  </a:lnTo>
                  <a:lnTo>
                    <a:pt x="15883395" y="5516245"/>
                  </a:lnTo>
                  <a:lnTo>
                    <a:pt x="15883395" y="4924806"/>
                  </a:lnTo>
                  <a:lnTo>
                    <a:pt x="16472192" y="4924806"/>
                  </a:lnTo>
                  <a:lnTo>
                    <a:pt x="16472192" y="4903305"/>
                  </a:lnTo>
                  <a:lnTo>
                    <a:pt x="15883395" y="4903305"/>
                  </a:lnTo>
                  <a:lnTo>
                    <a:pt x="15883395" y="4311878"/>
                  </a:lnTo>
                  <a:lnTo>
                    <a:pt x="16472192" y="4311878"/>
                  </a:lnTo>
                  <a:lnTo>
                    <a:pt x="16472192" y="4290377"/>
                  </a:lnTo>
                  <a:lnTo>
                    <a:pt x="15883395" y="4290377"/>
                  </a:lnTo>
                  <a:lnTo>
                    <a:pt x="15883395" y="3698938"/>
                  </a:lnTo>
                  <a:lnTo>
                    <a:pt x="16472192" y="3698938"/>
                  </a:lnTo>
                  <a:lnTo>
                    <a:pt x="16472192" y="3677450"/>
                  </a:lnTo>
                  <a:lnTo>
                    <a:pt x="15883395" y="3677450"/>
                  </a:lnTo>
                  <a:lnTo>
                    <a:pt x="15883395" y="3086011"/>
                  </a:lnTo>
                  <a:lnTo>
                    <a:pt x="16472192" y="3086011"/>
                  </a:lnTo>
                  <a:lnTo>
                    <a:pt x="16472192" y="3064510"/>
                  </a:lnTo>
                  <a:lnTo>
                    <a:pt x="15883395" y="3064510"/>
                  </a:lnTo>
                  <a:lnTo>
                    <a:pt x="15883395" y="2473083"/>
                  </a:lnTo>
                  <a:lnTo>
                    <a:pt x="16472192" y="2473083"/>
                  </a:lnTo>
                  <a:lnTo>
                    <a:pt x="16472192" y="2451582"/>
                  </a:lnTo>
                  <a:lnTo>
                    <a:pt x="15883395" y="2451582"/>
                  </a:lnTo>
                  <a:lnTo>
                    <a:pt x="15883395" y="1860143"/>
                  </a:lnTo>
                  <a:lnTo>
                    <a:pt x="16472192" y="1860143"/>
                  </a:lnTo>
                  <a:lnTo>
                    <a:pt x="16472192" y="1838655"/>
                  </a:lnTo>
                  <a:lnTo>
                    <a:pt x="15883395" y="1838655"/>
                  </a:lnTo>
                  <a:lnTo>
                    <a:pt x="15883395" y="1247355"/>
                  </a:lnTo>
                  <a:lnTo>
                    <a:pt x="16472192" y="1247355"/>
                  </a:lnTo>
                  <a:lnTo>
                    <a:pt x="16472192" y="1225867"/>
                  </a:lnTo>
                  <a:lnTo>
                    <a:pt x="15883395" y="1225867"/>
                  </a:lnTo>
                  <a:lnTo>
                    <a:pt x="15883395" y="634428"/>
                  </a:lnTo>
                  <a:lnTo>
                    <a:pt x="16472192" y="634428"/>
                  </a:lnTo>
                  <a:lnTo>
                    <a:pt x="16472192" y="612927"/>
                  </a:lnTo>
                  <a:lnTo>
                    <a:pt x="15883395" y="612927"/>
                  </a:lnTo>
                  <a:lnTo>
                    <a:pt x="15883395" y="20332"/>
                  </a:lnTo>
                  <a:lnTo>
                    <a:pt x="16472192" y="20332"/>
                  </a:lnTo>
                  <a:lnTo>
                    <a:pt x="16472192" y="0"/>
                  </a:lnTo>
                  <a:lnTo>
                    <a:pt x="15861919" y="0"/>
                  </a:lnTo>
                  <a:lnTo>
                    <a:pt x="15861919" y="20332"/>
                  </a:lnTo>
                  <a:lnTo>
                    <a:pt x="15861919" y="612927"/>
                  </a:lnTo>
                  <a:lnTo>
                    <a:pt x="15861919" y="6119736"/>
                  </a:lnTo>
                  <a:lnTo>
                    <a:pt x="15272842" y="6119736"/>
                  </a:lnTo>
                  <a:lnTo>
                    <a:pt x="15272842" y="5537733"/>
                  </a:lnTo>
                  <a:lnTo>
                    <a:pt x="15861919" y="5537733"/>
                  </a:lnTo>
                  <a:lnTo>
                    <a:pt x="15861919" y="5516245"/>
                  </a:lnTo>
                  <a:lnTo>
                    <a:pt x="15272842" y="5516245"/>
                  </a:lnTo>
                  <a:lnTo>
                    <a:pt x="15272842" y="4924806"/>
                  </a:lnTo>
                  <a:lnTo>
                    <a:pt x="15861919" y="4924806"/>
                  </a:lnTo>
                  <a:lnTo>
                    <a:pt x="15861919" y="4903305"/>
                  </a:lnTo>
                  <a:lnTo>
                    <a:pt x="15272842" y="4903305"/>
                  </a:lnTo>
                  <a:lnTo>
                    <a:pt x="15272842" y="4311878"/>
                  </a:lnTo>
                  <a:lnTo>
                    <a:pt x="15861919" y="4311878"/>
                  </a:lnTo>
                  <a:lnTo>
                    <a:pt x="15861919" y="4290377"/>
                  </a:lnTo>
                  <a:lnTo>
                    <a:pt x="15272842" y="4290377"/>
                  </a:lnTo>
                  <a:lnTo>
                    <a:pt x="15272842" y="3698938"/>
                  </a:lnTo>
                  <a:lnTo>
                    <a:pt x="15861919" y="3698938"/>
                  </a:lnTo>
                  <a:lnTo>
                    <a:pt x="15861919" y="3677450"/>
                  </a:lnTo>
                  <a:lnTo>
                    <a:pt x="15272842" y="3677450"/>
                  </a:lnTo>
                  <a:lnTo>
                    <a:pt x="15272842" y="3086011"/>
                  </a:lnTo>
                  <a:lnTo>
                    <a:pt x="15861919" y="3086011"/>
                  </a:lnTo>
                  <a:lnTo>
                    <a:pt x="15861919" y="3064510"/>
                  </a:lnTo>
                  <a:lnTo>
                    <a:pt x="15272842" y="3064510"/>
                  </a:lnTo>
                  <a:lnTo>
                    <a:pt x="15272842" y="2473083"/>
                  </a:lnTo>
                  <a:lnTo>
                    <a:pt x="15861919" y="2473083"/>
                  </a:lnTo>
                  <a:lnTo>
                    <a:pt x="15861919" y="2451582"/>
                  </a:lnTo>
                  <a:lnTo>
                    <a:pt x="15272842" y="2451582"/>
                  </a:lnTo>
                  <a:lnTo>
                    <a:pt x="15272842" y="1860143"/>
                  </a:lnTo>
                  <a:lnTo>
                    <a:pt x="15861919" y="1860143"/>
                  </a:lnTo>
                  <a:lnTo>
                    <a:pt x="15861919" y="1838655"/>
                  </a:lnTo>
                  <a:lnTo>
                    <a:pt x="15272842" y="1838655"/>
                  </a:lnTo>
                  <a:lnTo>
                    <a:pt x="15272842" y="1247355"/>
                  </a:lnTo>
                  <a:lnTo>
                    <a:pt x="15861919" y="1247355"/>
                  </a:lnTo>
                  <a:lnTo>
                    <a:pt x="15861919" y="1225867"/>
                  </a:lnTo>
                  <a:lnTo>
                    <a:pt x="15272842" y="1225867"/>
                  </a:lnTo>
                  <a:lnTo>
                    <a:pt x="15272842" y="634428"/>
                  </a:lnTo>
                  <a:lnTo>
                    <a:pt x="15861919" y="634428"/>
                  </a:lnTo>
                  <a:lnTo>
                    <a:pt x="15861919" y="612927"/>
                  </a:lnTo>
                  <a:lnTo>
                    <a:pt x="15272842" y="612927"/>
                  </a:lnTo>
                  <a:lnTo>
                    <a:pt x="15272842" y="20332"/>
                  </a:lnTo>
                  <a:lnTo>
                    <a:pt x="15861919" y="20332"/>
                  </a:lnTo>
                  <a:lnTo>
                    <a:pt x="15861919" y="0"/>
                  </a:lnTo>
                  <a:lnTo>
                    <a:pt x="15251367" y="0"/>
                  </a:lnTo>
                  <a:lnTo>
                    <a:pt x="15251367" y="20332"/>
                  </a:lnTo>
                  <a:lnTo>
                    <a:pt x="15251367" y="612927"/>
                  </a:lnTo>
                  <a:lnTo>
                    <a:pt x="15251367" y="6119736"/>
                  </a:lnTo>
                  <a:lnTo>
                    <a:pt x="14662430" y="6119736"/>
                  </a:lnTo>
                  <a:lnTo>
                    <a:pt x="14662430" y="5537733"/>
                  </a:lnTo>
                  <a:lnTo>
                    <a:pt x="15251367" y="5537733"/>
                  </a:lnTo>
                  <a:lnTo>
                    <a:pt x="15251367" y="5516245"/>
                  </a:lnTo>
                  <a:lnTo>
                    <a:pt x="14662430" y="5516245"/>
                  </a:lnTo>
                  <a:lnTo>
                    <a:pt x="14662430" y="4924806"/>
                  </a:lnTo>
                  <a:lnTo>
                    <a:pt x="15251367" y="4924806"/>
                  </a:lnTo>
                  <a:lnTo>
                    <a:pt x="15251367" y="4903305"/>
                  </a:lnTo>
                  <a:lnTo>
                    <a:pt x="14662430" y="4903305"/>
                  </a:lnTo>
                  <a:lnTo>
                    <a:pt x="14662430" y="4311878"/>
                  </a:lnTo>
                  <a:lnTo>
                    <a:pt x="15251367" y="4311878"/>
                  </a:lnTo>
                  <a:lnTo>
                    <a:pt x="15251367" y="4290377"/>
                  </a:lnTo>
                  <a:lnTo>
                    <a:pt x="14662430" y="4290377"/>
                  </a:lnTo>
                  <a:lnTo>
                    <a:pt x="14662430" y="3698938"/>
                  </a:lnTo>
                  <a:lnTo>
                    <a:pt x="15251367" y="3698938"/>
                  </a:lnTo>
                  <a:lnTo>
                    <a:pt x="15251367" y="3677450"/>
                  </a:lnTo>
                  <a:lnTo>
                    <a:pt x="14662430" y="3677450"/>
                  </a:lnTo>
                  <a:lnTo>
                    <a:pt x="14662430" y="3086011"/>
                  </a:lnTo>
                  <a:lnTo>
                    <a:pt x="15251367" y="3086011"/>
                  </a:lnTo>
                  <a:lnTo>
                    <a:pt x="15251367" y="3064510"/>
                  </a:lnTo>
                  <a:lnTo>
                    <a:pt x="14662430" y="3064510"/>
                  </a:lnTo>
                  <a:lnTo>
                    <a:pt x="14662430" y="2473083"/>
                  </a:lnTo>
                  <a:lnTo>
                    <a:pt x="15251367" y="2473083"/>
                  </a:lnTo>
                  <a:lnTo>
                    <a:pt x="15251367" y="2451582"/>
                  </a:lnTo>
                  <a:lnTo>
                    <a:pt x="14662430" y="2451582"/>
                  </a:lnTo>
                  <a:lnTo>
                    <a:pt x="14662430" y="1860143"/>
                  </a:lnTo>
                  <a:lnTo>
                    <a:pt x="15251367" y="1860143"/>
                  </a:lnTo>
                  <a:lnTo>
                    <a:pt x="15251367" y="1838655"/>
                  </a:lnTo>
                  <a:lnTo>
                    <a:pt x="14662430" y="1838655"/>
                  </a:lnTo>
                  <a:lnTo>
                    <a:pt x="14662430" y="1247355"/>
                  </a:lnTo>
                  <a:lnTo>
                    <a:pt x="15251367" y="1247355"/>
                  </a:lnTo>
                  <a:lnTo>
                    <a:pt x="15251367" y="1225867"/>
                  </a:lnTo>
                  <a:lnTo>
                    <a:pt x="14662430" y="1225867"/>
                  </a:lnTo>
                  <a:lnTo>
                    <a:pt x="14662430" y="634428"/>
                  </a:lnTo>
                  <a:lnTo>
                    <a:pt x="15251367" y="634428"/>
                  </a:lnTo>
                  <a:lnTo>
                    <a:pt x="15251367" y="612927"/>
                  </a:lnTo>
                  <a:lnTo>
                    <a:pt x="14662430" y="612927"/>
                  </a:lnTo>
                  <a:lnTo>
                    <a:pt x="14662430" y="20332"/>
                  </a:lnTo>
                  <a:lnTo>
                    <a:pt x="15251367" y="20332"/>
                  </a:lnTo>
                  <a:lnTo>
                    <a:pt x="15251367" y="0"/>
                  </a:lnTo>
                  <a:lnTo>
                    <a:pt x="14640954" y="0"/>
                  </a:lnTo>
                  <a:lnTo>
                    <a:pt x="14640954" y="20332"/>
                  </a:lnTo>
                  <a:lnTo>
                    <a:pt x="14640954" y="612927"/>
                  </a:lnTo>
                  <a:lnTo>
                    <a:pt x="14640954" y="6119736"/>
                  </a:lnTo>
                  <a:lnTo>
                    <a:pt x="14052017" y="6119736"/>
                  </a:lnTo>
                  <a:lnTo>
                    <a:pt x="14052017" y="5537733"/>
                  </a:lnTo>
                  <a:lnTo>
                    <a:pt x="14640954" y="5537733"/>
                  </a:lnTo>
                  <a:lnTo>
                    <a:pt x="14640954" y="5516245"/>
                  </a:lnTo>
                  <a:lnTo>
                    <a:pt x="14052017" y="5516245"/>
                  </a:lnTo>
                  <a:lnTo>
                    <a:pt x="14052017" y="4924806"/>
                  </a:lnTo>
                  <a:lnTo>
                    <a:pt x="14640954" y="4924806"/>
                  </a:lnTo>
                  <a:lnTo>
                    <a:pt x="14640954" y="4903305"/>
                  </a:lnTo>
                  <a:lnTo>
                    <a:pt x="14052017" y="4903305"/>
                  </a:lnTo>
                  <a:lnTo>
                    <a:pt x="14052017" y="4311878"/>
                  </a:lnTo>
                  <a:lnTo>
                    <a:pt x="14640954" y="4311878"/>
                  </a:lnTo>
                  <a:lnTo>
                    <a:pt x="14640954" y="4290377"/>
                  </a:lnTo>
                  <a:lnTo>
                    <a:pt x="14052017" y="4290377"/>
                  </a:lnTo>
                  <a:lnTo>
                    <a:pt x="14052017" y="3698938"/>
                  </a:lnTo>
                  <a:lnTo>
                    <a:pt x="14640954" y="3698938"/>
                  </a:lnTo>
                  <a:lnTo>
                    <a:pt x="14640954" y="3677450"/>
                  </a:lnTo>
                  <a:lnTo>
                    <a:pt x="14052017" y="3677450"/>
                  </a:lnTo>
                  <a:lnTo>
                    <a:pt x="14052017" y="3086011"/>
                  </a:lnTo>
                  <a:lnTo>
                    <a:pt x="14640954" y="3086011"/>
                  </a:lnTo>
                  <a:lnTo>
                    <a:pt x="14640954" y="3064510"/>
                  </a:lnTo>
                  <a:lnTo>
                    <a:pt x="14052017" y="3064510"/>
                  </a:lnTo>
                  <a:lnTo>
                    <a:pt x="14052017" y="2473083"/>
                  </a:lnTo>
                  <a:lnTo>
                    <a:pt x="14640954" y="2473083"/>
                  </a:lnTo>
                  <a:lnTo>
                    <a:pt x="14640954" y="2451582"/>
                  </a:lnTo>
                  <a:lnTo>
                    <a:pt x="14052017" y="2451582"/>
                  </a:lnTo>
                  <a:lnTo>
                    <a:pt x="14052017" y="1860143"/>
                  </a:lnTo>
                  <a:lnTo>
                    <a:pt x="14640954" y="1860143"/>
                  </a:lnTo>
                  <a:lnTo>
                    <a:pt x="14640954" y="1838655"/>
                  </a:lnTo>
                  <a:lnTo>
                    <a:pt x="14052017" y="1838655"/>
                  </a:lnTo>
                  <a:lnTo>
                    <a:pt x="14052017" y="1247355"/>
                  </a:lnTo>
                  <a:lnTo>
                    <a:pt x="14640954" y="1247355"/>
                  </a:lnTo>
                  <a:lnTo>
                    <a:pt x="14640954" y="1225867"/>
                  </a:lnTo>
                  <a:lnTo>
                    <a:pt x="14052017" y="1225867"/>
                  </a:lnTo>
                  <a:lnTo>
                    <a:pt x="14052017" y="634428"/>
                  </a:lnTo>
                  <a:lnTo>
                    <a:pt x="14640954" y="634428"/>
                  </a:lnTo>
                  <a:lnTo>
                    <a:pt x="14640954" y="612927"/>
                  </a:lnTo>
                  <a:lnTo>
                    <a:pt x="14052017" y="612927"/>
                  </a:lnTo>
                  <a:lnTo>
                    <a:pt x="14052017" y="20332"/>
                  </a:lnTo>
                  <a:lnTo>
                    <a:pt x="14640954" y="20332"/>
                  </a:lnTo>
                  <a:lnTo>
                    <a:pt x="14640954" y="0"/>
                  </a:lnTo>
                  <a:lnTo>
                    <a:pt x="14030541" y="0"/>
                  </a:lnTo>
                  <a:lnTo>
                    <a:pt x="14030541" y="20332"/>
                  </a:lnTo>
                  <a:lnTo>
                    <a:pt x="14030541" y="612927"/>
                  </a:lnTo>
                  <a:lnTo>
                    <a:pt x="14030541" y="6119736"/>
                  </a:lnTo>
                  <a:lnTo>
                    <a:pt x="13441604" y="6119736"/>
                  </a:lnTo>
                  <a:lnTo>
                    <a:pt x="13441604" y="5537733"/>
                  </a:lnTo>
                  <a:lnTo>
                    <a:pt x="14030541" y="5537733"/>
                  </a:lnTo>
                  <a:lnTo>
                    <a:pt x="14030541" y="5516245"/>
                  </a:lnTo>
                  <a:lnTo>
                    <a:pt x="13441604" y="5516245"/>
                  </a:lnTo>
                  <a:lnTo>
                    <a:pt x="13441604" y="4924806"/>
                  </a:lnTo>
                  <a:lnTo>
                    <a:pt x="14030541" y="4924806"/>
                  </a:lnTo>
                  <a:lnTo>
                    <a:pt x="14030541" y="4903305"/>
                  </a:lnTo>
                  <a:lnTo>
                    <a:pt x="13441604" y="4903305"/>
                  </a:lnTo>
                  <a:lnTo>
                    <a:pt x="13441604" y="4311878"/>
                  </a:lnTo>
                  <a:lnTo>
                    <a:pt x="14030541" y="4311878"/>
                  </a:lnTo>
                  <a:lnTo>
                    <a:pt x="14030541" y="4290377"/>
                  </a:lnTo>
                  <a:lnTo>
                    <a:pt x="13441604" y="4290377"/>
                  </a:lnTo>
                  <a:lnTo>
                    <a:pt x="13441604" y="3698938"/>
                  </a:lnTo>
                  <a:lnTo>
                    <a:pt x="14030541" y="3698938"/>
                  </a:lnTo>
                  <a:lnTo>
                    <a:pt x="14030541" y="3677450"/>
                  </a:lnTo>
                  <a:lnTo>
                    <a:pt x="13441604" y="3677450"/>
                  </a:lnTo>
                  <a:lnTo>
                    <a:pt x="13441604" y="3086011"/>
                  </a:lnTo>
                  <a:lnTo>
                    <a:pt x="14030541" y="3086011"/>
                  </a:lnTo>
                  <a:lnTo>
                    <a:pt x="14030541" y="3064510"/>
                  </a:lnTo>
                  <a:lnTo>
                    <a:pt x="13441604" y="3064510"/>
                  </a:lnTo>
                  <a:lnTo>
                    <a:pt x="13441604" y="2473083"/>
                  </a:lnTo>
                  <a:lnTo>
                    <a:pt x="14030541" y="2473083"/>
                  </a:lnTo>
                  <a:lnTo>
                    <a:pt x="14030541" y="2451582"/>
                  </a:lnTo>
                  <a:lnTo>
                    <a:pt x="13441604" y="2451582"/>
                  </a:lnTo>
                  <a:lnTo>
                    <a:pt x="13441604" y="1860143"/>
                  </a:lnTo>
                  <a:lnTo>
                    <a:pt x="14030541" y="1860143"/>
                  </a:lnTo>
                  <a:lnTo>
                    <a:pt x="14030541" y="1838655"/>
                  </a:lnTo>
                  <a:lnTo>
                    <a:pt x="13441604" y="1838655"/>
                  </a:lnTo>
                  <a:lnTo>
                    <a:pt x="13441604" y="1247355"/>
                  </a:lnTo>
                  <a:lnTo>
                    <a:pt x="14030541" y="1247355"/>
                  </a:lnTo>
                  <a:lnTo>
                    <a:pt x="14030541" y="1225867"/>
                  </a:lnTo>
                  <a:lnTo>
                    <a:pt x="13441604" y="1225867"/>
                  </a:lnTo>
                  <a:lnTo>
                    <a:pt x="13441604" y="634428"/>
                  </a:lnTo>
                  <a:lnTo>
                    <a:pt x="14030541" y="634428"/>
                  </a:lnTo>
                  <a:lnTo>
                    <a:pt x="14030541" y="612927"/>
                  </a:lnTo>
                  <a:lnTo>
                    <a:pt x="13441604" y="612927"/>
                  </a:lnTo>
                  <a:lnTo>
                    <a:pt x="13441604" y="20332"/>
                  </a:lnTo>
                  <a:lnTo>
                    <a:pt x="14030541" y="20332"/>
                  </a:lnTo>
                  <a:lnTo>
                    <a:pt x="14030541" y="0"/>
                  </a:lnTo>
                  <a:lnTo>
                    <a:pt x="13420128" y="0"/>
                  </a:lnTo>
                  <a:lnTo>
                    <a:pt x="13420128" y="20332"/>
                  </a:lnTo>
                  <a:lnTo>
                    <a:pt x="13420128" y="612927"/>
                  </a:lnTo>
                  <a:lnTo>
                    <a:pt x="13420128" y="6119736"/>
                  </a:lnTo>
                  <a:lnTo>
                    <a:pt x="12831191" y="6119736"/>
                  </a:lnTo>
                  <a:lnTo>
                    <a:pt x="12831191" y="5537733"/>
                  </a:lnTo>
                  <a:lnTo>
                    <a:pt x="13420128" y="5537733"/>
                  </a:lnTo>
                  <a:lnTo>
                    <a:pt x="13420128" y="5516245"/>
                  </a:lnTo>
                  <a:lnTo>
                    <a:pt x="12831191" y="5516245"/>
                  </a:lnTo>
                  <a:lnTo>
                    <a:pt x="12831191" y="4924806"/>
                  </a:lnTo>
                  <a:lnTo>
                    <a:pt x="13420128" y="4924806"/>
                  </a:lnTo>
                  <a:lnTo>
                    <a:pt x="13420128" y="4903305"/>
                  </a:lnTo>
                  <a:lnTo>
                    <a:pt x="12831191" y="4903305"/>
                  </a:lnTo>
                  <a:lnTo>
                    <a:pt x="12831191" y="4311878"/>
                  </a:lnTo>
                  <a:lnTo>
                    <a:pt x="13420128" y="4311878"/>
                  </a:lnTo>
                  <a:lnTo>
                    <a:pt x="13420128" y="4290377"/>
                  </a:lnTo>
                  <a:lnTo>
                    <a:pt x="12831191" y="4290377"/>
                  </a:lnTo>
                  <a:lnTo>
                    <a:pt x="12831191" y="3698938"/>
                  </a:lnTo>
                  <a:lnTo>
                    <a:pt x="13420128" y="3698938"/>
                  </a:lnTo>
                  <a:lnTo>
                    <a:pt x="13420128" y="3677450"/>
                  </a:lnTo>
                  <a:lnTo>
                    <a:pt x="12831191" y="3677450"/>
                  </a:lnTo>
                  <a:lnTo>
                    <a:pt x="12831191" y="3086011"/>
                  </a:lnTo>
                  <a:lnTo>
                    <a:pt x="13420128" y="3086011"/>
                  </a:lnTo>
                  <a:lnTo>
                    <a:pt x="13420128" y="3064510"/>
                  </a:lnTo>
                  <a:lnTo>
                    <a:pt x="12831191" y="3064510"/>
                  </a:lnTo>
                  <a:lnTo>
                    <a:pt x="12831191" y="2473083"/>
                  </a:lnTo>
                  <a:lnTo>
                    <a:pt x="13420128" y="2473083"/>
                  </a:lnTo>
                  <a:lnTo>
                    <a:pt x="13420128" y="2451582"/>
                  </a:lnTo>
                  <a:lnTo>
                    <a:pt x="12831191" y="2451582"/>
                  </a:lnTo>
                  <a:lnTo>
                    <a:pt x="12831191" y="1860143"/>
                  </a:lnTo>
                  <a:lnTo>
                    <a:pt x="13420128" y="1860143"/>
                  </a:lnTo>
                  <a:lnTo>
                    <a:pt x="13420128" y="1838655"/>
                  </a:lnTo>
                  <a:lnTo>
                    <a:pt x="12831191" y="1838655"/>
                  </a:lnTo>
                  <a:lnTo>
                    <a:pt x="12831191" y="1247355"/>
                  </a:lnTo>
                  <a:lnTo>
                    <a:pt x="13420128" y="1247355"/>
                  </a:lnTo>
                  <a:lnTo>
                    <a:pt x="13420128" y="1225867"/>
                  </a:lnTo>
                  <a:lnTo>
                    <a:pt x="12831191" y="1225867"/>
                  </a:lnTo>
                  <a:lnTo>
                    <a:pt x="12831191" y="634428"/>
                  </a:lnTo>
                  <a:lnTo>
                    <a:pt x="13420128" y="634428"/>
                  </a:lnTo>
                  <a:lnTo>
                    <a:pt x="13420128" y="612927"/>
                  </a:lnTo>
                  <a:lnTo>
                    <a:pt x="12831191" y="612927"/>
                  </a:lnTo>
                  <a:lnTo>
                    <a:pt x="12831191" y="20332"/>
                  </a:lnTo>
                  <a:lnTo>
                    <a:pt x="13420128" y="20332"/>
                  </a:lnTo>
                  <a:lnTo>
                    <a:pt x="13420128" y="0"/>
                  </a:lnTo>
                  <a:lnTo>
                    <a:pt x="12809715" y="0"/>
                  </a:lnTo>
                  <a:lnTo>
                    <a:pt x="12809715" y="20332"/>
                  </a:lnTo>
                  <a:lnTo>
                    <a:pt x="12809715" y="612927"/>
                  </a:lnTo>
                  <a:lnTo>
                    <a:pt x="12809715" y="6119736"/>
                  </a:lnTo>
                  <a:lnTo>
                    <a:pt x="12219788" y="6119736"/>
                  </a:lnTo>
                  <a:lnTo>
                    <a:pt x="12219788" y="5537733"/>
                  </a:lnTo>
                  <a:lnTo>
                    <a:pt x="12809715" y="5537733"/>
                  </a:lnTo>
                  <a:lnTo>
                    <a:pt x="12809715" y="5516245"/>
                  </a:lnTo>
                  <a:lnTo>
                    <a:pt x="12219788" y="5516245"/>
                  </a:lnTo>
                  <a:lnTo>
                    <a:pt x="12219788" y="4924806"/>
                  </a:lnTo>
                  <a:lnTo>
                    <a:pt x="12809715" y="4924806"/>
                  </a:lnTo>
                  <a:lnTo>
                    <a:pt x="12809715" y="4903305"/>
                  </a:lnTo>
                  <a:lnTo>
                    <a:pt x="12219788" y="4903305"/>
                  </a:lnTo>
                  <a:lnTo>
                    <a:pt x="12219788" y="4311878"/>
                  </a:lnTo>
                  <a:lnTo>
                    <a:pt x="12809715" y="4311878"/>
                  </a:lnTo>
                  <a:lnTo>
                    <a:pt x="12809715" y="4290377"/>
                  </a:lnTo>
                  <a:lnTo>
                    <a:pt x="12219788" y="4290377"/>
                  </a:lnTo>
                  <a:lnTo>
                    <a:pt x="12219788" y="3698938"/>
                  </a:lnTo>
                  <a:lnTo>
                    <a:pt x="12809715" y="3698938"/>
                  </a:lnTo>
                  <a:lnTo>
                    <a:pt x="12809715" y="3677450"/>
                  </a:lnTo>
                  <a:lnTo>
                    <a:pt x="12219788" y="3677450"/>
                  </a:lnTo>
                  <a:lnTo>
                    <a:pt x="12219788" y="3086011"/>
                  </a:lnTo>
                  <a:lnTo>
                    <a:pt x="12809715" y="3086011"/>
                  </a:lnTo>
                  <a:lnTo>
                    <a:pt x="12809715" y="3064510"/>
                  </a:lnTo>
                  <a:lnTo>
                    <a:pt x="12219788" y="3064510"/>
                  </a:lnTo>
                  <a:lnTo>
                    <a:pt x="12219788" y="2473083"/>
                  </a:lnTo>
                  <a:lnTo>
                    <a:pt x="12809715" y="2473083"/>
                  </a:lnTo>
                  <a:lnTo>
                    <a:pt x="12809715" y="2451582"/>
                  </a:lnTo>
                  <a:lnTo>
                    <a:pt x="12219788" y="2451582"/>
                  </a:lnTo>
                  <a:lnTo>
                    <a:pt x="12219788" y="1860143"/>
                  </a:lnTo>
                  <a:lnTo>
                    <a:pt x="12809715" y="1860143"/>
                  </a:lnTo>
                  <a:lnTo>
                    <a:pt x="12809715" y="1838655"/>
                  </a:lnTo>
                  <a:lnTo>
                    <a:pt x="12219788" y="1838655"/>
                  </a:lnTo>
                  <a:lnTo>
                    <a:pt x="12219788" y="1247355"/>
                  </a:lnTo>
                  <a:lnTo>
                    <a:pt x="12809715" y="1247355"/>
                  </a:lnTo>
                  <a:lnTo>
                    <a:pt x="12809715" y="1225867"/>
                  </a:lnTo>
                  <a:lnTo>
                    <a:pt x="12219788" y="1225867"/>
                  </a:lnTo>
                  <a:lnTo>
                    <a:pt x="12219788" y="634428"/>
                  </a:lnTo>
                  <a:lnTo>
                    <a:pt x="12809715" y="634428"/>
                  </a:lnTo>
                  <a:lnTo>
                    <a:pt x="12809715" y="612927"/>
                  </a:lnTo>
                  <a:lnTo>
                    <a:pt x="12219788" y="612927"/>
                  </a:lnTo>
                  <a:lnTo>
                    <a:pt x="12219788" y="20332"/>
                  </a:lnTo>
                  <a:lnTo>
                    <a:pt x="12809715" y="20332"/>
                  </a:lnTo>
                  <a:lnTo>
                    <a:pt x="12809715" y="0"/>
                  </a:lnTo>
                  <a:lnTo>
                    <a:pt x="12199315" y="0"/>
                  </a:lnTo>
                  <a:lnTo>
                    <a:pt x="12199315" y="20332"/>
                  </a:lnTo>
                  <a:lnTo>
                    <a:pt x="12189117" y="20370"/>
                  </a:lnTo>
                  <a:lnTo>
                    <a:pt x="12189117" y="612927"/>
                  </a:lnTo>
                  <a:lnTo>
                    <a:pt x="12189117" y="634428"/>
                  </a:lnTo>
                  <a:lnTo>
                    <a:pt x="12189117" y="7957071"/>
                  </a:lnTo>
                  <a:lnTo>
                    <a:pt x="11588445" y="7957071"/>
                  </a:lnTo>
                  <a:lnTo>
                    <a:pt x="11588445" y="7365771"/>
                  </a:lnTo>
                  <a:lnTo>
                    <a:pt x="12189117" y="7365771"/>
                  </a:lnTo>
                  <a:lnTo>
                    <a:pt x="12189117" y="7344283"/>
                  </a:lnTo>
                  <a:lnTo>
                    <a:pt x="11588445" y="7344283"/>
                  </a:lnTo>
                  <a:lnTo>
                    <a:pt x="11588445" y="6752844"/>
                  </a:lnTo>
                  <a:lnTo>
                    <a:pt x="12189117" y="6752844"/>
                  </a:lnTo>
                  <a:lnTo>
                    <a:pt x="12189117" y="6731343"/>
                  </a:lnTo>
                  <a:lnTo>
                    <a:pt x="11588445" y="6731343"/>
                  </a:lnTo>
                  <a:lnTo>
                    <a:pt x="11588445" y="6150521"/>
                  </a:lnTo>
                  <a:lnTo>
                    <a:pt x="11588445" y="6140069"/>
                  </a:lnTo>
                  <a:lnTo>
                    <a:pt x="12189117" y="6140069"/>
                  </a:lnTo>
                  <a:lnTo>
                    <a:pt x="12189117" y="6118415"/>
                  </a:lnTo>
                  <a:lnTo>
                    <a:pt x="11588445" y="6118415"/>
                  </a:lnTo>
                  <a:lnTo>
                    <a:pt x="11588445" y="5537733"/>
                  </a:lnTo>
                  <a:lnTo>
                    <a:pt x="12189117" y="5537733"/>
                  </a:lnTo>
                  <a:lnTo>
                    <a:pt x="12189117" y="5516245"/>
                  </a:lnTo>
                  <a:lnTo>
                    <a:pt x="11588445" y="5516245"/>
                  </a:lnTo>
                  <a:lnTo>
                    <a:pt x="11588445" y="4924806"/>
                  </a:lnTo>
                  <a:lnTo>
                    <a:pt x="12189117" y="4924806"/>
                  </a:lnTo>
                  <a:lnTo>
                    <a:pt x="12189117" y="4903305"/>
                  </a:lnTo>
                  <a:lnTo>
                    <a:pt x="11588445" y="4903305"/>
                  </a:lnTo>
                  <a:lnTo>
                    <a:pt x="11588445" y="4311878"/>
                  </a:lnTo>
                  <a:lnTo>
                    <a:pt x="12189117" y="4311878"/>
                  </a:lnTo>
                  <a:lnTo>
                    <a:pt x="12189117" y="4290377"/>
                  </a:lnTo>
                  <a:lnTo>
                    <a:pt x="11588445" y="4290377"/>
                  </a:lnTo>
                  <a:lnTo>
                    <a:pt x="11588445" y="3698938"/>
                  </a:lnTo>
                  <a:lnTo>
                    <a:pt x="12189117" y="3698938"/>
                  </a:lnTo>
                  <a:lnTo>
                    <a:pt x="12189117" y="3677450"/>
                  </a:lnTo>
                  <a:lnTo>
                    <a:pt x="11588445" y="3677450"/>
                  </a:lnTo>
                  <a:lnTo>
                    <a:pt x="11588445" y="3086011"/>
                  </a:lnTo>
                  <a:lnTo>
                    <a:pt x="12189117" y="3086011"/>
                  </a:lnTo>
                  <a:lnTo>
                    <a:pt x="12189117" y="3064510"/>
                  </a:lnTo>
                  <a:lnTo>
                    <a:pt x="11588445" y="3064510"/>
                  </a:lnTo>
                  <a:lnTo>
                    <a:pt x="11588445" y="2473083"/>
                  </a:lnTo>
                  <a:lnTo>
                    <a:pt x="12189117" y="2473083"/>
                  </a:lnTo>
                  <a:lnTo>
                    <a:pt x="12189117" y="2451582"/>
                  </a:lnTo>
                  <a:lnTo>
                    <a:pt x="11588445" y="2451582"/>
                  </a:lnTo>
                  <a:lnTo>
                    <a:pt x="11588445" y="1860143"/>
                  </a:lnTo>
                  <a:lnTo>
                    <a:pt x="12189117" y="1860143"/>
                  </a:lnTo>
                  <a:lnTo>
                    <a:pt x="12189117" y="1838655"/>
                  </a:lnTo>
                  <a:lnTo>
                    <a:pt x="11588445" y="1838655"/>
                  </a:lnTo>
                  <a:lnTo>
                    <a:pt x="11588445" y="1247355"/>
                  </a:lnTo>
                  <a:lnTo>
                    <a:pt x="12189117" y="1247355"/>
                  </a:lnTo>
                  <a:lnTo>
                    <a:pt x="12189117" y="1225867"/>
                  </a:lnTo>
                  <a:lnTo>
                    <a:pt x="11588445" y="1225867"/>
                  </a:lnTo>
                  <a:lnTo>
                    <a:pt x="11588445" y="634428"/>
                  </a:lnTo>
                  <a:lnTo>
                    <a:pt x="12189117" y="634428"/>
                  </a:lnTo>
                  <a:lnTo>
                    <a:pt x="12189117" y="612927"/>
                  </a:lnTo>
                  <a:lnTo>
                    <a:pt x="11588445" y="612927"/>
                  </a:lnTo>
                  <a:lnTo>
                    <a:pt x="11588445" y="10744"/>
                  </a:lnTo>
                  <a:lnTo>
                    <a:pt x="11566982" y="10744"/>
                  </a:lnTo>
                  <a:lnTo>
                    <a:pt x="11566982" y="612927"/>
                  </a:lnTo>
                  <a:lnTo>
                    <a:pt x="11566982" y="634428"/>
                  </a:lnTo>
                  <a:lnTo>
                    <a:pt x="11566982" y="7957071"/>
                  </a:lnTo>
                  <a:lnTo>
                    <a:pt x="10977893" y="7957071"/>
                  </a:lnTo>
                  <a:lnTo>
                    <a:pt x="10977893" y="7365771"/>
                  </a:lnTo>
                  <a:lnTo>
                    <a:pt x="11566982" y="7365771"/>
                  </a:lnTo>
                  <a:lnTo>
                    <a:pt x="11566982" y="7344283"/>
                  </a:lnTo>
                  <a:lnTo>
                    <a:pt x="10977893" y="7344283"/>
                  </a:lnTo>
                  <a:lnTo>
                    <a:pt x="10977893" y="6752844"/>
                  </a:lnTo>
                  <a:lnTo>
                    <a:pt x="11566982" y="6752844"/>
                  </a:lnTo>
                  <a:lnTo>
                    <a:pt x="11566982" y="6731343"/>
                  </a:lnTo>
                  <a:lnTo>
                    <a:pt x="10977893" y="6731343"/>
                  </a:lnTo>
                  <a:lnTo>
                    <a:pt x="10977893" y="6150521"/>
                  </a:lnTo>
                  <a:lnTo>
                    <a:pt x="10977893" y="6140069"/>
                  </a:lnTo>
                  <a:lnTo>
                    <a:pt x="11566982" y="6140069"/>
                  </a:lnTo>
                  <a:lnTo>
                    <a:pt x="11566982" y="6118415"/>
                  </a:lnTo>
                  <a:lnTo>
                    <a:pt x="10977893" y="6118415"/>
                  </a:lnTo>
                  <a:lnTo>
                    <a:pt x="10977893" y="5537733"/>
                  </a:lnTo>
                  <a:lnTo>
                    <a:pt x="11566982" y="5537733"/>
                  </a:lnTo>
                  <a:lnTo>
                    <a:pt x="11566982" y="5516245"/>
                  </a:lnTo>
                  <a:lnTo>
                    <a:pt x="10977893" y="5516245"/>
                  </a:lnTo>
                  <a:lnTo>
                    <a:pt x="10977893" y="4924806"/>
                  </a:lnTo>
                  <a:lnTo>
                    <a:pt x="11566982" y="4924806"/>
                  </a:lnTo>
                  <a:lnTo>
                    <a:pt x="11566982" y="4903305"/>
                  </a:lnTo>
                  <a:lnTo>
                    <a:pt x="10977893" y="4903305"/>
                  </a:lnTo>
                  <a:lnTo>
                    <a:pt x="10977893" y="4311878"/>
                  </a:lnTo>
                  <a:lnTo>
                    <a:pt x="11566982" y="4311878"/>
                  </a:lnTo>
                  <a:lnTo>
                    <a:pt x="11566982" y="4290377"/>
                  </a:lnTo>
                  <a:lnTo>
                    <a:pt x="10977893" y="4290377"/>
                  </a:lnTo>
                  <a:lnTo>
                    <a:pt x="10977893" y="3698938"/>
                  </a:lnTo>
                  <a:lnTo>
                    <a:pt x="11566982" y="3698938"/>
                  </a:lnTo>
                  <a:lnTo>
                    <a:pt x="11566982" y="3677450"/>
                  </a:lnTo>
                  <a:lnTo>
                    <a:pt x="10977893" y="3677450"/>
                  </a:lnTo>
                  <a:lnTo>
                    <a:pt x="10977893" y="3086011"/>
                  </a:lnTo>
                  <a:lnTo>
                    <a:pt x="11566982" y="3086011"/>
                  </a:lnTo>
                  <a:lnTo>
                    <a:pt x="11566982" y="3064510"/>
                  </a:lnTo>
                  <a:lnTo>
                    <a:pt x="10977893" y="3064510"/>
                  </a:lnTo>
                  <a:lnTo>
                    <a:pt x="10977893" y="2473083"/>
                  </a:lnTo>
                  <a:lnTo>
                    <a:pt x="11566982" y="2473083"/>
                  </a:lnTo>
                  <a:lnTo>
                    <a:pt x="11566982" y="2451582"/>
                  </a:lnTo>
                  <a:lnTo>
                    <a:pt x="10977893" y="2451582"/>
                  </a:lnTo>
                  <a:lnTo>
                    <a:pt x="10977893" y="1860143"/>
                  </a:lnTo>
                  <a:lnTo>
                    <a:pt x="11566982" y="1860143"/>
                  </a:lnTo>
                  <a:lnTo>
                    <a:pt x="11566982" y="1838655"/>
                  </a:lnTo>
                  <a:lnTo>
                    <a:pt x="10977893" y="1838655"/>
                  </a:lnTo>
                  <a:lnTo>
                    <a:pt x="10977893" y="1247355"/>
                  </a:lnTo>
                  <a:lnTo>
                    <a:pt x="11566982" y="1247355"/>
                  </a:lnTo>
                  <a:lnTo>
                    <a:pt x="11566982" y="1225867"/>
                  </a:lnTo>
                  <a:lnTo>
                    <a:pt x="10977893" y="1225867"/>
                  </a:lnTo>
                  <a:lnTo>
                    <a:pt x="10977893" y="634428"/>
                  </a:lnTo>
                  <a:lnTo>
                    <a:pt x="11566982" y="634428"/>
                  </a:lnTo>
                  <a:lnTo>
                    <a:pt x="11566982" y="612927"/>
                  </a:lnTo>
                  <a:lnTo>
                    <a:pt x="10977893" y="612927"/>
                  </a:lnTo>
                  <a:lnTo>
                    <a:pt x="10977893" y="10744"/>
                  </a:lnTo>
                  <a:lnTo>
                    <a:pt x="10956430" y="10744"/>
                  </a:lnTo>
                  <a:lnTo>
                    <a:pt x="10956430" y="612927"/>
                  </a:lnTo>
                  <a:lnTo>
                    <a:pt x="10956430" y="634428"/>
                  </a:lnTo>
                  <a:lnTo>
                    <a:pt x="10956430" y="7957071"/>
                  </a:lnTo>
                  <a:lnTo>
                    <a:pt x="10367493" y="7957071"/>
                  </a:lnTo>
                  <a:lnTo>
                    <a:pt x="10367493" y="7365771"/>
                  </a:lnTo>
                  <a:lnTo>
                    <a:pt x="10956430" y="7365771"/>
                  </a:lnTo>
                  <a:lnTo>
                    <a:pt x="10956430" y="7344283"/>
                  </a:lnTo>
                  <a:lnTo>
                    <a:pt x="10367493" y="7344283"/>
                  </a:lnTo>
                  <a:lnTo>
                    <a:pt x="10367493" y="6752844"/>
                  </a:lnTo>
                  <a:lnTo>
                    <a:pt x="10956430" y="6752844"/>
                  </a:lnTo>
                  <a:lnTo>
                    <a:pt x="10956430" y="6731343"/>
                  </a:lnTo>
                  <a:lnTo>
                    <a:pt x="10367493" y="6731343"/>
                  </a:lnTo>
                  <a:lnTo>
                    <a:pt x="10367493" y="6150521"/>
                  </a:lnTo>
                  <a:lnTo>
                    <a:pt x="10367493" y="6140069"/>
                  </a:lnTo>
                  <a:lnTo>
                    <a:pt x="10956430" y="6140069"/>
                  </a:lnTo>
                  <a:lnTo>
                    <a:pt x="10956430" y="6118415"/>
                  </a:lnTo>
                  <a:lnTo>
                    <a:pt x="10367493" y="6118415"/>
                  </a:lnTo>
                  <a:lnTo>
                    <a:pt x="10367493" y="5537733"/>
                  </a:lnTo>
                  <a:lnTo>
                    <a:pt x="10956430" y="5537733"/>
                  </a:lnTo>
                  <a:lnTo>
                    <a:pt x="10956430" y="5516245"/>
                  </a:lnTo>
                  <a:lnTo>
                    <a:pt x="10367493" y="5516245"/>
                  </a:lnTo>
                  <a:lnTo>
                    <a:pt x="10367493" y="4924806"/>
                  </a:lnTo>
                  <a:lnTo>
                    <a:pt x="10956430" y="4924806"/>
                  </a:lnTo>
                  <a:lnTo>
                    <a:pt x="10956430" y="4903305"/>
                  </a:lnTo>
                  <a:lnTo>
                    <a:pt x="10367493" y="4903305"/>
                  </a:lnTo>
                  <a:lnTo>
                    <a:pt x="10367493" y="4311878"/>
                  </a:lnTo>
                  <a:lnTo>
                    <a:pt x="10956430" y="4311878"/>
                  </a:lnTo>
                  <a:lnTo>
                    <a:pt x="10956430" y="4290377"/>
                  </a:lnTo>
                  <a:lnTo>
                    <a:pt x="10367493" y="4290377"/>
                  </a:lnTo>
                  <a:lnTo>
                    <a:pt x="10367493" y="3698938"/>
                  </a:lnTo>
                  <a:lnTo>
                    <a:pt x="10956430" y="3698938"/>
                  </a:lnTo>
                  <a:lnTo>
                    <a:pt x="10956430" y="3677450"/>
                  </a:lnTo>
                  <a:lnTo>
                    <a:pt x="10367493" y="3677450"/>
                  </a:lnTo>
                  <a:lnTo>
                    <a:pt x="10367493" y="3086011"/>
                  </a:lnTo>
                  <a:lnTo>
                    <a:pt x="10956430" y="3086011"/>
                  </a:lnTo>
                  <a:lnTo>
                    <a:pt x="10956430" y="3064510"/>
                  </a:lnTo>
                  <a:lnTo>
                    <a:pt x="10367493" y="3064510"/>
                  </a:lnTo>
                  <a:lnTo>
                    <a:pt x="10367493" y="2473083"/>
                  </a:lnTo>
                  <a:lnTo>
                    <a:pt x="10956430" y="2473083"/>
                  </a:lnTo>
                  <a:lnTo>
                    <a:pt x="10956430" y="2451582"/>
                  </a:lnTo>
                  <a:lnTo>
                    <a:pt x="10367493" y="2451582"/>
                  </a:lnTo>
                  <a:lnTo>
                    <a:pt x="10367493" y="1860143"/>
                  </a:lnTo>
                  <a:lnTo>
                    <a:pt x="10956430" y="1860143"/>
                  </a:lnTo>
                  <a:lnTo>
                    <a:pt x="10956430" y="1838655"/>
                  </a:lnTo>
                  <a:lnTo>
                    <a:pt x="10367493" y="1838655"/>
                  </a:lnTo>
                  <a:lnTo>
                    <a:pt x="10367493" y="1247355"/>
                  </a:lnTo>
                  <a:lnTo>
                    <a:pt x="10956430" y="1247355"/>
                  </a:lnTo>
                  <a:lnTo>
                    <a:pt x="10956430" y="1225867"/>
                  </a:lnTo>
                  <a:lnTo>
                    <a:pt x="10367493" y="1225867"/>
                  </a:lnTo>
                  <a:lnTo>
                    <a:pt x="10367493" y="634428"/>
                  </a:lnTo>
                  <a:lnTo>
                    <a:pt x="10956430" y="634428"/>
                  </a:lnTo>
                  <a:lnTo>
                    <a:pt x="10956430" y="612927"/>
                  </a:lnTo>
                  <a:lnTo>
                    <a:pt x="10367493" y="612927"/>
                  </a:lnTo>
                  <a:lnTo>
                    <a:pt x="10367493" y="10744"/>
                  </a:lnTo>
                  <a:lnTo>
                    <a:pt x="10346017" y="10744"/>
                  </a:lnTo>
                  <a:lnTo>
                    <a:pt x="10346017" y="612927"/>
                  </a:lnTo>
                  <a:lnTo>
                    <a:pt x="10346017" y="634428"/>
                  </a:lnTo>
                  <a:lnTo>
                    <a:pt x="10346017" y="7957071"/>
                  </a:lnTo>
                  <a:lnTo>
                    <a:pt x="9757219" y="7957071"/>
                  </a:lnTo>
                  <a:lnTo>
                    <a:pt x="9757219" y="7365771"/>
                  </a:lnTo>
                  <a:lnTo>
                    <a:pt x="10346017" y="7365771"/>
                  </a:lnTo>
                  <a:lnTo>
                    <a:pt x="10346017" y="7344283"/>
                  </a:lnTo>
                  <a:lnTo>
                    <a:pt x="9757219" y="7344283"/>
                  </a:lnTo>
                  <a:lnTo>
                    <a:pt x="9757219" y="6752844"/>
                  </a:lnTo>
                  <a:lnTo>
                    <a:pt x="10346017" y="6752844"/>
                  </a:lnTo>
                  <a:lnTo>
                    <a:pt x="10346017" y="6731343"/>
                  </a:lnTo>
                  <a:lnTo>
                    <a:pt x="9757219" y="6731343"/>
                  </a:lnTo>
                  <a:lnTo>
                    <a:pt x="9757219" y="6150521"/>
                  </a:lnTo>
                  <a:lnTo>
                    <a:pt x="9757219" y="6140069"/>
                  </a:lnTo>
                  <a:lnTo>
                    <a:pt x="10346017" y="6140069"/>
                  </a:lnTo>
                  <a:lnTo>
                    <a:pt x="10346017" y="6118415"/>
                  </a:lnTo>
                  <a:lnTo>
                    <a:pt x="9757219" y="6118415"/>
                  </a:lnTo>
                  <a:lnTo>
                    <a:pt x="9757219" y="5537733"/>
                  </a:lnTo>
                  <a:lnTo>
                    <a:pt x="10346017" y="5537733"/>
                  </a:lnTo>
                  <a:lnTo>
                    <a:pt x="10346017" y="5516245"/>
                  </a:lnTo>
                  <a:lnTo>
                    <a:pt x="9757219" y="5516245"/>
                  </a:lnTo>
                  <a:lnTo>
                    <a:pt x="9757219" y="4924806"/>
                  </a:lnTo>
                  <a:lnTo>
                    <a:pt x="10346017" y="4924806"/>
                  </a:lnTo>
                  <a:lnTo>
                    <a:pt x="10346017" y="4903305"/>
                  </a:lnTo>
                  <a:lnTo>
                    <a:pt x="9757219" y="4903305"/>
                  </a:lnTo>
                  <a:lnTo>
                    <a:pt x="9757219" y="4311878"/>
                  </a:lnTo>
                  <a:lnTo>
                    <a:pt x="10346017" y="4311878"/>
                  </a:lnTo>
                  <a:lnTo>
                    <a:pt x="10346017" y="4290377"/>
                  </a:lnTo>
                  <a:lnTo>
                    <a:pt x="9757219" y="4290377"/>
                  </a:lnTo>
                  <a:lnTo>
                    <a:pt x="9757219" y="3698938"/>
                  </a:lnTo>
                  <a:lnTo>
                    <a:pt x="10346017" y="3698938"/>
                  </a:lnTo>
                  <a:lnTo>
                    <a:pt x="10346017" y="3677450"/>
                  </a:lnTo>
                  <a:lnTo>
                    <a:pt x="9757219" y="3677450"/>
                  </a:lnTo>
                  <a:lnTo>
                    <a:pt x="9757219" y="3086011"/>
                  </a:lnTo>
                  <a:lnTo>
                    <a:pt x="10346017" y="3086011"/>
                  </a:lnTo>
                  <a:lnTo>
                    <a:pt x="10346017" y="3064510"/>
                  </a:lnTo>
                  <a:lnTo>
                    <a:pt x="9757219" y="3064510"/>
                  </a:lnTo>
                  <a:lnTo>
                    <a:pt x="9757219" y="2473083"/>
                  </a:lnTo>
                  <a:lnTo>
                    <a:pt x="10346017" y="2473083"/>
                  </a:lnTo>
                  <a:lnTo>
                    <a:pt x="10346017" y="2451582"/>
                  </a:lnTo>
                  <a:lnTo>
                    <a:pt x="9757219" y="2451582"/>
                  </a:lnTo>
                  <a:lnTo>
                    <a:pt x="9757219" y="1860143"/>
                  </a:lnTo>
                  <a:lnTo>
                    <a:pt x="10346017" y="1860143"/>
                  </a:lnTo>
                  <a:lnTo>
                    <a:pt x="10346017" y="1838655"/>
                  </a:lnTo>
                  <a:lnTo>
                    <a:pt x="9757219" y="1838655"/>
                  </a:lnTo>
                  <a:lnTo>
                    <a:pt x="9757219" y="1247355"/>
                  </a:lnTo>
                  <a:lnTo>
                    <a:pt x="10346017" y="1247355"/>
                  </a:lnTo>
                  <a:lnTo>
                    <a:pt x="10346017" y="1225867"/>
                  </a:lnTo>
                  <a:lnTo>
                    <a:pt x="9757219" y="1225867"/>
                  </a:lnTo>
                  <a:lnTo>
                    <a:pt x="9757219" y="634428"/>
                  </a:lnTo>
                  <a:lnTo>
                    <a:pt x="10346017" y="634428"/>
                  </a:lnTo>
                  <a:lnTo>
                    <a:pt x="10346017" y="612927"/>
                  </a:lnTo>
                  <a:lnTo>
                    <a:pt x="9757219" y="612927"/>
                  </a:lnTo>
                  <a:lnTo>
                    <a:pt x="9757219" y="10744"/>
                  </a:lnTo>
                  <a:lnTo>
                    <a:pt x="9735744" y="10744"/>
                  </a:lnTo>
                  <a:lnTo>
                    <a:pt x="9735744" y="612927"/>
                  </a:lnTo>
                  <a:lnTo>
                    <a:pt x="9735744" y="634428"/>
                  </a:lnTo>
                  <a:lnTo>
                    <a:pt x="9735744" y="7957071"/>
                  </a:lnTo>
                  <a:lnTo>
                    <a:pt x="9146667" y="7957071"/>
                  </a:lnTo>
                  <a:lnTo>
                    <a:pt x="9146667" y="7365771"/>
                  </a:lnTo>
                  <a:lnTo>
                    <a:pt x="9735744" y="7365771"/>
                  </a:lnTo>
                  <a:lnTo>
                    <a:pt x="9735744" y="7344283"/>
                  </a:lnTo>
                  <a:lnTo>
                    <a:pt x="9146667" y="7344283"/>
                  </a:lnTo>
                  <a:lnTo>
                    <a:pt x="9146667" y="6752844"/>
                  </a:lnTo>
                  <a:lnTo>
                    <a:pt x="9735744" y="6752844"/>
                  </a:lnTo>
                  <a:lnTo>
                    <a:pt x="9735744" y="6731343"/>
                  </a:lnTo>
                  <a:lnTo>
                    <a:pt x="9146667" y="6731343"/>
                  </a:lnTo>
                  <a:lnTo>
                    <a:pt x="9146667" y="6150521"/>
                  </a:lnTo>
                  <a:lnTo>
                    <a:pt x="9146667" y="6140069"/>
                  </a:lnTo>
                  <a:lnTo>
                    <a:pt x="9735744" y="6140069"/>
                  </a:lnTo>
                  <a:lnTo>
                    <a:pt x="9735744" y="6118415"/>
                  </a:lnTo>
                  <a:lnTo>
                    <a:pt x="9146667" y="6118415"/>
                  </a:lnTo>
                  <a:lnTo>
                    <a:pt x="9146667" y="5537733"/>
                  </a:lnTo>
                  <a:lnTo>
                    <a:pt x="9735744" y="5537733"/>
                  </a:lnTo>
                  <a:lnTo>
                    <a:pt x="9735744" y="5516245"/>
                  </a:lnTo>
                  <a:lnTo>
                    <a:pt x="9146667" y="5516245"/>
                  </a:lnTo>
                  <a:lnTo>
                    <a:pt x="9146667" y="4924806"/>
                  </a:lnTo>
                  <a:lnTo>
                    <a:pt x="9735744" y="4924806"/>
                  </a:lnTo>
                  <a:lnTo>
                    <a:pt x="9735744" y="4903305"/>
                  </a:lnTo>
                  <a:lnTo>
                    <a:pt x="9146667" y="4903305"/>
                  </a:lnTo>
                  <a:lnTo>
                    <a:pt x="9146667" y="4311878"/>
                  </a:lnTo>
                  <a:lnTo>
                    <a:pt x="9735744" y="4311878"/>
                  </a:lnTo>
                  <a:lnTo>
                    <a:pt x="9735744" y="4290377"/>
                  </a:lnTo>
                  <a:lnTo>
                    <a:pt x="9146667" y="4290377"/>
                  </a:lnTo>
                  <a:lnTo>
                    <a:pt x="9146667" y="3698938"/>
                  </a:lnTo>
                  <a:lnTo>
                    <a:pt x="9735744" y="3698938"/>
                  </a:lnTo>
                  <a:lnTo>
                    <a:pt x="9735744" y="3677450"/>
                  </a:lnTo>
                  <a:lnTo>
                    <a:pt x="9146667" y="3677450"/>
                  </a:lnTo>
                  <a:lnTo>
                    <a:pt x="9146667" y="3086011"/>
                  </a:lnTo>
                  <a:lnTo>
                    <a:pt x="9735744" y="3086011"/>
                  </a:lnTo>
                  <a:lnTo>
                    <a:pt x="9735744" y="3064510"/>
                  </a:lnTo>
                  <a:lnTo>
                    <a:pt x="9146667" y="3064510"/>
                  </a:lnTo>
                  <a:lnTo>
                    <a:pt x="9146667" y="2473083"/>
                  </a:lnTo>
                  <a:lnTo>
                    <a:pt x="9735744" y="2473083"/>
                  </a:lnTo>
                  <a:lnTo>
                    <a:pt x="9735744" y="2451582"/>
                  </a:lnTo>
                  <a:lnTo>
                    <a:pt x="9146667" y="2451582"/>
                  </a:lnTo>
                  <a:lnTo>
                    <a:pt x="9146667" y="1860143"/>
                  </a:lnTo>
                  <a:lnTo>
                    <a:pt x="9735744" y="1860143"/>
                  </a:lnTo>
                  <a:lnTo>
                    <a:pt x="9735744" y="1838655"/>
                  </a:lnTo>
                  <a:lnTo>
                    <a:pt x="9146667" y="1838655"/>
                  </a:lnTo>
                  <a:lnTo>
                    <a:pt x="9146667" y="1247355"/>
                  </a:lnTo>
                  <a:lnTo>
                    <a:pt x="9735744" y="1247355"/>
                  </a:lnTo>
                  <a:lnTo>
                    <a:pt x="9735744" y="1225867"/>
                  </a:lnTo>
                  <a:lnTo>
                    <a:pt x="9146667" y="1225867"/>
                  </a:lnTo>
                  <a:lnTo>
                    <a:pt x="9146667" y="634428"/>
                  </a:lnTo>
                  <a:lnTo>
                    <a:pt x="9735744" y="634428"/>
                  </a:lnTo>
                  <a:lnTo>
                    <a:pt x="9735744" y="612927"/>
                  </a:lnTo>
                  <a:lnTo>
                    <a:pt x="9146667" y="612927"/>
                  </a:lnTo>
                  <a:lnTo>
                    <a:pt x="9146667" y="10744"/>
                  </a:lnTo>
                  <a:lnTo>
                    <a:pt x="9125191" y="10744"/>
                  </a:lnTo>
                  <a:lnTo>
                    <a:pt x="9125191" y="612927"/>
                  </a:lnTo>
                  <a:lnTo>
                    <a:pt x="9113444" y="612927"/>
                  </a:lnTo>
                  <a:lnTo>
                    <a:pt x="9113444" y="634428"/>
                  </a:lnTo>
                  <a:lnTo>
                    <a:pt x="9125191" y="634428"/>
                  </a:lnTo>
                  <a:lnTo>
                    <a:pt x="9125191" y="1225867"/>
                  </a:lnTo>
                  <a:lnTo>
                    <a:pt x="9113444" y="1225867"/>
                  </a:lnTo>
                  <a:lnTo>
                    <a:pt x="9113444" y="1247355"/>
                  </a:lnTo>
                  <a:lnTo>
                    <a:pt x="9125191" y="1247355"/>
                  </a:lnTo>
                  <a:lnTo>
                    <a:pt x="9125191" y="1838655"/>
                  </a:lnTo>
                  <a:lnTo>
                    <a:pt x="9113444" y="1838655"/>
                  </a:lnTo>
                  <a:lnTo>
                    <a:pt x="9113444" y="1860143"/>
                  </a:lnTo>
                  <a:lnTo>
                    <a:pt x="9125191" y="1860143"/>
                  </a:lnTo>
                  <a:lnTo>
                    <a:pt x="9125191" y="2451582"/>
                  </a:lnTo>
                  <a:lnTo>
                    <a:pt x="9125191" y="7957071"/>
                  </a:lnTo>
                  <a:lnTo>
                    <a:pt x="8536254" y="7957071"/>
                  </a:lnTo>
                  <a:lnTo>
                    <a:pt x="8536254" y="7365771"/>
                  </a:lnTo>
                  <a:lnTo>
                    <a:pt x="9125191" y="7365771"/>
                  </a:lnTo>
                  <a:lnTo>
                    <a:pt x="9125191" y="7344283"/>
                  </a:lnTo>
                  <a:lnTo>
                    <a:pt x="8536254" y="7344283"/>
                  </a:lnTo>
                  <a:lnTo>
                    <a:pt x="8536254" y="6752844"/>
                  </a:lnTo>
                  <a:lnTo>
                    <a:pt x="9125191" y="6752844"/>
                  </a:lnTo>
                  <a:lnTo>
                    <a:pt x="9125191" y="6731343"/>
                  </a:lnTo>
                  <a:lnTo>
                    <a:pt x="8536254" y="6731343"/>
                  </a:lnTo>
                  <a:lnTo>
                    <a:pt x="8536254" y="6150521"/>
                  </a:lnTo>
                  <a:lnTo>
                    <a:pt x="8536254" y="6140069"/>
                  </a:lnTo>
                  <a:lnTo>
                    <a:pt x="9125191" y="6140069"/>
                  </a:lnTo>
                  <a:lnTo>
                    <a:pt x="9125191" y="6118415"/>
                  </a:lnTo>
                  <a:lnTo>
                    <a:pt x="8536254" y="6118415"/>
                  </a:lnTo>
                  <a:lnTo>
                    <a:pt x="8536254" y="5537733"/>
                  </a:lnTo>
                  <a:lnTo>
                    <a:pt x="9125191" y="5537733"/>
                  </a:lnTo>
                  <a:lnTo>
                    <a:pt x="9125191" y="5516245"/>
                  </a:lnTo>
                  <a:lnTo>
                    <a:pt x="8536254" y="5516245"/>
                  </a:lnTo>
                  <a:lnTo>
                    <a:pt x="8536254" y="4924806"/>
                  </a:lnTo>
                  <a:lnTo>
                    <a:pt x="9125191" y="4924806"/>
                  </a:lnTo>
                  <a:lnTo>
                    <a:pt x="9125191" y="4903305"/>
                  </a:lnTo>
                  <a:lnTo>
                    <a:pt x="8536254" y="4903305"/>
                  </a:lnTo>
                  <a:lnTo>
                    <a:pt x="8536254" y="4311878"/>
                  </a:lnTo>
                  <a:lnTo>
                    <a:pt x="9125191" y="4311878"/>
                  </a:lnTo>
                  <a:lnTo>
                    <a:pt x="9125191" y="4290377"/>
                  </a:lnTo>
                  <a:lnTo>
                    <a:pt x="8536254" y="4290377"/>
                  </a:lnTo>
                  <a:lnTo>
                    <a:pt x="8536254" y="3698938"/>
                  </a:lnTo>
                  <a:lnTo>
                    <a:pt x="9125191" y="3698938"/>
                  </a:lnTo>
                  <a:lnTo>
                    <a:pt x="9125191" y="3677450"/>
                  </a:lnTo>
                  <a:lnTo>
                    <a:pt x="8536254" y="3677450"/>
                  </a:lnTo>
                  <a:lnTo>
                    <a:pt x="8536254" y="3086011"/>
                  </a:lnTo>
                  <a:lnTo>
                    <a:pt x="9125191" y="3086011"/>
                  </a:lnTo>
                  <a:lnTo>
                    <a:pt x="9125191" y="3064510"/>
                  </a:lnTo>
                  <a:lnTo>
                    <a:pt x="8536254" y="3064510"/>
                  </a:lnTo>
                  <a:lnTo>
                    <a:pt x="8536254" y="2473083"/>
                  </a:lnTo>
                  <a:lnTo>
                    <a:pt x="9125191" y="2473083"/>
                  </a:lnTo>
                  <a:lnTo>
                    <a:pt x="9125191" y="2451582"/>
                  </a:lnTo>
                  <a:lnTo>
                    <a:pt x="8536254" y="2451582"/>
                  </a:lnTo>
                  <a:lnTo>
                    <a:pt x="8536254" y="2434526"/>
                  </a:lnTo>
                  <a:lnTo>
                    <a:pt x="8514778" y="2434526"/>
                  </a:lnTo>
                  <a:lnTo>
                    <a:pt x="8514778" y="2451582"/>
                  </a:lnTo>
                  <a:lnTo>
                    <a:pt x="8514778" y="2473083"/>
                  </a:lnTo>
                  <a:lnTo>
                    <a:pt x="8514778" y="7957071"/>
                  </a:lnTo>
                  <a:lnTo>
                    <a:pt x="6093612" y="7957071"/>
                  </a:lnTo>
                  <a:lnTo>
                    <a:pt x="6093612" y="7365771"/>
                  </a:lnTo>
                  <a:lnTo>
                    <a:pt x="8514778" y="7365771"/>
                  </a:lnTo>
                  <a:lnTo>
                    <a:pt x="8514778" y="7344283"/>
                  </a:lnTo>
                  <a:lnTo>
                    <a:pt x="6093612" y="7344283"/>
                  </a:lnTo>
                  <a:lnTo>
                    <a:pt x="6093612" y="6752844"/>
                  </a:lnTo>
                  <a:lnTo>
                    <a:pt x="8514778" y="6752844"/>
                  </a:lnTo>
                  <a:lnTo>
                    <a:pt x="8514778" y="6731343"/>
                  </a:lnTo>
                  <a:lnTo>
                    <a:pt x="6093612" y="6731343"/>
                  </a:lnTo>
                  <a:lnTo>
                    <a:pt x="6093612" y="6140069"/>
                  </a:lnTo>
                  <a:lnTo>
                    <a:pt x="6683540" y="6140069"/>
                  </a:lnTo>
                  <a:lnTo>
                    <a:pt x="6683540" y="6150521"/>
                  </a:lnTo>
                  <a:lnTo>
                    <a:pt x="6705016" y="6150521"/>
                  </a:lnTo>
                  <a:lnTo>
                    <a:pt x="6705016" y="6140069"/>
                  </a:lnTo>
                  <a:lnTo>
                    <a:pt x="7293953" y="6140069"/>
                  </a:lnTo>
                  <a:lnTo>
                    <a:pt x="7293953" y="6150521"/>
                  </a:lnTo>
                  <a:lnTo>
                    <a:pt x="7315428" y="6150521"/>
                  </a:lnTo>
                  <a:lnTo>
                    <a:pt x="7315428" y="6140069"/>
                  </a:lnTo>
                  <a:lnTo>
                    <a:pt x="7904366" y="6140069"/>
                  </a:lnTo>
                  <a:lnTo>
                    <a:pt x="7904366" y="6150521"/>
                  </a:lnTo>
                  <a:lnTo>
                    <a:pt x="7925841" y="6150521"/>
                  </a:lnTo>
                  <a:lnTo>
                    <a:pt x="7925841" y="6140069"/>
                  </a:lnTo>
                  <a:lnTo>
                    <a:pt x="8514778" y="6140069"/>
                  </a:lnTo>
                  <a:lnTo>
                    <a:pt x="8514778" y="6118415"/>
                  </a:lnTo>
                  <a:lnTo>
                    <a:pt x="7925841" y="6118415"/>
                  </a:lnTo>
                  <a:lnTo>
                    <a:pt x="7925841" y="5537733"/>
                  </a:lnTo>
                  <a:lnTo>
                    <a:pt x="8514778" y="5537733"/>
                  </a:lnTo>
                  <a:lnTo>
                    <a:pt x="8514778" y="5516245"/>
                  </a:lnTo>
                  <a:lnTo>
                    <a:pt x="7925841" y="5516245"/>
                  </a:lnTo>
                  <a:lnTo>
                    <a:pt x="7925841" y="4924806"/>
                  </a:lnTo>
                  <a:lnTo>
                    <a:pt x="8514778" y="4924806"/>
                  </a:lnTo>
                  <a:lnTo>
                    <a:pt x="8514778" y="4903305"/>
                  </a:lnTo>
                  <a:lnTo>
                    <a:pt x="7925841" y="4903305"/>
                  </a:lnTo>
                  <a:lnTo>
                    <a:pt x="7925841" y="4311878"/>
                  </a:lnTo>
                  <a:lnTo>
                    <a:pt x="8514778" y="4311878"/>
                  </a:lnTo>
                  <a:lnTo>
                    <a:pt x="8514778" y="4290377"/>
                  </a:lnTo>
                  <a:lnTo>
                    <a:pt x="7925841" y="4290377"/>
                  </a:lnTo>
                  <a:lnTo>
                    <a:pt x="7925841" y="3698938"/>
                  </a:lnTo>
                  <a:lnTo>
                    <a:pt x="8514778" y="3698938"/>
                  </a:lnTo>
                  <a:lnTo>
                    <a:pt x="8514778" y="3677450"/>
                  </a:lnTo>
                  <a:lnTo>
                    <a:pt x="7925841" y="3677450"/>
                  </a:lnTo>
                  <a:lnTo>
                    <a:pt x="7925841" y="3086011"/>
                  </a:lnTo>
                  <a:lnTo>
                    <a:pt x="8514778" y="3086011"/>
                  </a:lnTo>
                  <a:lnTo>
                    <a:pt x="8514778" y="3064510"/>
                  </a:lnTo>
                  <a:lnTo>
                    <a:pt x="7925841" y="3064510"/>
                  </a:lnTo>
                  <a:lnTo>
                    <a:pt x="7925841" y="2473083"/>
                  </a:lnTo>
                  <a:lnTo>
                    <a:pt x="8514778" y="2473083"/>
                  </a:lnTo>
                  <a:lnTo>
                    <a:pt x="8514778" y="2451582"/>
                  </a:lnTo>
                  <a:lnTo>
                    <a:pt x="7925841" y="2451582"/>
                  </a:lnTo>
                  <a:lnTo>
                    <a:pt x="7925841" y="2434526"/>
                  </a:lnTo>
                  <a:lnTo>
                    <a:pt x="7904366" y="2434526"/>
                  </a:lnTo>
                  <a:lnTo>
                    <a:pt x="7904366" y="6118415"/>
                  </a:lnTo>
                  <a:lnTo>
                    <a:pt x="7315428" y="6118415"/>
                  </a:lnTo>
                  <a:lnTo>
                    <a:pt x="7315428" y="5537733"/>
                  </a:lnTo>
                  <a:lnTo>
                    <a:pt x="7904366" y="5537733"/>
                  </a:lnTo>
                  <a:lnTo>
                    <a:pt x="7904366" y="5516245"/>
                  </a:lnTo>
                  <a:lnTo>
                    <a:pt x="7315428" y="5516245"/>
                  </a:lnTo>
                  <a:lnTo>
                    <a:pt x="7315428" y="4924806"/>
                  </a:lnTo>
                  <a:lnTo>
                    <a:pt x="7904366" y="4924806"/>
                  </a:lnTo>
                  <a:lnTo>
                    <a:pt x="7904366" y="4903305"/>
                  </a:lnTo>
                  <a:lnTo>
                    <a:pt x="7315428" y="4903305"/>
                  </a:lnTo>
                  <a:lnTo>
                    <a:pt x="7315428" y="4311878"/>
                  </a:lnTo>
                  <a:lnTo>
                    <a:pt x="7904366" y="4311878"/>
                  </a:lnTo>
                  <a:lnTo>
                    <a:pt x="7904366" y="4290377"/>
                  </a:lnTo>
                  <a:lnTo>
                    <a:pt x="7315428" y="4290377"/>
                  </a:lnTo>
                  <a:lnTo>
                    <a:pt x="7315428" y="3698938"/>
                  </a:lnTo>
                  <a:lnTo>
                    <a:pt x="7904366" y="3698938"/>
                  </a:lnTo>
                  <a:lnTo>
                    <a:pt x="7904366" y="3677450"/>
                  </a:lnTo>
                  <a:lnTo>
                    <a:pt x="7315428" y="3677450"/>
                  </a:lnTo>
                  <a:lnTo>
                    <a:pt x="7315428" y="3086011"/>
                  </a:lnTo>
                  <a:lnTo>
                    <a:pt x="7904366" y="3086011"/>
                  </a:lnTo>
                  <a:lnTo>
                    <a:pt x="7904366" y="3064510"/>
                  </a:lnTo>
                  <a:lnTo>
                    <a:pt x="7315428" y="3064510"/>
                  </a:lnTo>
                  <a:lnTo>
                    <a:pt x="7315428" y="2473083"/>
                  </a:lnTo>
                  <a:lnTo>
                    <a:pt x="7904366" y="2473083"/>
                  </a:lnTo>
                  <a:lnTo>
                    <a:pt x="7904366" y="2451582"/>
                  </a:lnTo>
                  <a:lnTo>
                    <a:pt x="7315428" y="2451582"/>
                  </a:lnTo>
                  <a:lnTo>
                    <a:pt x="7315428" y="2434526"/>
                  </a:lnTo>
                  <a:lnTo>
                    <a:pt x="7293953" y="2434526"/>
                  </a:lnTo>
                  <a:lnTo>
                    <a:pt x="7293953" y="6118415"/>
                  </a:lnTo>
                  <a:lnTo>
                    <a:pt x="6705016" y="6118415"/>
                  </a:lnTo>
                  <a:lnTo>
                    <a:pt x="6705016" y="5537733"/>
                  </a:lnTo>
                  <a:lnTo>
                    <a:pt x="7293953" y="5537733"/>
                  </a:lnTo>
                  <a:lnTo>
                    <a:pt x="7293953" y="5516245"/>
                  </a:lnTo>
                  <a:lnTo>
                    <a:pt x="6705016" y="5516245"/>
                  </a:lnTo>
                  <a:lnTo>
                    <a:pt x="6705016" y="4924806"/>
                  </a:lnTo>
                  <a:lnTo>
                    <a:pt x="7293953" y="4924806"/>
                  </a:lnTo>
                  <a:lnTo>
                    <a:pt x="7293953" y="4903305"/>
                  </a:lnTo>
                  <a:lnTo>
                    <a:pt x="6705016" y="4903305"/>
                  </a:lnTo>
                  <a:lnTo>
                    <a:pt x="6705016" y="4311878"/>
                  </a:lnTo>
                  <a:lnTo>
                    <a:pt x="7293953" y="4311878"/>
                  </a:lnTo>
                  <a:lnTo>
                    <a:pt x="7293953" y="4290377"/>
                  </a:lnTo>
                  <a:lnTo>
                    <a:pt x="6705016" y="4290377"/>
                  </a:lnTo>
                  <a:lnTo>
                    <a:pt x="6705016" y="3698938"/>
                  </a:lnTo>
                  <a:lnTo>
                    <a:pt x="7293953" y="3698938"/>
                  </a:lnTo>
                  <a:lnTo>
                    <a:pt x="7293953" y="3677450"/>
                  </a:lnTo>
                  <a:lnTo>
                    <a:pt x="6705016" y="3677450"/>
                  </a:lnTo>
                  <a:lnTo>
                    <a:pt x="6705016" y="3086011"/>
                  </a:lnTo>
                  <a:lnTo>
                    <a:pt x="7293953" y="3086011"/>
                  </a:lnTo>
                  <a:lnTo>
                    <a:pt x="7293953" y="3064510"/>
                  </a:lnTo>
                  <a:lnTo>
                    <a:pt x="6705016" y="3064510"/>
                  </a:lnTo>
                  <a:lnTo>
                    <a:pt x="6705016" y="2473083"/>
                  </a:lnTo>
                  <a:lnTo>
                    <a:pt x="7293953" y="2473083"/>
                  </a:lnTo>
                  <a:lnTo>
                    <a:pt x="7293953" y="2451582"/>
                  </a:lnTo>
                  <a:lnTo>
                    <a:pt x="6705016" y="2451582"/>
                  </a:lnTo>
                  <a:lnTo>
                    <a:pt x="6705016" y="2434526"/>
                  </a:lnTo>
                  <a:lnTo>
                    <a:pt x="6683540" y="2434526"/>
                  </a:lnTo>
                  <a:lnTo>
                    <a:pt x="6683540" y="2451582"/>
                  </a:lnTo>
                  <a:lnTo>
                    <a:pt x="6083871" y="2451582"/>
                  </a:lnTo>
                  <a:lnTo>
                    <a:pt x="6083871" y="2473083"/>
                  </a:lnTo>
                  <a:lnTo>
                    <a:pt x="6683540" y="2473083"/>
                  </a:lnTo>
                  <a:lnTo>
                    <a:pt x="6683540" y="3064510"/>
                  </a:lnTo>
                  <a:lnTo>
                    <a:pt x="6083871" y="3064510"/>
                  </a:lnTo>
                  <a:lnTo>
                    <a:pt x="6083871" y="3086011"/>
                  </a:lnTo>
                  <a:lnTo>
                    <a:pt x="6683540" y="3086011"/>
                  </a:lnTo>
                  <a:lnTo>
                    <a:pt x="6683540" y="3677450"/>
                  </a:lnTo>
                  <a:lnTo>
                    <a:pt x="6083871" y="3677450"/>
                  </a:lnTo>
                  <a:lnTo>
                    <a:pt x="6083871" y="3698938"/>
                  </a:lnTo>
                  <a:lnTo>
                    <a:pt x="6683540" y="3698938"/>
                  </a:lnTo>
                  <a:lnTo>
                    <a:pt x="6683540" y="4290377"/>
                  </a:lnTo>
                  <a:lnTo>
                    <a:pt x="6083871" y="4290377"/>
                  </a:lnTo>
                  <a:lnTo>
                    <a:pt x="6083871" y="4311878"/>
                  </a:lnTo>
                  <a:lnTo>
                    <a:pt x="6683540" y="4311878"/>
                  </a:lnTo>
                  <a:lnTo>
                    <a:pt x="6683540" y="4903305"/>
                  </a:lnTo>
                  <a:lnTo>
                    <a:pt x="6083871" y="4903305"/>
                  </a:lnTo>
                  <a:lnTo>
                    <a:pt x="6083871" y="4924806"/>
                  </a:lnTo>
                  <a:lnTo>
                    <a:pt x="6683540" y="4924806"/>
                  </a:lnTo>
                  <a:lnTo>
                    <a:pt x="6683540" y="5516245"/>
                  </a:lnTo>
                  <a:lnTo>
                    <a:pt x="6083871" y="5516245"/>
                  </a:lnTo>
                  <a:lnTo>
                    <a:pt x="6083871" y="5537733"/>
                  </a:lnTo>
                  <a:lnTo>
                    <a:pt x="6683540" y="5537733"/>
                  </a:lnTo>
                  <a:lnTo>
                    <a:pt x="6683540" y="6118415"/>
                  </a:lnTo>
                  <a:lnTo>
                    <a:pt x="6083300" y="6118415"/>
                  </a:lnTo>
                  <a:lnTo>
                    <a:pt x="6073140" y="6118415"/>
                  </a:lnTo>
                  <a:lnTo>
                    <a:pt x="6062967" y="6118415"/>
                  </a:lnTo>
                  <a:lnTo>
                    <a:pt x="6062967" y="6138748"/>
                  </a:lnTo>
                  <a:lnTo>
                    <a:pt x="6062967" y="6731343"/>
                  </a:lnTo>
                  <a:lnTo>
                    <a:pt x="6062967" y="6752844"/>
                  </a:lnTo>
                  <a:lnTo>
                    <a:pt x="6062967" y="7344283"/>
                  </a:lnTo>
                  <a:lnTo>
                    <a:pt x="6062967" y="7365771"/>
                  </a:lnTo>
                  <a:lnTo>
                    <a:pt x="6062967" y="7957071"/>
                  </a:lnTo>
                  <a:lnTo>
                    <a:pt x="5462295" y="7957071"/>
                  </a:lnTo>
                  <a:lnTo>
                    <a:pt x="5462295" y="7365771"/>
                  </a:lnTo>
                  <a:lnTo>
                    <a:pt x="6062967" y="7365771"/>
                  </a:lnTo>
                  <a:lnTo>
                    <a:pt x="6062967" y="7344283"/>
                  </a:lnTo>
                  <a:lnTo>
                    <a:pt x="5462295" y="7344283"/>
                  </a:lnTo>
                  <a:lnTo>
                    <a:pt x="5462295" y="6752844"/>
                  </a:lnTo>
                  <a:lnTo>
                    <a:pt x="6062967" y="6752844"/>
                  </a:lnTo>
                  <a:lnTo>
                    <a:pt x="6062967" y="6731343"/>
                  </a:lnTo>
                  <a:lnTo>
                    <a:pt x="5462295" y="6731343"/>
                  </a:lnTo>
                  <a:lnTo>
                    <a:pt x="5462295" y="6138748"/>
                  </a:lnTo>
                  <a:lnTo>
                    <a:pt x="6062967" y="6138748"/>
                  </a:lnTo>
                  <a:lnTo>
                    <a:pt x="6062967" y="6118415"/>
                  </a:lnTo>
                  <a:lnTo>
                    <a:pt x="5440832" y="6118415"/>
                  </a:lnTo>
                  <a:lnTo>
                    <a:pt x="5440832" y="6138748"/>
                  </a:lnTo>
                  <a:lnTo>
                    <a:pt x="5440832" y="6731343"/>
                  </a:lnTo>
                  <a:lnTo>
                    <a:pt x="5440832" y="6752844"/>
                  </a:lnTo>
                  <a:lnTo>
                    <a:pt x="5440832" y="7344283"/>
                  </a:lnTo>
                  <a:lnTo>
                    <a:pt x="5440832" y="7365771"/>
                  </a:lnTo>
                  <a:lnTo>
                    <a:pt x="5440832" y="7957071"/>
                  </a:lnTo>
                  <a:lnTo>
                    <a:pt x="4851743" y="7957071"/>
                  </a:lnTo>
                  <a:lnTo>
                    <a:pt x="4851743" y="7365771"/>
                  </a:lnTo>
                  <a:lnTo>
                    <a:pt x="5440832" y="7365771"/>
                  </a:lnTo>
                  <a:lnTo>
                    <a:pt x="5440832" y="7344283"/>
                  </a:lnTo>
                  <a:lnTo>
                    <a:pt x="4851743" y="7344283"/>
                  </a:lnTo>
                  <a:lnTo>
                    <a:pt x="4851743" y="6752844"/>
                  </a:lnTo>
                  <a:lnTo>
                    <a:pt x="5440832" y="6752844"/>
                  </a:lnTo>
                  <a:lnTo>
                    <a:pt x="5440832" y="6731343"/>
                  </a:lnTo>
                  <a:lnTo>
                    <a:pt x="4851743" y="6731343"/>
                  </a:lnTo>
                  <a:lnTo>
                    <a:pt x="4851743" y="6138748"/>
                  </a:lnTo>
                  <a:lnTo>
                    <a:pt x="5440832" y="6138748"/>
                  </a:lnTo>
                  <a:lnTo>
                    <a:pt x="5440832" y="6118415"/>
                  </a:lnTo>
                  <a:lnTo>
                    <a:pt x="4830280" y="6118415"/>
                  </a:lnTo>
                  <a:lnTo>
                    <a:pt x="4830280" y="6138748"/>
                  </a:lnTo>
                  <a:lnTo>
                    <a:pt x="4830280" y="6731343"/>
                  </a:lnTo>
                  <a:lnTo>
                    <a:pt x="4830280" y="6752844"/>
                  </a:lnTo>
                  <a:lnTo>
                    <a:pt x="4830280" y="7344283"/>
                  </a:lnTo>
                  <a:lnTo>
                    <a:pt x="4830280" y="7365771"/>
                  </a:lnTo>
                  <a:lnTo>
                    <a:pt x="4830280" y="7957071"/>
                  </a:lnTo>
                  <a:lnTo>
                    <a:pt x="4241330" y="7957071"/>
                  </a:lnTo>
                  <a:lnTo>
                    <a:pt x="4241330" y="7365771"/>
                  </a:lnTo>
                  <a:lnTo>
                    <a:pt x="4830280" y="7365771"/>
                  </a:lnTo>
                  <a:lnTo>
                    <a:pt x="4830280" y="7344283"/>
                  </a:lnTo>
                  <a:lnTo>
                    <a:pt x="4241330" y="7344283"/>
                  </a:lnTo>
                  <a:lnTo>
                    <a:pt x="4241330" y="6752844"/>
                  </a:lnTo>
                  <a:lnTo>
                    <a:pt x="4830280" y="6752844"/>
                  </a:lnTo>
                  <a:lnTo>
                    <a:pt x="4830280" y="6731343"/>
                  </a:lnTo>
                  <a:lnTo>
                    <a:pt x="4241330" y="6731343"/>
                  </a:lnTo>
                  <a:lnTo>
                    <a:pt x="4241330" y="6138748"/>
                  </a:lnTo>
                  <a:lnTo>
                    <a:pt x="4830280" y="6138748"/>
                  </a:lnTo>
                  <a:lnTo>
                    <a:pt x="4830280" y="6118415"/>
                  </a:lnTo>
                  <a:lnTo>
                    <a:pt x="4219867" y="6118415"/>
                  </a:lnTo>
                  <a:lnTo>
                    <a:pt x="4219867" y="6138748"/>
                  </a:lnTo>
                  <a:lnTo>
                    <a:pt x="4219867" y="6731343"/>
                  </a:lnTo>
                  <a:lnTo>
                    <a:pt x="4219867" y="6752844"/>
                  </a:lnTo>
                  <a:lnTo>
                    <a:pt x="4219867" y="7344283"/>
                  </a:lnTo>
                  <a:lnTo>
                    <a:pt x="4219867" y="7365771"/>
                  </a:lnTo>
                  <a:lnTo>
                    <a:pt x="4219867" y="7957071"/>
                  </a:lnTo>
                  <a:lnTo>
                    <a:pt x="3631069" y="7957071"/>
                  </a:lnTo>
                  <a:lnTo>
                    <a:pt x="3631069" y="7365771"/>
                  </a:lnTo>
                  <a:lnTo>
                    <a:pt x="4219867" y="7365771"/>
                  </a:lnTo>
                  <a:lnTo>
                    <a:pt x="4219867" y="7344283"/>
                  </a:lnTo>
                  <a:lnTo>
                    <a:pt x="3631069" y="7344283"/>
                  </a:lnTo>
                  <a:lnTo>
                    <a:pt x="3631069" y="6752844"/>
                  </a:lnTo>
                  <a:lnTo>
                    <a:pt x="4219867" y="6752844"/>
                  </a:lnTo>
                  <a:lnTo>
                    <a:pt x="4219867" y="6731343"/>
                  </a:lnTo>
                  <a:lnTo>
                    <a:pt x="3631069" y="6731343"/>
                  </a:lnTo>
                  <a:lnTo>
                    <a:pt x="3631069" y="6138748"/>
                  </a:lnTo>
                  <a:lnTo>
                    <a:pt x="4219867" y="6138748"/>
                  </a:lnTo>
                  <a:lnTo>
                    <a:pt x="4219867" y="6118415"/>
                  </a:lnTo>
                  <a:lnTo>
                    <a:pt x="3609594" y="6118415"/>
                  </a:lnTo>
                  <a:lnTo>
                    <a:pt x="3609594" y="6138748"/>
                  </a:lnTo>
                  <a:lnTo>
                    <a:pt x="3609594" y="6731343"/>
                  </a:lnTo>
                  <a:lnTo>
                    <a:pt x="3609594" y="6752844"/>
                  </a:lnTo>
                  <a:lnTo>
                    <a:pt x="3609594" y="7344283"/>
                  </a:lnTo>
                  <a:lnTo>
                    <a:pt x="3609594" y="7365771"/>
                  </a:lnTo>
                  <a:lnTo>
                    <a:pt x="3609594" y="7957071"/>
                  </a:lnTo>
                  <a:lnTo>
                    <a:pt x="3020517" y="7957071"/>
                  </a:lnTo>
                  <a:lnTo>
                    <a:pt x="3020517" y="7365771"/>
                  </a:lnTo>
                  <a:lnTo>
                    <a:pt x="3609594" y="7365771"/>
                  </a:lnTo>
                  <a:lnTo>
                    <a:pt x="3609594" y="7344283"/>
                  </a:lnTo>
                  <a:lnTo>
                    <a:pt x="3020517" y="7344283"/>
                  </a:lnTo>
                  <a:lnTo>
                    <a:pt x="3020517" y="6752844"/>
                  </a:lnTo>
                  <a:lnTo>
                    <a:pt x="3609594" y="6752844"/>
                  </a:lnTo>
                  <a:lnTo>
                    <a:pt x="3609594" y="6731343"/>
                  </a:lnTo>
                  <a:lnTo>
                    <a:pt x="3020517" y="6731343"/>
                  </a:lnTo>
                  <a:lnTo>
                    <a:pt x="3020517" y="6138748"/>
                  </a:lnTo>
                  <a:lnTo>
                    <a:pt x="3609594" y="6138748"/>
                  </a:lnTo>
                  <a:lnTo>
                    <a:pt x="3609594" y="6118415"/>
                  </a:lnTo>
                  <a:lnTo>
                    <a:pt x="2999041" y="6118415"/>
                  </a:lnTo>
                  <a:lnTo>
                    <a:pt x="2999041" y="6138748"/>
                  </a:lnTo>
                  <a:lnTo>
                    <a:pt x="2999041" y="6731343"/>
                  </a:lnTo>
                  <a:lnTo>
                    <a:pt x="2999041" y="6752844"/>
                  </a:lnTo>
                  <a:lnTo>
                    <a:pt x="2999041" y="7344283"/>
                  </a:lnTo>
                  <a:lnTo>
                    <a:pt x="2999041" y="7365771"/>
                  </a:lnTo>
                  <a:lnTo>
                    <a:pt x="2999041" y="7957071"/>
                  </a:lnTo>
                  <a:lnTo>
                    <a:pt x="2410104" y="7957071"/>
                  </a:lnTo>
                  <a:lnTo>
                    <a:pt x="2410104" y="7365771"/>
                  </a:lnTo>
                  <a:lnTo>
                    <a:pt x="2999041" y="7365771"/>
                  </a:lnTo>
                  <a:lnTo>
                    <a:pt x="2999041" y="7344283"/>
                  </a:lnTo>
                  <a:lnTo>
                    <a:pt x="2410104" y="7344283"/>
                  </a:lnTo>
                  <a:lnTo>
                    <a:pt x="2410104" y="6752844"/>
                  </a:lnTo>
                  <a:lnTo>
                    <a:pt x="2999041" y="6752844"/>
                  </a:lnTo>
                  <a:lnTo>
                    <a:pt x="2999041" y="6731343"/>
                  </a:lnTo>
                  <a:lnTo>
                    <a:pt x="2410104" y="6731343"/>
                  </a:lnTo>
                  <a:lnTo>
                    <a:pt x="2410104" y="6138748"/>
                  </a:lnTo>
                  <a:lnTo>
                    <a:pt x="2999041" y="6138748"/>
                  </a:lnTo>
                  <a:lnTo>
                    <a:pt x="2999041" y="6118415"/>
                  </a:lnTo>
                  <a:lnTo>
                    <a:pt x="2388628" y="6118415"/>
                  </a:lnTo>
                  <a:lnTo>
                    <a:pt x="2388628" y="6138748"/>
                  </a:lnTo>
                  <a:lnTo>
                    <a:pt x="2388628" y="6731343"/>
                  </a:lnTo>
                  <a:lnTo>
                    <a:pt x="2388628" y="6752844"/>
                  </a:lnTo>
                  <a:lnTo>
                    <a:pt x="2388628" y="7344283"/>
                  </a:lnTo>
                  <a:lnTo>
                    <a:pt x="2388628" y="7365771"/>
                  </a:lnTo>
                  <a:lnTo>
                    <a:pt x="2388628" y="7957071"/>
                  </a:lnTo>
                  <a:lnTo>
                    <a:pt x="1799691" y="7957071"/>
                  </a:lnTo>
                  <a:lnTo>
                    <a:pt x="1799691" y="7365771"/>
                  </a:lnTo>
                  <a:lnTo>
                    <a:pt x="2388628" y="7365771"/>
                  </a:lnTo>
                  <a:lnTo>
                    <a:pt x="2388628" y="7344283"/>
                  </a:lnTo>
                  <a:lnTo>
                    <a:pt x="1799691" y="7344283"/>
                  </a:lnTo>
                  <a:lnTo>
                    <a:pt x="1799691" y="6752844"/>
                  </a:lnTo>
                  <a:lnTo>
                    <a:pt x="2388628" y="6752844"/>
                  </a:lnTo>
                  <a:lnTo>
                    <a:pt x="2388628" y="6731343"/>
                  </a:lnTo>
                  <a:lnTo>
                    <a:pt x="1799691" y="6731343"/>
                  </a:lnTo>
                  <a:lnTo>
                    <a:pt x="1799691" y="6138748"/>
                  </a:lnTo>
                  <a:lnTo>
                    <a:pt x="2388628" y="6138748"/>
                  </a:lnTo>
                  <a:lnTo>
                    <a:pt x="2388628" y="6118415"/>
                  </a:lnTo>
                  <a:lnTo>
                    <a:pt x="1778215" y="6118415"/>
                  </a:lnTo>
                  <a:lnTo>
                    <a:pt x="1778215" y="6138748"/>
                  </a:lnTo>
                  <a:lnTo>
                    <a:pt x="1778215" y="6731343"/>
                  </a:lnTo>
                  <a:lnTo>
                    <a:pt x="1778215" y="6752844"/>
                  </a:lnTo>
                  <a:lnTo>
                    <a:pt x="1778215" y="7344283"/>
                  </a:lnTo>
                  <a:lnTo>
                    <a:pt x="1778215" y="7365771"/>
                  </a:lnTo>
                  <a:lnTo>
                    <a:pt x="1778215" y="7957071"/>
                  </a:lnTo>
                  <a:lnTo>
                    <a:pt x="1189278" y="7957071"/>
                  </a:lnTo>
                  <a:lnTo>
                    <a:pt x="1189278" y="7365771"/>
                  </a:lnTo>
                  <a:lnTo>
                    <a:pt x="1778215" y="7365771"/>
                  </a:lnTo>
                  <a:lnTo>
                    <a:pt x="1778215" y="7344283"/>
                  </a:lnTo>
                  <a:lnTo>
                    <a:pt x="1189278" y="7344283"/>
                  </a:lnTo>
                  <a:lnTo>
                    <a:pt x="1189278" y="6752844"/>
                  </a:lnTo>
                  <a:lnTo>
                    <a:pt x="1778215" y="6752844"/>
                  </a:lnTo>
                  <a:lnTo>
                    <a:pt x="1778215" y="6731343"/>
                  </a:lnTo>
                  <a:lnTo>
                    <a:pt x="1189278" y="6731343"/>
                  </a:lnTo>
                  <a:lnTo>
                    <a:pt x="1189278" y="6138748"/>
                  </a:lnTo>
                  <a:lnTo>
                    <a:pt x="1778215" y="6138748"/>
                  </a:lnTo>
                  <a:lnTo>
                    <a:pt x="1778215" y="6118415"/>
                  </a:lnTo>
                  <a:lnTo>
                    <a:pt x="1167803" y="6118415"/>
                  </a:lnTo>
                  <a:lnTo>
                    <a:pt x="1167803" y="6138748"/>
                  </a:lnTo>
                  <a:lnTo>
                    <a:pt x="1167803" y="6731343"/>
                  </a:lnTo>
                  <a:lnTo>
                    <a:pt x="1167803" y="6752844"/>
                  </a:lnTo>
                  <a:lnTo>
                    <a:pt x="1167803" y="7344283"/>
                  </a:lnTo>
                  <a:lnTo>
                    <a:pt x="1167803" y="7365771"/>
                  </a:lnTo>
                  <a:lnTo>
                    <a:pt x="1167803" y="7957071"/>
                  </a:lnTo>
                  <a:lnTo>
                    <a:pt x="578866" y="7957071"/>
                  </a:lnTo>
                  <a:lnTo>
                    <a:pt x="578866" y="7365771"/>
                  </a:lnTo>
                  <a:lnTo>
                    <a:pt x="1167803" y="7365771"/>
                  </a:lnTo>
                  <a:lnTo>
                    <a:pt x="1167803" y="7344283"/>
                  </a:lnTo>
                  <a:lnTo>
                    <a:pt x="578866" y="7344283"/>
                  </a:lnTo>
                  <a:lnTo>
                    <a:pt x="578866" y="6752844"/>
                  </a:lnTo>
                  <a:lnTo>
                    <a:pt x="1167803" y="6752844"/>
                  </a:lnTo>
                  <a:lnTo>
                    <a:pt x="1167803" y="6731343"/>
                  </a:lnTo>
                  <a:lnTo>
                    <a:pt x="578866" y="6731343"/>
                  </a:lnTo>
                  <a:lnTo>
                    <a:pt x="578866" y="6138748"/>
                  </a:lnTo>
                  <a:lnTo>
                    <a:pt x="1167803" y="6138748"/>
                  </a:lnTo>
                  <a:lnTo>
                    <a:pt x="1167803" y="6118415"/>
                  </a:lnTo>
                  <a:lnTo>
                    <a:pt x="0" y="6118415"/>
                  </a:lnTo>
                  <a:lnTo>
                    <a:pt x="0" y="6138748"/>
                  </a:lnTo>
                  <a:lnTo>
                    <a:pt x="557390" y="6138748"/>
                  </a:lnTo>
                  <a:lnTo>
                    <a:pt x="557390" y="6731343"/>
                  </a:lnTo>
                  <a:lnTo>
                    <a:pt x="0" y="6731343"/>
                  </a:lnTo>
                  <a:lnTo>
                    <a:pt x="0" y="6752844"/>
                  </a:lnTo>
                  <a:lnTo>
                    <a:pt x="557390" y="6752844"/>
                  </a:lnTo>
                  <a:lnTo>
                    <a:pt x="557390" y="7344283"/>
                  </a:lnTo>
                  <a:lnTo>
                    <a:pt x="0" y="7344283"/>
                  </a:lnTo>
                  <a:lnTo>
                    <a:pt x="0" y="7365771"/>
                  </a:lnTo>
                  <a:lnTo>
                    <a:pt x="557390" y="7365771"/>
                  </a:lnTo>
                  <a:lnTo>
                    <a:pt x="557390" y="7957071"/>
                  </a:lnTo>
                  <a:lnTo>
                    <a:pt x="0" y="7957071"/>
                  </a:lnTo>
                  <a:lnTo>
                    <a:pt x="0" y="7978559"/>
                  </a:lnTo>
                  <a:lnTo>
                    <a:pt x="557390" y="7978559"/>
                  </a:lnTo>
                  <a:lnTo>
                    <a:pt x="557390" y="8218830"/>
                  </a:lnTo>
                  <a:lnTo>
                    <a:pt x="578866" y="8218830"/>
                  </a:lnTo>
                  <a:lnTo>
                    <a:pt x="578866" y="7978559"/>
                  </a:lnTo>
                  <a:lnTo>
                    <a:pt x="1167803" y="7978559"/>
                  </a:lnTo>
                  <a:lnTo>
                    <a:pt x="1167803" y="8218830"/>
                  </a:lnTo>
                  <a:lnTo>
                    <a:pt x="1189278" y="8218830"/>
                  </a:lnTo>
                  <a:lnTo>
                    <a:pt x="1189278" y="7978559"/>
                  </a:lnTo>
                  <a:lnTo>
                    <a:pt x="1778215" y="7978559"/>
                  </a:lnTo>
                  <a:lnTo>
                    <a:pt x="1778215" y="8218830"/>
                  </a:lnTo>
                  <a:lnTo>
                    <a:pt x="1799691" y="8218830"/>
                  </a:lnTo>
                  <a:lnTo>
                    <a:pt x="1799691" y="7978559"/>
                  </a:lnTo>
                  <a:lnTo>
                    <a:pt x="2388628" y="7978559"/>
                  </a:lnTo>
                  <a:lnTo>
                    <a:pt x="2388628" y="8218830"/>
                  </a:lnTo>
                  <a:lnTo>
                    <a:pt x="2410104" y="8218830"/>
                  </a:lnTo>
                  <a:lnTo>
                    <a:pt x="2410104" y="7978559"/>
                  </a:lnTo>
                  <a:lnTo>
                    <a:pt x="2999041" y="7978559"/>
                  </a:lnTo>
                  <a:lnTo>
                    <a:pt x="2999041" y="8218830"/>
                  </a:lnTo>
                  <a:lnTo>
                    <a:pt x="3020517" y="8218830"/>
                  </a:lnTo>
                  <a:lnTo>
                    <a:pt x="3020517" y="7978559"/>
                  </a:lnTo>
                  <a:lnTo>
                    <a:pt x="3609594" y="7978559"/>
                  </a:lnTo>
                  <a:lnTo>
                    <a:pt x="3609594" y="8218830"/>
                  </a:lnTo>
                  <a:lnTo>
                    <a:pt x="3631069" y="8218830"/>
                  </a:lnTo>
                  <a:lnTo>
                    <a:pt x="3631069" y="7978559"/>
                  </a:lnTo>
                  <a:lnTo>
                    <a:pt x="4219867" y="7978559"/>
                  </a:lnTo>
                  <a:lnTo>
                    <a:pt x="4219867" y="8218830"/>
                  </a:lnTo>
                  <a:lnTo>
                    <a:pt x="4241330" y="8218830"/>
                  </a:lnTo>
                  <a:lnTo>
                    <a:pt x="4241330" y="7978559"/>
                  </a:lnTo>
                  <a:lnTo>
                    <a:pt x="4830280" y="7978559"/>
                  </a:lnTo>
                  <a:lnTo>
                    <a:pt x="4830280" y="8218830"/>
                  </a:lnTo>
                  <a:lnTo>
                    <a:pt x="4851743" y="8218830"/>
                  </a:lnTo>
                  <a:lnTo>
                    <a:pt x="4851743" y="7978559"/>
                  </a:lnTo>
                  <a:lnTo>
                    <a:pt x="5440832" y="7978559"/>
                  </a:lnTo>
                  <a:lnTo>
                    <a:pt x="5440832" y="8218830"/>
                  </a:lnTo>
                  <a:lnTo>
                    <a:pt x="5462295" y="8218830"/>
                  </a:lnTo>
                  <a:lnTo>
                    <a:pt x="5462295" y="7978559"/>
                  </a:lnTo>
                  <a:lnTo>
                    <a:pt x="6062967" y="7978559"/>
                  </a:lnTo>
                  <a:lnTo>
                    <a:pt x="6062967" y="8218894"/>
                  </a:lnTo>
                  <a:lnTo>
                    <a:pt x="6073140" y="8218894"/>
                  </a:lnTo>
                  <a:lnTo>
                    <a:pt x="6083300" y="8218894"/>
                  </a:lnTo>
                  <a:lnTo>
                    <a:pt x="6093612" y="8218894"/>
                  </a:lnTo>
                  <a:lnTo>
                    <a:pt x="6093612" y="7978559"/>
                  </a:lnTo>
                  <a:lnTo>
                    <a:pt x="8514778" y="7978559"/>
                  </a:lnTo>
                  <a:lnTo>
                    <a:pt x="8514778" y="8218830"/>
                  </a:lnTo>
                  <a:lnTo>
                    <a:pt x="8536254" y="8218830"/>
                  </a:lnTo>
                  <a:lnTo>
                    <a:pt x="8536254" y="7978559"/>
                  </a:lnTo>
                  <a:lnTo>
                    <a:pt x="9125191" y="7978559"/>
                  </a:lnTo>
                  <a:lnTo>
                    <a:pt x="9125191" y="8218830"/>
                  </a:lnTo>
                  <a:lnTo>
                    <a:pt x="9146667" y="8218830"/>
                  </a:lnTo>
                  <a:lnTo>
                    <a:pt x="9146667" y="7978559"/>
                  </a:lnTo>
                  <a:lnTo>
                    <a:pt x="9735744" y="7978559"/>
                  </a:lnTo>
                  <a:lnTo>
                    <a:pt x="9735744" y="8218830"/>
                  </a:lnTo>
                  <a:lnTo>
                    <a:pt x="9757219" y="8218830"/>
                  </a:lnTo>
                  <a:lnTo>
                    <a:pt x="9757219" y="7978559"/>
                  </a:lnTo>
                  <a:lnTo>
                    <a:pt x="10346017" y="7978559"/>
                  </a:lnTo>
                  <a:lnTo>
                    <a:pt x="10346017" y="8218830"/>
                  </a:lnTo>
                  <a:lnTo>
                    <a:pt x="10367493" y="8218830"/>
                  </a:lnTo>
                  <a:lnTo>
                    <a:pt x="10367493" y="7978559"/>
                  </a:lnTo>
                  <a:lnTo>
                    <a:pt x="10956430" y="7978559"/>
                  </a:lnTo>
                  <a:lnTo>
                    <a:pt x="10956430" y="8218830"/>
                  </a:lnTo>
                  <a:lnTo>
                    <a:pt x="10977893" y="8218830"/>
                  </a:lnTo>
                  <a:lnTo>
                    <a:pt x="10977893" y="7978559"/>
                  </a:lnTo>
                  <a:lnTo>
                    <a:pt x="11566982" y="7978559"/>
                  </a:lnTo>
                  <a:lnTo>
                    <a:pt x="11566982" y="8218830"/>
                  </a:lnTo>
                  <a:lnTo>
                    <a:pt x="11588445" y="8218830"/>
                  </a:lnTo>
                  <a:lnTo>
                    <a:pt x="11588445" y="7978559"/>
                  </a:lnTo>
                  <a:lnTo>
                    <a:pt x="12189117" y="7978559"/>
                  </a:lnTo>
                  <a:lnTo>
                    <a:pt x="12189117" y="8218830"/>
                  </a:lnTo>
                  <a:lnTo>
                    <a:pt x="12209463" y="8218830"/>
                  </a:lnTo>
                  <a:lnTo>
                    <a:pt x="12209463" y="7978559"/>
                  </a:lnTo>
                  <a:lnTo>
                    <a:pt x="12209463" y="7957071"/>
                  </a:lnTo>
                  <a:lnTo>
                    <a:pt x="12209463" y="6140069"/>
                  </a:lnTo>
                  <a:lnTo>
                    <a:pt x="12809715" y="6140069"/>
                  </a:lnTo>
                  <a:lnTo>
                    <a:pt x="12809715" y="6150521"/>
                  </a:lnTo>
                  <a:lnTo>
                    <a:pt x="12831191" y="6150521"/>
                  </a:lnTo>
                  <a:lnTo>
                    <a:pt x="12831191" y="6140069"/>
                  </a:lnTo>
                  <a:lnTo>
                    <a:pt x="13420128" y="6140069"/>
                  </a:lnTo>
                  <a:lnTo>
                    <a:pt x="13420128" y="6150521"/>
                  </a:lnTo>
                  <a:lnTo>
                    <a:pt x="13441604" y="6150521"/>
                  </a:lnTo>
                  <a:lnTo>
                    <a:pt x="13441604" y="6140069"/>
                  </a:lnTo>
                  <a:lnTo>
                    <a:pt x="14030541" y="6140069"/>
                  </a:lnTo>
                  <a:lnTo>
                    <a:pt x="14030541" y="6150521"/>
                  </a:lnTo>
                  <a:lnTo>
                    <a:pt x="14052017" y="6150521"/>
                  </a:lnTo>
                  <a:lnTo>
                    <a:pt x="14052017" y="6140069"/>
                  </a:lnTo>
                  <a:lnTo>
                    <a:pt x="14640954" y="6140069"/>
                  </a:lnTo>
                  <a:lnTo>
                    <a:pt x="14640954" y="6150521"/>
                  </a:lnTo>
                  <a:lnTo>
                    <a:pt x="14662430" y="6150521"/>
                  </a:lnTo>
                  <a:lnTo>
                    <a:pt x="14662430" y="6140069"/>
                  </a:lnTo>
                  <a:lnTo>
                    <a:pt x="15251367" y="6140069"/>
                  </a:lnTo>
                  <a:lnTo>
                    <a:pt x="15251367" y="6150521"/>
                  </a:lnTo>
                  <a:lnTo>
                    <a:pt x="15272842" y="6150521"/>
                  </a:lnTo>
                  <a:lnTo>
                    <a:pt x="15272842" y="6140069"/>
                  </a:lnTo>
                  <a:lnTo>
                    <a:pt x="15861919" y="6140069"/>
                  </a:lnTo>
                  <a:lnTo>
                    <a:pt x="15861919" y="6150521"/>
                  </a:lnTo>
                  <a:lnTo>
                    <a:pt x="15883395" y="6150521"/>
                  </a:lnTo>
                  <a:lnTo>
                    <a:pt x="15883395" y="6140069"/>
                  </a:lnTo>
                  <a:lnTo>
                    <a:pt x="16472192" y="6140069"/>
                  </a:lnTo>
                  <a:lnTo>
                    <a:pt x="16472192" y="6150521"/>
                  </a:lnTo>
                  <a:lnTo>
                    <a:pt x="16493668" y="6150521"/>
                  </a:lnTo>
                  <a:lnTo>
                    <a:pt x="16493668" y="6140069"/>
                  </a:lnTo>
                  <a:lnTo>
                    <a:pt x="17082605" y="6140069"/>
                  </a:lnTo>
                  <a:lnTo>
                    <a:pt x="17082605" y="6150521"/>
                  </a:lnTo>
                  <a:lnTo>
                    <a:pt x="17104068" y="6150521"/>
                  </a:lnTo>
                  <a:lnTo>
                    <a:pt x="17104068" y="6140069"/>
                  </a:lnTo>
                  <a:lnTo>
                    <a:pt x="17693158" y="6140069"/>
                  </a:lnTo>
                  <a:lnTo>
                    <a:pt x="17693158" y="6150521"/>
                  </a:lnTo>
                  <a:lnTo>
                    <a:pt x="17714621" y="6150521"/>
                  </a:lnTo>
                  <a:lnTo>
                    <a:pt x="17714621" y="6140069"/>
                  </a:lnTo>
                  <a:lnTo>
                    <a:pt x="18287988" y="6140069"/>
                  </a:lnTo>
                  <a:lnTo>
                    <a:pt x="18287988" y="6119736"/>
                  </a:lnTo>
                  <a:lnTo>
                    <a:pt x="17714621" y="6119736"/>
                  </a:lnTo>
                  <a:lnTo>
                    <a:pt x="17714621" y="5537733"/>
                  </a:lnTo>
                  <a:lnTo>
                    <a:pt x="18287988" y="5537733"/>
                  </a:lnTo>
                  <a:lnTo>
                    <a:pt x="18287988" y="5516245"/>
                  </a:lnTo>
                  <a:lnTo>
                    <a:pt x="17714621" y="5516245"/>
                  </a:lnTo>
                  <a:lnTo>
                    <a:pt x="17714621" y="4924806"/>
                  </a:lnTo>
                  <a:lnTo>
                    <a:pt x="18287988" y="4924806"/>
                  </a:lnTo>
                  <a:lnTo>
                    <a:pt x="18287988" y="4903305"/>
                  </a:lnTo>
                  <a:lnTo>
                    <a:pt x="17714621" y="4903305"/>
                  </a:lnTo>
                  <a:lnTo>
                    <a:pt x="17714621" y="4311878"/>
                  </a:lnTo>
                  <a:lnTo>
                    <a:pt x="18287988" y="4311878"/>
                  </a:lnTo>
                  <a:lnTo>
                    <a:pt x="18287988" y="4290377"/>
                  </a:lnTo>
                  <a:lnTo>
                    <a:pt x="17714621" y="4290377"/>
                  </a:lnTo>
                  <a:lnTo>
                    <a:pt x="17714621" y="3698938"/>
                  </a:lnTo>
                  <a:lnTo>
                    <a:pt x="18287988" y="3698938"/>
                  </a:lnTo>
                  <a:lnTo>
                    <a:pt x="18287988" y="3677450"/>
                  </a:lnTo>
                  <a:lnTo>
                    <a:pt x="17714621" y="3677450"/>
                  </a:lnTo>
                  <a:lnTo>
                    <a:pt x="17714621" y="3086011"/>
                  </a:lnTo>
                  <a:lnTo>
                    <a:pt x="18287988" y="3086011"/>
                  </a:lnTo>
                  <a:lnTo>
                    <a:pt x="18287988" y="3064510"/>
                  </a:lnTo>
                  <a:lnTo>
                    <a:pt x="17714621" y="3064510"/>
                  </a:lnTo>
                  <a:lnTo>
                    <a:pt x="17714621" y="2473083"/>
                  </a:lnTo>
                  <a:lnTo>
                    <a:pt x="18287988" y="2473083"/>
                  </a:lnTo>
                  <a:lnTo>
                    <a:pt x="18287988" y="2451582"/>
                  </a:lnTo>
                  <a:lnTo>
                    <a:pt x="17714621" y="2451582"/>
                  </a:lnTo>
                  <a:lnTo>
                    <a:pt x="17714621" y="1860143"/>
                  </a:lnTo>
                  <a:lnTo>
                    <a:pt x="18287988" y="1860143"/>
                  </a:lnTo>
                  <a:lnTo>
                    <a:pt x="18287988" y="1838655"/>
                  </a:lnTo>
                  <a:lnTo>
                    <a:pt x="17714621" y="1838655"/>
                  </a:lnTo>
                  <a:lnTo>
                    <a:pt x="17714621" y="1247355"/>
                  </a:lnTo>
                  <a:lnTo>
                    <a:pt x="18287988" y="1247355"/>
                  </a:lnTo>
                  <a:lnTo>
                    <a:pt x="18287988" y="1225867"/>
                  </a:lnTo>
                  <a:lnTo>
                    <a:pt x="17714621" y="1225867"/>
                  </a:lnTo>
                  <a:lnTo>
                    <a:pt x="17714621" y="634428"/>
                  </a:lnTo>
                  <a:lnTo>
                    <a:pt x="18287988" y="634428"/>
                  </a:lnTo>
                  <a:lnTo>
                    <a:pt x="18287988" y="612927"/>
                  </a:lnTo>
                  <a:lnTo>
                    <a:pt x="17714621" y="612927"/>
                  </a:lnTo>
                  <a:lnTo>
                    <a:pt x="17714621" y="20332"/>
                  </a:lnTo>
                  <a:lnTo>
                    <a:pt x="18287988" y="20332"/>
                  </a:lnTo>
                  <a:lnTo>
                    <a:pt x="18287988" y="0"/>
                  </a:lnTo>
                  <a:close/>
                </a:path>
              </a:pathLst>
            </a:custGeom>
            <a:solidFill>
              <a:srgbClr val="58A5E3">
                <a:alpha val="9799"/>
              </a:srgbClr>
            </a:solidFill>
          </p:spPr>
          <p:txBody>
            <a:bodyPr bIns="0" lIns="0" rIns="0" rtlCol="0" tIns="0" wrap="square"/>
            <a:p/>
          </p:txBody>
        </p:sp>
        <p:sp>
          <p:nvSpPr>
            <p:cNvPr id="1048791" name="object 36"/>
            <p:cNvSpPr/>
            <p:nvPr/>
          </p:nvSpPr>
          <p:spPr>
            <a:xfrm>
              <a:off x="6683540" y="8186597"/>
              <a:ext cx="11604625" cy="2100580"/>
            </a:xfrm>
            <a:custGeom>
              <a:avLst/>
              <a:ahLst/>
              <a:rect l="l" t="t" r="r" b="b"/>
              <a:pathLst>
                <a:path w="11604625" h="2100579">
                  <a:moveTo>
                    <a:pt x="21475" y="10744"/>
                  </a:moveTo>
                  <a:lnTo>
                    <a:pt x="0" y="10744"/>
                  </a:lnTo>
                  <a:lnTo>
                    <a:pt x="0" y="2100414"/>
                  </a:lnTo>
                  <a:lnTo>
                    <a:pt x="21475" y="2100414"/>
                  </a:lnTo>
                  <a:lnTo>
                    <a:pt x="21475" y="10744"/>
                  </a:lnTo>
                  <a:close/>
                </a:path>
                <a:path w="11604625" h="2100579">
                  <a:moveTo>
                    <a:pt x="631888" y="10744"/>
                  </a:moveTo>
                  <a:lnTo>
                    <a:pt x="610412" y="10744"/>
                  </a:lnTo>
                  <a:lnTo>
                    <a:pt x="610412" y="2100414"/>
                  </a:lnTo>
                  <a:lnTo>
                    <a:pt x="631888" y="2100414"/>
                  </a:lnTo>
                  <a:lnTo>
                    <a:pt x="631888" y="10744"/>
                  </a:lnTo>
                  <a:close/>
                </a:path>
                <a:path w="11604625" h="2100579">
                  <a:moveTo>
                    <a:pt x="1242301" y="10744"/>
                  </a:moveTo>
                  <a:lnTo>
                    <a:pt x="1220825" y="10744"/>
                  </a:lnTo>
                  <a:lnTo>
                    <a:pt x="1220825" y="2100414"/>
                  </a:lnTo>
                  <a:lnTo>
                    <a:pt x="1242301" y="2100414"/>
                  </a:lnTo>
                  <a:lnTo>
                    <a:pt x="1242301" y="10744"/>
                  </a:lnTo>
                  <a:close/>
                </a:path>
                <a:path w="11604625" h="2100579">
                  <a:moveTo>
                    <a:pt x="1852714" y="10744"/>
                  </a:moveTo>
                  <a:lnTo>
                    <a:pt x="1831238" y="10744"/>
                  </a:lnTo>
                  <a:lnTo>
                    <a:pt x="1831238" y="2100414"/>
                  </a:lnTo>
                  <a:lnTo>
                    <a:pt x="1852714" y="2100414"/>
                  </a:lnTo>
                  <a:lnTo>
                    <a:pt x="1852714" y="10744"/>
                  </a:lnTo>
                  <a:close/>
                </a:path>
                <a:path w="11604625" h="2100579">
                  <a:moveTo>
                    <a:pt x="11604447" y="0"/>
                  </a:moveTo>
                  <a:lnTo>
                    <a:pt x="11009617" y="0"/>
                  </a:lnTo>
                  <a:lnTo>
                    <a:pt x="11009617" y="20332"/>
                  </a:lnTo>
                  <a:lnTo>
                    <a:pt x="11009617" y="612927"/>
                  </a:lnTo>
                  <a:lnTo>
                    <a:pt x="11009617" y="634428"/>
                  </a:lnTo>
                  <a:lnTo>
                    <a:pt x="11009617" y="1225867"/>
                  </a:lnTo>
                  <a:lnTo>
                    <a:pt x="11009617" y="1247355"/>
                  </a:lnTo>
                  <a:lnTo>
                    <a:pt x="11009617" y="1838655"/>
                  </a:lnTo>
                  <a:lnTo>
                    <a:pt x="10420528" y="1838655"/>
                  </a:lnTo>
                  <a:lnTo>
                    <a:pt x="10420528" y="1247355"/>
                  </a:lnTo>
                  <a:lnTo>
                    <a:pt x="11009617" y="1247355"/>
                  </a:lnTo>
                  <a:lnTo>
                    <a:pt x="11009617" y="1225867"/>
                  </a:lnTo>
                  <a:lnTo>
                    <a:pt x="10420528" y="1225867"/>
                  </a:lnTo>
                  <a:lnTo>
                    <a:pt x="10420528" y="634428"/>
                  </a:lnTo>
                  <a:lnTo>
                    <a:pt x="11009617" y="634428"/>
                  </a:lnTo>
                  <a:lnTo>
                    <a:pt x="11009617" y="612927"/>
                  </a:lnTo>
                  <a:lnTo>
                    <a:pt x="10420528" y="612927"/>
                  </a:lnTo>
                  <a:lnTo>
                    <a:pt x="10420528" y="20332"/>
                  </a:lnTo>
                  <a:lnTo>
                    <a:pt x="11009617" y="20332"/>
                  </a:lnTo>
                  <a:lnTo>
                    <a:pt x="11009617" y="0"/>
                  </a:lnTo>
                  <a:lnTo>
                    <a:pt x="10399065" y="0"/>
                  </a:lnTo>
                  <a:lnTo>
                    <a:pt x="10399065" y="20332"/>
                  </a:lnTo>
                  <a:lnTo>
                    <a:pt x="10399065" y="612927"/>
                  </a:lnTo>
                  <a:lnTo>
                    <a:pt x="10399065" y="634428"/>
                  </a:lnTo>
                  <a:lnTo>
                    <a:pt x="10399065" y="1225867"/>
                  </a:lnTo>
                  <a:lnTo>
                    <a:pt x="10399065" y="1247355"/>
                  </a:lnTo>
                  <a:lnTo>
                    <a:pt x="10399065" y="1838655"/>
                  </a:lnTo>
                  <a:lnTo>
                    <a:pt x="9810128" y="1838655"/>
                  </a:lnTo>
                  <a:lnTo>
                    <a:pt x="9810128" y="1247355"/>
                  </a:lnTo>
                  <a:lnTo>
                    <a:pt x="10399065" y="1247355"/>
                  </a:lnTo>
                  <a:lnTo>
                    <a:pt x="10399065" y="1225867"/>
                  </a:lnTo>
                  <a:lnTo>
                    <a:pt x="9810128" y="1225867"/>
                  </a:lnTo>
                  <a:lnTo>
                    <a:pt x="9810128" y="634428"/>
                  </a:lnTo>
                  <a:lnTo>
                    <a:pt x="10399065" y="634428"/>
                  </a:lnTo>
                  <a:lnTo>
                    <a:pt x="10399065" y="612927"/>
                  </a:lnTo>
                  <a:lnTo>
                    <a:pt x="9810128" y="612927"/>
                  </a:lnTo>
                  <a:lnTo>
                    <a:pt x="9810128" y="20332"/>
                  </a:lnTo>
                  <a:lnTo>
                    <a:pt x="10399065" y="20332"/>
                  </a:lnTo>
                  <a:lnTo>
                    <a:pt x="10399065" y="0"/>
                  </a:lnTo>
                  <a:lnTo>
                    <a:pt x="9788652" y="0"/>
                  </a:lnTo>
                  <a:lnTo>
                    <a:pt x="9788652" y="20332"/>
                  </a:lnTo>
                  <a:lnTo>
                    <a:pt x="9788652" y="612927"/>
                  </a:lnTo>
                  <a:lnTo>
                    <a:pt x="9788652" y="634428"/>
                  </a:lnTo>
                  <a:lnTo>
                    <a:pt x="9788652" y="1225867"/>
                  </a:lnTo>
                  <a:lnTo>
                    <a:pt x="9788652" y="1247355"/>
                  </a:lnTo>
                  <a:lnTo>
                    <a:pt x="9788652" y="1838655"/>
                  </a:lnTo>
                  <a:lnTo>
                    <a:pt x="9199855" y="1838655"/>
                  </a:lnTo>
                  <a:lnTo>
                    <a:pt x="9199855" y="1247355"/>
                  </a:lnTo>
                  <a:lnTo>
                    <a:pt x="9788652" y="1247355"/>
                  </a:lnTo>
                  <a:lnTo>
                    <a:pt x="9788652" y="1225867"/>
                  </a:lnTo>
                  <a:lnTo>
                    <a:pt x="9199855" y="1225867"/>
                  </a:lnTo>
                  <a:lnTo>
                    <a:pt x="9199855" y="634428"/>
                  </a:lnTo>
                  <a:lnTo>
                    <a:pt x="9788652" y="634428"/>
                  </a:lnTo>
                  <a:lnTo>
                    <a:pt x="9788652" y="612927"/>
                  </a:lnTo>
                  <a:lnTo>
                    <a:pt x="9199855" y="612927"/>
                  </a:lnTo>
                  <a:lnTo>
                    <a:pt x="9199855" y="20332"/>
                  </a:lnTo>
                  <a:lnTo>
                    <a:pt x="9788652" y="20332"/>
                  </a:lnTo>
                  <a:lnTo>
                    <a:pt x="9788652" y="0"/>
                  </a:lnTo>
                  <a:lnTo>
                    <a:pt x="9178379" y="0"/>
                  </a:lnTo>
                  <a:lnTo>
                    <a:pt x="9178379" y="20332"/>
                  </a:lnTo>
                  <a:lnTo>
                    <a:pt x="9178379" y="612927"/>
                  </a:lnTo>
                  <a:lnTo>
                    <a:pt x="9178379" y="634428"/>
                  </a:lnTo>
                  <a:lnTo>
                    <a:pt x="9178379" y="1225867"/>
                  </a:lnTo>
                  <a:lnTo>
                    <a:pt x="9178379" y="1247355"/>
                  </a:lnTo>
                  <a:lnTo>
                    <a:pt x="9178379" y="1838655"/>
                  </a:lnTo>
                  <a:lnTo>
                    <a:pt x="8589302" y="1838655"/>
                  </a:lnTo>
                  <a:lnTo>
                    <a:pt x="8589302" y="1247355"/>
                  </a:lnTo>
                  <a:lnTo>
                    <a:pt x="9178379" y="1247355"/>
                  </a:lnTo>
                  <a:lnTo>
                    <a:pt x="9178379" y="1225867"/>
                  </a:lnTo>
                  <a:lnTo>
                    <a:pt x="8589302" y="1225867"/>
                  </a:lnTo>
                  <a:lnTo>
                    <a:pt x="8589302" y="634428"/>
                  </a:lnTo>
                  <a:lnTo>
                    <a:pt x="9178379" y="634428"/>
                  </a:lnTo>
                  <a:lnTo>
                    <a:pt x="9178379" y="612927"/>
                  </a:lnTo>
                  <a:lnTo>
                    <a:pt x="8589302" y="612927"/>
                  </a:lnTo>
                  <a:lnTo>
                    <a:pt x="8589302" y="20332"/>
                  </a:lnTo>
                  <a:lnTo>
                    <a:pt x="9178379" y="20332"/>
                  </a:lnTo>
                  <a:lnTo>
                    <a:pt x="9178379" y="0"/>
                  </a:lnTo>
                  <a:lnTo>
                    <a:pt x="8567826" y="0"/>
                  </a:lnTo>
                  <a:lnTo>
                    <a:pt x="8567826" y="20332"/>
                  </a:lnTo>
                  <a:lnTo>
                    <a:pt x="8567826" y="612927"/>
                  </a:lnTo>
                  <a:lnTo>
                    <a:pt x="8567826" y="634428"/>
                  </a:lnTo>
                  <a:lnTo>
                    <a:pt x="8567826" y="1225867"/>
                  </a:lnTo>
                  <a:lnTo>
                    <a:pt x="8567826" y="1247355"/>
                  </a:lnTo>
                  <a:lnTo>
                    <a:pt x="8567826" y="1838655"/>
                  </a:lnTo>
                  <a:lnTo>
                    <a:pt x="7978889" y="1838655"/>
                  </a:lnTo>
                  <a:lnTo>
                    <a:pt x="7978889" y="1247355"/>
                  </a:lnTo>
                  <a:lnTo>
                    <a:pt x="8567826" y="1247355"/>
                  </a:lnTo>
                  <a:lnTo>
                    <a:pt x="8567826" y="1225867"/>
                  </a:lnTo>
                  <a:lnTo>
                    <a:pt x="7978889" y="1225867"/>
                  </a:lnTo>
                  <a:lnTo>
                    <a:pt x="7978889" y="634428"/>
                  </a:lnTo>
                  <a:lnTo>
                    <a:pt x="8567826" y="634428"/>
                  </a:lnTo>
                  <a:lnTo>
                    <a:pt x="8567826" y="612927"/>
                  </a:lnTo>
                  <a:lnTo>
                    <a:pt x="7978889" y="612927"/>
                  </a:lnTo>
                  <a:lnTo>
                    <a:pt x="7978889" y="20332"/>
                  </a:lnTo>
                  <a:lnTo>
                    <a:pt x="8567826" y="20332"/>
                  </a:lnTo>
                  <a:lnTo>
                    <a:pt x="8567826" y="0"/>
                  </a:lnTo>
                  <a:lnTo>
                    <a:pt x="7957413" y="0"/>
                  </a:lnTo>
                  <a:lnTo>
                    <a:pt x="7957413" y="20332"/>
                  </a:lnTo>
                  <a:lnTo>
                    <a:pt x="7957413" y="612927"/>
                  </a:lnTo>
                  <a:lnTo>
                    <a:pt x="7957413" y="634428"/>
                  </a:lnTo>
                  <a:lnTo>
                    <a:pt x="7957413" y="1225867"/>
                  </a:lnTo>
                  <a:lnTo>
                    <a:pt x="7957413" y="1247355"/>
                  </a:lnTo>
                  <a:lnTo>
                    <a:pt x="7957413" y="1838655"/>
                  </a:lnTo>
                  <a:lnTo>
                    <a:pt x="7368476" y="1838655"/>
                  </a:lnTo>
                  <a:lnTo>
                    <a:pt x="7368476" y="1247355"/>
                  </a:lnTo>
                  <a:lnTo>
                    <a:pt x="7957413" y="1247355"/>
                  </a:lnTo>
                  <a:lnTo>
                    <a:pt x="7957413" y="1225867"/>
                  </a:lnTo>
                  <a:lnTo>
                    <a:pt x="7368476" y="1225867"/>
                  </a:lnTo>
                  <a:lnTo>
                    <a:pt x="7368476" y="634428"/>
                  </a:lnTo>
                  <a:lnTo>
                    <a:pt x="7957413" y="634428"/>
                  </a:lnTo>
                  <a:lnTo>
                    <a:pt x="7957413" y="612927"/>
                  </a:lnTo>
                  <a:lnTo>
                    <a:pt x="7368476" y="612927"/>
                  </a:lnTo>
                  <a:lnTo>
                    <a:pt x="7368476" y="20332"/>
                  </a:lnTo>
                  <a:lnTo>
                    <a:pt x="7957413" y="20332"/>
                  </a:lnTo>
                  <a:lnTo>
                    <a:pt x="7957413" y="0"/>
                  </a:lnTo>
                  <a:lnTo>
                    <a:pt x="7347001" y="0"/>
                  </a:lnTo>
                  <a:lnTo>
                    <a:pt x="7347001" y="20332"/>
                  </a:lnTo>
                  <a:lnTo>
                    <a:pt x="7347001" y="612927"/>
                  </a:lnTo>
                  <a:lnTo>
                    <a:pt x="7347001" y="634428"/>
                  </a:lnTo>
                  <a:lnTo>
                    <a:pt x="7347001" y="1225867"/>
                  </a:lnTo>
                  <a:lnTo>
                    <a:pt x="7347001" y="1247355"/>
                  </a:lnTo>
                  <a:lnTo>
                    <a:pt x="7347001" y="1838655"/>
                  </a:lnTo>
                  <a:lnTo>
                    <a:pt x="6758064" y="1838655"/>
                  </a:lnTo>
                  <a:lnTo>
                    <a:pt x="6758064" y="1247355"/>
                  </a:lnTo>
                  <a:lnTo>
                    <a:pt x="7347001" y="1247355"/>
                  </a:lnTo>
                  <a:lnTo>
                    <a:pt x="7347001" y="1225867"/>
                  </a:lnTo>
                  <a:lnTo>
                    <a:pt x="6758064" y="1225867"/>
                  </a:lnTo>
                  <a:lnTo>
                    <a:pt x="6758064" y="634428"/>
                  </a:lnTo>
                  <a:lnTo>
                    <a:pt x="7347001" y="634428"/>
                  </a:lnTo>
                  <a:lnTo>
                    <a:pt x="7347001" y="612927"/>
                  </a:lnTo>
                  <a:lnTo>
                    <a:pt x="6758064" y="612927"/>
                  </a:lnTo>
                  <a:lnTo>
                    <a:pt x="6758064" y="20332"/>
                  </a:lnTo>
                  <a:lnTo>
                    <a:pt x="7347001" y="20332"/>
                  </a:lnTo>
                  <a:lnTo>
                    <a:pt x="7347001" y="0"/>
                  </a:lnTo>
                  <a:lnTo>
                    <a:pt x="6736588" y="0"/>
                  </a:lnTo>
                  <a:lnTo>
                    <a:pt x="6736588" y="20332"/>
                  </a:lnTo>
                  <a:lnTo>
                    <a:pt x="6736588" y="612927"/>
                  </a:lnTo>
                  <a:lnTo>
                    <a:pt x="6736588" y="634428"/>
                  </a:lnTo>
                  <a:lnTo>
                    <a:pt x="6736588" y="1225867"/>
                  </a:lnTo>
                  <a:lnTo>
                    <a:pt x="6736588" y="1247355"/>
                  </a:lnTo>
                  <a:lnTo>
                    <a:pt x="6736588" y="1838655"/>
                  </a:lnTo>
                  <a:lnTo>
                    <a:pt x="6147651" y="1838655"/>
                  </a:lnTo>
                  <a:lnTo>
                    <a:pt x="6147651" y="1247355"/>
                  </a:lnTo>
                  <a:lnTo>
                    <a:pt x="6736588" y="1247355"/>
                  </a:lnTo>
                  <a:lnTo>
                    <a:pt x="6736588" y="1225867"/>
                  </a:lnTo>
                  <a:lnTo>
                    <a:pt x="6147651" y="1225867"/>
                  </a:lnTo>
                  <a:lnTo>
                    <a:pt x="6147651" y="634428"/>
                  </a:lnTo>
                  <a:lnTo>
                    <a:pt x="6736588" y="634428"/>
                  </a:lnTo>
                  <a:lnTo>
                    <a:pt x="6736588" y="612927"/>
                  </a:lnTo>
                  <a:lnTo>
                    <a:pt x="6147651" y="612927"/>
                  </a:lnTo>
                  <a:lnTo>
                    <a:pt x="6147651" y="20332"/>
                  </a:lnTo>
                  <a:lnTo>
                    <a:pt x="6736588" y="20332"/>
                  </a:lnTo>
                  <a:lnTo>
                    <a:pt x="6736588" y="0"/>
                  </a:lnTo>
                  <a:lnTo>
                    <a:pt x="6126175" y="0"/>
                  </a:lnTo>
                  <a:lnTo>
                    <a:pt x="6126175" y="20332"/>
                  </a:lnTo>
                  <a:lnTo>
                    <a:pt x="6126175" y="612927"/>
                  </a:lnTo>
                  <a:lnTo>
                    <a:pt x="6126175" y="634428"/>
                  </a:lnTo>
                  <a:lnTo>
                    <a:pt x="6126175" y="1225867"/>
                  </a:lnTo>
                  <a:lnTo>
                    <a:pt x="6126175" y="1247355"/>
                  </a:lnTo>
                  <a:lnTo>
                    <a:pt x="6126175" y="1838655"/>
                  </a:lnTo>
                  <a:lnTo>
                    <a:pt x="5536247" y="1838655"/>
                  </a:lnTo>
                  <a:lnTo>
                    <a:pt x="5536247" y="1247355"/>
                  </a:lnTo>
                  <a:lnTo>
                    <a:pt x="6126175" y="1247355"/>
                  </a:lnTo>
                  <a:lnTo>
                    <a:pt x="6126175" y="1225867"/>
                  </a:lnTo>
                  <a:lnTo>
                    <a:pt x="5536247" y="1225867"/>
                  </a:lnTo>
                  <a:lnTo>
                    <a:pt x="5536247" y="634428"/>
                  </a:lnTo>
                  <a:lnTo>
                    <a:pt x="6126175" y="634428"/>
                  </a:lnTo>
                  <a:lnTo>
                    <a:pt x="6126175" y="612927"/>
                  </a:lnTo>
                  <a:lnTo>
                    <a:pt x="5536247" y="612927"/>
                  </a:lnTo>
                  <a:lnTo>
                    <a:pt x="5536247" y="20332"/>
                  </a:lnTo>
                  <a:lnTo>
                    <a:pt x="6126175" y="20332"/>
                  </a:lnTo>
                  <a:lnTo>
                    <a:pt x="6126175" y="0"/>
                  </a:lnTo>
                  <a:lnTo>
                    <a:pt x="5515775" y="0"/>
                  </a:lnTo>
                  <a:lnTo>
                    <a:pt x="5515775" y="20332"/>
                  </a:lnTo>
                  <a:lnTo>
                    <a:pt x="5515775" y="2100478"/>
                  </a:lnTo>
                  <a:lnTo>
                    <a:pt x="5536247" y="2100478"/>
                  </a:lnTo>
                  <a:lnTo>
                    <a:pt x="5536247" y="1860143"/>
                  </a:lnTo>
                  <a:lnTo>
                    <a:pt x="6126175" y="1860143"/>
                  </a:lnTo>
                  <a:lnTo>
                    <a:pt x="6126175" y="2100414"/>
                  </a:lnTo>
                  <a:lnTo>
                    <a:pt x="6147651" y="2100414"/>
                  </a:lnTo>
                  <a:lnTo>
                    <a:pt x="6147651" y="1860143"/>
                  </a:lnTo>
                  <a:lnTo>
                    <a:pt x="6736588" y="1860143"/>
                  </a:lnTo>
                  <a:lnTo>
                    <a:pt x="6736588" y="2100414"/>
                  </a:lnTo>
                  <a:lnTo>
                    <a:pt x="6758064" y="2100414"/>
                  </a:lnTo>
                  <a:lnTo>
                    <a:pt x="6758064" y="1860143"/>
                  </a:lnTo>
                  <a:lnTo>
                    <a:pt x="7347001" y="1860143"/>
                  </a:lnTo>
                  <a:lnTo>
                    <a:pt x="7347001" y="2100414"/>
                  </a:lnTo>
                  <a:lnTo>
                    <a:pt x="7368476" y="2100414"/>
                  </a:lnTo>
                  <a:lnTo>
                    <a:pt x="7368476" y="1860143"/>
                  </a:lnTo>
                  <a:lnTo>
                    <a:pt x="7957413" y="1860143"/>
                  </a:lnTo>
                  <a:lnTo>
                    <a:pt x="7957413" y="2100414"/>
                  </a:lnTo>
                  <a:lnTo>
                    <a:pt x="7978889" y="2100414"/>
                  </a:lnTo>
                  <a:lnTo>
                    <a:pt x="7978889" y="1860143"/>
                  </a:lnTo>
                  <a:lnTo>
                    <a:pt x="8567826" y="1860143"/>
                  </a:lnTo>
                  <a:lnTo>
                    <a:pt x="8567826" y="2100414"/>
                  </a:lnTo>
                  <a:lnTo>
                    <a:pt x="8589302" y="2100414"/>
                  </a:lnTo>
                  <a:lnTo>
                    <a:pt x="8589302" y="1860143"/>
                  </a:lnTo>
                  <a:lnTo>
                    <a:pt x="9178379" y="1860143"/>
                  </a:lnTo>
                  <a:lnTo>
                    <a:pt x="9178379" y="2100414"/>
                  </a:lnTo>
                  <a:lnTo>
                    <a:pt x="9199855" y="2100414"/>
                  </a:lnTo>
                  <a:lnTo>
                    <a:pt x="9199855" y="1860143"/>
                  </a:lnTo>
                  <a:lnTo>
                    <a:pt x="9788652" y="1860143"/>
                  </a:lnTo>
                  <a:lnTo>
                    <a:pt x="9788652" y="2100414"/>
                  </a:lnTo>
                  <a:lnTo>
                    <a:pt x="9810128" y="2100414"/>
                  </a:lnTo>
                  <a:lnTo>
                    <a:pt x="9810128" y="1860143"/>
                  </a:lnTo>
                  <a:lnTo>
                    <a:pt x="10399065" y="1860143"/>
                  </a:lnTo>
                  <a:lnTo>
                    <a:pt x="10399065" y="2100414"/>
                  </a:lnTo>
                  <a:lnTo>
                    <a:pt x="10420528" y="2100414"/>
                  </a:lnTo>
                  <a:lnTo>
                    <a:pt x="10420528" y="1860143"/>
                  </a:lnTo>
                  <a:lnTo>
                    <a:pt x="11009617" y="1860143"/>
                  </a:lnTo>
                  <a:lnTo>
                    <a:pt x="11009617" y="2100414"/>
                  </a:lnTo>
                  <a:lnTo>
                    <a:pt x="11031080" y="2100414"/>
                  </a:lnTo>
                  <a:lnTo>
                    <a:pt x="11031080" y="1860143"/>
                  </a:lnTo>
                  <a:lnTo>
                    <a:pt x="11604447" y="1860143"/>
                  </a:lnTo>
                  <a:lnTo>
                    <a:pt x="11604447" y="1838655"/>
                  </a:lnTo>
                  <a:lnTo>
                    <a:pt x="11031080" y="1838655"/>
                  </a:lnTo>
                  <a:lnTo>
                    <a:pt x="11031080" y="1247355"/>
                  </a:lnTo>
                  <a:lnTo>
                    <a:pt x="11604447" y="1247355"/>
                  </a:lnTo>
                  <a:lnTo>
                    <a:pt x="11604447" y="1225867"/>
                  </a:lnTo>
                  <a:lnTo>
                    <a:pt x="11031080" y="1225867"/>
                  </a:lnTo>
                  <a:lnTo>
                    <a:pt x="11031080" y="634428"/>
                  </a:lnTo>
                  <a:lnTo>
                    <a:pt x="11604447" y="634428"/>
                  </a:lnTo>
                  <a:lnTo>
                    <a:pt x="11604447" y="612927"/>
                  </a:lnTo>
                  <a:lnTo>
                    <a:pt x="11031080" y="612927"/>
                  </a:lnTo>
                  <a:lnTo>
                    <a:pt x="11031080" y="20332"/>
                  </a:lnTo>
                  <a:lnTo>
                    <a:pt x="11604447" y="20332"/>
                  </a:lnTo>
                  <a:lnTo>
                    <a:pt x="11604447" y="0"/>
                  </a:lnTo>
                  <a:close/>
                </a:path>
              </a:pathLst>
            </a:custGeom>
            <a:solidFill>
              <a:srgbClr val="58A5E3">
                <a:alpha val="9799"/>
              </a:srgbClr>
            </a:solidFill>
          </p:spPr>
          <p:txBody>
            <a:bodyPr bIns="0" lIns="0" rIns="0" rtlCol="0" tIns="0" wrap="square"/>
            <a:p/>
          </p:txBody>
        </p:sp>
        <p:sp>
          <p:nvSpPr>
            <p:cNvPr id="1048792" name="object 37"/>
            <p:cNvSpPr/>
            <p:nvPr/>
          </p:nvSpPr>
          <p:spPr>
            <a:xfrm>
              <a:off x="2055418" y="2226233"/>
              <a:ext cx="7058025" cy="2276475"/>
            </a:xfrm>
            <a:custGeom>
              <a:avLst/>
              <a:ahLst/>
              <a:rect l="l" t="t" r="r" b="b"/>
              <a:pathLst>
                <a:path w="7058025" h="2276475">
                  <a:moveTo>
                    <a:pt x="6952259" y="140068"/>
                  </a:moveTo>
                  <a:lnTo>
                    <a:pt x="0" y="140068"/>
                  </a:lnTo>
                  <a:lnTo>
                    <a:pt x="0" y="2039264"/>
                  </a:lnTo>
                  <a:lnTo>
                    <a:pt x="6952259" y="2039264"/>
                  </a:lnTo>
                  <a:lnTo>
                    <a:pt x="6952259" y="140068"/>
                  </a:lnTo>
                  <a:close/>
                </a:path>
                <a:path w="7058025" h="2276475">
                  <a:moveTo>
                    <a:pt x="7058025" y="2163673"/>
                  </a:moveTo>
                  <a:lnTo>
                    <a:pt x="0" y="2163673"/>
                  </a:lnTo>
                  <a:lnTo>
                    <a:pt x="0" y="2276475"/>
                  </a:lnTo>
                  <a:lnTo>
                    <a:pt x="7058025" y="2276475"/>
                  </a:lnTo>
                  <a:lnTo>
                    <a:pt x="7058025" y="2163673"/>
                  </a:lnTo>
                  <a:close/>
                </a:path>
                <a:path w="7058025" h="2276475">
                  <a:moveTo>
                    <a:pt x="7058025" y="0"/>
                  </a:moveTo>
                  <a:lnTo>
                    <a:pt x="0" y="0"/>
                  </a:lnTo>
                  <a:lnTo>
                    <a:pt x="0" y="15646"/>
                  </a:lnTo>
                  <a:lnTo>
                    <a:pt x="7058025" y="15646"/>
                  </a:lnTo>
                  <a:lnTo>
                    <a:pt x="7058025" y="0"/>
                  </a:lnTo>
                  <a:close/>
                </a:path>
              </a:pathLst>
            </a:custGeom>
            <a:solidFill>
              <a:srgbClr val="FAAE53"/>
            </a:solidFill>
          </p:spPr>
          <p:txBody>
            <a:bodyPr bIns="0" lIns="0" rIns="0" rtlCol="0" tIns="0" wrap="square"/>
            <a:p/>
          </p:txBody>
        </p:sp>
        <p:sp>
          <p:nvSpPr>
            <p:cNvPr id="1048793" name="object 38"/>
            <p:cNvSpPr/>
            <p:nvPr/>
          </p:nvSpPr>
          <p:spPr>
            <a:xfrm>
              <a:off x="1943743" y="1776456"/>
              <a:ext cx="7180574" cy="465040"/>
            </a:xfrm>
            <a:prstGeom prst="rect"/>
            <a:blipFill>
              <a:blip xmlns:r="http://schemas.openxmlformats.org/officeDocument/2006/relationships" r:embed="rId1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794" name="object 39"/>
            <p:cNvSpPr/>
            <p:nvPr/>
          </p:nvSpPr>
          <p:spPr>
            <a:xfrm>
              <a:off x="1943743" y="4390109"/>
              <a:ext cx="7180574" cy="465040"/>
            </a:xfrm>
            <a:prstGeom prst="rect"/>
            <a:blipFill>
              <a:blip xmlns:r="http://schemas.openxmlformats.org/officeDocument/2006/relationships" r:embed="rId2" cstate="print"/>
              <a:stretch>
                <a:fillRect/>
              </a:stretch>
            </a:blipFill>
          </p:spPr>
          <p:txBody>
            <a:bodyPr bIns="0" lIns="0" rIns="0" rtlCol="0" tIns="0" wrap="square"/>
            <a:p/>
          </p:txBody>
        </p:sp>
        <p:sp>
          <p:nvSpPr>
            <p:cNvPr id="1048795" name="object 40"/>
            <p:cNvSpPr/>
            <p:nvPr/>
          </p:nvSpPr>
          <p:spPr>
            <a:xfrm>
              <a:off x="8099895" y="1881009"/>
              <a:ext cx="1024890" cy="2384425"/>
            </a:xfrm>
            <a:custGeom>
              <a:avLst/>
              <a:ahLst/>
              <a:rect l="l" t="t" r="r" b="b"/>
              <a:pathLst>
                <a:path w="1024890" h="2384425">
                  <a:moveTo>
                    <a:pt x="256171" y="0"/>
                  </a:moveTo>
                  <a:lnTo>
                    <a:pt x="0" y="0"/>
                  </a:lnTo>
                  <a:lnTo>
                    <a:pt x="0" y="255968"/>
                  </a:lnTo>
                  <a:lnTo>
                    <a:pt x="256171" y="255968"/>
                  </a:lnTo>
                  <a:lnTo>
                    <a:pt x="256171" y="0"/>
                  </a:lnTo>
                  <a:close/>
                </a:path>
                <a:path w="1024890" h="2384425">
                  <a:moveTo>
                    <a:pt x="581977" y="0"/>
                  </a:moveTo>
                  <a:lnTo>
                    <a:pt x="325818" y="0"/>
                  </a:lnTo>
                  <a:lnTo>
                    <a:pt x="325818" y="255968"/>
                  </a:lnTo>
                  <a:lnTo>
                    <a:pt x="581977" y="255968"/>
                  </a:lnTo>
                  <a:lnTo>
                    <a:pt x="581977" y="0"/>
                  </a:lnTo>
                  <a:close/>
                </a:path>
                <a:path w="1024890" h="2384425">
                  <a:moveTo>
                    <a:pt x="907783" y="0"/>
                  </a:moveTo>
                  <a:lnTo>
                    <a:pt x="651624" y="0"/>
                  </a:lnTo>
                  <a:lnTo>
                    <a:pt x="651624" y="255968"/>
                  </a:lnTo>
                  <a:lnTo>
                    <a:pt x="907783" y="255968"/>
                  </a:lnTo>
                  <a:lnTo>
                    <a:pt x="907783" y="0"/>
                  </a:lnTo>
                  <a:close/>
                </a:path>
                <a:path w="1024890" h="2384425">
                  <a:moveTo>
                    <a:pt x="1024432" y="485343"/>
                  </a:moveTo>
                  <a:lnTo>
                    <a:pt x="907783" y="485343"/>
                  </a:lnTo>
                  <a:lnTo>
                    <a:pt x="907783" y="2384260"/>
                  </a:lnTo>
                  <a:lnTo>
                    <a:pt x="1024432" y="2384260"/>
                  </a:lnTo>
                  <a:lnTo>
                    <a:pt x="1024432" y="485343"/>
                  </a:lnTo>
                  <a:close/>
                </a:path>
              </a:pathLst>
            </a:custGeom>
            <a:solidFill>
              <a:srgbClr val="EBEDFF"/>
            </a:solidFill>
          </p:spPr>
          <p:txBody>
            <a:bodyPr bIns="0" lIns="0" rIns="0" rtlCol="0" tIns="0" wrap="square"/>
            <a:p/>
          </p:txBody>
        </p:sp>
        <p:sp>
          <p:nvSpPr>
            <p:cNvPr id="1048796" name="object 41"/>
            <p:cNvSpPr/>
            <p:nvPr/>
          </p:nvSpPr>
          <p:spPr>
            <a:xfrm>
              <a:off x="1935629" y="1768348"/>
              <a:ext cx="7197090" cy="3094990"/>
            </a:xfrm>
            <a:custGeom>
              <a:avLst/>
              <a:ahLst/>
              <a:rect l="l" t="t" r="r" b="b"/>
              <a:pathLst>
                <a:path w="7197090" h="3094990">
                  <a:moveTo>
                    <a:pt x="7193183" y="3094909"/>
                  </a:moveTo>
                  <a:lnTo>
                    <a:pt x="3635" y="3094909"/>
                  </a:lnTo>
                  <a:lnTo>
                    <a:pt x="0" y="3091276"/>
                  </a:lnTo>
                  <a:lnTo>
                    <a:pt x="0" y="3632"/>
                  </a:lnTo>
                  <a:lnTo>
                    <a:pt x="3635" y="0"/>
                  </a:lnTo>
                  <a:lnTo>
                    <a:pt x="7193183" y="0"/>
                  </a:lnTo>
                  <a:lnTo>
                    <a:pt x="7196818" y="3632"/>
                  </a:lnTo>
                  <a:lnTo>
                    <a:pt x="7196818" y="16215"/>
                  </a:lnTo>
                  <a:lnTo>
                    <a:pt x="16228" y="16215"/>
                  </a:lnTo>
                  <a:lnTo>
                    <a:pt x="16228" y="465040"/>
                  </a:lnTo>
                  <a:lnTo>
                    <a:pt x="7196818" y="465040"/>
                  </a:lnTo>
                  <a:lnTo>
                    <a:pt x="7196818" y="481256"/>
                  </a:lnTo>
                  <a:lnTo>
                    <a:pt x="16228" y="481256"/>
                  </a:lnTo>
                  <a:lnTo>
                    <a:pt x="16228" y="2613652"/>
                  </a:lnTo>
                  <a:lnTo>
                    <a:pt x="7196818" y="2613652"/>
                  </a:lnTo>
                  <a:lnTo>
                    <a:pt x="7196818" y="2629868"/>
                  </a:lnTo>
                  <a:lnTo>
                    <a:pt x="16228" y="2629868"/>
                  </a:lnTo>
                  <a:lnTo>
                    <a:pt x="16228" y="3078693"/>
                  </a:lnTo>
                  <a:lnTo>
                    <a:pt x="7196818" y="3078693"/>
                  </a:lnTo>
                  <a:lnTo>
                    <a:pt x="7196818" y="3091276"/>
                  </a:lnTo>
                  <a:lnTo>
                    <a:pt x="7193183" y="3094909"/>
                  </a:lnTo>
                  <a:close/>
                </a:path>
                <a:path w="7197090" h="3094990">
                  <a:moveTo>
                    <a:pt x="7196818" y="465040"/>
                  </a:moveTo>
                  <a:lnTo>
                    <a:pt x="7180590" y="465040"/>
                  </a:lnTo>
                  <a:lnTo>
                    <a:pt x="7180590" y="16215"/>
                  </a:lnTo>
                  <a:lnTo>
                    <a:pt x="7196818" y="16215"/>
                  </a:lnTo>
                  <a:lnTo>
                    <a:pt x="7196818" y="465040"/>
                  </a:lnTo>
                  <a:close/>
                </a:path>
                <a:path w="7197090" h="3094990">
                  <a:moveTo>
                    <a:pt x="6424919" y="376728"/>
                  </a:moveTo>
                  <a:lnTo>
                    <a:pt x="6159813" y="376728"/>
                  </a:lnTo>
                  <a:lnTo>
                    <a:pt x="6156178" y="373096"/>
                  </a:lnTo>
                  <a:lnTo>
                    <a:pt x="6156194" y="108160"/>
                  </a:lnTo>
                  <a:lnTo>
                    <a:pt x="6159813" y="104544"/>
                  </a:lnTo>
                  <a:lnTo>
                    <a:pt x="6424919" y="104544"/>
                  </a:lnTo>
                  <a:lnTo>
                    <a:pt x="6428554" y="108160"/>
                  </a:lnTo>
                  <a:lnTo>
                    <a:pt x="6428554" y="120760"/>
                  </a:lnTo>
                  <a:lnTo>
                    <a:pt x="6172406" y="120760"/>
                  </a:lnTo>
                  <a:lnTo>
                    <a:pt x="6172406" y="360496"/>
                  </a:lnTo>
                  <a:lnTo>
                    <a:pt x="6428554" y="360496"/>
                  </a:lnTo>
                  <a:lnTo>
                    <a:pt x="6428554" y="373096"/>
                  </a:lnTo>
                  <a:lnTo>
                    <a:pt x="6424919" y="376728"/>
                  </a:lnTo>
                  <a:close/>
                </a:path>
                <a:path w="7197090" h="3094990">
                  <a:moveTo>
                    <a:pt x="6750734" y="376728"/>
                  </a:moveTo>
                  <a:lnTo>
                    <a:pt x="6485613" y="376728"/>
                  </a:lnTo>
                  <a:lnTo>
                    <a:pt x="6481977" y="373096"/>
                  </a:lnTo>
                  <a:lnTo>
                    <a:pt x="6481994" y="108160"/>
                  </a:lnTo>
                  <a:lnTo>
                    <a:pt x="6485613" y="104544"/>
                  </a:lnTo>
                  <a:lnTo>
                    <a:pt x="6750734" y="104544"/>
                  </a:lnTo>
                  <a:lnTo>
                    <a:pt x="6754370" y="108160"/>
                  </a:lnTo>
                  <a:lnTo>
                    <a:pt x="6754370" y="120760"/>
                  </a:lnTo>
                  <a:lnTo>
                    <a:pt x="6498206" y="120760"/>
                  </a:lnTo>
                  <a:lnTo>
                    <a:pt x="6498206" y="360496"/>
                  </a:lnTo>
                  <a:lnTo>
                    <a:pt x="6754370" y="360496"/>
                  </a:lnTo>
                  <a:lnTo>
                    <a:pt x="6754370" y="373096"/>
                  </a:lnTo>
                  <a:lnTo>
                    <a:pt x="6750734" y="376728"/>
                  </a:lnTo>
                  <a:close/>
                </a:path>
                <a:path w="7197090" h="3094990">
                  <a:moveTo>
                    <a:pt x="7076534" y="376728"/>
                  </a:moveTo>
                  <a:lnTo>
                    <a:pt x="6811412" y="376728"/>
                  </a:lnTo>
                  <a:lnTo>
                    <a:pt x="6807777" y="373096"/>
                  </a:lnTo>
                  <a:lnTo>
                    <a:pt x="6807793" y="108160"/>
                  </a:lnTo>
                  <a:lnTo>
                    <a:pt x="6811412" y="104544"/>
                  </a:lnTo>
                  <a:lnTo>
                    <a:pt x="7076550" y="104544"/>
                  </a:lnTo>
                  <a:lnTo>
                    <a:pt x="7080169" y="108160"/>
                  </a:lnTo>
                  <a:lnTo>
                    <a:pt x="7080169" y="120760"/>
                  </a:lnTo>
                  <a:lnTo>
                    <a:pt x="6824005" y="120760"/>
                  </a:lnTo>
                  <a:lnTo>
                    <a:pt x="6824005" y="360496"/>
                  </a:lnTo>
                  <a:lnTo>
                    <a:pt x="7080169" y="360496"/>
                  </a:lnTo>
                  <a:lnTo>
                    <a:pt x="7080169" y="373096"/>
                  </a:lnTo>
                  <a:lnTo>
                    <a:pt x="7076534" y="376728"/>
                  </a:lnTo>
                  <a:close/>
                </a:path>
                <a:path w="7197090" h="3094990">
                  <a:moveTo>
                    <a:pt x="6428554" y="360496"/>
                  </a:moveTo>
                  <a:lnTo>
                    <a:pt x="6412325" y="360496"/>
                  </a:lnTo>
                  <a:lnTo>
                    <a:pt x="6412325" y="120760"/>
                  </a:lnTo>
                  <a:lnTo>
                    <a:pt x="6428554" y="120760"/>
                  </a:lnTo>
                  <a:lnTo>
                    <a:pt x="6428554" y="360496"/>
                  </a:lnTo>
                  <a:close/>
                </a:path>
                <a:path w="7197090" h="3094990">
                  <a:moveTo>
                    <a:pt x="6754370" y="360496"/>
                  </a:moveTo>
                  <a:lnTo>
                    <a:pt x="6738141" y="360496"/>
                  </a:lnTo>
                  <a:lnTo>
                    <a:pt x="6738141" y="120760"/>
                  </a:lnTo>
                  <a:lnTo>
                    <a:pt x="6754370" y="120760"/>
                  </a:lnTo>
                  <a:lnTo>
                    <a:pt x="6754370" y="360496"/>
                  </a:lnTo>
                  <a:close/>
                </a:path>
                <a:path w="7197090" h="3094990">
                  <a:moveTo>
                    <a:pt x="7080169" y="360496"/>
                  </a:moveTo>
                  <a:lnTo>
                    <a:pt x="7063941" y="360496"/>
                  </a:lnTo>
                  <a:lnTo>
                    <a:pt x="7063941" y="120760"/>
                  </a:lnTo>
                  <a:lnTo>
                    <a:pt x="7080169" y="120760"/>
                  </a:lnTo>
                  <a:lnTo>
                    <a:pt x="7080169" y="360496"/>
                  </a:lnTo>
                  <a:close/>
                </a:path>
                <a:path w="7197090" h="3094990">
                  <a:moveTo>
                    <a:pt x="6703169" y="327951"/>
                  </a:moveTo>
                  <a:lnTo>
                    <a:pt x="6536050" y="327951"/>
                  </a:lnTo>
                  <a:lnTo>
                    <a:pt x="6532415" y="324318"/>
                  </a:lnTo>
                  <a:lnTo>
                    <a:pt x="6532415" y="157327"/>
                  </a:lnTo>
                  <a:lnTo>
                    <a:pt x="6536050" y="153694"/>
                  </a:lnTo>
                  <a:lnTo>
                    <a:pt x="6703169" y="153694"/>
                  </a:lnTo>
                  <a:lnTo>
                    <a:pt x="6706804" y="157327"/>
                  </a:lnTo>
                  <a:lnTo>
                    <a:pt x="6706804" y="198726"/>
                  </a:lnTo>
                  <a:lnTo>
                    <a:pt x="6548643" y="198726"/>
                  </a:lnTo>
                  <a:lnTo>
                    <a:pt x="6548643" y="311735"/>
                  </a:lnTo>
                  <a:lnTo>
                    <a:pt x="6706804" y="311735"/>
                  </a:lnTo>
                  <a:lnTo>
                    <a:pt x="6706804" y="324318"/>
                  </a:lnTo>
                  <a:lnTo>
                    <a:pt x="6703169" y="327951"/>
                  </a:lnTo>
                  <a:close/>
                </a:path>
                <a:path w="7197090" h="3094990">
                  <a:moveTo>
                    <a:pt x="6881470" y="313243"/>
                  </a:moveTo>
                  <a:lnTo>
                    <a:pt x="6877315" y="313243"/>
                  </a:lnTo>
                  <a:lnTo>
                    <a:pt x="6875238" y="312448"/>
                  </a:lnTo>
                  <a:lnTo>
                    <a:pt x="6870499" y="307713"/>
                  </a:lnTo>
                  <a:lnTo>
                    <a:pt x="6870516" y="302573"/>
                  </a:lnTo>
                  <a:lnTo>
                    <a:pt x="6932508" y="240628"/>
                  </a:lnTo>
                  <a:lnTo>
                    <a:pt x="6870516" y="178683"/>
                  </a:lnTo>
                  <a:lnTo>
                    <a:pt x="6870516" y="173542"/>
                  </a:lnTo>
                  <a:lnTo>
                    <a:pt x="6876845" y="167218"/>
                  </a:lnTo>
                  <a:lnTo>
                    <a:pt x="6881989" y="167218"/>
                  </a:lnTo>
                  <a:lnTo>
                    <a:pt x="6943981" y="229163"/>
                  </a:lnTo>
                  <a:lnTo>
                    <a:pt x="6966928" y="229163"/>
                  </a:lnTo>
                  <a:lnTo>
                    <a:pt x="6955455" y="240628"/>
                  </a:lnTo>
                  <a:lnTo>
                    <a:pt x="6966928" y="252092"/>
                  </a:lnTo>
                  <a:lnTo>
                    <a:pt x="6943965" y="252092"/>
                  </a:lnTo>
                  <a:lnTo>
                    <a:pt x="6883547" y="312464"/>
                  </a:lnTo>
                  <a:lnTo>
                    <a:pt x="6881470" y="313243"/>
                  </a:lnTo>
                  <a:close/>
                </a:path>
                <a:path w="7197090" h="3094990">
                  <a:moveTo>
                    <a:pt x="6966928" y="229163"/>
                  </a:moveTo>
                  <a:lnTo>
                    <a:pt x="6943981" y="229163"/>
                  </a:lnTo>
                  <a:lnTo>
                    <a:pt x="7005973" y="167218"/>
                  </a:lnTo>
                  <a:lnTo>
                    <a:pt x="7011118" y="167218"/>
                  </a:lnTo>
                  <a:lnTo>
                    <a:pt x="7017447" y="173542"/>
                  </a:lnTo>
                  <a:lnTo>
                    <a:pt x="7017447" y="178683"/>
                  </a:lnTo>
                  <a:lnTo>
                    <a:pt x="6966928" y="229163"/>
                  </a:lnTo>
                  <a:close/>
                </a:path>
                <a:path w="7197090" h="3094990">
                  <a:moveTo>
                    <a:pt x="6706804" y="311735"/>
                  </a:moveTo>
                  <a:lnTo>
                    <a:pt x="6690576" y="311735"/>
                  </a:lnTo>
                  <a:lnTo>
                    <a:pt x="6690576" y="198726"/>
                  </a:lnTo>
                  <a:lnTo>
                    <a:pt x="6706804" y="198726"/>
                  </a:lnTo>
                  <a:lnTo>
                    <a:pt x="6706804" y="311735"/>
                  </a:lnTo>
                  <a:close/>
                </a:path>
                <a:path w="7197090" h="3094990">
                  <a:moveTo>
                    <a:pt x="7010615" y="313243"/>
                  </a:moveTo>
                  <a:lnTo>
                    <a:pt x="7006460" y="313243"/>
                  </a:lnTo>
                  <a:lnTo>
                    <a:pt x="7004383" y="312448"/>
                  </a:lnTo>
                  <a:lnTo>
                    <a:pt x="6943965" y="252092"/>
                  </a:lnTo>
                  <a:lnTo>
                    <a:pt x="6966928" y="252092"/>
                  </a:lnTo>
                  <a:lnTo>
                    <a:pt x="7017447" y="302573"/>
                  </a:lnTo>
                  <a:lnTo>
                    <a:pt x="7017447" y="307713"/>
                  </a:lnTo>
                  <a:lnTo>
                    <a:pt x="7012692" y="312464"/>
                  </a:lnTo>
                  <a:lnTo>
                    <a:pt x="7010615" y="313243"/>
                  </a:lnTo>
                  <a:close/>
                </a:path>
                <a:path w="7197090" h="3094990">
                  <a:moveTo>
                    <a:pt x="6375925" y="327951"/>
                  </a:moveTo>
                  <a:lnTo>
                    <a:pt x="6208790" y="327951"/>
                  </a:lnTo>
                  <a:lnTo>
                    <a:pt x="6205155" y="324318"/>
                  </a:lnTo>
                  <a:lnTo>
                    <a:pt x="6205155" y="315367"/>
                  </a:lnTo>
                  <a:lnTo>
                    <a:pt x="6208790" y="311735"/>
                  </a:lnTo>
                  <a:lnTo>
                    <a:pt x="6375925" y="311735"/>
                  </a:lnTo>
                  <a:lnTo>
                    <a:pt x="6379560" y="315367"/>
                  </a:lnTo>
                  <a:lnTo>
                    <a:pt x="6379560" y="324318"/>
                  </a:lnTo>
                  <a:lnTo>
                    <a:pt x="6375925" y="327951"/>
                  </a:lnTo>
                  <a:close/>
                </a:path>
                <a:path w="7197090" h="3094990">
                  <a:moveTo>
                    <a:pt x="7196818" y="2613652"/>
                  </a:moveTo>
                  <a:lnTo>
                    <a:pt x="7180590" y="2613652"/>
                  </a:lnTo>
                  <a:lnTo>
                    <a:pt x="7180590" y="481256"/>
                  </a:lnTo>
                  <a:lnTo>
                    <a:pt x="7196818" y="481256"/>
                  </a:lnTo>
                  <a:lnTo>
                    <a:pt x="7196818" y="2613652"/>
                  </a:lnTo>
                  <a:close/>
                </a:path>
                <a:path w="7197090" h="3094990">
                  <a:moveTo>
                    <a:pt x="7076550" y="2505021"/>
                  </a:moveTo>
                  <a:lnTo>
                    <a:pt x="120284" y="2505021"/>
                  </a:lnTo>
                  <a:lnTo>
                    <a:pt x="116649" y="2501389"/>
                  </a:lnTo>
                  <a:lnTo>
                    <a:pt x="116649" y="593519"/>
                  </a:lnTo>
                  <a:lnTo>
                    <a:pt x="120284" y="589887"/>
                  </a:lnTo>
                  <a:lnTo>
                    <a:pt x="7076550" y="589887"/>
                  </a:lnTo>
                  <a:lnTo>
                    <a:pt x="7080169" y="593519"/>
                  </a:lnTo>
                  <a:lnTo>
                    <a:pt x="7080185" y="606103"/>
                  </a:lnTo>
                  <a:lnTo>
                    <a:pt x="132877" y="606103"/>
                  </a:lnTo>
                  <a:lnTo>
                    <a:pt x="132877" y="2488806"/>
                  </a:lnTo>
                  <a:lnTo>
                    <a:pt x="7080185" y="2488806"/>
                  </a:lnTo>
                  <a:lnTo>
                    <a:pt x="7080185" y="2501389"/>
                  </a:lnTo>
                  <a:lnTo>
                    <a:pt x="7076550" y="2505021"/>
                  </a:lnTo>
                  <a:close/>
                </a:path>
                <a:path w="7197090" h="3094990">
                  <a:moveTo>
                    <a:pt x="7080185" y="2488806"/>
                  </a:moveTo>
                  <a:lnTo>
                    <a:pt x="7063957" y="2488806"/>
                  </a:lnTo>
                  <a:lnTo>
                    <a:pt x="7063957" y="606103"/>
                  </a:lnTo>
                  <a:lnTo>
                    <a:pt x="7080185" y="606103"/>
                  </a:lnTo>
                  <a:lnTo>
                    <a:pt x="7080185" y="2488806"/>
                  </a:lnTo>
                  <a:close/>
                </a:path>
                <a:path w="7197090" h="3094990">
                  <a:moveTo>
                    <a:pt x="7196818" y="3078693"/>
                  </a:moveTo>
                  <a:lnTo>
                    <a:pt x="7180590" y="3078693"/>
                  </a:lnTo>
                  <a:lnTo>
                    <a:pt x="7180590" y="2629868"/>
                  </a:lnTo>
                  <a:lnTo>
                    <a:pt x="7196818" y="2629868"/>
                  </a:lnTo>
                  <a:lnTo>
                    <a:pt x="7196818" y="307869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rIns="0" rtlCol="0" tIns="0" wrap="square"/>
            <a:p/>
          </p:txBody>
        </p:sp>
      </p:grpSp>
      <p:sp>
        <p:nvSpPr>
          <p:cNvPr id="1048797" name="object 42"/>
          <p:cNvSpPr txBox="1">
            <a:spLocks noGrp="1"/>
          </p:cNvSpPr>
          <p:nvPr>
            <p:ph type="title"/>
          </p:nvPr>
        </p:nvSpPr>
        <p:spPr>
          <a:xfrm>
            <a:off x="3724974" y="2875235"/>
            <a:ext cx="3618865" cy="749300"/>
          </a:xfrm>
          <a:prstGeom prst="rect"/>
        </p:spPr>
        <p:txBody>
          <a:bodyPr bIns="0" lIns="0" rIns="0" rtlCol="0" tIns="12700" vert="horz" wrap="square">
            <a:spAutoFit/>
          </a:bodyPr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0" spc="120"/>
              <a:t>Kelompok</a:t>
            </a:r>
            <a:r>
              <a:rPr dirty="0" sz="5000" spc="-495"/>
              <a:t> </a:t>
            </a:r>
            <a:r>
              <a:rPr dirty="0" sz="5000" spc="220"/>
              <a:t>3</a:t>
            </a:r>
            <a:endParaRPr sz="5000"/>
          </a:p>
        </p:txBody>
      </p:sp>
      <p:grpSp>
        <p:nvGrpSpPr>
          <p:cNvPr id="28" name="object 43"/>
          <p:cNvGrpSpPr/>
          <p:nvPr/>
        </p:nvGrpSpPr>
        <p:grpSpPr>
          <a:xfrm>
            <a:off x="1411433" y="1085520"/>
            <a:ext cx="6523355" cy="4432300"/>
            <a:chOff x="1411433" y="1085520"/>
            <a:chExt cx="6523355" cy="4432300"/>
          </a:xfrm>
        </p:grpSpPr>
        <p:sp>
          <p:nvSpPr>
            <p:cNvPr id="1048798" name="object 44"/>
            <p:cNvSpPr/>
            <p:nvPr/>
          </p:nvSpPr>
          <p:spPr>
            <a:xfrm>
              <a:off x="7189746" y="4524179"/>
              <a:ext cx="730885" cy="979805"/>
            </a:xfrm>
            <a:custGeom>
              <a:avLst/>
              <a:ahLst/>
              <a:rect l="l" t="t" r="r" b="b"/>
              <a:pathLst>
                <a:path w="730884" h="979804">
                  <a:moveTo>
                    <a:pt x="0" y="0"/>
                  </a:moveTo>
                  <a:lnTo>
                    <a:pt x="730558" y="467745"/>
                  </a:lnTo>
                  <a:lnTo>
                    <a:pt x="426299" y="485431"/>
                  </a:lnTo>
                  <a:lnTo>
                    <a:pt x="118332" y="9792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CAE7"/>
            </a:solidFill>
          </p:spPr>
          <p:txBody>
            <a:bodyPr bIns="0" lIns="0" rIns="0" rtlCol="0" tIns="0" wrap="square"/>
            <a:p/>
          </p:txBody>
        </p:sp>
        <p:sp>
          <p:nvSpPr>
            <p:cNvPr id="1048799" name="object 45"/>
            <p:cNvSpPr/>
            <p:nvPr/>
          </p:nvSpPr>
          <p:spPr>
            <a:xfrm>
              <a:off x="7176201" y="4510423"/>
              <a:ext cx="758190" cy="1007110"/>
            </a:xfrm>
            <a:custGeom>
              <a:avLst/>
              <a:ahLst/>
              <a:rect l="l" t="t" r="r" b="b"/>
              <a:pathLst>
                <a:path w="758190" h="1007110">
                  <a:moveTo>
                    <a:pt x="16368" y="0"/>
                  </a:moveTo>
                  <a:lnTo>
                    <a:pt x="755923" y="473506"/>
                  </a:lnTo>
                  <a:lnTo>
                    <a:pt x="758156" y="479292"/>
                  </a:lnTo>
                  <a:lnTo>
                    <a:pt x="755345" y="489874"/>
                  </a:lnTo>
                  <a:lnTo>
                    <a:pt x="754922" y="490535"/>
                  </a:lnTo>
                  <a:lnTo>
                    <a:pt x="750418" y="494223"/>
                  </a:lnTo>
                  <a:lnTo>
                    <a:pt x="447276" y="511846"/>
                  </a:lnTo>
                  <a:lnTo>
                    <a:pt x="139974" y="1004554"/>
                  </a:lnTo>
                  <a:lnTo>
                    <a:pt x="134414" y="1006918"/>
                  </a:lnTo>
                  <a:lnTo>
                    <a:pt x="123641" y="1004572"/>
                  </a:lnTo>
                  <a:lnTo>
                    <a:pt x="119601" y="1000118"/>
                  </a:lnTo>
                  <a:lnTo>
                    <a:pt x="111913" y="936495"/>
                  </a:lnTo>
                  <a:lnTo>
                    <a:pt x="140395" y="954731"/>
                  </a:lnTo>
                  <a:lnTo>
                    <a:pt x="431065" y="488684"/>
                  </a:lnTo>
                  <a:lnTo>
                    <a:pt x="434938" y="486380"/>
                  </a:lnTo>
                  <a:lnTo>
                    <a:pt x="703080" y="470791"/>
                  </a:lnTo>
                  <a:lnTo>
                    <a:pt x="1342" y="21498"/>
                  </a:lnTo>
                  <a:lnTo>
                    <a:pt x="0" y="10389"/>
                  </a:lnTo>
                  <a:lnTo>
                    <a:pt x="2294" y="5549"/>
                  </a:lnTo>
                  <a:lnTo>
                    <a:pt x="2378" y="5419"/>
                  </a:lnTo>
                  <a:lnTo>
                    <a:pt x="10917" y="0"/>
                  </a:lnTo>
                  <a:lnTo>
                    <a:pt x="16368" y="0"/>
                  </a:lnTo>
                  <a:close/>
                </a:path>
                <a:path w="758190" h="1007110">
                  <a:moveTo>
                    <a:pt x="1342" y="21498"/>
                  </a:moveTo>
                  <a:lnTo>
                    <a:pt x="29824" y="39734"/>
                  </a:lnTo>
                  <a:lnTo>
                    <a:pt x="140395" y="954731"/>
                  </a:lnTo>
                  <a:lnTo>
                    <a:pt x="111913" y="936495"/>
                  </a:lnTo>
                  <a:lnTo>
                    <a:pt x="1342" y="2149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rIns="0" rtlCol="0" tIns="0" wrap="square"/>
            <a:p/>
          </p:txBody>
        </p:sp>
        <p:sp>
          <p:nvSpPr>
            <p:cNvPr id="1048800" name="object 46"/>
            <p:cNvSpPr/>
            <p:nvPr/>
          </p:nvSpPr>
          <p:spPr>
            <a:xfrm>
              <a:off x="1430538" y="1104788"/>
              <a:ext cx="1318895" cy="1330325"/>
            </a:xfrm>
            <a:custGeom>
              <a:avLst/>
              <a:ahLst/>
              <a:rect l="l" t="t" r="r" b="b"/>
              <a:pathLst>
                <a:path w="1318895" h="1330325">
                  <a:moveTo>
                    <a:pt x="406531" y="1330127"/>
                  </a:moveTo>
                  <a:lnTo>
                    <a:pt x="352641" y="927951"/>
                  </a:lnTo>
                  <a:lnTo>
                    <a:pt x="0" y="1079988"/>
                  </a:lnTo>
                  <a:lnTo>
                    <a:pt x="298707" y="767860"/>
                  </a:lnTo>
                  <a:lnTo>
                    <a:pt x="61678" y="512894"/>
                  </a:lnTo>
                  <a:lnTo>
                    <a:pt x="399564" y="585698"/>
                  </a:lnTo>
                  <a:lnTo>
                    <a:pt x="372408" y="127156"/>
                  </a:lnTo>
                  <a:lnTo>
                    <a:pt x="484281" y="322395"/>
                  </a:lnTo>
                  <a:lnTo>
                    <a:pt x="545598" y="423949"/>
                  </a:lnTo>
                  <a:lnTo>
                    <a:pt x="577983" y="464644"/>
                  </a:lnTo>
                  <a:lnTo>
                    <a:pt x="603060" y="477308"/>
                  </a:lnTo>
                  <a:lnTo>
                    <a:pt x="661161" y="408123"/>
                  </a:lnTo>
                  <a:lnTo>
                    <a:pt x="751756" y="243449"/>
                  </a:lnTo>
                  <a:lnTo>
                    <a:pt x="835192" y="76377"/>
                  </a:lnTo>
                  <a:lnTo>
                    <a:pt x="871816" y="0"/>
                  </a:lnTo>
                  <a:lnTo>
                    <a:pt x="755101" y="561955"/>
                  </a:lnTo>
                  <a:lnTo>
                    <a:pt x="1318502" y="719818"/>
                  </a:lnTo>
                  <a:lnTo>
                    <a:pt x="1227351" y="724318"/>
                  </a:lnTo>
                  <a:lnTo>
                    <a:pt x="1167324" y="727411"/>
                  </a:lnTo>
                  <a:lnTo>
                    <a:pt x="1099268" y="731046"/>
                  </a:lnTo>
                  <a:lnTo>
                    <a:pt x="1027259" y="735070"/>
                  </a:lnTo>
                  <a:lnTo>
                    <a:pt x="955372" y="739333"/>
                  </a:lnTo>
                  <a:lnTo>
                    <a:pt x="887683" y="743680"/>
                  </a:lnTo>
                  <a:lnTo>
                    <a:pt x="828269" y="747961"/>
                  </a:lnTo>
                  <a:lnTo>
                    <a:pt x="781204" y="752022"/>
                  </a:lnTo>
                  <a:lnTo>
                    <a:pt x="740425" y="758877"/>
                  </a:lnTo>
                  <a:lnTo>
                    <a:pt x="760917" y="817095"/>
                  </a:lnTo>
                  <a:lnTo>
                    <a:pt x="800265" y="934046"/>
                  </a:lnTo>
                  <a:lnTo>
                    <a:pt x="855694" y="1100656"/>
                  </a:lnTo>
                  <a:lnTo>
                    <a:pt x="544107" y="904807"/>
                  </a:lnTo>
                  <a:lnTo>
                    <a:pt x="406531" y="1330127"/>
                  </a:lnTo>
                  <a:close/>
                </a:path>
              </a:pathLst>
            </a:custGeom>
            <a:solidFill>
              <a:srgbClr val="D4A3EF"/>
            </a:solidFill>
          </p:spPr>
          <p:txBody>
            <a:bodyPr bIns="0" lIns="0" rIns="0" rtlCol="0" tIns="0" wrap="square"/>
            <a:p/>
          </p:txBody>
        </p:sp>
        <p:sp>
          <p:nvSpPr>
            <p:cNvPr id="1048801" name="object 47"/>
            <p:cNvSpPr/>
            <p:nvPr/>
          </p:nvSpPr>
          <p:spPr>
            <a:xfrm>
              <a:off x="1411433" y="1085520"/>
              <a:ext cx="1356995" cy="1369060"/>
            </a:xfrm>
            <a:custGeom>
              <a:avLst/>
              <a:ahLst/>
              <a:rect l="l" t="t" r="r" b="b"/>
              <a:pathLst>
                <a:path w="1356995" h="1369060">
                  <a:moveTo>
                    <a:pt x="677828" y="466327"/>
                  </a:moveTo>
                  <a:lnTo>
                    <a:pt x="624008" y="474582"/>
                  </a:lnTo>
                  <a:lnTo>
                    <a:pt x="637209" y="458606"/>
                  </a:lnTo>
                  <a:lnTo>
                    <a:pt x="654605" y="432636"/>
                  </a:lnTo>
                  <a:lnTo>
                    <a:pt x="675605" y="397889"/>
                  </a:lnTo>
                  <a:lnTo>
                    <a:pt x="699612" y="355578"/>
                  </a:lnTo>
                  <a:lnTo>
                    <a:pt x="726035" y="306922"/>
                  </a:lnTo>
                  <a:lnTo>
                    <a:pt x="754278" y="253134"/>
                  </a:lnTo>
                  <a:lnTo>
                    <a:pt x="783749" y="195432"/>
                  </a:lnTo>
                  <a:lnTo>
                    <a:pt x="813853" y="135030"/>
                  </a:lnTo>
                  <a:lnTo>
                    <a:pt x="843996" y="73144"/>
                  </a:lnTo>
                  <a:lnTo>
                    <a:pt x="873585" y="10991"/>
                  </a:lnTo>
                  <a:lnTo>
                    <a:pt x="877703" y="5270"/>
                  </a:lnTo>
                  <a:lnTo>
                    <a:pt x="883402" y="1515"/>
                  </a:lnTo>
                  <a:lnTo>
                    <a:pt x="890050" y="0"/>
                  </a:lnTo>
                  <a:lnTo>
                    <a:pt x="897014" y="997"/>
                  </a:lnTo>
                  <a:lnTo>
                    <a:pt x="903158" y="4449"/>
                  </a:lnTo>
                  <a:lnTo>
                    <a:pt x="907546" y="9709"/>
                  </a:lnTo>
                  <a:lnTo>
                    <a:pt x="909835" y="16175"/>
                  </a:lnTo>
                  <a:lnTo>
                    <a:pt x="909681" y="23243"/>
                  </a:lnTo>
                  <a:lnTo>
                    <a:pt x="881081" y="160953"/>
                  </a:lnTo>
                  <a:lnTo>
                    <a:pt x="840621" y="167159"/>
                  </a:lnTo>
                  <a:lnTo>
                    <a:pt x="828092" y="192355"/>
                  </a:lnTo>
                  <a:lnTo>
                    <a:pt x="801593" y="244892"/>
                  </a:lnTo>
                  <a:lnTo>
                    <a:pt x="761638" y="321783"/>
                  </a:lnTo>
                  <a:lnTo>
                    <a:pt x="737624" y="366250"/>
                  </a:lnTo>
                  <a:lnTo>
                    <a:pt x="715923" y="404873"/>
                  </a:lnTo>
                  <a:lnTo>
                    <a:pt x="696614" y="437506"/>
                  </a:lnTo>
                  <a:lnTo>
                    <a:pt x="677828" y="466327"/>
                  </a:lnTo>
                  <a:close/>
                </a:path>
                <a:path w="1356995" h="1369060">
                  <a:moveTo>
                    <a:pt x="436100" y="574967"/>
                  </a:moveTo>
                  <a:lnTo>
                    <a:pt x="398034" y="580806"/>
                  </a:lnTo>
                  <a:lnTo>
                    <a:pt x="371852" y="138597"/>
                  </a:lnTo>
                  <a:lnTo>
                    <a:pt x="377501" y="130482"/>
                  </a:lnTo>
                  <a:lnTo>
                    <a:pt x="394534" y="125382"/>
                  </a:lnTo>
                  <a:lnTo>
                    <a:pt x="403711" y="129076"/>
                  </a:lnTo>
                  <a:lnTo>
                    <a:pt x="408140" y="136840"/>
                  </a:lnTo>
                  <a:lnTo>
                    <a:pt x="440345" y="192590"/>
                  </a:lnTo>
                  <a:lnTo>
                    <a:pt x="456213" y="219402"/>
                  </a:lnTo>
                  <a:lnTo>
                    <a:pt x="415418" y="225659"/>
                  </a:lnTo>
                  <a:lnTo>
                    <a:pt x="436100" y="574967"/>
                  </a:lnTo>
                  <a:close/>
                </a:path>
                <a:path w="1356995" h="1369060">
                  <a:moveTo>
                    <a:pt x="631887" y="514943"/>
                  </a:moveTo>
                  <a:lnTo>
                    <a:pt x="593825" y="498346"/>
                  </a:lnTo>
                  <a:lnTo>
                    <a:pt x="569705" y="468809"/>
                  </a:lnTo>
                  <a:lnTo>
                    <a:pt x="531797" y="414325"/>
                  </a:lnTo>
                  <a:lnTo>
                    <a:pt x="476239" y="326825"/>
                  </a:lnTo>
                  <a:lnTo>
                    <a:pt x="444061" y="273847"/>
                  </a:lnTo>
                  <a:lnTo>
                    <a:pt x="415418" y="225659"/>
                  </a:lnTo>
                  <a:lnTo>
                    <a:pt x="456213" y="219402"/>
                  </a:lnTo>
                  <a:lnTo>
                    <a:pt x="473018" y="247798"/>
                  </a:lnTo>
                  <a:lnTo>
                    <a:pt x="505178" y="300803"/>
                  </a:lnTo>
                  <a:lnTo>
                    <a:pt x="535846" y="349942"/>
                  </a:lnTo>
                  <a:lnTo>
                    <a:pt x="564043" y="393552"/>
                  </a:lnTo>
                  <a:lnTo>
                    <a:pt x="588788" y="429970"/>
                  </a:lnTo>
                  <a:lnTo>
                    <a:pt x="624008" y="474582"/>
                  </a:lnTo>
                  <a:lnTo>
                    <a:pt x="677828" y="466327"/>
                  </a:lnTo>
                  <a:lnTo>
                    <a:pt x="670071" y="478229"/>
                  </a:lnTo>
                  <a:lnTo>
                    <a:pt x="649177" y="503387"/>
                  </a:lnTo>
                  <a:lnTo>
                    <a:pt x="631887" y="514943"/>
                  </a:lnTo>
                  <a:close/>
                </a:path>
                <a:path w="1356995" h="1369060">
                  <a:moveTo>
                    <a:pt x="1310728" y="711547"/>
                  </a:moveTo>
                  <a:lnTo>
                    <a:pt x="1218467" y="725699"/>
                  </a:lnTo>
                  <a:lnTo>
                    <a:pt x="769104" y="599795"/>
                  </a:lnTo>
                  <a:lnTo>
                    <a:pt x="755341" y="584582"/>
                  </a:lnTo>
                  <a:lnTo>
                    <a:pt x="755450" y="577242"/>
                  </a:lnTo>
                  <a:lnTo>
                    <a:pt x="840621" y="167159"/>
                  </a:lnTo>
                  <a:lnTo>
                    <a:pt x="881081" y="160953"/>
                  </a:lnTo>
                  <a:lnTo>
                    <a:pt x="796646" y="567504"/>
                  </a:lnTo>
                  <a:lnTo>
                    <a:pt x="1310728" y="711547"/>
                  </a:lnTo>
                  <a:close/>
                </a:path>
                <a:path w="1356995" h="1369060">
                  <a:moveTo>
                    <a:pt x="20243" y="1118520"/>
                  </a:moveTo>
                  <a:lnTo>
                    <a:pt x="0" y="1097687"/>
                  </a:lnTo>
                  <a:lnTo>
                    <a:pt x="1586" y="1091401"/>
                  </a:lnTo>
                  <a:lnTo>
                    <a:pt x="5286" y="1085874"/>
                  </a:lnTo>
                  <a:lnTo>
                    <a:pt x="291391" y="786907"/>
                  </a:lnTo>
                  <a:lnTo>
                    <a:pt x="61069" y="539162"/>
                  </a:lnTo>
                  <a:lnTo>
                    <a:pt x="59972" y="529989"/>
                  </a:lnTo>
                  <a:lnTo>
                    <a:pt x="68204" y="515327"/>
                  </a:lnTo>
                  <a:lnTo>
                    <a:pt x="76567" y="511537"/>
                  </a:lnTo>
                  <a:lnTo>
                    <a:pt x="243383" y="547482"/>
                  </a:lnTo>
                  <a:lnTo>
                    <a:pt x="136493" y="563878"/>
                  </a:lnTo>
                  <a:lnTo>
                    <a:pt x="331810" y="773967"/>
                  </a:lnTo>
                  <a:lnTo>
                    <a:pt x="335717" y="780238"/>
                  </a:lnTo>
                  <a:lnTo>
                    <a:pt x="336987" y="787281"/>
                  </a:lnTo>
                  <a:lnTo>
                    <a:pt x="335627" y="794301"/>
                  </a:lnTo>
                  <a:lnTo>
                    <a:pt x="331640" y="800508"/>
                  </a:lnTo>
                  <a:lnTo>
                    <a:pt x="98652" y="1043969"/>
                  </a:lnTo>
                  <a:lnTo>
                    <a:pt x="249841" y="1020778"/>
                  </a:lnTo>
                  <a:lnTo>
                    <a:pt x="26691" y="1116984"/>
                  </a:lnTo>
                  <a:lnTo>
                    <a:pt x="20243" y="1118520"/>
                  </a:lnTo>
                  <a:close/>
                </a:path>
                <a:path w="1356995" h="1369060">
                  <a:moveTo>
                    <a:pt x="420546" y="625076"/>
                  </a:moveTo>
                  <a:lnTo>
                    <a:pt x="136493" y="563878"/>
                  </a:lnTo>
                  <a:lnTo>
                    <a:pt x="243383" y="547482"/>
                  </a:lnTo>
                  <a:lnTo>
                    <a:pt x="398034" y="580806"/>
                  </a:lnTo>
                  <a:lnTo>
                    <a:pt x="436100" y="574967"/>
                  </a:lnTo>
                  <a:lnTo>
                    <a:pt x="438166" y="609862"/>
                  </a:lnTo>
                  <a:lnTo>
                    <a:pt x="435715" y="615687"/>
                  </a:lnTo>
                  <a:lnTo>
                    <a:pt x="426643" y="623517"/>
                  </a:lnTo>
                  <a:lnTo>
                    <a:pt x="420546" y="625076"/>
                  </a:lnTo>
                  <a:close/>
                </a:path>
                <a:path w="1356995" h="1369060">
                  <a:moveTo>
                    <a:pt x="878223" y="1069285"/>
                  </a:moveTo>
                  <a:lnTo>
                    <a:pt x="839770" y="1075183"/>
                  </a:lnTo>
                  <a:lnTo>
                    <a:pt x="818596" y="1011526"/>
                  </a:lnTo>
                  <a:lnTo>
                    <a:pt x="797348" y="947881"/>
                  </a:lnTo>
                  <a:lnTo>
                    <a:pt x="777560" y="888906"/>
                  </a:lnTo>
                  <a:lnTo>
                    <a:pt x="760659" y="838946"/>
                  </a:lnTo>
                  <a:lnTo>
                    <a:pt x="742304" y="786572"/>
                  </a:lnTo>
                  <a:lnTo>
                    <a:pt x="739520" y="780809"/>
                  </a:lnTo>
                  <a:lnTo>
                    <a:pt x="739750" y="773682"/>
                  </a:lnTo>
                  <a:lnTo>
                    <a:pt x="792521" y="752602"/>
                  </a:lnTo>
                  <a:lnTo>
                    <a:pt x="851180" y="747590"/>
                  </a:lnTo>
                  <a:lnTo>
                    <a:pt x="1218467" y="725699"/>
                  </a:lnTo>
                  <a:lnTo>
                    <a:pt x="1310728" y="711547"/>
                  </a:lnTo>
                  <a:lnTo>
                    <a:pt x="785064" y="792208"/>
                  </a:lnTo>
                  <a:lnTo>
                    <a:pt x="796597" y="825587"/>
                  </a:lnTo>
                  <a:lnTo>
                    <a:pt x="811372" y="869120"/>
                  </a:lnTo>
                  <a:lnTo>
                    <a:pt x="828222" y="919229"/>
                  </a:lnTo>
                  <a:lnTo>
                    <a:pt x="845977" y="972336"/>
                  </a:lnTo>
                  <a:lnTo>
                    <a:pt x="863470" y="1024862"/>
                  </a:lnTo>
                  <a:lnTo>
                    <a:pt x="878223" y="1069285"/>
                  </a:lnTo>
                  <a:close/>
                </a:path>
                <a:path w="1356995" h="1369060">
                  <a:moveTo>
                    <a:pt x="1338559" y="758348"/>
                  </a:moveTo>
                  <a:lnTo>
                    <a:pt x="1285644" y="760907"/>
                  </a:lnTo>
                  <a:lnTo>
                    <a:pt x="846476" y="786612"/>
                  </a:lnTo>
                  <a:lnTo>
                    <a:pt x="811192" y="789545"/>
                  </a:lnTo>
                  <a:lnTo>
                    <a:pt x="785064" y="792208"/>
                  </a:lnTo>
                  <a:lnTo>
                    <a:pt x="1310796" y="711566"/>
                  </a:lnTo>
                  <a:lnTo>
                    <a:pt x="1348875" y="723503"/>
                  </a:lnTo>
                  <a:lnTo>
                    <a:pt x="1356671" y="741249"/>
                  </a:lnTo>
                  <a:lnTo>
                    <a:pt x="1354724" y="747823"/>
                  </a:lnTo>
                  <a:lnTo>
                    <a:pt x="1350746" y="753154"/>
                  </a:lnTo>
                  <a:lnTo>
                    <a:pt x="1345202" y="756807"/>
                  </a:lnTo>
                  <a:lnTo>
                    <a:pt x="1338559" y="758348"/>
                  </a:lnTo>
                  <a:close/>
                </a:path>
                <a:path w="1356995" h="1369060">
                  <a:moveTo>
                    <a:pt x="249841" y="1020778"/>
                  </a:moveTo>
                  <a:lnTo>
                    <a:pt x="98652" y="1043969"/>
                  </a:lnTo>
                  <a:lnTo>
                    <a:pt x="365671" y="928850"/>
                  </a:lnTo>
                  <a:lnTo>
                    <a:pt x="367236" y="928405"/>
                  </a:lnTo>
                  <a:lnTo>
                    <a:pt x="373039" y="927515"/>
                  </a:lnTo>
                  <a:lnTo>
                    <a:pt x="377405" y="928294"/>
                  </a:lnTo>
                  <a:lnTo>
                    <a:pt x="386412" y="933444"/>
                  </a:lnTo>
                  <a:lnTo>
                    <a:pt x="389943" y="938702"/>
                  </a:lnTo>
                  <a:lnTo>
                    <a:pt x="394022" y="969143"/>
                  </a:lnTo>
                  <a:lnTo>
                    <a:pt x="356129" y="974955"/>
                  </a:lnTo>
                  <a:lnTo>
                    <a:pt x="249841" y="1020778"/>
                  </a:lnTo>
                  <a:close/>
                </a:path>
                <a:path w="1356995" h="1369060">
                  <a:moveTo>
                    <a:pt x="475862" y="1256516"/>
                  </a:moveTo>
                  <a:lnTo>
                    <a:pt x="433404" y="1263029"/>
                  </a:lnTo>
                  <a:lnTo>
                    <a:pt x="546811" y="912440"/>
                  </a:lnTo>
                  <a:lnTo>
                    <a:pt x="551108" y="907967"/>
                  </a:lnTo>
                  <a:lnTo>
                    <a:pt x="562182" y="903927"/>
                  </a:lnTo>
                  <a:lnTo>
                    <a:pt x="568347" y="904581"/>
                  </a:lnTo>
                  <a:lnTo>
                    <a:pt x="631987" y="944582"/>
                  </a:lnTo>
                  <a:lnTo>
                    <a:pt x="573881" y="953495"/>
                  </a:lnTo>
                  <a:lnTo>
                    <a:pt x="475862" y="1256516"/>
                  </a:lnTo>
                  <a:close/>
                </a:path>
                <a:path w="1356995" h="1369060">
                  <a:moveTo>
                    <a:pt x="435589" y="1367384"/>
                  </a:moveTo>
                  <a:lnTo>
                    <a:pt x="427059" y="1368693"/>
                  </a:lnTo>
                  <a:lnTo>
                    <a:pt x="425501" y="1368747"/>
                  </a:lnTo>
                  <a:lnTo>
                    <a:pt x="415007" y="1367776"/>
                  </a:lnTo>
                  <a:lnTo>
                    <a:pt x="407838" y="1360861"/>
                  </a:lnTo>
                  <a:lnTo>
                    <a:pt x="356129" y="974955"/>
                  </a:lnTo>
                  <a:lnTo>
                    <a:pt x="394022" y="969143"/>
                  </a:lnTo>
                  <a:lnTo>
                    <a:pt x="433404" y="1263029"/>
                  </a:lnTo>
                  <a:lnTo>
                    <a:pt x="475862" y="1256516"/>
                  </a:lnTo>
                  <a:lnTo>
                    <a:pt x="441602" y="1362428"/>
                  </a:lnTo>
                  <a:lnTo>
                    <a:pt x="435589" y="1367384"/>
                  </a:lnTo>
                  <a:close/>
                </a:path>
                <a:path w="1356995" h="1369060">
                  <a:moveTo>
                    <a:pt x="880328" y="1140104"/>
                  </a:moveTo>
                  <a:lnTo>
                    <a:pt x="871535" y="1140584"/>
                  </a:lnTo>
                  <a:lnTo>
                    <a:pt x="573881" y="953495"/>
                  </a:lnTo>
                  <a:lnTo>
                    <a:pt x="631987" y="944582"/>
                  </a:lnTo>
                  <a:lnTo>
                    <a:pt x="839770" y="1075183"/>
                  </a:lnTo>
                  <a:lnTo>
                    <a:pt x="878223" y="1069285"/>
                  </a:lnTo>
                  <a:lnTo>
                    <a:pt x="895553" y="1121574"/>
                  </a:lnTo>
                  <a:lnTo>
                    <a:pt x="893026" y="1130064"/>
                  </a:lnTo>
                  <a:lnTo>
                    <a:pt x="880328" y="114010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bIns="0" lIns="0" rIns="0" rtlCol="0" tIns="0" wrap="square"/>
            <a:p/>
          </p:txBody>
        </p:sp>
      </p:grpSp>
      <p:sp>
        <p:nvSpPr>
          <p:cNvPr id="1048802" name="object 48"/>
          <p:cNvSpPr txBox="1"/>
          <p:nvPr/>
        </p:nvSpPr>
        <p:spPr>
          <a:xfrm>
            <a:off x="9831404" y="5948803"/>
            <a:ext cx="5855970" cy="1827530"/>
          </a:xfrm>
          <a:prstGeom prst="rect"/>
        </p:spPr>
        <p:txBody>
          <a:bodyPr bIns="0" lIns="0" rIns="0" rtlCol="0" tIns="16510" vert="horz" wrap="square">
            <a:spAutoFit/>
          </a:bodyPr>
          <a:p>
            <a:pPr algn="ctr" marL="99060">
              <a:lnSpc>
                <a:spcPts val="3550"/>
              </a:lnSpc>
              <a:spcBef>
                <a:spcPts val="130"/>
              </a:spcBef>
              <a:tabLst>
                <a:tab algn="l" pos="3042920"/>
              </a:tabLst>
            </a:pPr>
            <a:r>
              <a:rPr sz="3100">
                <a:latin typeface="Arial"/>
                <a:cs typeface="Arial"/>
              </a:rPr>
              <a:t>Lulu Husniatul Aisy 2010101061</a:t>
            </a:r>
            <a:endParaRPr sz="3100">
              <a:latin typeface="Arial"/>
              <a:cs typeface="Arial"/>
            </a:endParaRPr>
          </a:p>
          <a:p>
            <a:pPr algn="ctr" marL="99060">
              <a:lnSpc>
                <a:spcPts val="3550"/>
              </a:lnSpc>
              <a:spcBef>
                <a:spcPts val="130"/>
              </a:spcBef>
              <a:tabLst>
                <a:tab algn="l" pos="3042920"/>
              </a:tabLst>
            </a:pPr>
            <a:r>
              <a:rPr sz="3100">
                <a:latin typeface="Arial"/>
                <a:cs typeface="Arial"/>
              </a:rPr>
              <a:t>Sulistyaning Nur Indahsari 2010101062</a:t>
            </a:r>
            <a:endParaRPr sz="3100">
              <a:latin typeface="Arial"/>
              <a:cs typeface="Arial"/>
            </a:endParaRPr>
          </a:p>
          <a:p>
            <a:pPr algn="ctr" marL="99060">
              <a:lnSpc>
                <a:spcPts val="3550"/>
              </a:lnSpc>
              <a:spcBef>
                <a:spcPts val="130"/>
              </a:spcBef>
              <a:tabLst>
                <a:tab algn="l" pos="3042920"/>
              </a:tabLst>
            </a:pPr>
            <a:r>
              <a:rPr sz="3100">
                <a:latin typeface="Arial"/>
                <a:cs typeface="Arial"/>
              </a:rPr>
              <a:t>Rina Novianti 2010101063</a:t>
            </a:r>
            <a:endParaRPr sz="3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9" name="object 2"/>
          <p:cNvSpPr txBox="1">
            <a:spLocks noGrp="1"/>
          </p:cNvSpPr>
          <p:nvPr>
            <p:ph type="title"/>
          </p:nvPr>
        </p:nvSpPr>
        <p:spPr>
          <a:xfrm>
            <a:off x="2883529" y="1798195"/>
            <a:ext cx="3586479" cy="196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dirty="0" sz="6650" spc="-350">
                <a:latin typeface="Trebuchet MS"/>
                <a:cs typeface="Trebuchet MS"/>
              </a:rPr>
              <a:t>K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965">
                <a:latin typeface="Trebuchet MS"/>
                <a:cs typeface="Trebuchet MS"/>
              </a:rPr>
              <a:t>m</a:t>
            </a:r>
            <a:r>
              <a:rPr b="0" dirty="0" sz="6650" spc="-85">
                <a:latin typeface="Trebuchet MS"/>
                <a:cs typeface="Trebuchet MS"/>
              </a:rPr>
              <a:t>p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600">
                <a:latin typeface="Trebuchet MS"/>
                <a:cs typeface="Trebuchet MS"/>
              </a:rPr>
              <a:t>n</a:t>
            </a:r>
            <a:r>
              <a:rPr b="0" dirty="0" sz="6650" spc="-225">
                <a:latin typeface="Trebuchet MS"/>
                <a:cs typeface="Trebuchet MS"/>
              </a:rPr>
              <a:t>e</a:t>
            </a:r>
            <a:r>
              <a:rPr b="0" dirty="0" sz="6650" spc="-595">
                <a:latin typeface="Trebuchet MS"/>
                <a:cs typeface="Trebuchet MS"/>
              </a:rPr>
              <a:t>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810" name="object 3"/>
          <p:cNvSpPr txBox="1"/>
          <p:nvPr/>
        </p:nvSpPr>
        <p:spPr>
          <a:xfrm>
            <a:off x="9361178" y="1798195"/>
            <a:ext cx="4354195" cy="196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650" spc="-300">
                <a:latin typeface="Trebuchet MS"/>
                <a:cs typeface="Trebuchet MS"/>
              </a:rPr>
              <a:t>Pembahasan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811" name="object 4"/>
          <p:cNvSpPr txBox="1"/>
          <p:nvPr/>
        </p:nvSpPr>
        <p:spPr>
          <a:xfrm>
            <a:off x="2452624" y="3398682"/>
            <a:ext cx="4240530" cy="6694804"/>
          </a:xfrm>
          <a:prstGeom prst="rect"/>
        </p:spPr>
        <p:txBody>
          <a:bodyPr bIns="0" lIns="0" rIns="0" rtlCol="0" tIns="90805" vert="horz" wrap="square">
            <a:spAutoFit/>
          </a:bodyPr>
          <a:p>
            <a:pPr algn="ctr" marL="12065" marR="5080">
              <a:lnSpc>
                <a:spcPts val="3970"/>
              </a:lnSpc>
              <a:spcBef>
                <a:spcPts val="715"/>
              </a:spcBef>
            </a:pPr>
            <a:r>
              <a:rPr dirty="0" sz="3800" spc="-350">
                <a:latin typeface="Trebuchet MS"/>
                <a:cs typeface="Trebuchet MS"/>
              </a:rPr>
              <a:t>1</a:t>
            </a:r>
            <a:r>
              <a:rPr dirty="0" sz="3750" spc="-350">
                <a:latin typeface="Trebuchet MS"/>
                <a:cs typeface="Trebuchet MS"/>
              </a:rPr>
              <a:t>.</a:t>
            </a:r>
            <a:r>
              <a:rPr dirty="0" sz="3800" spc="-350">
                <a:latin typeface="Trebuchet MS"/>
                <a:cs typeface="Trebuchet MS"/>
              </a:rPr>
              <a:t>Pemilihan </a:t>
            </a:r>
            <a:r>
              <a:rPr dirty="0" sz="3800" spc="-110">
                <a:latin typeface="Trebuchet MS"/>
                <a:cs typeface="Trebuchet MS"/>
              </a:rPr>
              <a:t>obat  </a:t>
            </a:r>
            <a:r>
              <a:rPr dirty="0" sz="3800" spc="-245">
                <a:latin typeface="Trebuchet MS"/>
                <a:cs typeface="Trebuchet MS"/>
              </a:rPr>
              <a:t>demam untukanak</a:t>
            </a:r>
            <a:r>
              <a:rPr dirty="0" sz="3750" spc="-245">
                <a:latin typeface="Trebuchet MS"/>
                <a:cs typeface="Trebuchet MS"/>
              </a:rPr>
              <a:t>-  </a:t>
            </a:r>
            <a:r>
              <a:rPr dirty="0" sz="3800" spc="-125">
                <a:latin typeface="Trebuchet MS"/>
                <a:cs typeface="Trebuchet MS"/>
              </a:rPr>
              <a:t>anak </a:t>
            </a:r>
            <a:r>
              <a:rPr dirty="0" sz="3800" spc="-185">
                <a:latin typeface="Trebuchet MS"/>
                <a:cs typeface="Trebuchet MS"/>
              </a:rPr>
              <a:t>Jika </a:t>
            </a:r>
            <a:r>
              <a:rPr dirty="0" sz="3800" spc="-140">
                <a:latin typeface="Trebuchet MS"/>
                <a:cs typeface="Trebuchet MS"/>
              </a:rPr>
              <a:t>di</a:t>
            </a:r>
            <a:r>
              <a:rPr dirty="0" sz="3800" spc="-400">
                <a:latin typeface="Trebuchet MS"/>
                <a:cs typeface="Trebuchet MS"/>
              </a:rPr>
              <a:t> </a:t>
            </a:r>
            <a:r>
              <a:rPr dirty="0" sz="3800" spc="-80">
                <a:latin typeface="Trebuchet MS"/>
                <a:cs typeface="Trebuchet MS"/>
              </a:rPr>
              <a:t>hadapan  </a:t>
            </a:r>
            <a:r>
              <a:rPr dirty="0" sz="3800" spc="-55">
                <a:latin typeface="Trebuchet MS"/>
                <a:cs typeface="Trebuchet MS"/>
              </a:rPr>
              <a:t>anda </a:t>
            </a:r>
            <a:r>
              <a:rPr dirty="0" sz="3800" spc="-175">
                <a:latin typeface="Trebuchet MS"/>
                <a:cs typeface="Trebuchet MS"/>
              </a:rPr>
              <a:t>tersedia </a:t>
            </a:r>
            <a:r>
              <a:rPr dirty="0" sz="3800" spc="-204">
                <a:latin typeface="Trebuchet MS"/>
                <a:cs typeface="Trebuchet MS"/>
              </a:rPr>
              <a:t>proris  </a:t>
            </a:r>
            <a:r>
              <a:rPr dirty="0" sz="3800" spc="-50">
                <a:latin typeface="Trebuchet MS"/>
                <a:cs typeface="Trebuchet MS"/>
              </a:rPr>
              <a:t>bbc </a:t>
            </a:r>
            <a:r>
              <a:rPr dirty="0" sz="3800" spc="-330">
                <a:latin typeface="Trebuchet MS"/>
                <a:cs typeface="Trebuchet MS"/>
              </a:rPr>
              <a:t>forte</a:t>
            </a:r>
            <a:r>
              <a:rPr dirty="0" sz="3750" spc="-330">
                <a:latin typeface="Trebuchet MS"/>
                <a:cs typeface="Trebuchet MS"/>
              </a:rPr>
              <a:t>, </a:t>
            </a:r>
            <a:r>
              <a:rPr dirty="0" sz="3800" spc="-280">
                <a:latin typeface="Trebuchet MS"/>
                <a:cs typeface="Trebuchet MS"/>
              </a:rPr>
              <a:t>proris</a:t>
            </a:r>
            <a:r>
              <a:rPr dirty="0" sz="3750" spc="-280">
                <a:latin typeface="Trebuchet MS"/>
                <a:cs typeface="Trebuchet MS"/>
              </a:rPr>
              <a:t>,  </a:t>
            </a:r>
            <a:r>
              <a:rPr dirty="0" sz="3800" spc="-204">
                <a:latin typeface="Trebuchet MS"/>
                <a:cs typeface="Trebuchet MS"/>
              </a:rPr>
              <a:t>praxionforte </a:t>
            </a:r>
            <a:r>
              <a:rPr dirty="0" sz="3800" spc="-105">
                <a:latin typeface="Trebuchet MS"/>
                <a:cs typeface="Trebuchet MS"/>
              </a:rPr>
              <a:t>dan  </a:t>
            </a:r>
            <a:r>
              <a:rPr dirty="0" sz="3800" spc="-229">
                <a:latin typeface="Trebuchet MS"/>
                <a:cs typeface="Trebuchet MS"/>
              </a:rPr>
              <a:t>praxion</a:t>
            </a:r>
            <a:r>
              <a:rPr dirty="0" sz="3750" spc="-229">
                <a:latin typeface="Trebuchet MS"/>
                <a:cs typeface="Trebuchet MS"/>
              </a:rPr>
              <a:t>. </a:t>
            </a:r>
            <a:r>
              <a:rPr dirty="0" sz="3800" spc="-40">
                <a:latin typeface="Trebuchet MS"/>
                <a:cs typeface="Trebuchet MS"/>
              </a:rPr>
              <a:t>Obat  </a:t>
            </a:r>
            <a:r>
              <a:rPr dirty="0" sz="3800" spc="-190">
                <a:latin typeface="Trebuchet MS"/>
                <a:cs typeface="Trebuchet MS"/>
              </a:rPr>
              <a:t>manakah </a:t>
            </a:r>
            <a:r>
              <a:rPr dirty="0" sz="3800" spc="-100">
                <a:latin typeface="Trebuchet MS"/>
                <a:cs typeface="Trebuchet MS"/>
              </a:rPr>
              <a:t>yang </a:t>
            </a:r>
            <a:r>
              <a:rPr dirty="0" sz="3800" spc="-125">
                <a:latin typeface="Trebuchet MS"/>
                <a:cs typeface="Trebuchet MS"/>
              </a:rPr>
              <a:t>akan  </a:t>
            </a:r>
            <a:r>
              <a:rPr dirty="0" sz="3800" spc="-55">
                <a:latin typeface="Trebuchet MS"/>
                <a:cs typeface="Trebuchet MS"/>
              </a:rPr>
              <a:t>anda </a:t>
            </a:r>
            <a:r>
              <a:rPr dirty="0" sz="3800" spc="-185">
                <a:latin typeface="Trebuchet MS"/>
                <a:cs typeface="Trebuchet MS"/>
              </a:rPr>
              <a:t>berikan </a:t>
            </a:r>
            <a:r>
              <a:rPr dirty="0" sz="3800" spc="-395">
                <a:latin typeface="Trebuchet MS"/>
                <a:cs typeface="Trebuchet MS"/>
              </a:rPr>
              <a:t>untuk  </a:t>
            </a:r>
            <a:r>
              <a:rPr dirty="0" sz="3800" spc="-155">
                <a:latin typeface="Trebuchet MS"/>
                <a:cs typeface="Trebuchet MS"/>
              </a:rPr>
              <a:t>pasien </a:t>
            </a:r>
            <a:r>
              <a:rPr dirty="0" sz="3800" spc="-125">
                <a:latin typeface="Trebuchet MS"/>
                <a:cs typeface="Trebuchet MS"/>
              </a:rPr>
              <a:t>anak </a:t>
            </a:r>
            <a:r>
              <a:rPr dirty="0" sz="3800" spc="-100">
                <a:latin typeface="Trebuchet MS"/>
                <a:cs typeface="Trebuchet MS"/>
              </a:rPr>
              <a:t>yang  </a:t>
            </a:r>
            <a:r>
              <a:rPr dirty="0" sz="3800" spc="-95">
                <a:latin typeface="Trebuchet MS"/>
                <a:cs typeface="Trebuchet MS"/>
              </a:rPr>
              <a:t>sedang</a:t>
            </a:r>
            <a:r>
              <a:rPr dirty="0" sz="3800" spc="-225">
                <a:latin typeface="Trebuchet MS"/>
                <a:cs typeface="Trebuchet MS"/>
              </a:rPr>
              <a:t> </a:t>
            </a:r>
            <a:r>
              <a:rPr dirty="0" sz="3800" spc="-125">
                <a:latin typeface="Trebuchet MS"/>
                <a:cs typeface="Trebuchet MS"/>
              </a:rPr>
              <a:t>demam</a:t>
            </a:r>
            <a:r>
              <a:rPr dirty="0" sz="3750" spc="-125">
                <a:latin typeface="Trebuchet MS"/>
                <a:cs typeface="Trebuchet MS"/>
              </a:rPr>
              <a:t>?</a:t>
            </a:r>
            <a:endParaRPr sz="3750">
              <a:latin typeface="Trebuchet MS"/>
              <a:cs typeface="Trebuchet MS"/>
            </a:endParaRPr>
          </a:p>
        </p:txBody>
      </p:sp>
      <p:sp>
        <p:nvSpPr>
          <p:cNvPr id="1048812" name="object 5"/>
          <p:cNvSpPr txBox="1"/>
          <p:nvPr/>
        </p:nvSpPr>
        <p:spPr>
          <a:xfrm>
            <a:off x="9260956" y="4211827"/>
            <a:ext cx="4437380" cy="4154169"/>
          </a:xfrm>
          <a:prstGeom prst="rect"/>
        </p:spPr>
        <p:txBody>
          <a:bodyPr bIns="0" lIns="0" rIns="0" rtlCol="0" tIns="90170" vert="horz" wrap="square">
            <a:spAutoFit/>
          </a:bodyPr>
          <a:p>
            <a:pPr algn="ctr" marL="12065" marR="5080">
              <a:lnSpc>
                <a:spcPts val="3979"/>
              </a:lnSpc>
              <a:spcBef>
                <a:spcPts val="710"/>
              </a:spcBef>
            </a:pPr>
            <a:r>
              <a:rPr dirty="0" sz="3800" spc="-185">
                <a:latin typeface="Trebuchet MS"/>
                <a:cs typeface="Trebuchet MS"/>
              </a:rPr>
              <a:t>Jika </a:t>
            </a:r>
            <a:r>
              <a:rPr dirty="0" sz="3800" spc="-254">
                <a:latin typeface="Trebuchet MS"/>
                <a:cs typeface="Trebuchet MS"/>
              </a:rPr>
              <a:t>kami </a:t>
            </a:r>
            <a:r>
              <a:rPr dirty="0" sz="3800" spc="-114">
                <a:latin typeface="Trebuchet MS"/>
                <a:cs typeface="Trebuchet MS"/>
              </a:rPr>
              <a:t>dihadapkan  </a:t>
            </a:r>
            <a:r>
              <a:rPr dirty="0" sz="3800" spc="-105">
                <a:latin typeface="Trebuchet MS"/>
                <a:cs typeface="Trebuchet MS"/>
              </a:rPr>
              <a:t>dengan </a:t>
            </a:r>
            <a:r>
              <a:rPr dirty="0" sz="3800" spc="-70">
                <a:latin typeface="Trebuchet MS"/>
                <a:cs typeface="Trebuchet MS"/>
              </a:rPr>
              <a:t>4 </a:t>
            </a:r>
            <a:r>
              <a:rPr dirty="0" sz="3800" spc="-204">
                <a:latin typeface="Trebuchet MS"/>
                <a:cs typeface="Trebuchet MS"/>
              </a:rPr>
              <a:t>pilihan </a:t>
            </a:r>
            <a:r>
              <a:rPr dirty="0" sz="3800" spc="-110">
                <a:latin typeface="Trebuchet MS"/>
                <a:cs typeface="Trebuchet MS"/>
              </a:rPr>
              <a:t>obat  </a:t>
            </a:r>
            <a:r>
              <a:rPr dirty="0" sz="3800" spc="-170">
                <a:latin typeface="Trebuchet MS"/>
                <a:cs typeface="Trebuchet MS"/>
              </a:rPr>
              <a:t>tersebutapabila  </a:t>
            </a:r>
            <a:r>
              <a:rPr dirty="0" sz="3800" spc="-145">
                <a:latin typeface="Trebuchet MS"/>
                <a:cs typeface="Trebuchet MS"/>
              </a:rPr>
              <a:t>terdapat </a:t>
            </a:r>
            <a:r>
              <a:rPr dirty="0" sz="3800" spc="-245">
                <a:latin typeface="Trebuchet MS"/>
                <a:cs typeface="Trebuchet MS"/>
              </a:rPr>
              <a:t>kasus</a:t>
            </a:r>
            <a:r>
              <a:rPr dirty="0" sz="3800" spc="-330">
                <a:latin typeface="Trebuchet MS"/>
                <a:cs typeface="Trebuchet MS"/>
              </a:rPr>
              <a:t> </a:t>
            </a:r>
            <a:r>
              <a:rPr dirty="0" sz="3800" spc="-245">
                <a:latin typeface="Trebuchet MS"/>
                <a:cs typeface="Trebuchet MS"/>
              </a:rPr>
              <a:t>demam  </a:t>
            </a:r>
            <a:r>
              <a:rPr dirty="0" sz="3800" spc="15">
                <a:latin typeface="Trebuchet MS"/>
                <a:cs typeface="Trebuchet MS"/>
              </a:rPr>
              <a:t>pada </a:t>
            </a:r>
            <a:r>
              <a:rPr dirty="0" sz="3800" spc="-125">
                <a:latin typeface="Trebuchet MS"/>
                <a:cs typeface="Trebuchet MS"/>
              </a:rPr>
              <a:t>anak anak </a:t>
            </a:r>
            <a:r>
              <a:rPr dirty="0" sz="3800" spc="-254">
                <a:latin typeface="Trebuchet MS"/>
                <a:cs typeface="Trebuchet MS"/>
              </a:rPr>
              <a:t>kami  </a:t>
            </a:r>
            <a:r>
              <a:rPr dirty="0" sz="3800" spc="-125">
                <a:latin typeface="Trebuchet MS"/>
                <a:cs typeface="Trebuchet MS"/>
              </a:rPr>
              <a:t>akan </a:t>
            </a:r>
            <a:r>
              <a:rPr dirty="0" sz="3800" spc="-340">
                <a:latin typeface="Trebuchet MS"/>
                <a:cs typeface="Trebuchet MS"/>
              </a:rPr>
              <a:t>memilih</a:t>
            </a:r>
            <a:r>
              <a:rPr dirty="0" sz="3800" spc="-330">
                <a:latin typeface="Trebuchet MS"/>
                <a:cs typeface="Trebuchet MS"/>
              </a:rPr>
              <a:t> </a:t>
            </a:r>
            <a:r>
              <a:rPr dirty="0" sz="3800" spc="-110">
                <a:latin typeface="Trebuchet MS"/>
                <a:cs typeface="Trebuchet MS"/>
              </a:rPr>
              <a:t>obat</a:t>
            </a:r>
            <a:endParaRPr sz="3800">
              <a:latin typeface="Trebuchet MS"/>
              <a:cs typeface="Trebuchet MS"/>
            </a:endParaRPr>
          </a:p>
        </p:txBody>
      </p:sp>
      <p:sp>
        <p:nvSpPr>
          <p:cNvPr id="1048813" name="object 6"/>
          <p:cNvSpPr txBox="1"/>
          <p:nvPr/>
        </p:nvSpPr>
        <p:spPr>
          <a:xfrm>
            <a:off x="10925002" y="7240778"/>
            <a:ext cx="1109345" cy="1129030"/>
          </a:xfrm>
          <a:prstGeom prst="rect"/>
        </p:spPr>
        <p:txBody>
          <a:bodyPr bIns="0" lIns="0" rIns="0" rtlCol="0" tIns="11430" vert="horz" wrap="square">
            <a:spAutoFit/>
          </a:bodyPr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3800" spc="-55">
                <a:latin typeface="Trebuchet MS"/>
                <a:cs typeface="Trebuchet MS"/>
              </a:rPr>
              <a:t>p</a:t>
            </a:r>
            <a:r>
              <a:rPr dirty="0" sz="3800" spc="-305">
                <a:latin typeface="Trebuchet MS"/>
                <a:cs typeface="Trebuchet MS"/>
              </a:rPr>
              <a:t>r</a:t>
            </a:r>
            <a:r>
              <a:rPr dirty="0" sz="3800" spc="-85">
                <a:latin typeface="Trebuchet MS"/>
                <a:cs typeface="Trebuchet MS"/>
              </a:rPr>
              <a:t>o</a:t>
            </a:r>
            <a:r>
              <a:rPr dirty="0" sz="3800" spc="-305">
                <a:latin typeface="Trebuchet MS"/>
                <a:cs typeface="Trebuchet MS"/>
              </a:rPr>
              <a:t>r</a:t>
            </a:r>
            <a:r>
              <a:rPr dirty="0" sz="3800" spc="-220">
                <a:latin typeface="Trebuchet MS"/>
                <a:cs typeface="Trebuchet MS"/>
              </a:rPr>
              <a:t>i</a:t>
            </a:r>
            <a:r>
              <a:rPr dirty="0" sz="3800" spc="-260">
                <a:latin typeface="Trebuchet MS"/>
                <a:cs typeface="Trebuchet MS"/>
              </a:rPr>
              <a:t>s</a:t>
            </a:r>
            <a:endParaRPr sz="3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4" name="object 2"/>
          <p:cNvSpPr txBox="1">
            <a:spLocks noGrp="1"/>
          </p:cNvSpPr>
          <p:nvPr>
            <p:ph type="title"/>
          </p:nvPr>
        </p:nvSpPr>
        <p:spPr>
          <a:xfrm>
            <a:off x="2883529" y="1798192"/>
            <a:ext cx="3586479" cy="1967864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dirty="0" sz="6650" spc="-350">
                <a:latin typeface="Trebuchet MS"/>
                <a:cs typeface="Trebuchet MS"/>
              </a:rPr>
              <a:t>K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965">
                <a:latin typeface="Trebuchet MS"/>
                <a:cs typeface="Trebuchet MS"/>
              </a:rPr>
              <a:t>m</a:t>
            </a:r>
            <a:r>
              <a:rPr b="0" dirty="0" sz="6650" spc="-85">
                <a:latin typeface="Trebuchet MS"/>
                <a:cs typeface="Trebuchet MS"/>
              </a:rPr>
              <a:t>p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600">
                <a:latin typeface="Trebuchet MS"/>
                <a:cs typeface="Trebuchet MS"/>
              </a:rPr>
              <a:t>n</a:t>
            </a:r>
            <a:r>
              <a:rPr b="0" dirty="0" sz="6650" spc="-225">
                <a:latin typeface="Trebuchet MS"/>
                <a:cs typeface="Trebuchet MS"/>
              </a:rPr>
              <a:t>e</a:t>
            </a:r>
            <a:r>
              <a:rPr b="0" dirty="0" sz="6650" spc="-595">
                <a:latin typeface="Trebuchet MS"/>
                <a:cs typeface="Trebuchet MS"/>
              </a:rPr>
              <a:t>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815" name="object 3"/>
          <p:cNvSpPr txBox="1"/>
          <p:nvPr/>
        </p:nvSpPr>
        <p:spPr>
          <a:xfrm>
            <a:off x="9361178" y="1798192"/>
            <a:ext cx="4354195" cy="1967864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650" spc="-300">
                <a:latin typeface="Trebuchet MS"/>
                <a:cs typeface="Trebuchet MS"/>
              </a:rPr>
              <a:t>Pembahasan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816" name="object 4"/>
          <p:cNvSpPr txBox="1"/>
          <p:nvPr/>
        </p:nvSpPr>
        <p:spPr>
          <a:xfrm>
            <a:off x="2414524" y="4464232"/>
            <a:ext cx="4316730" cy="2617470"/>
          </a:xfrm>
          <a:prstGeom prst="rect"/>
        </p:spPr>
        <p:txBody>
          <a:bodyPr bIns="0" lIns="0" rIns="0" rtlCol="0" tIns="90170" vert="horz" wrap="square">
            <a:spAutoFit/>
          </a:bodyPr>
          <a:p>
            <a:pPr indent="-259715" marL="271780" marR="5080">
              <a:lnSpc>
                <a:spcPts val="3979"/>
              </a:lnSpc>
              <a:spcBef>
                <a:spcPts val="710"/>
              </a:spcBef>
            </a:pPr>
            <a:r>
              <a:rPr dirty="0" sz="3800" spc="-370">
                <a:latin typeface="Trebuchet MS"/>
                <a:cs typeface="Trebuchet MS"/>
              </a:rPr>
              <a:t>2</a:t>
            </a:r>
            <a:r>
              <a:rPr dirty="0" sz="3750" spc="-370">
                <a:latin typeface="Trebuchet MS"/>
                <a:cs typeface="Trebuchet MS"/>
              </a:rPr>
              <a:t>. </a:t>
            </a:r>
            <a:r>
              <a:rPr dirty="0" sz="3800" spc="-114">
                <a:latin typeface="Trebuchet MS"/>
                <a:cs typeface="Trebuchet MS"/>
              </a:rPr>
              <a:t>Mencari </a:t>
            </a:r>
            <a:r>
              <a:rPr dirty="0" sz="3800" spc="-175">
                <a:latin typeface="Trebuchet MS"/>
                <a:cs typeface="Trebuchet MS"/>
              </a:rPr>
              <a:t>kandungan  </a:t>
            </a:r>
            <a:r>
              <a:rPr dirty="0" sz="3800" spc="-110">
                <a:latin typeface="Trebuchet MS"/>
                <a:cs typeface="Trebuchet MS"/>
              </a:rPr>
              <a:t>obat </a:t>
            </a:r>
            <a:r>
              <a:rPr dirty="0" sz="3800" spc="-150">
                <a:latin typeface="Trebuchet MS"/>
                <a:cs typeface="Trebuchet MS"/>
              </a:rPr>
              <a:t>dandosis</a:t>
            </a:r>
            <a:r>
              <a:rPr dirty="0" sz="3800" spc="-355">
                <a:latin typeface="Trebuchet MS"/>
                <a:cs typeface="Trebuchet MS"/>
              </a:rPr>
              <a:t> </a:t>
            </a:r>
            <a:r>
              <a:rPr dirty="0" sz="3800" spc="-110">
                <a:latin typeface="Trebuchet MS"/>
                <a:cs typeface="Trebuchet MS"/>
              </a:rPr>
              <a:t>obat</a:t>
            </a:r>
            <a:endParaRPr sz="3800">
              <a:latin typeface="Trebuchet MS"/>
              <a:cs typeface="Trebuchet MS"/>
            </a:endParaRPr>
          </a:p>
          <a:p>
            <a:pPr marL="695960">
              <a:lnSpc>
                <a:spcPts val="3640"/>
              </a:lnSpc>
            </a:pPr>
            <a:r>
              <a:rPr dirty="0" sz="3800" spc="-145">
                <a:latin typeface="Trebuchet MS"/>
                <a:cs typeface="Trebuchet MS"/>
              </a:rPr>
              <a:t>tiap </a:t>
            </a:r>
            <a:r>
              <a:rPr dirty="0" sz="3800" spc="-120">
                <a:latin typeface="Trebuchet MS"/>
                <a:cs typeface="Trebuchet MS"/>
              </a:rPr>
              <a:t>sediaan</a:t>
            </a:r>
            <a:r>
              <a:rPr dirty="0" sz="3800" spc="-305">
                <a:latin typeface="Trebuchet MS"/>
                <a:cs typeface="Trebuchet MS"/>
              </a:rPr>
              <a:t> </a:t>
            </a:r>
            <a:r>
              <a:rPr dirty="0" sz="3800" spc="-140">
                <a:latin typeface="Trebuchet MS"/>
                <a:cs typeface="Trebuchet MS"/>
              </a:rPr>
              <a:t>di</a:t>
            </a:r>
            <a:endParaRPr sz="3800">
              <a:latin typeface="Trebuchet MS"/>
              <a:cs typeface="Trebuchet MS"/>
            </a:endParaRPr>
          </a:p>
          <a:p>
            <a:pPr marL="540385">
              <a:lnSpc>
                <a:spcPts val="4270"/>
              </a:lnSpc>
            </a:pPr>
            <a:r>
              <a:rPr dirty="0" sz="3800" spc="-114">
                <a:latin typeface="Trebuchet MS"/>
                <a:cs typeface="Trebuchet MS"/>
              </a:rPr>
              <a:t>atasdan</a:t>
            </a:r>
            <a:r>
              <a:rPr dirty="0" sz="3800" spc="-229">
                <a:latin typeface="Trebuchet MS"/>
                <a:cs typeface="Trebuchet MS"/>
              </a:rPr>
              <a:t> </a:t>
            </a:r>
            <a:r>
              <a:rPr dirty="0" sz="3800" spc="-295">
                <a:latin typeface="Trebuchet MS"/>
                <a:cs typeface="Trebuchet MS"/>
              </a:rPr>
              <a:t>tuliskan</a:t>
            </a:r>
            <a:r>
              <a:rPr dirty="0" sz="3750" spc="-295">
                <a:latin typeface="Trebuchet MS"/>
                <a:cs typeface="Trebuchet MS"/>
              </a:rPr>
              <a:t>!</a:t>
            </a:r>
            <a:endParaRPr sz="3750">
              <a:latin typeface="Trebuchet MS"/>
              <a:cs typeface="Trebuchet MS"/>
            </a:endParaRPr>
          </a:p>
        </p:txBody>
      </p:sp>
      <p:sp>
        <p:nvSpPr>
          <p:cNvPr id="1048817" name="object 5"/>
          <p:cNvSpPr txBox="1"/>
          <p:nvPr/>
        </p:nvSpPr>
        <p:spPr>
          <a:xfrm>
            <a:off x="8004911" y="3069178"/>
            <a:ext cx="805815" cy="624204"/>
          </a:xfrm>
          <a:prstGeom prst="rect"/>
        </p:spPr>
        <p:txBody>
          <a:bodyPr bIns="0" lIns="0" rIns="0" rtlCol="0" tIns="14605" vert="horz" wrap="square">
            <a:spAutoFit/>
          </a:bodyPr>
          <a:p>
            <a:pPr indent="-193675" marL="205740">
              <a:lnSpc>
                <a:spcPct val="100000"/>
              </a:lnSpc>
              <a:spcBef>
                <a:spcPts val="115"/>
              </a:spcBef>
              <a:buChar char="•"/>
              <a:tabLst>
                <a:tab algn="l" pos="206375"/>
              </a:tabLst>
            </a:pPr>
            <a:r>
              <a:rPr dirty="0" sz="2100" spc="-135">
                <a:latin typeface="Trebuchet MS"/>
                <a:cs typeface="Trebuchet MS"/>
              </a:rPr>
              <a:t>Proris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1048818" name="object 6"/>
          <p:cNvSpPr txBox="1"/>
          <p:nvPr/>
        </p:nvSpPr>
        <p:spPr>
          <a:xfrm>
            <a:off x="8004911" y="3352260"/>
            <a:ext cx="1106805" cy="623570"/>
          </a:xfrm>
          <a:prstGeom prst="rect"/>
        </p:spPr>
        <p:txBody>
          <a:bodyPr bIns="0" lIns="0" rIns="0" rtlCol="0" tIns="13970" vert="horz" wrap="square">
            <a:spAutoFit/>
          </a:bodyPr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10">
                <a:latin typeface="Arial"/>
                <a:cs typeface="Arial"/>
              </a:rPr>
              <a:t>Komposisi</a:t>
            </a:r>
            <a:endParaRPr sz="2050">
              <a:latin typeface="Arial"/>
              <a:cs typeface="Arial"/>
            </a:endParaRPr>
          </a:p>
        </p:txBody>
      </p:sp>
      <p:sp>
        <p:nvSpPr>
          <p:cNvPr id="1048819" name="object 7"/>
          <p:cNvSpPr txBox="1"/>
          <p:nvPr/>
        </p:nvSpPr>
        <p:spPr>
          <a:xfrm>
            <a:off x="8004911" y="3621628"/>
            <a:ext cx="2437765" cy="624205"/>
          </a:xfrm>
          <a:prstGeom prst="rect"/>
        </p:spPr>
        <p:txBody>
          <a:bodyPr bIns="0" lIns="0" rIns="0" rtlCol="0" tIns="14605" vert="horz" wrap="square">
            <a:spAutoFit/>
          </a:bodyPr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100" spc="-120">
                <a:latin typeface="Trebuchet MS"/>
                <a:cs typeface="Trebuchet MS"/>
              </a:rPr>
              <a:t>ibuprofen</a:t>
            </a:r>
            <a:r>
              <a:rPr dirty="0" sz="2100" spc="-155">
                <a:latin typeface="Trebuchet MS"/>
                <a:cs typeface="Trebuchet MS"/>
              </a:rPr>
              <a:t> </a:t>
            </a:r>
            <a:r>
              <a:rPr dirty="0" sz="2100" spc="-50">
                <a:latin typeface="Trebuchet MS"/>
                <a:cs typeface="Trebuchet MS"/>
              </a:rPr>
              <a:t>100MG/5ml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1048820" name="object 8"/>
          <p:cNvSpPr txBox="1"/>
          <p:nvPr/>
        </p:nvSpPr>
        <p:spPr>
          <a:xfrm>
            <a:off x="8004911" y="3904711"/>
            <a:ext cx="6947534" cy="1445895"/>
          </a:xfrm>
          <a:prstGeom prst="rect"/>
        </p:spPr>
        <p:txBody>
          <a:bodyPr bIns="0" lIns="0" rIns="0" rtlCol="0" tIns="13970" vert="horz" wrap="square">
            <a:spAutoFit/>
          </a:bodyPr>
          <a:p>
            <a:pPr marL="12700">
              <a:lnSpc>
                <a:spcPts val="2295"/>
              </a:lnSpc>
              <a:spcBef>
                <a:spcPts val="110"/>
              </a:spcBef>
            </a:pPr>
            <a:r>
              <a:rPr dirty="0" sz="2050" spc="-165">
                <a:latin typeface="Arial"/>
                <a:cs typeface="Arial"/>
              </a:rPr>
              <a:t>Dosis</a:t>
            </a:r>
            <a:endParaRPr sz="2050">
              <a:latin typeface="Arial"/>
              <a:cs typeface="Arial"/>
            </a:endParaRPr>
          </a:p>
          <a:p>
            <a:pPr algn="just" marL="12700" marR="5080">
              <a:lnSpc>
                <a:spcPts val="2180"/>
              </a:lnSpc>
              <a:spcBef>
                <a:spcPts val="190"/>
              </a:spcBef>
            </a:pPr>
            <a:r>
              <a:rPr dirty="0" sz="2100" spc="-60">
                <a:latin typeface="Trebuchet MS"/>
                <a:cs typeface="Trebuchet MS"/>
              </a:rPr>
              <a:t>anak </a:t>
            </a:r>
            <a:r>
              <a:rPr dirty="0" sz="2100" spc="-235">
                <a:latin typeface="Trebuchet MS"/>
                <a:cs typeface="Trebuchet MS"/>
              </a:rPr>
              <a:t>1-12 </a:t>
            </a:r>
            <a:r>
              <a:rPr dirty="0" sz="2100" spc="-160">
                <a:latin typeface="Trebuchet MS"/>
                <a:cs typeface="Trebuchet MS"/>
              </a:rPr>
              <a:t>tahun </a:t>
            </a:r>
            <a:r>
              <a:rPr dirty="0" sz="2100" spc="-140">
                <a:latin typeface="Trebuchet MS"/>
                <a:cs typeface="Trebuchet MS"/>
              </a:rPr>
              <a:t>temperatur </a:t>
            </a:r>
            <a:r>
              <a:rPr dirty="0" sz="2100" spc="-5">
                <a:latin typeface="Trebuchet MS"/>
                <a:cs typeface="Trebuchet MS"/>
              </a:rPr>
              <a:t>39 </a:t>
            </a:r>
            <a:r>
              <a:rPr dirty="0" sz="2100" spc="-95">
                <a:latin typeface="Trebuchet MS"/>
                <a:cs typeface="Trebuchet MS"/>
              </a:rPr>
              <a:t>derajat </a:t>
            </a:r>
            <a:r>
              <a:rPr dirty="0" sz="2100" spc="165">
                <a:latin typeface="Trebuchet MS"/>
                <a:cs typeface="Trebuchet MS"/>
              </a:rPr>
              <a:t>C </a:t>
            </a:r>
            <a:r>
              <a:rPr dirty="0" sz="2100" spc="-25">
                <a:latin typeface="Trebuchet MS"/>
                <a:cs typeface="Trebuchet MS"/>
              </a:rPr>
              <a:t>3-4 </a:t>
            </a:r>
            <a:r>
              <a:rPr dirty="0" sz="2100" spc="-160">
                <a:latin typeface="Trebuchet MS"/>
                <a:cs typeface="Trebuchet MS"/>
              </a:rPr>
              <a:t>x10 </a:t>
            </a:r>
            <a:r>
              <a:rPr dirty="0" sz="2100" spc="-55">
                <a:latin typeface="Trebuchet MS"/>
                <a:cs typeface="Trebuchet MS"/>
              </a:rPr>
              <a:t>mg/BB  </a:t>
            </a:r>
            <a:r>
              <a:rPr dirty="0" sz="2100" spc="-105">
                <a:latin typeface="Trebuchet MS"/>
                <a:cs typeface="Trebuchet MS"/>
              </a:rPr>
              <a:t>perhariAnak </a:t>
            </a:r>
            <a:r>
              <a:rPr dirty="0" sz="2100" spc="-165">
                <a:latin typeface="Trebuchet MS"/>
                <a:cs typeface="Trebuchet MS"/>
              </a:rPr>
              <a:t>1-2 </a:t>
            </a:r>
            <a:r>
              <a:rPr dirty="0" sz="2100" spc="-160">
                <a:latin typeface="Trebuchet MS"/>
                <a:cs typeface="Trebuchet MS"/>
              </a:rPr>
              <a:t>tahun </a:t>
            </a:r>
            <a:r>
              <a:rPr dirty="0" sz="2100" spc="-25">
                <a:latin typeface="Trebuchet MS"/>
                <a:cs typeface="Trebuchet MS"/>
              </a:rPr>
              <a:t>3-4 </a:t>
            </a:r>
            <a:r>
              <a:rPr dirty="0" sz="2100" spc="-135">
                <a:latin typeface="Trebuchet MS"/>
                <a:cs typeface="Trebuchet MS"/>
              </a:rPr>
              <a:t>x </a:t>
            </a:r>
            <a:r>
              <a:rPr dirty="0" sz="2100" spc="-105">
                <a:latin typeface="Trebuchet MS"/>
                <a:cs typeface="Trebuchet MS"/>
              </a:rPr>
              <a:t>sehari </a:t>
            </a:r>
            <a:r>
              <a:rPr dirty="0" sz="2100" spc="-140">
                <a:latin typeface="Trebuchet MS"/>
                <a:cs typeface="Trebuchet MS"/>
              </a:rPr>
              <a:t>1/2 </a:t>
            </a:r>
            <a:r>
              <a:rPr dirty="0" sz="2100" spc="-105">
                <a:latin typeface="Trebuchet MS"/>
                <a:cs typeface="Trebuchet MS"/>
              </a:rPr>
              <a:t>sendok </a:t>
            </a:r>
            <a:r>
              <a:rPr dirty="0" sz="2100" spc="-90">
                <a:latin typeface="Trebuchet MS"/>
                <a:cs typeface="Trebuchet MS"/>
              </a:rPr>
              <a:t>takar </a:t>
            </a:r>
            <a:r>
              <a:rPr dirty="0" sz="2100" spc="-175">
                <a:latin typeface="Trebuchet MS"/>
                <a:cs typeface="Trebuchet MS"/>
              </a:rPr>
              <a:t>(2,5ml);  </a:t>
            </a:r>
            <a:r>
              <a:rPr dirty="0" sz="2100" spc="-114">
                <a:latin typeface="Trebuchet MS"/>
                <a:cs typeface="Trebuchet MS"/>
              </a:rPr>
              <a:t>Anak </a:t>
            </a:r>
            <a:r>
              <a:rPr dirty="0" sz="2100" spc="-50">
                <a:latin typeface="Trebuchet MS"/>
                <a:cs typeface="Trebuchet MS"/>
              </a:rPr>
              <a:t>3-7 </a:t>
            </a:r>
            <a:r>
              <a:rPr dirty="0" sz="2100" spc="-160">
                <a:latin typeface="Trebuchet MS"/>
                <a:cs typeface="Trebuchet MS"/>
              </a:rPr>
              <a:t>tahun </a:t>
            </a:r>
            <a:r>
              <a:rPr dirty="0" sz="2100" spc="-25">
                <a:latin typeface="Trebuchet MS"/>
                <a:cs typeface="Trebuchet MS"/>
              </a:rPr>
              <a:t>3-4 </a:t>
            </a:r>
            <a:r>
              <a:rPr dirty="0" sz="2100" spc="-135">
                <a:latin typeface="Trebuchet MS"/>
                <a:cs typeface="Trebuchet MS"/>
              </a:rPr>
              <a:t>x </a:t>
            </a:r>
            <a:r>
              <a:rPr dirty="0" sz="2100" spc="-105">
                <a:latin typeface="Trebuchet MS"/>
                <a:cs typeface="Trebuchet MS"/>
              </a:rPr>
              <a:t>sehari </a:t>
            </a:r>
            <a:r>
              <a:rPr dirty="0" sz="2100" spc="-440">
                <a:latin typeface="Trebuchet MS"/>
                <a:cs typeface="Trebuchet MS"/>
              </a:rPr>
              <a:t>1 </a:t>
            </a:r>
            <a:r>
              <a:rPr dirty="0" sz="2100" spc="-105">
                <a:latin typeface="Trebuchet MS"/>
                <a:cs typeface="Trebuchet MS"/>
              </a:rPr>
              <a:t>sendok </a:t>
            </a:r>
            <a:r>
              <a:rPr dirty="0" sz="2100" spc="-90">
                <a:latin typeface="Trebuchet MS"/>
                <a:cs typeface="Trebuchet MS"/>
              </a:rPr>
              <a:t>takar </a:t>
            </a:r>
            <a:r>
              <a:rPr dirty="0" sz="2100" spc="-160">
                <a:latin typeface="Trebuchet MS"/>
                <a:cs typeface="Trebuchet MS"/>
              </a:rPr>
              <a:t>(5ml); </a:t>
            </a:r>
            <a:r>
              <a:rPr dirty="0" sz="2100" spc="-114">
                <a:latin typeface="Trebuchet MS"/>
                <a:cs typeface="Trebuchet MS"/>
              </a:rPr>
              <a:t>Anak </a:t>
            </a:r>
            <a:r>
              <a:rPr dirty="0" sz="2100" spc="-145">
                <a:latin typeface="Trebuchet MS"/>
                <a:cs typeface="Trebuchet MS"/>
              </a:rPr>
              <a:t>8-12  </a:t>
            </a:r>
            <a:r>
              <a:rPr dirty="0" sz="2100" spc="-160">
                <a:latin typeface="Trebuchet MS"/>
                <a:cs typeface="Trebuchet MS"/>
              </a:rPr>
              <a:t>tahun </a:t>
            </a:r>
            <a:r>
              <a:rPr dirty="0" sz="2100" spc="-25">
                <a:latin typeface="Trebuchet MS"/>
                <a:cs typeface="Trebuchet MS"/>
              </a:rPr>
              <a:t>3-4 </a:t>
            </a:r>
            <a:r>
              <a:rPr dirty="0" sz="2100" spc="-135">
                <a:latin typeface="Trebuchet MS"/>
                <a:cs typeface="Trebuchet MS"/>
              </a:rPr>
              <a:t>x </a:t>
            </a:r>
            <a:r>
              <a:rPr dirty="0" sz="2100" spc="-105">
                <a:latin typeface="Trebuchet MS"/>
                <a:cs typeface="Trebuchet MS"/>
              </a:rPr>
              <a:t>sehari </a:t>
            </a:r>
            <a:r>
              <a:rPr dirty="0" sz="2100" spc="-45">
                <a:latin typeface="Trebuchet MS"/>
                <a:cs typeface="Trebuchet MS"/>
              </a:rPr>
              <a:t>2 </a:t>
            </a:r>
            <a:r>
              <a:rPr dirty="0" sz="2100" spc="-105">
                <a:latin typeface="Trebuchet MS"/>
                <a:cs typeface="Trebuchet MS"/>
              </a:rPr>
              <a:t>sendok </a:t>
            </a:r>
            <a:r>
              <a:rPr dirty="0" sz="2100" spc="-90">
                <a:latin typeface="Trebuchet MS"/>
                <a:cs typeface="Trebuchet MS"/>
              </a:rPr>
              <a:t>takar</a:t>
            </a:r>
            <a:r>
              <a:rPr dirty="0" sz="2100" spc="-235">
                <a:latin typeface="Trebuchet MS"/>
                <a:cs typeface="Trebuchet MS"/>
              </a:rPr>
              <a:t> </a:t>
            </a:r>
            <a:r>
              <a:rPr dirty="0" sz="2100" spc="-204">
                <a:latin typeface="Trebuchet MS"/>
                <a:cs typeface="Trebuchet MS"/>
              </a:rPr>
              <a:t>(10ml).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1048821" name="object 9"/>
          <p:cNvSpPr txBox="1"/>
          <p:nvPr/>
        </p:nvSpPr>
        <p:spPr>
          <a:xfrm>
            <a:off x="8004911" y="5555203"/>
            <a:ext cx="1427480" cy="624205"/>
          </a:xfrm>
          <a:prstGeom prst="rect"/>
        </p:spPr>
        <p:txBody>
          <a:bodyPr bIns="0" lIns="0" rIns="0" rtlCol="0" tIns="14605" vert="horz" wrap="square">
            <a:spAutoFit/>
          </a:bodyPr>
          <a:p>
            <a:pPr indent="-193675" marL="205740">
              <a:lnSpc>
                <a:spcPct val="100000"/>
              </a:lnSpc>
              <a:spcBef>
                <a:spcPts val="115"/>
              </a:spcBef>
              <a:buChar char="•"/>
              <a:tabLst>
                <a:tab algn="l" pos="206375"/>
              </a:tabLst>
            </a:pPr>
            <a:r>
              <a:rPr dirty="0" sz="2100" spc="-135">
                <a:latin typeface="Trebuchet MS"/>
                <a:cs typeface="Trebuchet MS"/>
              </a:rPr>
              <a:t>Proris</a:t>
            </a:r>
            <a:r>
              <a:rPr dirty="0" sz="2100" spc="-165">
                <a:latin typeface="Trebuchet MS"/>
                <a:cs typeface="Trebuchet MS"/>
              </a:rPr>
              <a:t> </a:t>
            </a:r>
            <a:r>
              <a:rPr dirty="0" sz="2100" spc="-135">
                <a:latin typeface="Trebuchet MS"/>
                <a:cs typeface="Trebuchet MS"/>
              </a:rPr>
              <a:t>Forte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1048822" name="object 10"/>
          <p:cNvSpPr txBox="1"/>
          <p:nvPr/>
        </p:nvSpPr>
        <p:spPr>
          <a:xfrm>
            <a:off x="8004911" y="5838286"/>
            <a:ext cx="1106805" cy="623570"/>
          </a:xfrm>
          <a:prstGeom prst="rect"/>
        </p:spPr>
        <p:txBody>
          <a:bodyPr bIns="0" lIns="0" rIns="0" rtlCol="0" tIns="13970" vert="horz" wrap="square">
            <a:spAutoFit/>
          </a:bodyPr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10">
                <a:latin typeface="Arial"/>
                <a:cs typeface="Arial"/>
              </a:rPr>
              <a:t>Komposisi</a:t>
            </a:r>
            <a:endParaRPr sz="2050">
              <a:latin typeface="Arial"/>
              <a:cs typeface="Arial"/>
            </a:endParaRPr>
          </a:p>
        </p:txBody>
      </p:sp>
      <p:sp>
        <p:nvSpPr>
          <p:cNvPr id="1048823" name="object 11"/>
          <p:cNvSpPr txBox="1"/>
          <p:nvPr/>
        </p:nvSpPr>
        <p:spPr>
          <a:xfrm>
            <a:off x="8004911" y="6107653"/>
            <a:ext cx="2599055" cy="624205"/>
          </a:xfrm>
          <a:prstGeom prst="rect"/>
        </p:spPr>
        <p:txBody>
          <a:bodyPr bIns="0" lIns="0" rIns="0" rtlCol="0" tIns="14605" vert="horz" wrap="square">
            <a:spAutoFit/>
          </a:bodyPr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100" spc="-105">
                <a:latin typeface="Trebuchet MS"/>
                <a:cs typeface="Trebuchet MS"/>
              </a:rPr>
              <a:t>Tiap </a:t>
            </a:r>
            <a:r>
              <a:rPr dirty="0" sz="2100" spc="-15">
                <a:latin typeface="Trebuchet MS"/>
                <a:cs typeface="Trebuchet MS"/>
              </a:rPr>
              <a:t>5 </a:t>
            </a:r>
            <a:r>
              <a:rPr dirty="0" sz="2100" spc="-235">
                <a:latin typeface="Trebuchet MS"/>
                <a:cs typeface="Trebuchet MS"/>
              </a:rPr>
              <a:t>ml </a:t>
            </a:r>
            <a:r>
              <a:rPr dirty="0" sz="2100" spc="-95">
                <a:latin typeface="Trebuchet MS"/>
                <a:cs typeface="Trebuchet MS"/>
              </a:rPr>
              <a:t>mengandung</a:t>
            </a:r>
            <a:r>
              <a:rPr dirty="0" sz="2100" spc="-175">
                <a:latin typeface="Trebuchet MS"/>
                <a:cs typeface="Trebuchet MS"/>
              </a:rPr>
              <a:t> </a:t>
            </a:r>
            <a:r>
              <a:rPr dirty="0" sz="2100" spc="-235">
                <a:latin typeface="Trebuchet MS"/>
                <a:cs typeface="Trebuchet MS"/>
              </a:rPr>
              <a:t>: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1048824" name="object 12"/>
          <p:cNvSpPr txBox="1"/>
          <p:nvPr/>
        </p:nvSpPr>
        <p:spPr>
          <a:xfrm>
            <a:off x="8004911" y="6383878"/>
            <a:ext cx="1955164" cy="624205"/>
          </a:xfrm>
          <a:prstGeom prst="rect"/>
        </p:spPr>
        <p:txBody>
          <a:bodyPr bIns="0" lIns="0" rIns="0" rtlCol="0" tIns="14605" vert="horz" wrap="square">
            <a:spAutoFit/>
          </a:bodyPr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100" spc="-120">
                <a:latin typeface="Trebuchet MS"/>
                <a:cs typeface="Trebuchet MS"/>
              </a:rPr>
              <a:t>Ibuprofen </a:t>
            </a:r>
            <a:r>
              <a:rPr dirty="0" sz="2100" spc="50">
                <a:latin typeface="Trebuchet MS"/>
                <a:cs typeface="Trebuchet MS"/>
              </a:rPr>
              <a:t>200</a:t>
            </a:r>
            <a:r>
              <a:rPr dirty="0" sz="2100" spc="-160">
                <a:latin typeface="Trebuchet MS"/>
                <a:cs typeface="Trebuchet MS"/>
              </a:rPr>
              <a:t> </a:t>
            </a:r>
            <a:r>
              <a:rPr dirty="0" sz="2100" spc="-100">
                <a:latin typeface="Trebuchet MS"/>
                <a:cs typeface="Trebuchet MS"/>
              </a:rPr>
              <a:t>mg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1048825" name="object 13"/>
          <p:cNvSpPr txBox="1"/>
          <p:nvPr/>
        </p:nvSpPr>
        <p:spPr>
          <a:xfrm>
            <a:off x="8004911" y="6666961"/>
            <a:ext cx="577215" cy="623570"/>
          </a:xfrm>
          <a:prstGeom prst="rect"/>
        </p:spPr>
        <p:txBody>
          <a:bodyPr bIns="0" lIns="0" rIns="0" rtlCol="0" tIns="13970" vert="horz" wrap="square">
            <a:spAutoFit/>
          </a:bodyPr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65">
                <a:latin typeface="Arial"/>
                <a:cs typeface="Arial"/>
              </a:rPr>
              <a:t>Dosis</a:t>
            </a:r>
            <a:endParaRPr sz="2050">
              <a:latin typeface="Arial"/>
              <a:cs typeface="Arial"/>
            </a:endParaRPr>
          </a:p>
        </p:txBody>
      </p:sp>
      <p:sp>
        <p:nvSpPr>
          <p:cNvPr id="1048826" name="object 14"/>
          <p:cNvSpPr txBox="1"/>
          <p:nvPr/>
        </p:nvSpPr>
        <p:spPr>
          <a:xfrm>
            <a:off x="8004911" y="7765003"/>
            <a:ext cx="2368550" cy="624204"/>
          </a:xfrm>
          <a:prstGeom prst="rect"/>
        </p:spPr>
        <p:txBody>
          <a:bodyPr bIns="0" lIns="0" rIns="0" rtlCol="0" tIns="14605" vert="horz" wrap="square">
            <a:spAutoFit/>
          </a:bodyPr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100" spc="-80">
                <a:latin typeface="Trebuchet MS"/>
                <a:cs typeface="Trebuchet MS"/>
              </a:rPr>
              <a:t>Dalam </a:t>
            </a:r>
            <a:r>
              <a:rPr dirty="0" sz="2100" spc="-95">
                <a:latin typeface="Trebuchet MS"/>
                <a:cs typeface="Trebuchet MS"/>
              </a:rPr>
              <a:t>Dosis </a:t>
            </a:r>
            <a:r>
              <a:rPr dirty="0" sz="2100" spc="-80">
                <a:latin typeface="Trebuchet MS"/>
                <a:cs typeface="Trebuchet MS"/>
              </a:rPr>
              <a:t>Terbagi</a:t>
            </a:r>
            <a:r>
              <a:rPr dirty="0" sz="2100" spc="-225">
                <a:latin typeface="Trebuchet MS"/>
                <a:cs typeface="Trebuchet MS"/>
              </a:rPr>
              <a:t> </a:t>
            </a:r>
            <a:r>
              <a:rPr dirty="0" sz="2100" spc="-235">
                <a:latin typeface="Trebuchet MS"/>
                <a:cs typeface="Trebuchet MS"/>
              </a:rPr>
              <a:t>: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1048827" name="object 15"/>
          <p:cNvSpPr txBox="1"/>
          <p:nvPr/>
        </p:nvSpPr>
        <p:spPr>
          <a:xfrm>
            <a:off x="8004911" y="6936328"/>
            <a:ext cx="6947534" cy="2272029"/>
          </a:xfrm>
          <a:prstGeom prst="rect"/>
        </p:spPr>
        <p:txBody>
          <a:bodyPr bIns="0" lIns="0" rIns="0" rtlCol="0" tIns="14605" vert="horz" wrap="square">
            <a:spAutoFit/>
          </a:bodyPr>
          <a:p>
            <a:pPr marL="12700">
              <a:lnSpc>
                <a:spcPts val="2345"/>
              </a:lnSpc>
              <a:spcBef>
                <a:spcPts val="115"/>
              </a:spcBef>
            </a:pPr>
            <a:r>
              <a:rPr dirty="0" sz="2100" spc="-50">
                <a:latin typeface="Trebuchet MS"/>
                <a:cs typeface="Trebuchet MS"/>
              </a:rPr>
              <a:t>Dewasa </a:t>
            </a:r>
            <a:r>
              <a:rPr dirty="0" sz="2100" spc="-235">
                <a:latin typeface="Trebuchet MS"/>
                <a:cs typeface="Trebuchet MS"/>
              </a:rPr>
              <a:t>: </a:t>
            </a:r>
            <a:r>
              <a:rPr dirty="0" sz="2100" spc="-25">
                <a:latin typeface="Trebuchet MS"/>
                <a:cs typeface="Trebuchet MS"/>
              </a:rPr>
              <a:t>3-4 </a:t>
            </a:r>
            <a:r>
              <a:rPr dirty="0" sz="2100" spc="-100">
                <a:latin typeface="Trebuchet MS"/>
                <a:cs typeface="Trebuchet MS"/>
              </a:rPr>
              <a:t>Kali/Hari, </a:t>
            </a:r>
            <a:r>
              <a:rPr dirty="0" sz="2100" spc="-440">
                <a:latin typeface="Trebuchet MS"/>
                <a:cs typeface="Trebuchet MS"/>
              </a:rPr>
              <a:t>1 </a:t>
            </a:r>
            <a:r>
              <a:rPr dirty="0" sz="2100" spc="-95">
                <a:latin typeface="Trebuchet MS"/>
                <a:cs typeface="Trebuchet MS"/>
              </a:rPr>
              <a:t>Sendok</a:t>
            </a:r>
            <a:r>
              <a:rPr dirty="0" sz="2100" spc="-235">
                <a:latin typeface="Trebuchet MS"/>
                <a:cs typeface="Trebuchet MS"/>
              </a:rPr>
              <a:t> </a:t>
            </a:r>
            <a:r>
              <a:rPr dirty="0" sz="2100" spc="-110">
                <a:latin typeface="Trebuchet MS"/>
                <a:cs typeface="Trebuchet MS"/>
              </a:rPr>
              <a:t>Takar</a:t>
            </a:r>
            <a:endParaRPr sz="2100">
              <a:latin typeface="Trebuchet MS"/>
              <a:cs typeface="Trebuchet MS"/>
            </a:endParaRPr>
          </a:p>
          <a:p>
            <a:pPr marL="12700" marR="5080">
              <a:lnSpc>
                <a:spcPts val="2180"/>
              </a:lnSpc>
              <a:spcBef>
                <a:spcPts val="180"/>
              </a:spcBef>
              <a:tabLst>
                <a:tab algn="l" pos="699770"/>
                <a:tab algn="l" pos="1395730"/>
                <a:tab algn="l" pos="3510915"/>
                <a:tab algn="l" pos="3943350"/>
                <a:tab algn="l" pos="4874895"/>
                <a:tab algn="l" pos="5612130"/>
              </a:tabLst>
            </a:pPr>
            <a:r>
              <a:rPr dirty="0" sz="2100" spc="-150">
                <a:latin typeface="Trebuchet MS"/>
                <a:cs typeface="Trebuchet MS"/>
              </a:rPr>
              <a:t>Anak-Anak,Untuk </a:t>
            </a:r>
            <a:r>
              <a:rPr dirty="0" sz="2100" spc="-130">
                <a:latin typeface="Trebuchet MS"/>
                <a:cs typeface="Trebuchet MS"/>
              </a:rPr>
              <a:t>Menurunkan Demam </a:t>
            </a:r>
            <a:r>
              <a:rPr dirty="0" sz="2100" spc="-55">
                <a:latin typeface="Trebuchet MS"/>
                <a:cs typeface="Trebuchet MS"/>
              </a:rPr>
              <a:t>Dan </a:t>
            </a:r>
            <a:r>
              <a:rPr dirty="0" sz="2100" spc="-70">
                <a:latin typeface="Trebuchet MS"/>
                <a:cs typeface="Trebuchet MS"/>
              </a:rPr>
              <a:t>Meringankan </a:t>
            </a:r>
            <a:r>
              <a:rPr dirty="0" sz="2100" spc="-140">
                <a:latin typeface="Trebuchet MS"/>
                <a:cs typeface="Trebuchet MS"/>
              </a:rPr>
              <a:t>Nyeri.  </a:t>
            </a:r>
            <a:r>
              <a:rPr dirty="0" sz="2100" spc="-30">
                <a:latin typeface="Trebuchet MS"/>
                <a:cs typeface="Trebuchet MS"/>
              </a:rPr>
              <a:t>D</a:t>
            </a:r>
            <a:r>
              <a:rPr dirty="0" sz="2100" spc="-40">
                <a:latin typeface="Trebuchet MS"/>
                <a:cs typeface="Trebuchet MS"/>
              </a:rPr>
              <a:t>o</a:t>
            </a:r>
            <a:r>
              <a:rPr dirty="0" sz="2100" spc="-145">
                <a:latin typeface="Trebuchet MS"/>
                <a:cs typeface="Trebuchet MS"/>
              </a:rPr>
              <a:t>s</a:t>
            </a:r>
            <a:r>
              <a:rPr dirty="0" sz="2100" spc="-125">
                <a:latin typeface="Trebuchet MS"/>
                <a:cs typeface="Trebuchet MS"/>
              </a:rPr>
              <a:t>i</a:t>
            </a:r>
            <a:r>
              <a:rPr dirty="0" sz="2100" spc="-140">
                <a:latin typeface="Trebuchet MS"/>
                <a:cs typeface="Trebuchet MS"/>
              </a:rPr>
              <a:t>s</a:t>
            </a:r>
            <a:r>
              <a:rPr dirty="0" sz="2100">
                <a:latin typeface="Trebuchet MS"/>
                <a:cs typeface="Trebuchet MS"/>
              </a:rPr>
              <a:t>	</a:t>
            </a:r>
            <a:r>
              <a:rPr dirty="0" sz="2100" spc="-160">
                <a:latin typeface="Trebuchet MS"/>
                <a:cs typeface="Trebuchet MS"/>
              </a:rPr>
              <a:t>Y</a:t>
            </a:r>
            <a:r>
              <a:rPr dirty="0" sz="2100" spc="55">
                <a:latin typeface="Trebuchet MS"/>
                <a:cs typeface="Trebuchet MS"/>
              </a:rPr>
              <a:t>a</a:t>
            </a:r>
            <a:r>
              <a:rPr dirty="0" sz="2100" spc="-185">
                <a:latin typeface="Trebuchet MS"/>
                <a:cs typeface="Trebuchet MS"/>
              </a:rPr>
              <a:t>n</a:t>
            </a:r>
            <a:r>
              <a:rPr dirty="0" sz="2100" spc="95">
                <a:latin typeface="Trebuchet MS"/>
                <a:cs typeface="Trebuchet MS"/>
              </a:rPr>
              <a:t>g</a:t>
            </a:r>
            <a:r>
              <a:rPr dirty="0" sz="2100">
                <a:latin typeface="Trebuchet MS"/>
                <a:cs typeface="Trebuchet MS"/>
              </a:rPr>
              <a:t>	</a:t>
            </a:r>
            <a:r>
              <a:rPr dirty="0" sz="2100" spc="-30">
                <a:latin typeface="Trebuchet MS"/>
                <a:cs typeface="Trebuchet MS"/>
              </a:rPr>
              <a:t>D</a:t>
            </a:r>
            <a:r>
              <a:rPr dirty="0" sz="2100" spc="-125">
                <a:latin typeface="Trebuchet MS"/>
                <a:cs typeface="Trebuchet MS"/>
              </a:rPr>
              <a:t>i</a:t>
            </a:r>
            <a:r>
              <a:rPr dirty="0" sz="2100" spc="-165">
                <a:latin typeface="Trebuchet MS"/>
                <a:cs typeface="Trebuchet MS"/>
              </a:rPr>
              <a:t>r</a:t>
            </a:r>
            <a:r>
              <a:rPr dirty="0" sz="2100" spc="-70">
                <a:latin typeface="Trebuchet MS"/>
                <a:cs typeface="Trebuchet MS"/>
              </a:rPr>
              <a:t>e</a:t>
            </a:r>
            <a:r>
              <a:rPr dirty="0" sz="2100" spc="-175">
                <a:latin typeface="Trebuchet MS"/>
                <a:cs typeface="Trebuchet MS"/>
              </a:rPr>
              <a:t>k</a:t>
            </a:r>
            <a:r>
              <a:rPr dirty="0" sz="2100" spc="-40">
                <a:latin typeface="Trebuchet MS"/>
                <a:cs typeface="Trebuchet MS"/>
              </a:rPr>
              <a:t>o</a:t>
            </a:r>
            <a:r>
              <a:rPr dirty="0" sz="2100" spc="-300">
                <a:latin typeface="Trebuchet MS"/>
                <a:cs typeface="Trebuchet MS"/>
              </a:rPr>
              <a:t>m</a:t>
            </a:r>
            <a:r>
              <a:rPr dirty="0" sz="2100" spc="-70">
                <a:latin typeface="Trebuchet MS"/>
                <a:cs typeface="Trebuchet MS"/>
              </a:rPr>
              <a:t>e</a:t>
            </a:r>
            <a:r>
              <a:rPr dirty="0" sz="2100" spc="-185">
                <a:latin typeface="Trebuchet MS"/>
                <a:cs typeface="Trebuchet MS"/>
              </a:rPr>
              <a:t>n</a:t>
            </a:r>
            <a:r>
              <a:rPr dirty="0" sz="2100" spc="-25">
                <a:latin typeface="Trebuchet MS"/>
                <a:cs typeface="Trebuchet MS"/>
              </a:rPr>
              <a:t>d</a:t>
            </a:r>
            <a:r>
              <a:rPr dirty="0" sz="2100" spc="55">
                <a:latin typeface="Trebuchet MS"/>
                <a:cs typeface="Trebuchet MS"/>
              </a:rPr>
              <a:t>a</a:t>
            </a:r>
            <a:r>
              <a:rPr dirty="0" sz="2100" spc="-145">
                <a:latin typeface="Trebuchet MS"/>
                <a:cs typeface="Trebuchet MS"/>
              </a:rPr>
              <a:t>s</a:t>
            </a:r>
            <a:r>
              <a:rPr dirty="0" sz="2100" spc="-125">
                <a:latin typeface="Trebuchet MS"/>
                <a:cs typeface="Trebuchet MS"/>
              </a:rPr>
              <a:t>i</a:t>
            </a:r>
            <a:r>
              <a:rPr dirty="0" sz="2100" spc="-175">
                <a:latin typeface="Trebuchet MS"/>
                <a:cs typeface="Trebuchet MS"/>
              </a:rPr>
              <a:t>k</a:t>
            </a:r>
            <a:r>
              <a:rPr dirty="0" sz="2100" spc="55">
                <a:latin typeface="Trebuchet MS"/>
                <a:cs typeface="Trebuchet MS"/>
              </a:rPr>
              <a:t>a</a:t>
            </a:r>
            <a:r>
              <a:rPr dirty="0" sz="2100" spc="-180">
                <a:latin typeface="Trebuchet MS"/>
                <a:cs typeface="Trebuchet MS"/>
              </a:rPr>
              <a:t>n</a:t>
            </a:r>
            <a:r>
              <a:rPr dirty="0" sz="2100">
                <a:latin typeface="Trebuchet MS"/>
                <a:cs typeface="Trebuchet MS"/>
              </a:rPr>
              <a:t>	</a:t>
            </a:r>
            <a:r>
              <a:rPr dirty="0" sz="2100" spc="-50">
                <a:latin typeface="Trebuchet MS"/>
                <a:cs typeface="Trebuchet MS"/>
              </a:rPr>
              <a:t>2</a:t>
            </a:r>
            <a:r>
              <a:rPr dirty="0" sz="2100" spc="100">
                <a:latin typeface="Trebuchet MS"/>
                <a:cs typeface="Trebuchet MS"/>
              </a:rPr>
              <a:t>0</a:t>
            </a:r>
            <a:r>
              <a:rPr dirty="0" sz="2100">
                <a:latin typeface="Trebuchet MS"/>
                <a:cs typeface="Trebuchet MS"/>
              </a:rPr>
              <a:t>	</a:t>
            </a:r>
            <a:r>
              <a:rPr dirty="0" sz="2100" spc="105">
                <a:latin typeface="Trebuchet MS"/>
                <a:cs typeface="Trebuchet MS"/>
              </a:rPr>
              <a:t>M</a:t>
            </a:r>
            <a:r>
              <a:rPr dirty="0" sz="2100" spc="90">
                <a:latin typeface="Trebuchet MS"/>
                <a:cs typeface="Trebuchet MS"/>
              </a:rPr>
              <a:t>g</a:t>
            </a:r>
            <a:r>
              <a:rPr dirty="0" sz="2100" spc="65">
                <a:latin typeface="Trebuchet MS"/>
                <a:cs typeface="Trebuchet MS"/>
              </a:rPr>
              <a:t>/</a:t>
            </a:r>
            <a:r>
              <a:rPr dirty="0" sz="2100" spc="-110">
                <a:latin typeface="Trebuchet MS"/>
                <a:cs typeface="Trebuchet MS"/>
              </a:rPr>
              <a:t>K</a:t>
            </a:r>
            <a:r>
              <a:rPr dirty="0" sz="2100" spc="95">
                <a:latin typeface="Trebuchet MS"/>
                <a:cs typeface="Trebuchet MS"/>
              </a:rPr>
              <a:t>g</a:t>
            </a:r>
            <a:r>
              <a:rPr dirty="0" sz="2100">
                <a:latin typeface="Trebuchet MS"/>
                <a:cs typeface="Trebuchet MS"/>
              </a:rPr>
              <a:t>	</a:t>
            </a:r>
            <a:r>
              <a:rPr dirty="0" sz="2100" spc="-65">
                <a:latin typeface="Trebuchet MS"/>
                <a:cs typeface="Trebuchet MS"/>
              </a:rPr>
              <a:t>B</a:t>
            </a:r>
            <a:r>
              <a:rPr dirty="0" sz="2100" spc="-70">
                <a:latin typeface="Trebuchet MS"/>
                <a:cs typeface="Trebuchet MS"/>
              </a:rPr>
              <a:t>e</a:t>
            </a:r>
            <a:r>
              <a:rPr dirty="0" sz="2100" spc="-165">
                <a:latin typeface="Trebuchet MS"/>
                <a:cs typeface="Trebuchet MS"/>
              </a:rPr>
              <a:t>r</a:t>
            </a:r>
            <a:r>
              <a:rPr dirty="0" sz="2100" spc="55">
                <a:latin typeface="Trebuchet MS"/>
                <a:cs typeface="Trebuchet MS"/>
              </a:rPr>
              <a:t>a</a:t>
            </a:r>
            <a:r>
              <a:rPr dirty="0" sz="2100" spc="-210">
                <a:latin typeface="Trebuchet MS"/>
                <a:cs typeface="Trebuchet MS"/>
              </a:rPr>
              <a:t>t</a:t>
            </a:r>
            <a:r>
              <a:rPr dirty="0" sz="2100">
                <a:latin typeface="Trebuchet MS"/>
                <a:cs typeface="Trebuchet MS"/>
              </a:rPr>
              <a:t>	</a:t>
            </a:r>
            <a:r>
              <a:rPr dirty="0" sz="2100" spc="-65">
                <a:latin typeface="Trebuchet MS"/>
                <a:cs typeface="Trebuchet MS"/>
              </a:rPr>
              <a:t>B</a:t>
            </a:r>
            <a:r>
              <a:rPr dirty="0" sz="2100" spc="55">
                <a:latin typeface="Trebuchet MS"/>
                <a:cs typeface="Trebuchet MS"/>
              </a:rPr>
              <a:t>a</a:t>
            </a:r>
            <a:r>
              <a:rPr dirty="0" sz="2100" spc="-25">
                <a:latin typeface="Trebuchet MS"/>
                <a:cs typeface="Trebuchet MS"/>
              </a:rPr>
              <a:t>d</a:t>
            </a:r>
            <a:r>
              <a:rPr dirty="0" sz="2100" spc="55">
                <a:latin typeface="Trebuchet MS"/>
                <a:cs typeface="Trebuchet MS"/>
              </a:rPr>
              <a:t>a</a:t>
            </a:r>
            <a:r>
              <a:rPr dirty="0" sz="2100" spc="-185">
                <a:latin typeface="Trebuchet MS"/>
                <a:cs typeface="Trebuchet MS"/>
              </a:rPr>
              <a:t>n</a:t>
            </a:r>
            <a:r>
              <a:rPr dirty="0" sz="2100" spc="65">
                <a:latin typeface="Trebuchet MS"/>
                <a:cs typeface="Trebuchet MS"/>
              </a:rPr>
              <a:t>/</a:t>
            </a:r>
            <a:r>
              <a:rPr dirty="0" sz="2100" spc="-75">
                <a:latin typeface="Trebuchet MS"/>
                <a:cs typeface="Trebuchet MS"/>
              </a:rPr>
              <a:t>H</a:t>
            </a:r>
            <a:r>
              <a:rPr dirty="0" sz="2100" spc="55">
                <a:latin typeface="Trebuchet MS"/>
                <a:cs typeface="Trebuchet MS"/>
              </a:rPr>
              <a:t>a</a:t>
            </a:r>
            <a:r>
              <a:rPr dirty="0" sz="2100" spc="-165">
                <a:latin typeface="Trebuchet MS"/>
                <a:cs typeface="Trebuchet MS"/>
              </a:rPr>
              <a:t>r</a:t>
            </a:r>
            <a:r>
              <a:rPr dirty="0" sz="2100" spc="-120">
                <a:latin typeface="Trebuchet MS"/>
                <a:cs typeface="Trebuchet MS"/>
              </a:rPr>
              <a:t>i</a:t>
            </a:r>
            <a:endParaRPr sz="2100">
              <a:latin typeface="Trebuchet MS"/>
              <a:cs typeface="Trebuchet MS"/>
            </a:endParaRPr>
          </a:p>
          <a:p>
            <a:pPr marL="12700">
              <a:lnSpc>
                <a:spcPts val="2345"/>
              </a:lnSpc>
              <a:spcBef>
                <a:spcPts val="1810"/>
              </a:spcBef>
            </a:pPr>
            <a:r>
              <a:rPr dirty="0" sz="2100" spc="-165">
                <a:latin typeface="Trebuchet MS"/>
                <a:cs typeface="Trebuchet MS"/>
              </a:rPr>
              <a:t>1-2 </a:t>
            </a:r>
            <a:r>
              <a:rPr dirty="0" sz="2100" spc="-180">
                <a:latin typeface="Trebuchet MS"/>
                <a:cs typeface="Trebuchet MS"/>
              </a:rPr>
              <a:t>Tahun </a:t>
            </a:r>
            <a:r>
              <a:rPr dirty="0" sz="2100" spc="-235">
                <a:latin typeface="Trebuchet MS"/>
                <a:cs typeface="Trebuchet MS"/>
              </a:rPr>
              <a:t>: </a:t>
            </a:r>
            <a:r>
              <a:rPr dirty="0" sz="2100" spc="-25">
                <a:latin typeface="Trebuchet MS"/>
                <a:cs typeface="Trebuchet MS"/>
              </a:rPr>
              <a:t>3-4 </a:t>
            </a:r>
            <a:r>
              <a:rPr dirty="0" sz="2100" spc="-65">
                <a:latin typeface="Trebuchet MS"/>
                <a:cs typeface="Trebuchet MS"/>
              </a:rPr>
              <a:t>Kali/Hari </a:t>
            </a:r>
            <a:r>
              <a:rPr dirty="0" sz="2100" spc="-135">
                <a:latin typeface="Trebuchet MS"/>
                <a:cs typeface="Trebuchet MS"/>
              </a:rPr>
              <a:t>1/4 </a:t>
            </a:r>
            <a:r>
              <a:rPr dirty="0" sz="2100" spc="-95">
                <a:latin typeface="Trebuchet MS"/>
                <a:cs typeface="Trebuchet MS"/>
              </a:rPr>
              <a:t>Sendok </a:t>
            </a:r>
            <a:r>
              <a:rPr dirty="0" sz="2100" spc="-110">
                <a:latin typeface="Trebuchet MS"/>
                <a:cs typeface="Trebuchet MS"/>
              </a:rPr>
              <a:t>Takar </a:t>
            </a:r>
            <a:r>
              <a:rPr dirty="0" sz="2100" spc="-15">
                <a:latin typeface="Trebuchet MS"/>
                <a:cs typeface="Trebuchet MS"/>
              </a:rPr>
              <a:t>(50</a:t>
            </a:r>
            <a:r>
              <a:rPr dirty="0" sz="2100" spc="-35">
                <a:latin typeface="Trebuchet MS"/>
                <a:cs typeface="Trebuchet MS"/>
              </a:rPr>
              <a:t> </a:t>
            </a:r>
            <a:r>
              <a:rPr dirty="0" sz="2100" spc="25">
                <a:latin typeface="Trebuchet MS"/>
                <a:cs typeface="Trebuchet MS"/>
              </a:rPr>
              <a:t>Mg)</a:t>
            </a:r>
            <a:endParaRPr sz="2100">
              <a:latin typeface="Trebuchet MS"/>
              <a:cs typeface="Trebuchet MS"/>
            </a:endParaRPr>
          </a:p>
          <a:p>
            <a:pPr marL="12700" marR="1064895">
              <a:lnSpc>
                <a:spcPts val="2180"/>
              </a:lnSpc>
              <a:spcBef>
                <a:spcPts val="185"/>
              </a:spcBef>
            </a:pPr>
            <a:r>
              <a:rPr dirty="0" sz="2100" spc="-50">
                <a:latin typeface="Trebuchet MS"/>
                <a:cs typeface="Trebuchet MS"/>
              </a:rPr>
              <a:t>3-7 </a:t>
            </a:r>
            <a:r>
              <a:rPr dirty="0" sz="2100" spc="-180">
                <a:latin typeface="Trebuchet MS"/>
                <a:cs typeface="Trebuchet MS"/>
              </a:rPr>
              <a:t>Tahun </a:t>
            </a:r>
            <a:r>
              <a:rPr dirty="0" sz="2100" spc="-235">
                <a:latin typeface="Trebuchet MS"/>
                <a:cs typeface="Trebuchet MS"/>
              </a:rPr>
              <a:t>: </a:t>
            </a:r>
            <a:r>
              <a:rPr dirty="0" sz="2100" spc="-25">
                <a:latin typeface="Trebuchet MS"/>
                <a:cs typeface="Trebuchet MS"/>
              </a:rPr>
              <a:t>3-4 </a:t>
            </a:r>
            <a:r>
              <a:rPr dirty="0" sz="2100" spc="-100">
                <a:latin typeface="Trebuchet MS"/>
                <a:cs typeface="Trebuchet MS"/>
              </a:rPr>
              <a:t>Kali/Hari, </a:t>
            </a:r>
            <a:r>
              <a:rPr dirty="0" sz="2100" spc="-140">
                <a:latin typeface="Trebuchet MS"/>
                <a:cs typeface="Trebuchet MS"/>
              </a:rPr>
              <a:t>1/2 </a:t>
            </a:r>
            <a:r>
              <a:rPr dirty="0" sz="2100" spc="-95">
                <a:latin typeface="Trebuchet MS"/>
                <a:cs typeface="Trebuchet MS"/>
              </a:rPr>
              <a:t>Sendok </a:t>
            </a:r>
            <a:r>
              <a:rPr dirty="0" sz="2100" spc="-30">
                <a:latin typeface="Trebuchet MS"/>
                <a:cs typeface="Trebuchet MS"/>
              </a:rPr>
              <a:t>Makan </a:t>
            </a:r>
            <a:r>
              <a:rPr dirty="0" sz="2100" spc="-95">
                <a:latin typeface="Trebuchet MS"/>
                <a:cs typeface="Trebuchet MS"/>
              </a:rPr>
              <a:t>(100 </a:t>
            </a:r>
            <a:r>
              <a:rPr dirty="0" sz="2100" spc="25">
                <a:latin typeface="Trebuchet MS"/>
                <a:cs typeface="Trebuchet MS"/>
              </a:rPr>
              <a:t>Mg)  </a:t>
            </a:r>
            <a:r>
              <a:rPr dirty="0" sz="2100" spc="-145">
                <a:latin typeface="Trebuchet MS"/>
                <a:cs typeface="Trebuchet MS"/>
              </a:rPr>
              <a:t>8-12 </a:t>
            </a:r>
            <a:r>
              <a:rPr dirty="0" sz="2100" spc="-180">
                <a:latin typeface="Trebuchet MS"/>
                <a:cs typeface="Trebuchet MS"/>
              </a:rPr>
              <a:t>Tahun </a:t>
            </a:r>
            <a:r>
              <a:rPr dirty="0" sz="2100" spc="-235">
                <a:latin typeface="Trebuchet MS"/>
                <a:cs typeface="Trebuchet MS"/>
              </a:rPr>
              <a:t>: </a:t>
            </a:r>
            <a:r>
              <a:rPr dirty="0" sz="2100" spc="-25">
                <a:latin typeface="Trebuchet MS"/>
                <a:cs typeface="Trebuchet MS"/>
              </a:rPr>
              <a:t>3-4 </a:t>
            </a:r>
            <a:r>
              <a:rPr dirty="0" sz="2100" spc="-100">
                <a:latin typeface="Trebuchet MS"/>
                <a:cs typeface="Trebuchet MS"/>
              </a:rPr>
              <a:t>Kali/Hari, </a:t>
            </a:r>
            <a:r>
              <a:rPr dirty="0" sz="2100" spc="-440">
                <a:latin typeface="Trebuchet MS"/>
                <a:cs typeface="Trebuchet MS"/>
              </a:rPr>
              <a:t>1 </a:t>
            </a:r>
            <a:r>
              <a:rPr dirty="0" sz="2100" spc="-95">
                <a:latin typeface="Trebuchet MS"/>
                <a:cs typeface="Trebuchet MS"/>
              </a:rPr>
              <a:t>Sendok </a:t>
            </a:r>
            <a:r>
              <a:rPr dirty="0" sz="2100" spc="-110">
                <a:latin typeface="Trebuchet MS"/>
                <a:cs typeface="Trebuchet MS"/>
              </a:rPr>
              <a:t>Takar </a:t>
            </a:r>
            <a:r>
              <a:rPr dirty="0" sz="2100" spc="5">
                <a:latin typeface="Trebuchet MS"/>
                <a:cs typeface="Trebuchet MS"/>
              </a:rPr>
              <a:t>(200</a:t>
            </a:r>
            <a:r>
              <a:rPr dirty="0" sz="2100" spc="-114">
                <a:latin typeface="Trebuchet MS"/>
                <a:cs typeface="Trebuchet MS"/>
              </a:rPr>
              <a:t> </a:t>
            </a:r>
            <a:r>
              <a:rPr dirty="0" sz="2100" spc="25">
                <a:latin typeface="Trebuchet MS"/>
                <a:cs typeface="Trebuchet MS"/>
              </a:rPr>
              <a:t>Mg)</a:t>
            </a:r>
            <a:endParaRPr sz="2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8" name="object 2"/>
          <p:cNvSpPr txBox="1">
            <a:spLocks noGrp="1"/>
          </p:cNvSpPr>
          <p:nvPr>
            <p:ph type="title"/>
          </p:nvPr>
        </p:nvSpPr>
        <p:spPr>
          <a:xfrm>
            <a:off x="2883529" y="1798195"/>
            <a:ext cx="3586479" cy="196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dirty="0" sz="6650" spc="-350">
                <a:latin typeface="Trebuchet MS"/>
                <a:cs typeface="Trebuchet MS"/>
              </a:rPr>
              <a:t>K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965">
                <a:latin typeface="Trebuchet MS"/>
                <a:cs typeface="Trebuchet MS"/>
              </a:rPr>
              <a:t>m</a:t>
            </a:r>
            <a:r>
              <a:rPr b="0" dirty="0" sz="6650" spc="-85">
                <a:latin typeface="Trebuchet MS"/>
                <a:cs typeface="Trebuchet MS"/>
              </a:rPr>
              <a:t>p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600">
                <a:latin typeface="Trebuchet MS"/>
                <a:cs typeface="Trebuchet MS"/>
              </a:rPr>
              <a:t>n</a:t>
            </a:r>
            <a:r>
              <a:rPr b="0" dirty="0" sz="6650" spc="-225">
                <a:latin typeface="Trebuchet MS"/>
                <a:cs typeface="Trebuchet MS"/>
              </a:rPr>
              <a:t>e</a:t>
            </a:r>
            <a:r>
              <a:rPr b="0" dirty="0" sz="6650" spc="-595">
                <a:latin typeface="Trebuchet MS"/>
                <a:cs typeface="Trebuchet MS"/>
              </a:rPr>
              <a:t>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829" name="object 3"/>
          <p:cNvSpPr txBox="1"/>
          <p:nvPr/>
        </p:nvSpPr>
        <p:spPr>
          <a:xfrm>
            <a:off x="9361178" y="1798195"/>
            <a:ext cx="4354195" cy="1967865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650" spc="-300">
                <a:latin typeface="Trebuchet MS"/>
                <a:cs typeface="Trebuchet MS"/>
              </a:rPr>
              <a:t>Pembahasan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830" name="object 4"/>
          <p:cNvSpPr txBox="1">
            <a:spLocks noGrp="1"/>
          </p:cNvSpPr>
          <p:nvPr>
            <p:ph type="body" idx="1"/>
          </p:nvPr>
        </p:nvSpPr>
        <p:spPr>
          <a:xfrm>
            <a:off x="2421153" y="3064006"/>
            <a:ext cx="13445692" cy="5885689"/>
          </a:xfrm>
          <a:prstGeom prst="rect"/>
        </p:spPr>
        <p:txBody>
          <a:bodyPr bIns="0" lIns="0" rIns="0" rtlCol="0" tIns="62865" vert="horz" wrap="square">
            <a:spAutoFit/>
          </a:bodyPr>
          <a:p>
            <a:pPr indent="69850" marL="5596255" marR="5836285">
              <a:lnSpc>
                <a:spcPts val="2320"/>
              </a:lnSpc>
              <a:spcBef>
                <a:spcPts val="495"/>
              </a:spcBef>
              <a:buChar char="•"/>
              <a:tabLst>
                <a:tab algn="l" pos="5872480"/>
              </a:tabLst>
            </a:pPr>
            <a:r>
              <a:rPr dirty="0" spc="-120"/>
              <a:t>Praxion </a:t>
            </a:r>
            <a:r>
              <a:rPr dirty="0" spc="-135"/>
              <a:t>(</a:t>
            </a:r>
            <a:r>
              <a:rPr dirty="0" spc="-210"/>
              <a:t> </a:t>
            </a:r>
            <a:r>
              <a:rPr dirty="0" spc="-140"/>
              <a:t>Sirup)  </a:t>
            </a:r>
            <a:r>
              <a:rPr dirty="0" spc="-130"/>
              <a:t>Komposisi</a:t>
            </a:r>
          </a:p>
          <a:p>
            <a:pPr marL="5596255">
              <a:lnSpc>
                <a:spcPts val="2105"/>
              </a:lnSpc>
            </a:pPr>
            <a:r>
              <a:rPr dirty="0" spc="-120"/>
              <a:t>Tiap </a:t>
            </a:r>
            <a:r>
              <a:rPr dirty="0" spc="-25"/>
              <a:t>5 </a:t>
            </a:r>
            <a:r>
              <a:rPr dirty="0" spc="-260"/>
              <a:t>ml </a:t>
            </a:r>
            <a:r>
              <a:rPr dirty="0" spc="-110"/>
              <a:t>mengandung </a:t>
            </a:r>
            <a:r>
              <a:rPr dirty="0" spc="-254"/>
              <a:t>: </a:t>
            </a:r>
            <a:r>
              <a:rPr dirty="0" spc="-100"/>
              <a:t>Paracetamol </a:t>
            </a:r>
            <a:r>
              <a:rPr dirty="0" spc="-145"/>
              <a:t>120 </a:t>
            </a:r>
            <a:r>
              <a:rPr dirty="0" spc="-114"/>
              <a:t>mg</a:t>
            </a:r>
            <a:r>
              <a:rPr dirty="0" spc="5"/>
              <a:t> </a:t>
            </a:r>
            <a:r>
              <a:rPr dirty="0" spc="-130"/>
              <a:t>(micronized)</a:t>
            </a:r>
          </a:p>
          <a:p>
            <a:pPr marL="5596255">
              <a:lnSpc>
                <a:spcPts val="2315"/>
              </a:lnSpc>
            </a:pPr>
            <a:r>
              <a:rPr dirty="0" spc="-105"/>
              <a:t>Dosis</a:t>
            </a:r>
          </a:p>
          <a:p>
            <a:pPr marL="5596255" marR="7620">
              <a:lnSpc>
                <a:spcPts val="2320"/>
              </a:lnSpc>
              <a:spcBef>
                <a:spcPts val="200"/>
              </a:spcBef>
            </a:pPr>
            <a:r>
              <a:rPr dirty="0" spc="-130"/>
              <a:t>Anak </a:t>
            </a:r>
            <a:r>
              <a:rPr dirty="0" spc="-85"/>
              <a:t>Usia </a:t>
            </a:r>
            <a:r>
              <a:rPr dirty="0" spc="-130"/>
              <a:t>0-1 </a:t>
            </a:r>
            <a:r>
              <a:rPr dirty="0" spc="-200"/>
              <a:t>Tahun </a:t>
            </a:r>
            <a:r>
              <a:rPr dirty="0" spc="-254"/>
              <a:t>: </a:t>
            </a:r>
            <a:r>
              <a:rPr dirty="0" spc="-110"/>
              <a:t>0.5 </a:t>
            </a:r>
            <a:r>
              <a:rPr dirty="0" spc="-105"/>
              <a:t>Sendok </a:t>
            </a:r>
            <a:r>
              <a:rPr dirty="0" spc="-125"/>
              <a:t>Takar </a:t>
            </a:r>
            <a:r>
              <a:rPr dirty="0" spc="-155"/>
              <a:t>(2.5 </a:t>
            </a:r>
            <a:r>
              <a:rPr dirty="0" spc="-170"/>
              <a:t>Ml), </a:t>
            </a:r>
            <a:r>
              <a:rPr dirty="0" spc="-105"/>
              <a:t>Diberikan </a:t>
            </a:r>
            <a:r>
              <a:rPr dirty="0" spc="-35"/>
              <a:t>3-4 </a:t>
            </a:r>
            <a:r>
              <a:rPr dirty="0" spc="-100"/>
              <a:t>Kali  </a:t>
            </a:r>
            <a:r>
              <a:rPr dirty="0" spc="-150"/>
              <a:t>Sehari.</a:t>
            </a:r>
          </a:p>
          <a:p>
            <a:pPr marL="5596255">
              <a:lnSpc>
                <a:spcPts val="2105"/>
              </a:lnSpc>
              <a:tabLst>
                <a:tab algn="l" pos="6283325"/>
                <a:tab algn="l" pos="6906259"/>
                <a:tab algn="l" pos="7376159"/>
                <a:tab algn="l" pos="8168005"/>
                <a:tab algn="l" pos="8371840"/>
                <a:tab algn="l" pos="8592820"/>
                <a:tab algn="l" pos="9553575"/>
                <a:tab algn="l" pos="10329545"/>
                <a:tab algn="l" pos="10695305"/>
                <a:tab algn="l" pos="11241405"/>
                <a:tab algn="l" pos="12473940"/>
                <a:tab algn="l" pos="12999085"/>
              </a:tabLst>
            </a:pPr>
            <a:r>
              <a:rPr dirty="0" spc="-175"/>
              <a:t>A</a:t>
            </a:r>
            <a:r>
              <a:rPr dirty="0" spc="-204"/>
              <a:t>n</a:t>
            </a:r>
            <a:r>
              <a:rPr dirty="0" spc="50"/>
              <a:t>a</a:t>
            </a:r>
            <a:r>
              <a:rPr dirty="0" spc="-185"/>
              <a:t>k</a:t>
            </a:r>
            <a:r>
              <a:rPr dirty="0"/>
              <a:t>	</a:t>
            </a:r>
            <a:r>
              <a:rPr dirty="0" spc="-105"/>
              <a:t>U</a:t>
            </a:r>
            <a:r>
              <a:rPr dirty="0" spc="-155"/>
              <a:t>s</a:t>
            </a:r>
            <a:r>
              <a:rPr dirty="0" spc="-135"/>
              <a:t>i</a:t>
            </a:r>
            <a:r>
              <a:rPr dirty="0" spc="55"/>
              <a:t>a</a:t>
            </a:r>
            <a:r>
              <a:rPr dirty="0"/>
              <a:t>	</a:t>
            </a:r>
            <a:r>
              <a:rPr dirty="0" spc="-480"/>
              <a:t>1</a:t>
            </a:r>
            <a:r>
              <a:rPr dirty="0" spc="-5"/>
              <a:t>-</a:t>
            </a:r>
            <a:r>
              <a:rPr dirty="0" spc="-55"/>
              <a:t>2</a:t>
            </a:r>
            <a:r>
              <a:rPr dirty="0"/>
              <a:t>	</a:t>
            </a:r>
            <a:r>
              <a:rPr dirty="0" spc="-360"/>
              <a:t>T</a:t>
            </a:r>
            <a:r>
              <a:rPr dirty="0" spc="50"/>
              <a:t>a</a:t>
            </a:r>
            <a:r>
              <a:rPr dirty="0" spc="-220"/>
              <a:t>h</a:t>
            </a:r>
            <a:r>
              <a:rPr dirty="0" spc="-275"/>
              <a:t>u</a:t>
            </a:r>
            <a:r>
              <a:rPr dirty="0" spc="-200"/>
              <a:t>n</a:t>
            </a:r>
            <a:r>
              <a:rPr dirty="0"/>
              <a:t>	</a:t>
            </a:r>
            <a:r>
              <a:rPr dirty="0" spc="-254"/>
              <a:t>:</a:t>
            </a:r>
            <a:r>
              <a:rPr dirty="0"/>
              <a:t>	</a:t>
            </a:r>
            <a:r>
              <a:rPr dirty="0" spc="-475"/>
              <a:t>1</a:t>
            </a:r>
            <a:r>
              <a:rPr dirty="0"/>
              <a:t>	</a:t>
            </a:r>
            <a:r>
              <a:rPr dirty="0" spc="-80"/>
              <a:t>S</a:t>
            </a:r>
            <a:r>
              <a:rPr dirty="0" spc="-80"/>
              <a:t>e</a:t>
            </a:r>
            <a:r>
              <a:rPr dirty="0" spc="-204"/>
              <a:t>n</a:t>
            </a:r>
            <a:r>
              <a:rPr dirty="0" spc="-35"/>
              <a:t>d</a:t>
            </a:r>
            <a:r>
              <a:rPr dirty="0" spc="-50"/>
              <a:t>o</a:t>
            </a:r>
            <a:r>
              <a:rPr dirty="0" spc="-185"/>
              <a:t>k</a:t>
            </a:r>
            <a:r>
              <a:rPr dirty="0"/>
              <a:t>	</a:t>
            </a:r>
            <a:r>
              <a:rPr dirty="0" spc="-360"/>
              <a:t>T</a:t>
            </a:r>
            <a:r>
              <a:rPr dirty="0" spc="50"/>
              <a:t>a</a:t>
            </a:r>
            <a:r>
              <a:rPr dirty="0" spc="-190"/>
              <a:t>k</a:t>
            </a:r>
            <a:r>
              <a:rPr dirty="0" spc="50"/>
              <a:t>a</a:t>
            </a:r>
            <a:r>
              <a:rPr dirty="0" spc="-180"/>
              <a:t>r</a:t>
            </a:r>
            <a:r>
              <a:rPr dirty="0"/>
              <a:t>	</a:t>
            </a:r>
            <a:r>
              <a:rPr dirty="0" spc="-140"/>
              <a:t>(</a:t>
            </a:r>
            <a:r>
              <a:rPr dirty="0" spc="-25"/>
              <a:t>5</a:t>
            </a:r>
            <a:r>
              <a:rPr dirty="0"/>
              <a:t>	</a:t>
            </a:r>
            <a:r>
              <a:rPr dirty="0" spc="105"/>
              <a:t>M</a:t>
            </a:r>
            <a:r>
              <a:rPr dirty="0" spc="-195"/>
              <a:t>l</a:t>
            </a:r>
            <a:r>
              <a:rPr dirty="0" spc="-140"/>
              <a:t>)</a:t>
            </a:r>
            <a:r>
              <a:rPr dirty="0" spc="-440"/>
              <a:t>,</a:t>
            </a:r>
            <a:r>
              <a:rPr dirty="0"/>
              <a:t>	</a:t>
            </a:r>
            <a:r>
              <a:rPr dirty="0" spc="-40"/>
              <a:t>D</a:t>
            </a:r>
            <a:r>
              <a:rPr dirty="0" spc="-135"/>
              <a:t>i</a:t>
            </a:r>
            <a:r>
              <a:rPr dirty="0" spc="-35"/>
              <a:t>b</a:t>
            </a:r>
            <a:r>
              <a:rPr dirty="0" spc="-80"/>
              <a:t>e</a:t>
            </a:r>
            <a:r>
              <a:rPr dirty="0" spc="-185"/>
              <a:t>r</a:t>
            </a:r>
            <a:r>
              <a:rPr dirty="0" spc="-135"/>
              <a:t>i</a:t>
            </a:r>
            <a:r>
              <a:rPr dirty="0" spc="-190"/>
              <a:t>k</a:t>
            </a:r>
            <a:r>
              <a:rPr dirty="0" spc="50"/>
              <a:t>a</a:t>
            </a:r>
            <a:r>
              <a:rPr dirty="0" spc="-200"/>
              <a:t>n</a:t>
            </a:r>
            <a:r>
              <a:rPr dirty="0"/>
              <a:t>	</a:t>
            </a:r>
            <a:r>
              <a:rPr dirty="0" spc="-60"/>
              <a:t>3</a:t>
            </a:r>
            <a:r>
              <a:rPr dirty="0" spc="-5"/>
              <a:t>-</a:t>
            </a:r>
            <a:r>
              <a:rPr dirty="0" spc="-40"/>
              <a:t>4</a:t>
            </a:r>
            <a:r>
              <a:rPr dirty="0"/>
              <a:t>	</a:t>
            </a:r>
            <a:r>
              <a:rPr dirty="0" spc="-125"/>
              <a:t>K</a:t>
            </a:r>
            <a:r>
              <a:rPr dirty="0" spc="50"/>
              <a:t>a</a:t>
            </a:r>
            <a:r>
              <a:rPr dirty="0" spc="-195"/>
              <a:t>l</a:t>
            </a:r>
            <a:r>
              <a:rPr dirty="0" spc="-130"/>
              <a:t>i</a:t>
            </a:r>
          </a:p>
          <a:p>
            <a:pPr marL="5596255">
              <a:lnSpc>
                <a:spcPts val="2315"/>
              </a:lnSpc>
            </a:pPr>
            <a:r>
              <a:rPr dirty="0" spc="-150"/>
              <a:t>Sehari.</a:t>
            </a:r>
          </a:p>
          <a:p>
            <a:pPr marL="5596255" marR="12700">
              <a:lnSpc>
                <a:spcPts val="2320"/>
              </a:lnSpc>
              <a:spcBef>
                <a:spcPts val="204"/>
              </a:spcBef>
            </a:pPr>
            <a:r>
              <a:rPr dirty="0" spc="-130"/>
              <a:t>Anak </a:t>
            </a:r>
            <a:r>
              <a:rPr dirty="0" spc="-85"/>
              <a:t>Usia </a:t>
            </a:r>
            <a:r>
              <a:rPr dirty="0" spc="-10"/>
              <a:t>2-6 </a:t>
            </a:r>
            <a:r>
              <a:rPr dirty="0" spc="-200"/>
              <a:t>Tahun </a:t>
            </a:r>
            <a:r>
              <a:rPr dirty="0" spc="-254"/>
              <a:t>: </a:t>
            </a:r>
            <a:r>
              <a:rPr dirty="0" spc="-180"/>
              <a:t>1-2 </a:t>
            </a:r>
            <a:r>
              <a:rPr dirty="0" spc="-105"/>
              <a:t>Sendok </a:t>
            </a:r>
            <a:r>
              <a:rPr dirty="0" spc="-125"/>
              <a:t>Takar </a:t>
            </a:r>
            <a:r>
              <a:rPr dirty="0" spc="-110"/>
              <a:t>(5-10 </a:t>
            </a:r>
            <a:r>
              <a:rPr dirty="0" spc="-170"/>
              <a:t>Ml), </a:t>
            </a:r>
            <a:r>
              <a:rPr dirty="0" spc="-105"/>
              <a:t>Diberikan </a:t>
            </a:r>
            <a:r>
              <a:rPr dirty="0" spc="-35"/>
              <a:t>3-4 </a:t>
            </a:r>
            <a:r>
              <a:rPr dirty="0" spc="-100"/>
              <a:t>Kali  </a:t>
            </a:r>
            <a:r>
              <a:rPr dirty="0" spc="-150"/>
              <a:t>Sehari.</a:t>
            </a:r>
          </a:p>
          <a:p>
            <a:pPr marL="5596255">
              <a:lnSpc>
                <a:spcPts val="2105"/>
              </a:lnSpc>
            </a:pPr>
            <a:r>
              <a:rPr dirty="0" spc="-130"/>
              <a:t>Anak </a:t>
            </a:r>
            <a:r>
              <a:rPr dirty="0" spc="-85"/>
              <a:t>Usia </a:t>
            </a:r>
            <a:r>
              <a:rPr dirty="0" spc="20"/>
              <a:t>6-9 </a:t>
            </a:r>
            <a:r>
              <a:rPr dirty="0" spc="-200"/>
              <a:t>Tahun </a:t>
            </a:r>
            <a:r>
              <a:rPr dirty="0" spc="-254"/>
              <a:t>: </a:t>
            </a:r>
            <a:r>
              <a:rPr dirty="0" spc="-40"/>
              <a:t>2-3 </a:t>
            </a:r>
            <a:r>
              <a:rPr dirty="0" spc="-105"/>
              <a:t>Sendok </a:t>
            </a:r>
            <a:r>
              <a:rPr dirty="0" spc="-125"/>
              <a:t>Takar </a:t>
            </a:r>
            <a:r>
              <a:rPr dirty="0" spc="-175"/>
              <a:t>(10-15 </a:t>
            </a:r>
            <a:r>
              <a:rPr dirty="0" spc="-170"/>
              <a:t>Ml), </a:t>
            </a:r>
            <a:r>
              <a:rPr dirty="0" spc="-105"/>
              <a:t>Diberikan</a:t>
            </a:r>
            <a:r>
              <a:rPr dirty="0" spc="95"/>
              <a:t> </a:t>
            </a:r>
            <a:r>
              <a:rPr dirty="0" spc="-35"/>
              <a:t>3-4</a:t>
            </a:r>
          </a:p>
          <a:p>
            <a:pPr marL="5596255">
              <a:lnSpc>
                <a:spcPts val="2315"/>
              </a:lnSpc>
            </a:pPr>
            <a:r>
              <a:rPr dirty="0" spc="-100"/>
              <a:t>Kali</a:t>
            </a:r>
            <a:r>
              <a:rPr dirty="0" spc="-185"/>
              <a:t> </a:t>
            </a:r>
            <a:r>
              <a:rPr dirty="0" spc="-150"/>
              <a:t>Sehari.</a:t>
            </a:r>
          </a:p>
          <a:p>
            <a:pPr marL="5596255" marR="5080">
              <a:lnSpc>
                <a:spcPts val="2320"/>
              </a:lnSpc>
              <a:spcBef>
                <a:spcPts val="200"/>
              </a:spcBef>
            </a:pPr>
            <a:r>
              <a:rPr dirty="0" spc="-130"/>
              <a:t>Anak </a:t>
            </a:r>
            <a:r>
              <a:rPr dirty="0" spc="-85"/>
              <a:t>Usia </a:t>
            </a:r>
            <a:r>
              <a:rPr dirty="0" spc="-125"/>
              <a:t>9-12 </a:t>
            </a:r>
            <a:r>
              <a:rPr dirty="0" spc="-200"/>
              <a:t>Tahun </a:t>
            </a:r>
            <a:r>
              <a:rPr dirty="0" spc="-254"/>
              <a:t>: </a:t>
            </a:r>
            <a:r>
              <a:rPr dirty="0" spc="-35"/>
              <a:t>3-4 </a:t>
            </a:r>
            <a:r>
              <a:rPr dirty="0" spc="-105"/>
              <a:t>Sendok </a:t>
            </a:r>
            <a:r>
              <a:rPr dirty="0" spc="-125"/>
              <a:t>Takar </a:t>
            </a:r>
            <a:r>
              <a:rPr dirty="0" spc="-165"/>
              <a:t>(15- </a:t>
            </a:r>
            <a:r>
              <a:rPr dirty="0" spc="20"/>
              <a:t>20 </a:t>
            </a:r>
            <a:r>
              <a:rPr dirty="0" spc="-170"/>
              <a:t>Ml), </a:t>
            </a:r>
            <a:r>
              <a:rPr dirty="0" spc="-105"/>
              <a:t>Diberikan </a:t>
            </a:r>
            <a:r>
              <a:rPr dirty="0" spc="-35"/>
              <a:t>3-4  </a:t>
            </a:r>
            <a:r>
              <a:rPr dirty="0" spc="-100"/>
              <a:t>Kali</a:t>
            </a:r>
            <a:r>
              <a:rPr dirty="0" spc="-130"/>
              <a:t> </a:t>
            </a:r>
            <a:r>
              <a:rPr dirty="0" spc="-150"/>
              <a:t>Sehari.</a:t>
            </a:r>
          </a:p>
          <a:p>
            <a:pPr marL="5583555">
              <a:lnSpc>
                <a:spcPct val="100000"/>
              </a:lnSpc>
              <a:spcBef>
                <a:spcPts val="45"/>
              </a:spcBef>
            </a:pPr>
            <a:endParaRPr sz="1950"/>
          </a:p>
          <a:p>
            <a:pPr marL="5596255" marR="3910329">
              <a:lnSpc>
                <a:spcPts val="2320"/>
              </a:lnSpc>
              <a:buChar char="•"/>
              <a:tabLst>
                <a:tab algn="l" pos="5801995"/>
              </a:tabLst>
            </a:pPr>
            <a:r>
              <a:rPr dirty="0" spc="-114"/>
              <a:t>raxion </a:t>
            </a:r>
            <a:r>
              <a:rPr dirty="0" spc="-150"/>
              <a:t>forte </a:t>
            </a:r>
            <a:r>
              <a:rPr dirty="0" spc="-165"/>
              <a:t>syrup </a:t>
            </a:r>
            <a:r>
              <a:rPr dirty="0" spc="-95"/>
              <a:t>(paracetamol)  </a:t>
            </a:r>
            <a:r>
              <a:rPr dirty="0" spc="-105"/>
              <a:t>dosis </a:t>
            </a:r>
            <a:r>
              <a:rPr dirty="0" spc="-30"/>
              <a:t>sebagai </a:t>
            </a:r>
            <a:r>
              <a:rPr dirty="0" spc="-160"/>
              <a:t>berikut</a:t>
            </a:r>
            <a:r>
              <a:rPr dirty="0" spc="-250"/>
              <a:t> </a:t>
            </a:r>
            <a:r>
              <a:rPr dirty="0" spc="-254"/>
              <a:t>:</a:t>
            </a:r>
          </a:p>
          <a:p>
            <a:pPr marL="5596255">
              <a:lnSpc>
                <a:spcPts val="2105"/>
              </a:lnSpc>
            </a:pPr>
            <a:r>
              <a:rPr dirty="0" spc="-130"/>
              <a:t>Anak </a:t>
            </a:r>
            <a:r>
              <a:rPr dirty="0" spc="-125"/>
              <a:t>6-12 </a:t>
            </a:r>
            <a:r>
              <a:rPr dirty="0" spc="-175"/>
              <a:t>tahun </a:t>
            </a:r>
            <a:r>
              <a:rPr dirty="0" spc="-254"/>
              <a:t>: </a:t>
            </a:r>
            <a:r>
              <a:rPr dirty="0" spc="-35"/>
              <a:t>3-4 </a:t>
            </a:r>
            <a:r>
              <a:rPr dirty="0" spc="-150"/>
              <a:t>x </a:t>
            </a:r>
            <a:r>
              <a:rPr dirty="0" spc="-120"/>
              <a:t>sehari </a:t>
            </a:r>
            <a:r>
              <a:rPr dirty="0" spc="-25"/>
              <a:t>5 </a:t>
            </a:r>
            <a:r>
              <a:rPr dirty="0" spc="-260"/>
              <a:t>ml</a:t>
            </a:r>
            <a:r>
              <a:rPr dirty="0" spc="-114"/>
              <a:t> </a:t>
            </a:r>
            <a:r>
              <a:rPr dirty="0" spc="-195"/>
              <a:t>sirup.</a:t>
            </a:r>
          </a:p>
          <a:p>
            <a:pPr marL="5596255">
              <a:lnSpc>
                <a:spcPts val="2315"/>
              </a:lnSpc>
            </a:pPr>
            <a:r>
              <a:rPr dirty="0" spc="-130"/>
              <a:t>Anak </a:t>
            </a:r>
            <a:r>
              <a:rPr dirty="0" spc="-80"/>
              <a:t>di </a:t>
            </a:r>
            <a:r>
              <a:rPr dirty="0" spc="-70"/>
              <a:t>atas </a:t>
            </a:r>
            <a:r>
              <a:rPr dirty="0" spc="-265"/>
              <a:t>12 </a:t>
            </a:r>
            <a:r>
              <a:rPr dirty="0" spc="-175"/>
              <a:t>tahun </a:t>
            </a:r>
            <a:r>
              <a:rPr dirty="0" spc="-254"/>
              <a:t>: </a:t>
            </a:r>
            <a:r>
              <a:rPr dirty="0" spc="-35"/>
              <a:t>3-4 </a:t>
            </a:r>
            <a:r>
              <a:rPr dirty="0" spc="-150"/>
              <a:t>x </a:t>
            </a:r>
            <a:r>
              <a:rPr dirty="0" spc="-120"/>
              <a:t>sehari </a:t>
            </a:r>
            <a:r>
              <a:rPr dirty="0" spc="-190"/>
              <a:t>10 </a:t>
            </a:r>
            <a:r>
              <a:rPr dirty="0" spc="-260"/>
              <a:t>ml</a:t>
            </a:r>
            <a:r>
              <a:rPr dirty="0" spc="90"/>
              <a:t> </a:t>
            </a:r>
            <a:r>
              <a:rPr dirty="0" spc="-195"/>
              <a:t>sirup.</a:t>
            </a:r>
          </a:p>
          <a:p>
            <a:pPr marL="5596255" marR="132715">
              <a:lnSpc>
                <a:spcPts val="2320"/>
              </a:lnSpc>
              <a:spcBef>
                <a:spcPts val="200"/>
              </a:spcBef>
            </a:pPr>
            <a:r>
              <a:rPr dirty="0" spc="-90"/>
              <a:t>Bila </a:t>
            </a:r>
            <a:r>
              <a:rPr dirty="0" spc="-150"/>
              <a:t>perlu </a:t>
            </a:r>
            <a:r>
              <a:rPr dirty="0" spc="-65"/>
              <a:t>obat </a:t>
            </a:r>
            <a:r>
              <a:rPr dirty="0" spc="-105"/>
              <a:t>diberikan </a:t>
            </a:r>
            <a:r>
              <a:rPr dirty="0" spc="-95"/>
              <a:t>setiap </a:t>
            </a:r>
            <a:r>
              <a:rPr dirty="0" spc="-40"/>
              <a:t>4 </a:t>
            </a:r>
            <a:r>
              <a:rPr dirty="0" spc="-195"/>
              <a:t>jam </a:t>
            </a:r>
            <a:r>
              <a:rPr dirty="0" spc="-100"/>
              <a:t>atau </a:t>
            </a:r>
            <a:r>
              <a:rPr dirty="0" spc="-210"/>
              <a:t>menurutpetunjuk </a:t>
            </a:r>
            <a:r>
              <a:rPr dirty="0" spc="-165"/>
              <a:t>dokter.  </a:t>
            </a:r>
            <a:r>
              <a:rPr dirty="0" spc="-130"/>
              <a:t>Pemberian </a:t>
            </a:r>
            <a:r>
              <a:rPr dirty="0" spc="-110"/>
              <a:t>tidak </a:t>
            </a:r>
            <a:r>
              <a:rPr dirty="0" spc="-130"/>
              <a:t>lebih </a:t>
            </a:r>
            <a:r>
              <a:rPr dirty="0" spc="-75"/>
              <a:t>dari </a:t>
            </a:r>
            <a:r>
              <a:rPr dirty="0" spc="-25"/>
              <a:t>5 </a:t>
            </a:r>
            <a:r>
              <a:rPr dirty="0" spc="-150"/>
              <a:t>x</a:t>
            </a:r>
            <a:r>
              <a:rPr dirty="0" spc="-285"/>
              <a:t> </a:t>
            </a:r>
            <a:r>
              <a:rPr dirty="0" spc="-160"/>
              <a:t>sehari.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1" name="object 2"/>
          <p:cNvSpPr txBox="1">
            <a:spLocks noGrp="1"/>
          </p:cNvSpPr>
          <p:nvPr>
            <p:ph type="title"/>
          </p:nvPr>
        </p:nvSpPr>
        <p:spPr>
          <a:xfrm>
            <a:off x="2883529" y="1798192"/>
            <a:ext cx="3586479" cy="1967864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dirty="0" sz="6650" spc="-350">
                <a:latin typeface="Trebuchet MS"/>
                <a:cs typeface="Trebuchet MS"/>
              </a:rPr>
              <a:t>K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965">
                <a:latin typeface="Trebuchet MS"/>
                <a:cs typeface="Trebuchet MS"/>
              </a:rPr>
              <a:t>m</a:t>
            </a:r>
            <a:r>
              <a:rPr b="0" dirty="0" sz="6650" spc="-85">
                <a:latin typeface="Trebuchet MS"/>
                <a:cs typeface="Trebuchet MS"/>
              </a:rPr>
              <a:t>p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600">
                <a:latin typeface="Trebuchet MS"/>
                <a:cs typeface="Trebuchet MS"/>
              </a:rPr>
              <a:t>n</a:t>
            </a:r>
            <a:r>
              <a:rPr b="0" dirty="0" sz="6650" spc="-225">
                <a:latin typeface="Trebuchet MS"/>
                <a:cs typeface="Trebuchet MS"/>
              </a:rPr>
              <a:t>e</a:t>
            </a:r>
            <a:r>
              <a:rPr b="0" dirty="0" sz="6650" spc="-595">
                <a:latin typeface="Trebuchet MS"/>
                <a:cs typeface="Trebuchet MS"/>
              </a:rPr>
              <a:t>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832" name="object 3"/>
          <p:cNvSpPr txBox="1"/>
          <p:nvPr/>
        </p:nvSpPr>
        <p:spPr>
          <a:xfrm>
            <a:off x="9361178" y="1798192"/>
            <a:ext cx="4354195" cy="1967864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650" spc="-300">
                <a:latin typeface="Trebuchet MS"/>
                <a:cs typeface="Trebuchet MS"/>
              </a:rPr>
              <a:t>Pembahasan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833" name="object 4"/>
          <p:cNvSpPr txBox="1"/>
          <p:nvPr/>
        </p:nvSpPr>
        <p:spPr>
          <a:xfrm>
            <a:off x="8004911" y="4403130"/>
            <a:ext cx="5343525" cy="878203"/>
          </a:xfrm>
          <a:prstGeom prst="rect"/>
        </p:spPr>
        <p:txBody>
          <a:bodyPr bIns="0" lIns="0" rIns="0" rtlCol="0" tIns="14604" vert="horz" wrap="square">
            <a:spAutoFit/>
          </a:bodyPr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50" spc="-565">
                <a:latin typeface="Trebuchet MS"/>
                <a:cs typeface="Trebuchet MS"/>
              </a:rPr>
              <a:t>1. </a:t>
            </a:r>
            <a:r>
              <a:rPr dirty="0" sz="2950" spc="-204">
                <a:latin typeface="Trebuchet MS"/>
                <a:cs typeface="Trebuchet MS"/>
              </a:rPr>
              <a:t>Proris: </a:t>
            </a:r>
            <a:r>
              <a:rPr dirty="0" sz="2950" spc="-50">
                <a:latin typeface="Trebuchet MS"/>
                <a:cs typeface="Trebuchet MS"/>
              </a:rPr>
              <a:t>3/3+12 </a:t>
            </a:r>
            <a:r>
              <a:rPr dirty="0" sz="2950" spc="-190">
                <a:latin typeface="Trebuchet MS"/>
                <a:cs typeface="Trebuchet MS"/>
              </a:rPr>
              <a:t>x </a:t>
            </a:r>
            <a:r>
              <a:rPr dirty="0" sz="2950" spc="-100">
                <a:latin typeface="Trebuchet MS"/>
                <a:cs typeface="Trebuchet MS"/>
              </a:rPr>
              <a:t>200m.g </a:t>
            </a:r>
            <a:r>
              <a:rPr dirty="0" sz="2950" spc="240">
                <a:latin typeface="Trebuchet MS"/>
                <a:cs typeface="Trebuchet MS"/>
              </a:rPr>
              <a:t>= </a:t>
            </a:r>
            <a:r>
              <a:rPr dirty="0" sz="2950" spc="45">
                <a:latin typeface="Trebuchet MS"/>
                <a:cs typeface="Trebuchet MS"/>
              </a:rPr>
              <a:t>40</a:t>
            </a:r>
            <a:r>
              <a:rPr dirty="0" sz="2950" spc="-630">
                <a:latin typeface="Trebuchet MS"/>
                <a:cs typeface="Trebuchet MS"/>
              </a:rPr>
              <a:t> </a:t>
            </a:r>
            <a:r>
              <a:rPr dirty="0" sz="2950" spc="-145">
                <a:latin typeface="Trebuchet MS"/>
                <a:cs typeface="Trebuchet MS"/>
              </a:rPr>
              <a:t>mg</a:t>
            </a:r>
            <a:endParaRPr sz="2950">
              <a:latin typeface="Trebuchet MS"/>
              <a:cs typeface="Trebuchet MS"/>
            </a:endParaRPr>
          </a:p>
        </p:txBody>
      </p:sp>
      <p:sp>
        <p:nvSpPr>
          <p:cNvPr id="1048834" name="object 5"/>
          <p:cNvSpPr txBox="1"/>
          <p:nvPr/>
        </p:nvSpPr>
        <p:spPr>
          <a:xfrm>
            <a:off x="8004911" y="5181080"/>
            <a:ext cx="6054725" cy="878203"/>
          </a:xfrm>
          <a:prstGeom prst="rect"/>
        </p:spPr>
        <p:txBody>
          <a:bodyPr bIns="0" lIns="0" rIns="0" rtlCol="0" tIns="14604" vert="horz" wrap="square">
            <a:spAutoFit/>
          </a:bodyPr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50" spc="-285">
                <a:latin typeface="Trebuchet MS"/>
                <a:cs typeface="Trebuchet MS"/>
              </a:rPr>
              <a:t>2. </a:t>
            </a:r>
            <a:r>
              <a:rPr dirty="0" sz="2950" spc="-200">
                <a:latin typeface="Trebuchet MS"/>
                <a:cs typeface="Trebuchet MS"/>
              </a:rPr>
              <a:t>Prorisforte: </a:t>
            </a:r>
            <a:r>
              <a:rPr dirty="0" sz="2950" spc="-50">
                <a:latin typeface="Trebuchet MS"/>
                <a:cs typeface="Trebuchet MS"/>
              </a:rPr>
              <a:t>3/3+12 </a:t>
            </a:r>
            <a:r>
              <a:rPr dirty="0" sz="2950" spc="-190">
                <a:latin typeface="Trebuchet MS"/>
                <a:cs typeface="Trebuchet MS"/>
              </a:rPr>
              <a:t>x </a:t>
            </a:r>
            <a:r>
              <a:rPr dirty="0" sz="2950" spc="-15">
                <a:latin typeface="Trebuchet MS"/>
                <a:cs typeface="Trebuchet MS"/>
              </a:rPr>
              <a:t>400mg </a:t>
            </a:r>
            <a:r>
              <a:rPr dirty="0" sz="2950" spc="240">
                <a:latin typeface="Trebuchet MS"/>
                <a:cs typeface="Trebuchet MS"/>
              </a:rPr>
              <a:t>= </a:t>
            </a:r>
            <a:r>
              <a:rPr dirty="0" sz="2950">
                <a:latin typeface="Trebuchet MS"/>
                <a:cs typeface="Trebuchet MS"/>
              </a:rPr>
              <a:t>80</a:t>
            </a:r>
            <a:r>
              <a:rPr dirty="0" sz="2950" spc="-645">
                <a:latin typeface="Trebuchet MS"/>
                <a:cs typeface="Trebuchet MS"/>
              </a:rPr>
              <a:t> </a:t>
            </a:r>
            <a:r>
              <a:rPr dirty="0" sz="2950" spc="-145">
                <a:latin typeface="Trebuchet MS"/>
                <a:cs typeface="Trebuchet MS"/>
              </a:rPr>
              <a:t>mg</a:t>
            </a:r>
            <a:endParaRPr sz="2950">
              <a:latin typeface="Trebuchet MS"/>
              <a:cs typeface="Trebuchet MS"/>
            </a:endParaRPr>
          </a:p>
        </p:txBody>
      </p:sp>
      <p:sp>
        <p:nvSpPr>
          <p:cNvPr id="1048835" name="object 6"/>
          <p:cNvSpPr txBox="1"/>
          <p:nvPr/>
        </p:nvSpPr>
        <p:spPr>
          <a:xfrm>
            <a:off x="8004911" y="5959030"/>
            <a:ext cx="5878195" cy="878203"/>
          </a:xfrm>
          <a:prstGeom prst="rect"/>
        </p:spPr>
        <p:txBody>
          <a:bodyPr bIns="0" lIns="0" rIns="0" rtlCol="0" tIns="14604" vert="horz" wrap="square">
            <a:spAutoFit/>
          </a:bodyPr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50" spc="-285">
                <a:latin typeface="Trebuchet MS"/>
                <a:cs typeface="Trebuchet MS"/>
              </a:rPr>
              <a:t>3. </a:t>
            </a:r>
            <a:r>
              <a:rPr dirty="0" sz="2950" spc="-175">
                <a:latin typeface="Trebuchet MS"/>
                <a:cs typeface="Trebuchet MS"/>
              </a:rPr>
              <a:t>Praxion: </a:t>
            </a:r>
            <a:r>
              <a:rPr dirty="0" sz="2950" spc="100">
                <a:latin typeface="Trebuchet MS"/>
                <a:cs typeface="Trebuchet MS"/>
              </a:rPr>
              <a:t>3/3+ </a:t>
            </a:r>
            <a:r>
              <a:rPr dirty="0" sz="2950" spc="-345">
                <a:latin typeface="Trebuchet MS"/>
                <a:cs typeface="Trebuchet MS"/>
              </a:rPr>
              <a:t>12 </a:t>
            </a:r>
            <a:r>
              <a:rPr dirty="0" sz="2950" spc="-190">
                <a:latin typeface="Trebuchet MS"/>
                <a:cs typeface="Trebuchet MS"/>
              </a:rPr>
              <a:t>x </a:t>
            </a:r>
            <a:r>
              <a:rPr dirty="0" sz="2950" spc="-10">
                <a:latin typeface="Trebuchet MS"/>
                <a:cs typeface="Trebuchet MS"/>
              </a:rPr>
              <a:t>500mg </a:t>
            </a:r>
            <a:r>
              <a:rPr dirty="0" sz="2950" spc="240">
                <a:latin typeface="Trebuchet MS"/>
                <a:cs typeface="Trebuchet MS"/>
              </a:rPr>
              <a:t>= </a:t>
            </a:r>
            <a:r>
              <a:rPr dirty="0" sz="2950" spc="-120">
                <a:latin typeface="Trebuchet MS"/>
                <a:cs typeface="Trebuchet MS"/>
              </a:rPr>
              <a:t>100</a:t>
            </a:r>
            <a:r>
              <a:rPr dirty="0" sz="2950" spc="-665">
                <a:latin typeface="Trebuchet MS"/>
                <a:cs typeface="Trebuchet MS"/>
              </a:rPr>
              <a:t> </a:t>
            </a:r>
            <a:r>
              <a:rPr dirty="0" sz="2950" spc="-145">
                <a:latin typeface="Trebuchet MS"/>
                <a:cs typeface="Trebuchet MS"/>
              </a:rPr>
              <a:t>mg</a:t>
            </a:r>
            <a:endParaRPr sz="2950">
              <a:latin typeface="Trebuchet MS"/>
              <a:cs typeface="Trebuchet MS"/>
            </a:endParaRPr>
          </a:p>
        </p:txBody>
      </p:sp>
      <p:sp>
        <p:nvSpPr>
          <p:cNvPr id="1048836" name="object 7"/>
          <p:cNvSpPr txBox="1"/>
          <p:nvPr/>
        </p:nvSpPr>
        <p:spPr>
          <a:xfrm>
            <a:off x="8004911" y="6736980"/>
            <a:ext cx="6591300" cy="878204"/>
          </a:xfrm>
          <a:prstGeom prst="rect"/>
        </p:spPr>
        <p:txBody>
          <a:bodyPr bIns="0" lIns="0" rIns="0" rtlCol="0" tIns="14604" vert="horz" wrap="square">
            <a:spAutoFit/>
          </a:bodyPr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50" spc="-280">
                <a:latin typeface="Trebuchet MS"/>
                <a:cs typeface="Trebuchet MS"/>
              </a:rPr>
              <a:t>4. </a:t>
            </a:r>
            <a:r>
              <a:rPr dirty="0" sz="2950" spc="-170">
                <a:latin typeface="Trebuchet MS"/>
                <a:cs typeface="Trebuchet MS"/>
              </a:rPr>
              <a:t>Proxion </a:t>
            </a:r>
            <a:r>
              <a:rPr dirty="0" sz="2950" spc="-215">
                <a:latin typeface="Trebuchet MS"/>
                <a:cs typeface="Trebuchet MS"/>
              </a:rPr>
              <a:t>Forte: </a:t>
            </a:r>
            <a:r>
              <a:rPr dirty="0" sz="2950" spc="-50">
                <a:latin typeface="Trebuchet MS"/>
                <a:cs typeface="Trebuchet MS"/>
              </a:rPr>
              <a:t>3/3+12 </a:t>
            </a:r>
            <a:r>
              <a:rPr dirty="0" sz="2950" spc="-190">
                <a:latin typeface="Trebuchet MS"/>
                <a:cs typeface="Trebuchet MS"/>
              </a:rPr>
              <a:t>x </a:t>
            </a:r>
            <a:r>
              <a:rPr dirty="0" sz="2950" spc="-65">
                <a:latin typeface="Trebuchet MS"/>
                <a:cs typeface="Trebuchet MS"/>
              </a:rPr>
              <a:t>750mg </a:t>
            </a:r>
            <a:r>
              <a:rPr dirty="0" sz="2950" spc="240">
                <a:latin typeface="Trebuchet MS"/>
                <a:cs typeface="Trebuchet MS"/>
              </a:rPr>
              <a:t>= </a:t>
            </a:r>
            <a:r>
              <a:rPr dirty="0" sz="2950" spc="-170">
                <a:latin typeface="Trebuchet MS"/>
                <a:cs typeface="Trebuchet MS"/>
              </a:rPr>
              <a:t>150</a:t>
            </a:r>
            <a:r>
              <a:rPr dirty="0" sz="2950" spc="-585">
                <a:latin typeface="Trebuchet MS"/>
                <a:cs typeface="Trebuchet MS"/>
              </a:rPr>
              <a:t> </a:t>
            </a:r>
            <a:r>
              <a:rPr dirty="0" sz="2950" spc="-145">
                <a:latin typeface="Trebuchet MS"/>
                <a:cs typeface="Trebuchet MS"/>
              </a:rPr>
              <a:t>mg</a:t>
            </a:r>
            <a:endParaRPr sz="2950">
              <a:latin typeface="Trebuchet MS"/>
              <a:cs typeface="Trebuchet MS"/>
            </a:endParaRPr>
          </a:p>
        </p:txBody>
      </p:sp>
      <p:sp>
        <p:nvSpPr>
          <p:cNvPr id="1048837" name="object 8"/>
          <p:cNvSpPr txBox="1"/>
          <p:nvPr/>
        </p:nvSpPr>
        <p:spPr>
          <a:xfrm>
            <a:off x="3142527" y="3592548"/>
            <a:ext cx="2861310" cy="1209675"/>
          </a:xfrm>
          <a:prstGeom prst="rect"/>
        </p:spPr>
        <p:txBody>
          <a:bodyPr bIns="0" lIns="0" rIns="0" rtlCol="0" tIns="15875" vert="horz" wrap="square">
            <a:spAutoFit/>
          </a:bodyPr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050" spc="-275">
                <a:latin typeface="Trebuchet MS"/>
                <a:cs typeface="Trebuchet MS"/>
              </a:rPr>
              <a:t>3.Hitung</a:t>
            </a:r>
            <a:r>
              <a:rPr dirty="0" sz="4050" spc="-300">
                <a:latin typeface="Trebuchet MS"/>
                <a:cs typeface="Trebuchet MS"/>
              </a:rPr>
              <a:t> </a:t>
            </a:r>
            <a:r>
              <a:rPr dirty="0" sz="4050" spc="-175">
                <a:latin typeface="Trebuchet MS"/>
                <a:cs typeface="Trebuchet MS"/>
              </a:rPr>
              <a:t>dosis</a:t>
            </a:r>
            <a:endParaRPr sz="4050">
              <a:latin typeface="Trebuchet MS"/>
              <a:cs typeface="Trebuchet MS"/>
            </a:endParaRPr>
          </a:p>
        </p:txBody>
      </p:sp>
      <p:sp>
        <p:nvSpPr>
          <p:cNvPr id="1048838" name="object 9"/>
          <p:cNvSpPr txBox="1"/>
          <p:nvPr/>
        </p:nvSpPr>
        <p:spPr>
          <a:xfrm>
            <a:off x="2665190" y="4126994"/>
            <a:ext cx="3815715" cy="1209674"/>
          </a:xfrm>
          <a:prstGeom prst="rect"/>
        </p:spPr>
        <p:txBody>
          <a:bodyPr bIns="0" lIns="0" rIns="0" rtlCol="0" tIns="15875" vert="horz" wrap="square">
            <a:spAutoFit/>
          </a:bodyPr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050" spc="-409">
                <a:latin typeface="Trebuchet MS"/>
                <a:cs typeface="Trebuchet MS"/>
              </a:rPr>
              <a:t>untuk</a:t>
            </a:r>
            <a:r>
              <a:rPr dirty="0" sz="4050" spc="-270">
                <a:latin typeface="Trebuchet MS"/>
                <a:cs typeface="Trebuchet MS"/>
              </a:rPr>
              <a:t> </a:t>
            </a:r>
            <a:r>
              <a:rPr dirty="0" sz="4050" spc="-105">
                <a:latin typeface="Trebuchet MS"/>
                <a:cs typeface="Trebuchet MS"/>
              </a:rPr>
              <a:t>anakdengan</a:t>
            </a:r>
            <a:endParaRPr sz="4050">
              <a:latin typeface="Trebuchet MS"/>
              <a:cs typeface="Trebuchet MS"/>
            </a:endParaRPr>
          </a:p>
        </p:txBody>
      </p:sp>
      <p:sp>
        <p:nvSpPr>
          <p:cNvPr id="1048839" name="object 10"/>
          <p:cNvSpPr txBox="1"/>
          <p:nvPr/>
        </p:nvSpPr>
        <p:spPr>
          <a:xfrm>
            <a:off x="3338636" y="4661440"/>
            <a:ext cx="2468880" cy="1209675"/>
          </a:xfrm>
          <a:prstGeom prst="rect"/>
        </p:spPr>
        <p:txBody>
          <a:bodyPr bIns="0" lIns="0" rIns="0" rtlCol="0" tIns="15875" vert="horz" wrap="square">
            <a:spAutoFit/>
          </a:bodyPr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050" spc="-215">
                <a:latin typeface="Trebuchet MS"/>
                <a:cs typeface="Trebuchet MS"/>
              </a:rPr>
              <a:t>usia </a:t>
            </a:r>
            <a:r>
              <a:rPr dirty="0" sz="4050" spc="-85">
                <a:latin typeface="Trebuchet MS"/>
                <a:cs typeface="Trebuchet MS"/>
              </a:rPr>
              <a:t>3</a:t>
            </a:r>
            <a:r>
              <a:rPr dirty="0" sz="4050" spc="-305">
                <a:latin typeface="Trebuchet MS"/>
                <a:cs typeface="Trebuchet MS"/>
              </a:rPr>
              <a:t> </a:t>
            </a:r>
            <a:r>
              <a:rPr dirty="0" sz="4050" spc="-300">
                <a:latin typeface="Trebuchet MS"/>
                <a:cs typeface="Trebuchet MS"/>
              </a:rPr>
              <a:t>tahun</a:t>
            </a:r>
            <a:endParaRPr sz="4050">
              <a:latin typeface="Trebuchet MS"/>
              <a:cs typeface="Trebuchet MS"/>
            </a:endParaRPr>
          </a:p>
        </p:txBody>
      </p:sp>
      <p:sp>
        <p:nvSpPr>
          <p:cNvPr id="1048840" name="object 11"/>
          <p:cNvSpPr txBox="1"/>
          <p:nvPr/>
        </p:nvSpPr>
        <p:spPr>
          <a:xfrm>
            <a:off x="3213643" y="5195885"/>
            <a:ext cx="2718435" cy="1209675"/>
          </a:xfrm>
          <a:prstGeom prst="rect"/>
        </p:spPr>
        <p:txBody>
          <a:bodyPr bIns="0" lIns="0" rIns="0" rtlCol="0" tIns="15875" vert="horz" wrap="square">
            <a:spAutoFit/>
          </a:bodyPr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050" spc="-265">
                <a:latin typeface="Trebuchet MS"/>
                <a:cs typeface="Trebuchet MS"/>
              </a:rPr>
              <a:t>untukmasing-</a:t>
            </a:r>
            <a:endParaRPr sz="4050">
              <a:latin typeface="Trebuchet MS"/>
              <a:cs typeface="Trebuchet MS"/>
            </a:endParaRPr>
          </a:p>
        </p:txBody>
      </p:sp>
      <p:sp>
        <p:nvSpPr>
          <p:cNvPr id="1048841" name="object 12"/>
          <p:cNvSpPr txBox="1"/>
          <p:nvPr/>
        </p:nvSpPr>
        <p:spPr>
          <a:xfrm>
            <a:off x="3834560" y="5730332"/>
            <a:ext cx="1477010" cy="1209675"/>
          </a:xfrm>
          <a:prstGeom prst="rect"/>
        </p:spPr>
        <p:txBody>
          <a:bodyPr bIns="0" lIns="0" rIns="0" rtlCol="0" tIns="15875" vert="horz" wrap="square">
            <a:spAutoFit/>
          </a:bodyPr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050" spc="-190">
                <a:latin typeface="Trebuchet MS"/>
                <a:cs typeface="Trebuchet MS"/>
              </a:rPr>
              <a:t>masing</a:t>
            </a:r>
            <a:endParaRPr sz="4050">
              <a:latin typeface="Trebuchet MS"/>
              <a:cs typeface="Trebuchet MS"/>
            </a:endParaRPr>
          </a:p>
        </p:txBody>
      </p:sp>
      <p:sp>
        <p:nvSpPr>
          <p:cNvPr id="1048842" name="object 13"/>
          <p:cNvSpPr txBox="1"/>
          <p:nvPr/>
        </p:nvSpPr>
        <p:spPr>
          <a:xfrm>
            <a:off x="2924600" y="6264777"/>
            <a:ext cx="3296285" cy="1209675"/>
          </a:xfrm>
          <a:prstGeom prst="rect"/>
        </p:spPr>
        <p:txBody>
          <a:bodyPr bIns="0" lIns="0" rIns="0" rtlCol="0" tIns="15875" vert="horz" wrap="square">
            <a:spAutoFit/>
          </a:bodyPr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050" spc="-150">
                <a:latin typeface="Trebuchet MS"/>
                <a:cs typeface="Trebuchet MS"/>
              </a:rPr>
              <a:t>kandunganobat</a:t>
            </a:r>
            <a:endParaRPr sz="4050">
              <a:latin typeface="Trebuchet MS"/>
              <a:cs typeface="Trebuchet MS"/>
            </a:endParaRPr>
          </a:p>
        </p:txBody>
      </p:sp>
      <p:sp>
        <p:nvSpPr>
          <p:cNvPr id="1048843" name="object 14"/>
          <p:cNvSpPr txBox="1"/>
          <p:nvPr/>
        </p:nvSpPr>
        <p:spPr>
          <a:xfrm>
            <a:off x="3142258" y="6799223"/>
            <a:ext cx="2861945" cy="1702435"/>
          </a:xfrm>
          <a:prstGeom prst="rect"/>
        </p:spPr>
        <p:txBody>
          <a:bodyPr bIns="0" lIns="0" rIns="0" rtlCol="0" tIns="102235" vert="horz" wrap="square">
            <a:spAutoFit/>
          </a:bodyPr>
          <a:p>
            <a:pPr indent="-295910" marL="307975" marR="5080">
              <a:lnSpc>
                <a:spcPts val="4210"/>
              </a:lnSpc>
              <a:spcBef>
                <a:spcPts val="805"/>
              </a:spcBef>
            </a:pPr>
            <a:r>
              <a:rPr dirty="0" sz="4050" spc="-120">
                <a:latin typeface="Trebuchet MS"/>
                <a:cs typeface="Trebuchet MS"/>
              </a:rPr>
              <a:t>diatas</a:t>
            </a:r>
            <a:r>
              <a:rPr dirty="0" sz="4050" spc="-295">
                <a:latin typeface="Trebuchet MS"/>
                <a:cs typeface="Trebuchet MS"/>
              </a:rPr>
              <a:t> </a:t>
            </a:r>
            <a:r>
              <a:rPr dirty="0" sz="4050" spc="-285">
                <a:latin typeface="Trebuchet MS"/>
                <a:cs typeface="Trebuchet MS"/>
              </a:rPr>
              <a:t>(proris,  </a:t>
            </a:r>
            <a:r>
              <a:rPr dirty="0" sz="4050" spc="-275">
                <a:latin typeface="Trebuchet MS"/>
                <a:cs typeface="Trebuchet MS"/>
              </a:rPr>
              <a:t>prorisforte,</a:t>
            </a:r>
            <a:endParaRPr sz="4050">
              <a:latin typeface="Trebuchet MS"/>
              <a:cs typeface="Trebuchet MS"/>
            </a:endParaRPr>
          </a:p>
        </p:txBody>
      </p:sp>
      <p:sp>
        <p:nvSpPr>
          <p:cNvPr id="1048844" name="object 15"/>
          <p:cNvSpPr txBox="1"/>
          <p:nvPr/>
        </p:nvSpPr>
        <p:spPr>
          <a:xfrm>
            <a:off x="2877730" y="7868115"/>
            <a:ext cx="3390900" cy="1702435"/>
          </a:xfrm>
          <a:prstGeom prst="rect"/>
        </p:spPr>
        <p:txBody>
          <a:bodyPr bIns="0" lIns="0" rIns="0" rtlCol="0" tIns="102235" vert="horz" wrap="square">
            <a:spAutoFit/>
          </a:bodyPr>
          <a:p>
            <a:pPr indent="-1042669" marL="1054735" marR="5080">
              <a:lnSpc>
                <a:spcPts val="4210"/>
              </a:lnSpc>
              <a:spcBef>
                <a:spcPts val="805"/>
              </a:spcBef>
            </a:pPr>
            <a:r>
              <a:rPr dirty="0" sz="4050" spc="-245">
                <a:latin typeface="Trebuchet MS"/>
                <a:cs typeface="Trebuchet MS"/>
              </a:rPr>
              <a:t>praxion, </a:t>
            </a:r>
            <a:r>
              <a:rPr dirty="0" sz="4050" spc="-165">
                <a:latin typeface="Trebuchet MS"/>
                <a:cs typeface="Trebuchet MS"/>
              </a:rPr>
              <a:t>praxion  </a:t>
            </a:r>
            <a:r>
              <a:rPr dirty="0" sz="4050" spc="-285">
                <a:latin typeface="Trebuchet MS"/>
                <a:cs typeface="Trebuchet MS"/>
              </a:rPr>
              <a:t>forte)!</a:t>
            </a:r>
            <a:endParaRPr sz="40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5" name="object 2"/>
          <p:cNvSpPr txBox="1">
            <a:spLocks noGrp="1"/>
          </p:cNvSpPr>
          <p:nvPr>
            <p:ph type="title"/>
          </p:nvPr>
        </p:nvSpPr>
        <p:spPr>
          <a:xfrm>
            <a:off x="2883529" y="1798192"/>
            <a:ext cx="3586479" cy="1038860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dirty="0" sz="6650" spc="-350">
                <a:latin typeface="Trebuchet MS"/>
                <a:cs typeface="Trebuchet MS"/>
              </a:rPr>
              <a:t>K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965">
                <a:latin typeface="Trebuchet MS"/>
                <a:cs typeface="Trebuchet MS"/>
              </a:rPr>
              <a:t>m</a:t>
            </a:r>
            <a:r>
              <a:rPr b="0" dirty="0" sz="6650" spc="-85">
                <a:latin typeface="Trebuchet MS"/>
                <a:cs typeface="Trebuchet MS"/>
              </a:rPr>
              <a:t>p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600">
                <a:latin typeface="Trebuchet MS"/>
                <a:cs typeface="Trebuchet MS"/>
              </a:rPr>
              <a:t>n</a:t>
            </a:r>
            <a:r>
              <a:rPr b="0" dirty="0" sz="6650" spc="-225">
                <a:latin typeface="Trebuchet MS"/>
                <a:cs typeface="Trebuchet MS"/>
              </a:rPr>
              <a:t>e</a:t>
            </a:r>
            <a:r>
              <a:rPr b="0" dirty="0" sz="6650" spc="-595">
                <a:latin typeface="Trebuchet MS"/>
                <a:cs typeface="Trebuchet MS"/>
              </a:rPr>
              <a:t>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846" name="object 3"/>
          <p:cNvSpPr txBox="1"/>
          <p:nvPr/>
        </p:nvSpPr>
        <p:spPr>
          <a:xfrm>
            <a:off x="9361178" y="1798192"/>
            <a:ext cx="4354195" cy="1038860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650" spc="-300">
                <a:latin typeface="Trebuchet MS"/>
                <a:cs typeface="Trebuchet MS"/>
              </a:rPr>
              <a:t>Pembahasan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847" name="object 4"/>
          <p:cNvSpPr txBox="1"/>
          <p:nvPr/>
        </p:nvSpPr>
        <p:spPr>
          <a:xfrm>
            <a:off x="9047753" y="5390871"/>
            <a:ext cx="4610735" cy="570865"/>
          </a:xfrm>
          <a:prstGeom prst="rect"/>
        </p:spPr>
        <p:txBody>
          <a:bodyPr bIns="0" lIns="0" rIns="0" rtlCol="0" tIns="15875" vert="horz" wrap="square">
            <a:spAutoFit/>
          </a:bodyPr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3550" spc="-220">
                <a:latin typeface="Trebuchet MS"/>
                <a:cs typeface="Trebuchet MS"/>
              </a:rPr>
              <a:t>Proris </a:t>
            </a:r>
            <a:r>
              <a:rPr dirty="0" sz="3550" spc="-229">
                <a:latin typeface="Trebuchet MS"/>
                <a:cs typeface="Trebuchet MS"/>
              </a:rPr>
              <a:t>sirup </a:t>
            </a:r>
            <a:r>
              <a:rPr dirty="0" sz="3550" spc="-85">
                <a:latin typeface="Trebuchet MS"/>
                <a:cs typeface="Trebuchet MS"/>
              </a:rPr>
              <a:t>dengan </a:t>
            </a:r>
            <a:r>
              <a:rPr dirty="0" sz="3550" spc="120">
                <a:latin typeface="Trebuchet MS"/>
                <a:cs typeface="Trebuchet MS"/>
              </a:rPr>
              <a:t>60</a:t>
            </a:r>
            <a:r>
              <a:rPr dirty="0" sz="3550" spc="-290">
                <a:latin typeface="Trebuchet MS"/>
                <a:cs typeface="Trebuchet MS"/>
              </a:rPr>
              <a:t> </a:t>
            </a:r>
            <a:r>
              <a:rPr dirty="0" sz="3550" spc="-395">
                <a:latin typeface="Trebuchet MS"/>
                <a:cs typeface="Trebuchet MS"/>
              </a:rPr>
              <a:t>ml</a:t>
            </a:r>
            <a:endParaRPr sz="3550">
              <a:latin typeface="Trebuchet MS"/>
              <a:cs typeface="Trebuchet MS"/>
            </a:endParaRPr>
          </a:p>
        </p:txBody>
      </p:sp>
      <p:sp>
        <p:nvSpPr>
          <p:cNvPr id="1048848" name="object 5"/>
          <p:cNvSpPr txBox="1"/>
          <p:nvPr/>
        </p:nvSpPr>
        <p:spPr>
          <a:xfrm>
            <a:off x="2697515" y="3592548"/>
            <a:ext cx="3750945" cy="1715770"/>
          </a:xfrm>
          <a:prstGeom prst="rect"/>
        </p:spPr>
        <p:txBody>
          <a:bodyPr bIns="0" lIns="0" rIns="0" rtlCol="0" tIns="102235" vert="horz" wrap="square">
            <a:spAutoFit/>
          </a:bodyPr>
          <a:p>
            <a:pPr algn="ctr" marL="12065" marR="5080">
              <a:lnSpc>
                <a:spcPts val="4210"/>
              </a:lnSpc>
              <a:spcBef>
                <a:spcPts val="805"/>
              </a:spcBef>
            </a:pPr>
            <a:r>
              <a:rPr dirty="0" sz="4050" spc="-335">
                <a:latin typeface="Trebuchet MS"/>
                <a:cs typeface="Trebuchet MS"/>
              </a:rPr>
              <a:t>4.Tentukan  </a:t>
            </a:r>
            <a:r>
              <a:rPr dirty="0" sz="4050" spc="-50">
                <a:latin typeface="Trebuchet MS"/>
                <a:cs typeface="Trebuchet MS"/>
              </a:rPr>
              <a:t>berapa </a:t>
            </a:r>
            <a:r>
              <a:rPr dirty="0" sz="4050" spc="-450">
                <a:latin typeface="Trebuchet MS"/>
                <a:cs typeface="Trebuchet MS"/>
              </a:rPr>
              <a:t>ml </a:t>
            </a:r>
            <a:r>
              <a:rPr dirty="0" sz="4050" spc="-90">
                <a:latin typeface="Trebuchet MS"/>
                <a:cs typeface="Trebuchet MS"/>
              </a:rPr>
              <a:t>yang  </a:t>
            </a:r>
            <a:r>
              <a:rPr dirty="0" sz="4050" spc="-265">
                <a:latin typeface="Trebuchet MS"/>
                <a:cs typeface="Trebuchet MS"/>
              </a:rPr>
              <a:t>harus </a:t>
            </a:r>
            <a:r>
              <a:rPr dirty="0" sz="4050" spc="-190">
                <a:latin typeface="Trebuchet MS"/>
                <a:cs typeface="Trebuchet MS"/>
              </a:rPr>
              <a:t>diambil</a:t>
            </a:r>
            <a:r>
              <a:rPr dirty="0" sz="4050" spc="-250">
                <a:latin typeface="Trebuchet MS"/>
                <a:cs typeface="Trebuchet MS"/>
              </a:rPr>
              <a:t> </a:t>
            </a:r>
            <a:r>
              <a:rPr dirty="0" sz="4050" spc="-120">
                <a:latin typeface="Trebuchet MS"/>
                <a:cs typeface="Trebuchet MS"/>
              </a:rPr>
              <a:t>dari</a:t>
            </a:r>
            <a:endParaRPr sz="4050">
              <a:latin typeface="Trebuchet MS"/>
              <a:cs typeface="Trebuchet MS"/>
            </a:endParaRPr>
          </a:p>
        </p:txBody>
      </p:sp>
      <p:sp>
        <p:nvSpPr>
          <p:cNvPr id="1048849" name="object 6"/>
          <p:cNvSpPr txBox="1"/>
          <p:nvPr/>
        </p:nvSpPr>
        <p:spPr>
          <a:xfrm>
            <a:off x="3737044" y="5195885"/>
            <a:ext cx="1671955" cy="646430"/>
          </a:xfrm>
          <a:prstGeom prst="rect"/>
        </p:spPr>
        <p:txBody>
          <a:bodyPr bIns="0" lIns="0" rIns="0" rtlCol="0" tIns="15875" vert="horz" wrap="square">
            <a:spAutoFit/>
          </a:bodyPr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050" spc="-114">
                <a:latin typeface="Trebuchet MS"/>
                <a:cs typeface="Trebuchet MS"/>
              </a:rPr>
              <a:t>sediaan</a:t>
            </a:r>
            <a:endParaRPr sz="4050">
              <a:latin typeface="Trebuchet MS"/>
              <a:cs typeface="Trebuchet MS"/>
            </a:endParaRPr>
          </a:p>
        </p:txBody>
      </p:sp>
      <p:sp>
        <p:nvSpPr>
          <p:cNvPr id="1048850" name="object 7"/>
          <p:cNvSpPr txBox="1"/>
          <p:nvPr/>
        </p:nvSpPr>
        <p:spPr>
          <a:xfrm>
            <a:off x="3258360" y="5730332"/>
            <a:ext cx="2629535" cy="646430"/>
          </a:xfrm>
          <a:prstGeom prst="rect"/>
        </p:spPr>
        <p:txBody>
          <a:bodyPr bIns="0" lIns="0" rIns="0" rtlCol="0" tIns="15875" vert="horz" wrap="square">
            <a:spAutoFit/>
          </a:bodyPr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050" spc="-120">
                <a:latin typeface="Trebuchet MS"/>
                <a:cs typeface="Trebuchet MS"/>
              </a:rPr>
              <a:t>diatas</a:t>
            </a:r>
            <a:r>
              <a:rPr dirty="0" sz="4050" spc="-300">
                <a:latin typeface="Trebuchet MS"/>
                <a:cs typeface="Trebuchet MS"/>
              </a:rPr>
              <a:t> </a:t>
            </a:r>
            <a:r>
              <a:rPr dirty="0" sz="4050" spc="-120">
                <a:latin typeface="Trebuchet MS"/>
                <a:cs typeface="Trebuchet MS"/>
              </a:rPr>
              <a:t>(yang</a:t>
            </a:r>
            <a:endParaRPr sz="4050">
              <a:latin typeface="Trebuchet MS"/>
              <a:cs typeface="Trebuchet MS"/>
            </a:endParaRPr>
          </a:p>
        </p:txBody>
      </p:sp>
      <p:sp>
        <p:nvSpPr>
          <p:cNvPr id="1048851" name="object 8"/>
          <p:cNvSpPr txBox="1"/>
          <p:nvPr/>
        </p:nvSpPr>
        <p:spPr>
          <a:xfrm>
            <a:off x="2804189" y="6264777"/>
            <a:ext cx="3537585" cy="2249805"/>
          </a:xfrm>
          <a:prstGeom prst="rect"/>
        </p:spPr>
        <p:txBody>
          <a:bodyPr bIns="0" lIns="0" rIns="0" rtlCol="0" tIns="102235" vert="horz" wrap="square">
            <a:spAutoFit/>
          </a:bodyPr>
          <a:p>
            <a:pPr indent="925830" marL="12700" marR="5080">
              <a:lnSpc>
                <a:spcPts val="4210"/>
              </a:lnSpc>
              <a:spcBef>
                <a:spcPts val="805"/>
              </a:spcBef>
            </a:pPr>
            <a:r>
              <a:rPr dirty="0" sz="4050" spc="-254">
                <a:latin typeface="Trebuchet MS"/>
                <a:cs typeface="Trebuchet MS"/>
              </a:rPr>
              <a:t>menjadi  </a:t>
            </a:r>
            <a:r>
              <a:rPr dirty="0" sz="4050" spc="-210">
                <a:latin typeface="Trebuchet MS"/>
                <a:cs typeface="Trebuchet MS"/>
              </a:rPr>
              <a:t>pilihan</a:t>
            </a:r>
            <a:r>
              <a:rPr dirty="0" sz="4050" spc="-260">
                <a:latin typeface="Trebuchet MS"/>
                <a:cs typeface="Trebuchet MS"/>
              </a:rPr>
              <a:t> </a:t>
            </a:r>
            <a:r>
              <a:rPr dirty="0" sz="4050" spc="-175">
                <a:latin typeface="Trebuchet MS"/>
                <a:cs typeface="Trebuchet MS"/>
              </a:rPr>
              <a:t>terapinya</a:t>
            </a:r>
            <a:endParaRPr sz="4050">
              <a:latin typeface="Trebuchet MS"/>
              <a:cs typeface="Trebuchet MS"/>
            </a:endParaRPr>
          </a:p>
          <a:p>
            <a:pPr marL="722630">
              <a:lnSpc>
                <a:spcPts val="3850"/>
              </a:lnSpc>
            </a:pPr>
            <a:r>
              <a:rPr dirty="0" sz="4050" spc="-165">
                <a:latin typeface="Trebuchet MS"/>
                <a:cs typeface="Trebuchet MS"/>
              </a:rPr>
              <a:t>atau</a:t>
            </a:r>
            <a:r>
              <a:rPr dirty="0" sz="4050" spc="-235">
                <a:latin typeface="Trebuchet MS"/>
                <a:cs typeface="Trebuchet MS"/>
              </a:rPr>
              <a:t> </a:t>
            </a:r>
            <a:r>
              <a:rPr dirty="0" sz="4050" spc="-90">
                <a:latin typeface="Trebuchet MS"/>
                <a:cs typeface="Trebuchet MS"/>
              </a:rPr>
              <a:t>yang</a:t>
            </a:r>
            <a:endParaRPr sz="4050">
              <a:latin typeface="Trebuchet MS"/>
              <a:cs typeface="Trebuchet MS"/>
            </a:endParaRPr>
          </a:p>
          <a:p>
            <a:pPr marL="650240">
              <a:lnSpc>
                <a:spcPts val="4535"/>
              </a:lnSpc>
            </a:pPr>
            <a:r>
              <a:rPr dirty="0" sz="4050" spc="-45">
                <a:latin typeface="Trebuchet MS"/>
                <a:cs typeface="Trebuchet MS"/>
              </a:rPr>
              <a:t>anda</a:t>
            </a:r>
            <a:r>
              <a:rPr dirty="0" sz="4050" spc="-229">
                <a:latin typeface="Trebuchet MS"/>
                <a:cs typeface="Trebuchet MS"/>
              </a:rPr>
              <a:t> </a:t>
            </a:r>
            <a:r>
              <a:rPr dirty="0" sz="4050" spc="-245">
                <a:latin typeface="Trebuchet MS"/>
                <a:cs typeface="Trebuchet MS"/>
              </a:rPr>
              <a:t>pilih)</a:t>
            </a:r>
            <a:endParaRPr sz="40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2" name="object 2"/>
          <p:cNvSpPr txBox="1">
            <a:spLocks noGrp="1"/>
          </p:cNvSpPr>
          <p:nvPr>
            <p:ph type="title"/>
          </p:nvPr>
        </p:nvSpPr>
        <p:spPr>
          <a:xfrm>
            <a:off x="2883529" y="1798192"/>
            <a:ext cx="3586479" cy="1038860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dirty="0" sz="6650" spc="-350">
                <a:latin typeface="Trebuchet MS"/>
                <a:cs typeface="Trebuchet MS"/>
              </a:rPr>
              <a:t>K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965">
                <a:latin typeface="Trebuchet MS"/>
                <a:cs typeface="Trebuchet MS"/>
              </a:rPr>
              <a:t>m</a:t>
            </a:r>
            <a:r>
              <a:rPr b="0" dirty="0" sz="6650" spc="-85">
                <a:latin typeface="Trebuchet MS"/>
                <a:cs typeface="Trebuchet MS"/>
              </a:rPr>
              <a:t>p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600">
                <a:latin typeface="Trebuchet MS"/>
                <a:cs typeface="Trebuchet MS"/>
              </a:rPr>
              <a:t>n</a:t>
            </a:r>
            <a:r>
              <a:rPr b="0" dirty="0" sz="6650" spc="-225">
                <a:latin typeface="Trebuchet MS"/>
                <a:cs typeface="Trebuchet MS"/>
              </a:rPr>
              <a:t>e</a:t>
            </a:r>
            <a:r>
              <a:rPr b="0" dirty="0" sz="6650" spc="-595">
                <a:latin typeface="Trebuchet MS"/>
                <a:cs typeface="Trebuchet MS"/>
              </a:rPr>
              <a:t>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853" name="object 3"/>
          <p:cNvSpPr txBox="1"/>
          <p:nvPr/>
        </p:nvSpPr>
        <p:spPr>
          <a:xfrm>
            <a:off x="9361178" y="1798192"/>
            <a:ext cx="4354195" cy="1038860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650" spc="-300">
                <a:latin typeface="Trebuchet MS"/>
                <a:cs typeface="Trebuchet MS"/>
              </a:rPr>
              <a:t>Pembahasan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854" name="object 4"/>
          <p:cNvSpPr txBox="1"/>
          <p:nvPr/>
        </p:nvSpPr>
        <p:spPr>
          <a:xfrm>
            <a:off x="8315228" y="4825467"/>
            <a:ext cx="6108065" cy="1056005"/>
          </a:xfrm>
          <a:prstGeom prst="rect"/>
        </p:spPr>
        <p:txBody>
          <a:bodyPr bIns="0" lIns="0" rIns="0" rtlCol="0" tIns="17145" vert="horz" wrap="square">
            <a:spAutoFit/>
          </a:bodyPr>
          <a:p>
            <a:pPr marL="12700">
              <a:lnSpc>
                <a:spcPts val="4035"/>
              </a:lnSpc>
              <a:spcBef>
                <a:spcPts val="135"/>
              </a:spcBef>
            </a:pPr>
            <a:r>
              <a:rPr dirty="0" sz="3600" spc="-140">
                <a:latin typeface="Trebuchet MS"/>
                <a:cs typeface="Trebuchet MS"/>
              </a:rPr>
              <a:t>Prn= </a:t>
            </a:r>
            <a:r>
              <a:rPr dirty="0" sz="3600" spc="-135">
                <a:latin typeface="Trebuchet MS"/>
                <a:cs typeface="Trebuchet MS"/>
              </a:rPr>
              <a:t>prorenata </a:t>
            </a:r>
            <a:r>
              <a:rPr dirty="0" sz="3600" spc="-220">
                <a:latin typeface="Trebuchet MS"/>
                <a:cs typeface="Trebuchet MS"/>
              </a:rPr>
              <a:t>(jika</a:t>
            </a:r>
            <a:r>
              <a:rPr dirty="0" sz="3600" spc="-320">
                <a:latin typeface="Trebuchet MS"/>
                <a:cs typeface="Trebuchet MS"/>
              </a:rPr>
              <a:t> </a:t>
            </a:r>
            <a:r>
              <a:rPr dirty="0" sz="3600" spc="-225">
                <a:latin typeface="Trebuchet MS"/>
                <a:cs typeface="Trebuchet MS"/>
              </a:rPr>
              <a:t>perlu)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ts val="4035"/>
              </a:lnSpc>
            </a:pPr>
            <a:r>
              <a:rPr dirty="0" sz="3600" spc="-95">
                <a:latin typeface="Trebuchet MS"/>
                <a:cs typeface="Trebuchet MS"/>
              </a:rPr>
              <a:t>Jadi </a:t>
            </a:r>
            <a:r>
              <a:rPr dirty="0" sz="3600" spc="-175">
                <a:latin typeface="Trebuchet MS"/>
                <a:cs typeface="Trebuchet MS"/>
              </a:rPr>
              <a:t>artinya </a:t>
            </a:r>
            <a:r>
              <a:rPr dirty="0" sz="3600" spc="-100">
                <a:latin typeface="Trebuchet MS"/>
                <a:cs typeface="Trebuchet MS"/>
              </a:rPr>
              <a:t>dari </a:t>
            </a:r>
            <a:r>
              <a:rPr dirty="0" sz="3600" spc="-365">
                <a:latin typeface="Trebuchet MS"/>
                <a:cs typeface="Trebuchet MS"/>
              </a:rPr>
              <a:t>t.i.d </a:t>
            </a:r>
            <a:r>
              <a:rPr dirty="0" sz="3600" spc="-204">
                <a:latin typeface="Trebuchet MS"/>
                <a:cs typeface="Trebuchet MS"/>
              </a:rPr>
              <a:t>prn </a:t>
            </a:r>
            <a:r>
              <a:rPr dirty="0" sz="3600" spc="300">
                <a:latin typeface="Trebuchet MS"/>
                <a:cs typeface="Trebuchet MS"/>
              </a:rPr>
              <a:t>= </a:t>
            </a:r>
            <a:r>
              <a:rPr dirty="0" sz="3600" spc="-70">
                <a:latin typeface="Trebuchet MS"/>
                <a:cs typeface="Trebuchet MS"/>
              </a:rPr>
              <a:t>3</a:t>
            </a:r>
            <a:r>
              <a:rPr dirty="0" sz="3600" spc="-765">
                <a:latin typeface="Trebuchet MS"/>
                <a:cs typeface="Trebuchet MS"/>
              </a:rPr>
              <a:t> </a:t>
            </a:r>
            <a:r>
              <a:rPr dirty="0" sz="3600" spc="-170">
                <a:latin typeface="Trebuchet MS"/>
                <a:cs typeface="Trebuchet MS"/>
              </a:rPr>
              <a:t>kali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048855" name="object 5"/>
          <p:cNvSpPr txBox="1"/>
          <p:nvPr/>
        </p:nvSpPr>
        <p:spPr>
          <a:xfrm>
            <a:off x="8315228" y="5778686"/>
            <a:ext cx="2991485" cy="579755"/>
          </a:xfrm>
          <a:prstGeom prst="rect"/>
        </p:spPr>
        <p:txBody>
          <a:bodyPr bIns="0" lIns="0" rIns="0" rtlCol="0" tIns="17145" vert="horz" wrap="square">
            <a:spAutoFit/>
          </a:bodyPr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3600" spc="-175">
                <a:latin typeface="Trebuchet MS"/>
                <a:cs typeface="Trebuchet MS"/>
              </a:rPr>
              <a:t>sehari </a:t>
            </a:r>
            <a:r>
              <a:rPr dirty="0" sz="3600" spc="-105">
                <a:latin typeface="Trebuchet MS"/>
                <a:cs typeface="Trebuchet MS"/>
              </a:rPr>
              <a:t>bila</a:t>
            </a:r>
            <a:r>
              <a:rPr dirty="0" sz="3600" spc="-285">
                <a:latin typeface="Trebuchet MS"/>
                <a:cs typeface="Trebuchet MS"/>
              </a:rPr>
              <a:t> </a:t>
            </a:r>
            <a:r>
              <a:rPr dirty="0" sz="3600" spc="-225">
                <a:latin typeface="Trebuchet MS"/>
                <a:cs typeface="Trebuchet MS"/>
              </a:rPr>
              <a:t>perlu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048856" name="object 6"/>
          <p:cNvSpPr txBox="1"/>
          <p:nvPr/>
        </p:nvSpPr>
        <p:spPr>
          <a:xfrm>
            <a:off x="2919482" y="3592548"/>
            <a:ext cx="3307079" cy="3853179"/>
          </a:xfrm>
          <a:prstGeom prst="rect"/>
        </p:spPr>
        <p:txBody>
          <a:bodyPr bIns="0" lIns="0" rIns="0" rtlCol="0" tIns="102235" vert="horz" wrap="square">
            <a:spAutoFit/>
          </a:bodyPr>
          <a:p>
            <a:pPr indent="-351155" marL="363220" marR="5080">
              <a:lnSpc>
                <a:spcPts val="4210"/>
              </a:lnSpc>
              <a:spcBef>
                <a:spcPts val="805"/>
              </a:spcBef>
            </a:pPr>
            <a:r>
              <a:rPr dirty="0" sz="4050" spc="-365">
                <a:latin typeface="Trebuchet MS"/>
                <a:cs typeface="Trebuchet MS"/>
              </a:rPr>
              <a:t>5. </a:t>
            </a:r>
            <a:r>
              <a:rPr dirty="0" sz="4050" spc="-315">
                <a:latin typeface="Trebuchet MS"/>
                <a:cs typeface="Trebuchet MS"/>
              </a:rPr>
              <a:t>Tuliskan </a:t>
            </a:r>
            <a:r>
              <a:rPr dirty="0" sz="4050" spc="55">
                <a:latin typeface="Trebuchet MS"/>
                <a:cs typeface="Trebuchet MS"/>
              </a:rPr>
              <a:t>Cara  </a:t>
            </a:r>
            <a:r>
              <a:rPr dirty="0" sz="4050" spc="-140">
                <a:latin typeface="Trebuchet MS"/>
                <a:cs typeface="Trebuchet MS"/>
              </a:rPr>
              <a:t>Penggunaan</a:t>
            </a:r>
            <a:endParaRPr sz="4050">
              <a:latin typeface="Trebuchet MS"/>
              <a:cs typeface="Trebuchet MS"/>
            </a:endParaRPr>
          </a:p>
          <a:p>
            <a:pPr algn="ctr">
              <a:lnSpc>
                <a:spcPts val="3850"/>
              </a:lnSpc>
            </a:pPr>
            <a:r>
              <a:rPr dirty="0" sz="4050" spc="-25">
                <a:latin typeface="Trebuchet MS"/>
                <a:cs typeface="Trebuchet MS"/>
              </a:rPr>
              <a:t>Obat</a:t>
            </a:r>
            <a:r>
              <a:rPr dirty="0" sz="4050" spc="-235">
                <a:latin typeface="Trebuchet MS"/>
                <a:cs typeface="Trebuchet MS"/>
              </a:rPr>
              <a:t> </a:t>
            </a:r>
            <a:r>
              <a:rPr dirty="0" sz="4050" spc="-95">
                <a:latin typeface="Trebuchet MS"/>
                <a:cs typeface="Trebuchet MS"/>
              </a:rPr>
              <a:t>dan</a:t>
            </a:r>
            <a:endParaRPr sz="4050">
              <a:latin typeface="Trebuchet MS"/>
              <a:cs typeface="Trebuchet MS"/>
            </a:endParaRPr>
          </a:p>
          <a:p>
            <a:pPr algn="ctr" marL="244475" marR="236854">
              <a:lnSpc>
                <a:spcPts val="4210"/>
              </a:lnSpc>
              <a:spcBef>
                <a:spcPts val="355"/>
              </a:spcBef>
            </a:pPr>
            <a:r>
              <a:rPr dirty="0" sz="4050" spc="-185">
                <a:latin typeface="Trebuchet MS"/>
                <a:cs typeface="Trebuchet MS"/>
              </a:rPr>
              <a:t>jadwalkan  </a:t>
            </a:r>
            <a:r>
              <a:rPr dirty="0" sz="4050" spc="-190">
                <a:latin typeface="Trebuchet MS"/>
                <a:cs typeface="Trebuchet MS"/>
              </a:rPr>
              <a:t>pemberian  </a:t>
            </a:r>
            <a:r>
              <a:rPr dirty="0" sz="4050" spc="-135">
                <a:latin typeface="Trebuchet MS"/>
                <a:cs typeface="Trebuchet MS"/>
              </a:rPr>
              <a:t>obatnya </a:t>
            </a:r>
            <a:r>
              <a:rPr dirty="0" sz="4050" spc="-254">
                <a:latin typeface="Trebuchet MS"/>
                <a:cs typeface="Trebuchet MS"/>
              </a:rPr>
              <a:t>jika  </a:t>
            </a:r>
            <a:r>
              <a:rPr dirty="0" sz="4050" spc="-330">
                <a:latin typeface="Trebuchet MS"/>
                <a:cs typeface="Trebuchet MS"/>
              </a:rPr>
              <a:t>tertulist.id</a:t>
            </a:r>
            <a:r>
              <a:rPr dirty="0" sz="4050" spc="-275">
                <a:latin typeface="Trebuchet MS"/>
                <a:cs typeface="Trebuchet MS"/>
              </a:rPr>
              <a:t> </a:t>
            </a:r>
            <a:r>
              <a:rPr dirty="0" sz="4050" spc="-235">
                <a:latin typeface="Trebuchet MS"/>
                <a:cs typeface="Trebuchet MS"/>
              </a:rPr>
              <a:t>prn</a:t>
            </a:r>
            <a:endParaRPr sz="40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7" name="object 2"/>
          <p:cNvSpPr txBox="1">
            <a:spLocks noGrp="1"/>
          </p:cNvSpPr>
          <p:nvPr>
            <p:ph type="title"/>
          </p:nvPr>
        </p:nvSpPr>
        <p:spPr>
          <a:xfrm>
            <a:off x="2883529" y="1798198"/>
            <a:ext cx="3586479" cy="1038860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dirty="0" sz="6650" spc="-350">
                <a:latin typeface="Trebuchet MS"/>
                <a:cs typeface="Trebuchet MS"/>
              </a:rPr>
              <a:t>K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965">
                <a:latin typeface="Trebuchet MS"/>
                <a:cs typeface="Trebuchet MS"/>
              </a:rPr>
              <a:t>m</a:t>
            </a:r>
            <a:r>
              <a:rPr b="0" dirty="0" sz="6650" spc="-85">
                <a:latin typeface="Trebuchet MS"/>
                <a:cs typeface="Trebuchet MS"/>
              </a:rPr>
              <a:t>p</a:t>
            </a:r>
            <a:r>
              <a:rPr b="0" dirty="0" sz="6650" spc="-140">
                <a:latin typeface="Trebuchet MS"/>
                <a:cs typeface="Trebuchet MS"/>
              </a:rPr>
              <a:t>o</a:t>
            </a:r>
            <a:r>
              <a:rPr b="0" dirty="0" sz="6650" spc="-600">
                <a:latin typeface="Trebuchet MS"/>
                <a:cs typeface="Trebuchet MS"/>
              </a:rPr>
              <a:t>n</a:t>
            </a:r>
            <a:r>
              <a:rPr b="0" dirty="0" sz="6650" spc="-225">
                <a:latin typeface="Trebuchet MS"/>
                <a:cs typeface="Trebuchet MS"/>
              </a:rPr>
              <a:t>e</a:t>
            </a:r>
            <a:r>
              <a:rPr b="0" dirty="0" sz="6650" spc="-595">
                <a:latin typeface="Trebuchet MS"/>
                <a:cs typeface="Trebuchet MS"/>
              </a:rPr>
              <a:t>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858" name="object 3"/>
          <p:cNvSpPr txBox="1"/>
          <p:nvPr/>
        </p:nvSpPr>
        <p:spPr>
          <a:xfrm>
            <a:off x="9361178" y="1798198"/>
            <a:ext cx="4354195" cy="1038860"/>
          </a:xfrm>
          <a:prstGeom prst="rect"/>
        </p:spPr>
        <p:txBody>
          <a:bodyPr bIns="0" lIns="0" rIns="0" rtlCol="0" tIns="12065" vert="horz" wrap="square">
            <a:spAutoFit/>
          </a:bodyPr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650" spc="-300">
                <a:latin typeface="Trebuchet MS"/>
                <a:cs typeface="Trebuchet MS"/>
              </a:rPr>
              <a:t>Pembahasan</a:t>
            </a:r>
            <a:endParaRPr sz="6650">
              <a:latin typeface="Trebuchet MS"/>
              <a:cs typeface="Trebuchet MS"/>
            </a:endParaRPr>
          </a:p>
        </p:txBody>
      </p:sp>
      <p:sp>
        <p:nvSpPr>
          <p:cNvPr id="1048859" name="object 4"/>
          <p:cNvSpPr txBox="1"/>
          <p:nvPr/>
        </p:nvSpPr>
        <p:spPr>
          <a:xfrm>
            <a:off x="8315228" y="4825498"/>
            <a:ext cx="3930015" cy="579755"/>
          </a:xfrm>
          <a:prstGeom prst="rect"/>
        </p:spPr>
        <p:txBody>
          <a:bodyPr bIns="0" lIns="0" rIns="0" rtlCol="0" tIns="17145" vert="horz" wrap="square">
            <a:spAutoFit/>
          </a:bodyPr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3600" spc="-145">
                <a:latin typeface="Trebuchet MS"/>
                <a:cs typeface="Trebuchet MS"/>
              </a:rPr>
              <a:t>Paracetamol </a:t>
            </a:r>
            <a:r>
              <a:rPr dirty="0" sz="3600" spc="25">
                <a:latin typeface="Trebuchet MS"/>
                <a:cs typeface="Trebuchet MS"/>
              </a:rPr>
              <a:t>250</a:t>
            </a:r>
            <a:r>
              <a:rPr dirty="0" sz="3600" spc="-280">
                <a:latin typeface="Trebuchet MS"/>
                <a:cs typeface="Trebuchet MS"/>
              </a:rPr>
              <a:t> </a:t>
            </a:r>
            <a:r>
              <a:rPr dirty="0" sz="3600" spc="-165">
                <a:latin typeface="Trebuchet MS"/>
                <a:cs typeface="Trebuchet MS"/>
              </a:rPr>
              <a:t>mg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048860" name="object 5"/>
          <p:cNvSpPr txBox="1"/>
          <p:nvPr/>
        </p:nvSpPr>
        <p:spPr>
          <a:xfrm>
            <a:off x="8315228" y="5302107"/>
            <a:ext cx="6657975" cy="579755"/>
          </a:xfrm>
          <a:prstGeom prst="rect"/>
        </p:spPr>
        <p:txBody>
          <a:bodyPr bIns="0" lIns="0" rIns="0" rtlCol="0" tIns="17145" vert="horz" wrap="square">
            <a:spAutoFit/>
          </a:bodyPr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3600" spc="-120">
                <a:latin typeface="Trebuchet MS"/>
                <a:cs typeface="Trebuchet MS"/>
              </a:rPr>
              <a:t>Misse </a:t>
            </a:r>
            <a:r>
              <a:rPr dirty="0" sz="3600" spc="-75">
                <a:latin typeface="Trebuchet MS"/>
                <a:cs typeface="Trebuchet MS"/>
              </a:rPr>
              <a:t>fac </a:t>
            </a:r>
            <a:r>
              <a:rPr dirty="0" sz="3600" spc="-220">
                <a:latin typeface="Trebuchet MS"/>
                <a:cs typeface="Trebuchet MS"/>
              </a:rPr>
              <a:t>pulveres </a:t>
            </a:r>
            <a:r>
              <a:rPr dirty="0" sz="3600" spc="40">
                <a:latin typeface="Trebuchet MS"/>
                <a:cs typeface="Trebuchet MS"/>
              </a:rPr>
              <a:t>da </a:t>
            </a:r>
            <a:r>
              <a:rPr dirty="0" sz="3600" spc="-180">
                <a:latin typeface="Trebuchet MS"/>
                <a:cs typeface="Trebuchet MS"/>
              </a:rPr>
              <a:t>tales </a:t>
            </a:r>
            <a:r>
              <a:rPr dirty="0" sz="3600" spc="-135">
                <a:latin typeface="Trebuchet MS"/>
                <a:cs typeface="Trebuchet MS"/>
              </a:rPr>
              <a:t>doses</a:t>
            </a:r>
            <a:r>
              <a:rPr dirty="0" sz="3600" spc="-620">
                <a:latin typeface="Trebuchet MS"/>
                <a:cs typeface="Trebuchet MS"/>
              </a:rPr>
              <a:t> </a:t>
            </a:r>
            <a:r>
              <a:rPr dirty="0" sz="3600" spc="-290">
                <a:latin typeface="Trebuchet MS"/>
                <a:cs typeface="Trebuchet MS"/>
              </a:rPr>
              <a:t>10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048861" name="object 6"/>
          <p:cNvSpPr txBox="1"/>
          <p:nvPr/>
        </p:nvSpPr>
        <p:spPr>
          <a:xfrm>
            <a:off x="8315228" y="5778717"/>
            <a:ext cx="5948045" cy="579755"/>
          </a:xfrm>
          <a:prstGeom prst="rect"/>
        </p:spPr>
        <p:txBody>
          <a:bodyPr bIns="0" lIns="0" rIns="0" rtlCol="0" tIns="17145" vert="horz" wrap="square">
            <a:spAutoFit/>
          </a:bodyPr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3600" spc="-350">
                <a:latin typeface="Trebuchet MS"/>
                <a:cs typeface="Trebuchet MS"/>
              </a:rPr>
              <a:t>3x1 </a:t>
            </a:r>
            <a:r>
              <a:rPr dirty="0" sz="3600" spc="-155">
                <a:latin typeface="Trebuchet MS"/>
                <a:cs typeface="Trebuchet MS"/>
              </a:rPr>
              <a:t>selama </a:t>
            </a:r>
            <a:r>
              <a:rPr dirty="0" sz="3600" spc="-290">
                <a:latin typeface="Trebuchet MS"/>
                <a:cs typeface="Trebuchet MS"/>
              </a:rPr>
              <a:t>10 </a:t>
            </a:r>
            <a:r>
              <a:rPr dirty="0" sz="3600" spc="-175">
                <a:latin typeface="Trebuchet MS"/>
                <a:cs typeface="Trebuchet MS"/>
              </a:rPr>
              <a:t>hari </a:t>
            </a:r>
            <a:r>
              <a:rPr dirty="0" sz="3600" spc="300">
                <a:latin typeface="Trebuchet MS"/>
                <a:cs typeface="Trebuchet MS"/>
              </a:rPr>
              <a:t>= </a:t>
            </a:r>
            <a:r>
              <a:rPr dirty="0" sz="3600" spc="50">
                <a:latin typeface="Trebuchet MS"/>
                <a:cs typeface="Trebuchet MS"/>
              </a:rPr>
              <a:t>30</a:t>
            </a:r>
            <a:r>
              <a:rPr dirty="0" sz="3600" spc="-540">
                <a:latin typeface="Trebuchet MS"/>
                <a:cs typeface="Trebuchet MS"/>
              </a:rPr>
              <a:t> </a:t>
            </a:r>
            <a:r>
              <a:rPr dirty="0" sz="3600" spc="-220">
                <a:latin typeface="Trebuchet MS"/>
                <a:cs typeface="Trebuchet MS"/>
              </a:rPr>
              <a:t>bungkus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048862" name="object 7"/>
          <p:cNvSpPr txBox="1"/>
          <p:nvPr/>
        </p:nvSpPr>
        <p:spPr>
          <a:xfrm>
            <a:off x="8315228" y="6255327"/>
            <a:ext cx="6633209" cy="579755"/>
          </a:xfrm>
          <a:prstGeom prst="rect"/>
        </p:spPr>
        <p:txBody>
          <a:bodyPr bIns="0" lIns="0" rIns="0" rtlCol="0" tIns="17145" vert="horz" wrap="square">
            <a:spAutoFit/>
          </a:bodyPr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3600" spc="25">
                <a:latin typeface="Trebuchet MS"/>
                <a:cs typeface="Trebuchet MS"/>
              </a:rPr>
              <a:t>250</a:t>
            </a:r>
            <a:r>
              <a:rPr dirty="0" sz="3600" spc="-200">
                <a:latin typeface="Trebuchet MS"/>
                <a:cs typeface="Trebuchet MS"/>
              </a:rPr>
              <a:t> </a:t>
            </a:r>
            <a:r>
              <a:rPr dirty="0" sz="3600" spc="-165">
                <a:latin typeface="Trebuchet MS"/>
                <a:cs typeface="Trebuchet MS"/>
              </a:rPr>
              <a:t>mg</a:t>
            </a:r>
            <a:r>
              <a:rPr dirty="0" sz="3600" spc="-200">
                <a:latin typeface="Trebuchet MS"/>
                <a:cs typeface="Trebuchet MS"/>
              </a:rPr>
              <a:t> </a:t>
            </a:r>
            <a:r>
              <a:rPr dirty="0" sz="3600" spc="130">
                <a:latin typeface="Trebuchet MS"/>
                <a:cs typeface="Trebuchet MS"/>
              </a:rPr>
              <a:t>/</a:t>
            </a:r>
            <a:r>
              <a:rPr dirty="0" sz="3600" spc="-195">
                <a:latin typeface="Trebuchet MS"/>
                <a:cs typeface="Trebuchet MS"/>
              </a:rPr>
              <a:t> </a:t>
            </a:r>
            <a:r>
              <a:rPr dirty="0" sz="3600" spc="105">
                <a:latin typeface="Trebuchet MS"/>
                <a:cs typeface="Trebuchet MS"/>
              </a:rPr>
              <a:t>500</a:t>
            </a:r>
            <a:r>
              <a:rPr dirty="0" sz="3600" spc="-200">
                <a:latin typeface="Trebuchet MS"/>
                <a:cs typeface="Trebuchet MS"/>
              </a:rPr>
              <a:t> </a:t>
            </a:r>
            <a:r>
              <a:rPr dirty="0" sz="3600" spc="-165">
                <a:latin typeface="Trebuchet MS"/>
                <a:cs typeface="Trebuchet MS"/>
              </a:rPr>
              <a:t>mg</a:t>
            </a:r>
            <a:r>
              <a:rPr dirty="0" sz="3600" spc="-200">
                <a:latin typeface="Trebuchet MS"/>
                <a:cs typeface="Trebuchet MS"/>
              </a:rPr>
              <a:t> </a:t>
            </a:r>
            <a:r>
              <a:rPr dirty="0" sz="3600" spc="-225">
                <a:latin typeface="Trebuchet MS"/>
                <a:cs typeface="Trebuchet MS"/>
              </a:rPr>
              <a:t>x</a:t>
            </a:r>
            <a:r>
              <a:rPr dirty="0" sz="3600" spc="-195">
                <a:latin typeface="Trebuchet MS"/>
                <a:cs typeface="Trebuchet MS"/>
              </a:rPr>
              <a:t> </a:t>
            </a:r>
            <a:r>
              <a:rPr dirty="0" sz="3600" spc="-160">
                <a:latin typeface="Trebuchet MS"/>
                <a:cs typeface="Trebuchet MS"/>
              </a:rPr>
              <a:t>30bungkus</a:t>
            </a:r>
            <a:r>
              <a:rPr dirty="0" sz="3600" spc="-200">
                <a:latin typeface="Trebuchet MS"/>
                <a:cs typeface="Trebuchet MS"/>
              </a:rPr>
              <a:t> </a:t>
            </a:r>
            <a:r>
              <a:rPr dirty="0" sz="3600" spc="300">
                <a:latin typeface="Trebuchet MS"/>
                <a:cs typeface="Trebuchet MS"/>
              </a:rPr>
              <a:t>=</a:t>
            </a:r>
            <a:r>
              <a:rPr dirty="0" sz="3600" spc="-195">
                <a:latin typeface="Trebuchet MS"/>
                <a:cs typeface="Trebuchet MS"/>
              </a:rPr>
              <a:t> </a:t>
            </a:r>
            <a:r>
              <a:rPr dirty="0" sz="3600" spc="-390">
                <a:latin typeface="Trebuchet MS"/>
                <a:cs typeface="Trebuchet MS"/>
              </a:rPr>
              <a:t>15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048863" name="object 8"/>
          <p:cNvSpPr txBox="1"/>
          <p:nvPr/>
        </p:nvSpPr>
        <p:spPr>
          <a:xfrm>
            <a:off x="8315228" y="6731937"/>
            <a:ext cx="1139190" cy="579755"/>
          </a:xfrm>
          <a:prstGeom prst="rect"/>
        </p:spPr>
        <p:txBody>
          <a:bodyPr bIns="0" lIns="0" rIns="0" rtlCol="0" tIns="17145" vert="horz" wrap="square">
            <a:spAutoFit/>
          </a:bodyPr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3600" spc="-175">
                <a:latin typeface="Trebuchet MS"/>
                <a:cs typeface="Trebuchet MS"/>
              </a:rPr>
              <a:t>tablet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048864" name="object 9"/>
          <p:cNvSpPr txBox="1"/>
          <p:nvPr/>
        </p:nvSpPr>
        <p:spPr>
          <a:xfrm>
            <a:off x="2125393" y="3644570"/>
            <a:ext cx="5062220" cy="1320800"/>
          </a:xfrm>
          <a:prstGeom prst="rect"/>
        </p:spPr>
        <p:txBody>
          <a:bodyPr bIns="0" lIns="0" rIns="0" rtlCol="0" tIns="80645" vert="horz" wrap="square">
            <a:spAutoFit/>
          </a:bodyPr>
          <a:p>
            <a:pPr indent="-1167130" marL="1179195" marR="5080">
              <a:lnSpc>
                <a:spcPts val="3229"/>
              </a:lnSpc>
              <a:spcBef>
                <a:spcPts val="635"/>
              </a:spcBef>
            </a:pPr>
            <a:r>
              <a:rPr dirty="0" sz="3100" spc="-235">
                <a:latin typeface="Trebuchet MS"/>
                <a:cs typeface="Trebuchet MS"/>
              </a:rPr>
              <a:t>6. </a:t>
            </a:r>
            <a:r>
              <a:rPr dirty="0" sz="3100" spc="-140">
                <a:latin typeface="Trebuchet MS"/>
                <a:cs typeface="Trebuchet MS"/>
              </a:rPr>
              <a:t>Jika </a:t>
            </a:r>
            <a:r>
              <a:rPr dirty="0" sz="3100" spc="45">
                <a:latin typeface="Trebuchet MS"/>
                <a:cs typeface="Trebuchet MS"/>
              </a:rPr>
              <a:t>ada </a:t>
            </a:r>
            <a:r>
              <a:rPr dirty="0" sz="3100" spc="-114">
                <a:latin typeface="Trebuchet MS"/>
                <a:cs typeface="Trebuchet MS"/>
              </a:rPr>
              <a:t>pasien </a:t>
            </a:r>
            <a:r>
              <a:rPr dirty="0" sz="3100" spc="-90">
                <a:latin typeface="Trebuchet MS"/>
                <a:cs typeface="Trebuchet MS"/>
              </a:rPr>
              <a:t>anak</a:t>
            </a:r>
            <a:r>
              <a:rPr dirty="0" sz="3100" spc="-465">
                <a:latin typeface="Trebuchet MS"/>
                <a:cs typeface="Trebuchet MS"/>
              </a:rPr>
              <a:t> </a:t>
            </a:r>
            <a:r>
              <a:rPr dirty="0" sz="3100" spc="-165">
                <a:latin typeface="Trebuchet MS"/>
                <a:cs typeface="Trebuchet MS"/>
              </a:rPr>
              <a:t>setelah  </a:t>
            </a:r>
            <a:r>
              <a:rPr dirty="0" sz="3100" spc="-185">
                <a:latin typeface="Trebuchet MS"/>
                <a:cs typeface="Trebuchet MS"/>
              </a:rPr>
              <a:t>dihitung</a:t>
            </a:r>
            <a:r>
              <a:rPr dirty="0" sz="3100" spc="-180">
                <a:latin typeface="Trebuchet MS"/>
                <a:cs typeface="Trebuchet MS"/>
              </a:rPr>
              <a:t> </a:t>
            </a:r>
            <a:r>
              <a:rPr dirty="0" sz="3100" spc="-135">
                <a:latin typeface="Trebuchet MS"/>
                <a:cs typeface="Trebuchet MS"/>
              </a:rPr>
              <a:t>dosisnya</a:t>
            </a:r>
            <a:endParaRPr sz="3100">
              <a:latin typeface="Trebuchet MS"/>
              <a:cs typeface="Trebuchet MS"/>
            </a:endParaRPr>
          </a:p>
          <a:p>
            <a:pPr marL="581660">
              <a:lnSpc>
                <a:spcPts val="3195"/>
              </a:lnSpc>
            </a:pPr>
            <a:r>
              <a:rPr dirty="0" sz="3100" spc="-250">
                <a:latin typeface="Trebuchet MS"/>
                <a:cs typeface="Trebuchet MS"/>
              </a:rPr>
              <a:t>membutuhkan </a:t>
            </a:r>
            <a:r>
              <a:rPr dirty="0" sz="3100" spc="-135">
                <a:latin typeface="Trebuchet MS"/>
                <a:cs typeface="Trebuchet MS"/>
              </a:rPr>
              <a:t>dosis</a:t>
            </a:r>
            <a:r>
              <a:rPr dirty="0" sz="3100" spc="-110">
                <a:latin typeface="Trebuchet MS"/>
                <a:cs typeface="Trebuchet MS"/>
              </a:rPr>
              <a:t> </a:t>
            </a:r>
            <a:r>
              <a:rPr dirty="0" sz="3100" spc="-80">
                <a:latin typeface="Trebuchet MS"/>
                <a:cs typeface="Trebuchet MS"/>
              </a:rPr>
              <a:t>obat</a:t>
            </a:r>
            <a:endParaRPr sz="3100">
              <a:latin typeface="Trebuchet MS"/>
              <a:cs typeface="Trebuchet MS"/>
            </a:endParaRPr>
          </a:p>
        </p:txBody>
      </p:sp>
      <p:sp>
        <p:nvSpPr>
          <p:cNvPr id="1048865" name="object 10"/>
          <p:cNvSpPr txBox="1"/>
          <p:nvPr/>
        </p:nvSpPr>
        <p:spPr>
          <a:xfrm>
            <a:off x="2562833" y="4873299"/>
            <a:ext cx="4187825" cy="501650"/>
          </a:xfrm>
          <a:prstGeom prst="rect"/>
        </p:spPr>
        <p:txBody>
          <a:bodyPr bIns="0" lIns="0" rIns="0" rtlCol="0" tIns="15240" vert="horz" wrap="square">
            <a:spAutoFit/>
          </a:bodyPr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3100" spc="-110">
                <a:latin typeface="Trebuchet MS"/>
                <a:cs typeface="Trebuchet MS"/>
              </a:rPr>
              <a:t>paracetamol </a:t>
            </a:r>
            <a:r>
              <a:rPr dirty="0" sz="3100" spc="20">
                <a:latin typeface="Trebuchet MS"/>
                <a:cs typeface="Trebuchet MS"/>
              </a:rPr>
              <a:t>250 </a:t>
            </a:r>
            <a:r>
              <a:rPr dirty="0" sz="3100" spc="-300">
                <a:latin typeface="Trebuchet MS"/>
                <a:cs typeface="Trebuchet MS"/>
              </a:rPr>
              <a:t>mg,</a:t>
            </a:r>
            <a:r>
              <a:rPr dirty="0" sz="3100" spc="-475">
                <a:latin typeface="Trebuchet MS"/>
                <a:cs typeface="Trebuchet MS"/>
              </a:rPr>
              <a:t> </a:t>
            </a:r>
            <a:r>
              <a:rPr dirty="0" sz="3100" spc="-70">
                <a:latin typeface="Trebuchet MS"/>
                <a:cs typeface="Trebuchet MS"/>
              </a:rPr>
              <a:t>dan</a:t>
            </a:r>
            <a:endParaRPr sz="3100">
              <a:latin typeface="Trebuchet MS"/>
              <a:cs typeface="Trebuchet MS"/>
            </a:endParaRPr>
          </a:p>
        </p:txBody>
      </p:sp>
      <p:sp>
        <p:nvSpPr>
          <p:cNvPr id="1048866" name="object 11"/>
          <p:cNvSpPr txBox="1"/>
          <p:nvPr/>
        </p:nvSpPr>
        <p:spPr>
          <a:xfrm>
            <a:off x="2576455" y="5282875"/>
            <a:ext cx="4159885" cy="501650"/>
          </a:xfrm>
          <a:prstGeom prst="rect"/>
        </p:spPr>
        <p:txBody>
          <a:bodyPr bIns="0" lIns="0" rIns="0" rtlCol="0" tIns="15240" vert="horz" wrap="square">
            <a:spAutoFit/>
          </a:bodyPr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3100" spc="-70">
                <a:latin typeface="Trebuchet MS"/>
                <a:cs typeface="Trebuchet MS"/>
              </a:rPr>
              <a:t>yang </a:t>
            </a:r>
            <a:r>
              <a:rPr dirty="0" sz="3100" spc="-135">
                <a:latin typeface="Trebuchet MS"/>
                <a:cs typeface="Trebuchet MS"/>
              </a:rPr>
              <a:t>tersedia </a:t>
            </a:r>
            <a:r>
              <a:rPr dirty="0" sz="3100" spc="-105">
                <a:latin typeface="Trebuchet MS"/>
                <a:cs typeface="Trebuchet MS"/>
              </a:rPr>
              <a:t>di</a:t>
            </a:r>
            <a:r>
              <a:rPr dirty="0" sz="3100" spc="-325">
                <a:latin typeface="Trebuchet MS"/>
                <a:cs typeface="Trebuchet MS"/>
              </a:rPr>
              <a:t> </a:t>
            </a:r>
            <a:r>
              <a:rPr dirty="0" sz="3100" spc="-55">
                <a:latin typeface="Trebuchet MS"/>
                <a:cs typeface="Trebuchet MS"/>
              </a:rPr>
              <a:t>hadapan</a:t>
            </a:r>
            <a:endParaRPr sz="3100">
              <a:latin typeface="Trebuchet MS"/>
              <a:cs typeface="Trebuchet MS"/>
            </a:endParaRPr>
          </a:p>
        </p:txBody>
      </p:sp>
      <p:sp>
        <p:nvSpPr>
          <p:cNvPr id="1048867" name="object 12"/>
          <p:cNvSpPr txBox="1"/>
          <p:nvPr/>
        </p:nvSpPr>
        <p:spPr>
          <a:xfrm>
            <a:off x="2613211" y="5692451"/>
            <a:ext cx="4086860" cy="501650"/>
          </a:xfrm>
          <a:prstGeom prst="rect"/>
        </p:spPr>
        <p:txBody>
          <a:bodyPr bIns="0" lIns="0" rIns="0" rtlCol="0" tIns="15240" vert="horz" wrap="square">
            <a:spAutoFit/>
          </a:bodyPr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3100" spc="-35">
                <a:latin typeface="Trebuchet MS"/>
                <a:cs typeface="Trebuchet MS"/>
              </a:rPr>
              <a:t>anda </a:t>
            </a:r>
            <a:r>
              <a:rPr dirty="0" sz="3100" spc="-125">
                <a:latin typeface="Trebuchet MS"/>
                <a:cs typeface="Trebuchet MS"/>
              </a:rPr>
              <a:t>hanya</a:t>
            </a:r>
            <a:r>
              <a:rPr dirty="0" sz="3100" spc="-335">
                <a:latin typeface="Trebuchet MS"/>
                <a:cs typeface="Trebuchet MS"/>
              </a:rPr>
              <a:t> </a:t>
            </a:r>
            <a:r>
              <a:rPr dirty="0" sz="3100" spc="-110">
                <a:latin typeface="Trebuchet MS"/>
                <a:cs typeface="Trebuchet MS"/>
              </a:rPr>
              <a:t>paracetamol</a:t>
            </a:r>
            <a:endParaRPr sz="3100">
              <a:latin typeface="Trebuchet MS"/>
              <a:cs typeface="Trebuchet MS"/>
            </a:endParaRPr>
          </a:p>
        </p:txBody>
      </p:sp>
      <p:sp>
        <p:nvSpPr>
          <p:cNvPr id="1048868" name="object 13"/>
          <p:cNvSpPr txBox="1"/>
          <p:nvPr/>
        </p:nvSpPr>
        <p:spPr>
          <a:xfrm>
            <a:off x="2649333" y="6102027"/>
            <a:ext cx="4014470" cy="501650"/>
          </a:xfrm>
          <a:prstGeom prst="rect"/>
        </p:spPr>
        <p:txBody>
          <a:bodyPr bIns="0" lIns="0" rIns="0" rtlCol="0" tIns="15240" vert="horz" wrap="square">
            <a:spAutoFit/>
          </a:bodyPr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3100" spc="-155">
                <a:latin typeface="Trebuchet MS"/>
                <a:cs typeface="Trebuchet MS"/>
              </a:rPr>
              <a:t>tablet </a:t>
            </a:r>
            <a:r>
              <a:rPr dirty="0" sz="3100" spc="90">
                <a:latin typeface="Trebuchet MS"/>
                <a:cs typeface="Trebuchet MS"/>
              </a:rPr>
              <a:t>500 </a:t>
            </a:r>
            <a:r>
              <a:rPr dirty="0" sz="3100" spc="-275">
                <a:latin typeface="Trebuchet MS"/>
                <a:cs typeface="Trebuchet MS"/>
              </a:rPr>
              <a:t>mg. </a:t>
            </a:r>
            <a:r>
              <a:rPr dirty="0" sz="3100" spc="-140">
                <a:latin typeface="Trebuchet MS"/>
                <a:cs typeface="Trebuchet MS"/>
              </a:rPr>
              <a:t>Jika</a:t>
            </a:r>
            <a:r>
              <a:rPr dirty="0" sz="3100" spc="-395">
                <a:latin typeface="Trebuchet MS"/>
                <a:cs typeface="Trebuchet MS"/>
              </a:rPr>
              <a:t> </a:t>
            </a:r>
            <a:r>
              <a:rPr dirty="0" sz="3100" spc="-90">
                <a:latin typeface="Trebuchet MS"/>
                <a:cs typeface="Trebuchet MS"/>
              </a:rPr>
              <a:t>anak</a:t>
            </a:r>
            <a:endParaRPr sz="3100">
              <a:latin typeface="Trebuchet MS"/>
              <a:cs typeface="Trebuchet MS"/>
            </a:endParaRPr>
          </a:p>
        </p:txBody>
      </p:sp>
      <p:sp>
        <p:nvSpPr>
          <p:cNvPr id="1048869" name="object 14"/>
          <p:cNvSpPr txBox="1"/>
          <p:nvPr/>
        </p:nvSpPr>
        <p:spPr>
          <a:xfrm>
            <a:off x="2618364" y="6511604"/>
            <a:ext cx="4076065" cy="501650"/>
          </a:xfrm>
          <a:prstGeom prst="rect"/>
        </p:spPr>
        <p:txBody>
          <a:bodyPr bIns="0" lIns="0" rIns="0" rtlCol="0" tIns="15240" vert="horz" wrap="square">
            <a:spAutoFit/>
          </a:bodyPr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3100" spc="-204">
                <a:latin typeface="Trebuchet MS"/>
                <a:cs typeface="Trebuchet MS"/>
              </a:rPr>
              <a:t>tersebut </a:t>
            </a:r>
            <a:r>
              <a:rPr dirty="0" sz="3100" spc="-90">
                <a:latin typeface="Trebuchet MS"/>
                <a:cs typeface="Trebuchet MS"/>
              </a:rPr>
              <a:t>akan</a:t>
            </a:r>
            <a:r>
              <a:rPr dirty="0" sz="3100" spc="-204">
                <a:latin typeface="Trebuchet MS"/>
                <a:cs typeface="Trebuchet MS"/>
              </a:rPr>
              <a:t> </a:t>
            </a:r>
            <a:r>
              <a:rPr dirty="0" sz="3100" spc="-85">
                <a:latin typeface="Trebuchet MS"/>
                <a:cs typeface="Trebuchet MS"/>
              </a:rPr>
              <a:t>dibawakan</a:t>
            </a:r>
            <a:endParaRPr sz="3100">
              <a:latin typeface="Trebuchet MS"/>
              <a:cs typeface="Trebuchet MS"/>
            </a:endParaRPr>
          </a:p>
        </p:txBody>
      </p:sp>
      <p:sp>
        <p:nvSpPr>
          <p:cNvPr id="1048870" name="object 15"/>
          <p:cNvSpPr txBox="1"/>
          <p:nvPr/>
        </p:nvSpPr>
        <p:spPr>
          <a:xfrm>
            <a:off x="2688771" y="6921179"/>
            <a:ext cx="3935729" cy="911225"/>
          </a:xfrm>
          <a:prstGeom prst="rect"/>
        </p:spPr>
        <p:txBody>
          <a:bodyPr bIns="0" lIns="0" rIns="0" rtlCol="0" tIns="80645" vert="horz" wrap="square">
            <a:spAutoFit/>
          </a:bodyPr>
          <a:p>
            <a:pPr indent="26670" marL="12700" marR="5080">
              <a:lnSpc>
                <a:spcPts val="3229"/>
              </a:lnSpc>
              <a:spcBef>
                <a:spcPts val="635"/>
              </a:spcBef>
            </a:pPr>
            <a:r>
              <a:rPr dirty="0" sz="3100" spc="-75">
                <a:latin typeface="Trebuchet MS"/>
                <a:cs typeface="Trebuchet MS"/>
              </a:rPr>
              <a:t>obatdengan </a:t>
            </a:r>
            <a:r>
              <a:rPr dirty="0" sz="3100" spc="-114">
                <a:latin typeface="Trebuchet MS"/>
                <a:cs typeface="Trebuchet MS"/>
              </a:rPr>
              <a:t>pemakaian  </a:t>
            </a:r>
            <a:r>
              <a:rPr dirty="0" sz="3100" spc="-150">
                <a:latin typeface="Trebuchet MS"/>
                <a:cs typeface="Trebuchet MS"/>
              </a:rPr>
              <a:t>3xsehari </a:t>
            </a:r>
            <a:r>
              <a:rPr dirty="0" sz="3100" spc="-165">
                <a:latin typeface="Trebuchet MS"/>
                <a:cs typeface="Trebuchet MS"/>
              </a:rPr>
              <a:t>I </a:t>
            </a:r>
            <a:r>
              <a:rPr dirty="0" sz="3100" spc="-225">
                <a:latin typeface="Trebuchet MS"/>
                <a:cs typeface="Trebuchet MS"/>
              </a:rPr>
              <a:t>pulv </a:t>
            </a:r>
            <a:r>
              <a:rPr dirty="0" sz="3100" spc="-140">
                <a:latin typeface="Trebuchet MS"/>
                <a:cs typeface="Trebuchet MS"/>
              </a:rPr>
              <a:t>selama</a:t>
            </a:r>
            <a:r>
              <a:rPr dirty="0" sz="3100" spc="-170">
                <a:latin typeface="Trebuchet MS"/>
                <a:cs typeface="Trebuchet MS"/>
              </a:rPr>
              <a:t> </a:t>
            </a:r>
            <a:r>
              <a:rPr dirty="0" sz="3100" spc="-254">
                <a:latin typeface="Trebuchet MS"/>
                <a:cs typeface="Trebuchet MS"/>
              </a:rPr>
              <a:t>10</a:t>
            </a:r>
            <a:endParaRPr sz="3100">
              <a:latin typeface="Trebuchet MS"/>
              <a:cs typeface="Trebuchet MS"/>
            </a:endParaRPr>
          </a:p>
        </p:txBody>
      </p:sp>
      <p:sp>
        <p:nvSpPr>
          <p:cNvPr id="1048871" name="object 16"/>
          <p:cNvSpPr txBox="1"/>
          <p:nvPr/>
        </p:nvSpPr>
        <p:spPr>
          <a:xfrm>
            <a:off x="2538682" y="7740332"/>
            <a:ext cx="4235450" cy="1730375"/>
          </a:xfrm>
          <a:prstGeom prst="rect"/>
        </p:spPr>
        <p:txBody>
          <a:bodyPr bIns="0" lIns="0" rIns="0" rtlCol="0" tIns="80645" vert="horz" wrap="square">
            <a:spAutoFit/>
          </a:bodyPr>
          <a:p>
            <a:pPr algn="ctr" marL="12065" marR="5080">
              <a:lnSpc>
                <a:spcPts val="3229"/>
              </a:lnSpc>
              <a:spcBef>
                <a:spcPts val="635"/>
              </a:spcBef>
            </a:pPr>
            <a:r>
              <a:rPr dirty="0" sz="3100" spc="-229">
                <a:latin typeface="Trebuchet MS"/>
                <a:cs typeface="Trebuchet MS"/>
              </a:rPr>
              <a:t>hari. </a:t>
            </a:r>
            <a:r>
              <a:rPr dirty="0" sz="3100" spc="-180">
                <a:latin typeface="Trebuchet MS"/>
                <a:cs typeface="Trebuchet MS"/>
              </a:rPr>
              <a:t>Hitung </a:t>
            </a:r>
            <a:r>
              <a:rPr dirty="0" sz="3100" spc="-220">
                <a:latin typeface="Trebuchet MS"/>
                <a:cs typeface="Trebuchet MS"/>
              </a:rPr>
              <a:t>jumlahtablet  </a:t>
            </a:r>
            <a:r>
              <a:rPr dirty="0" sz="3100" spc="90">
                <a:latin typeface="Trebuchet MS"/>
                <a:cs typeface="Trebuchet MS"/>
              </a:rPr>
              <a:t>500 </a:t>
            </a:r>
            <a:r>
              <a:rPr dirty="0" sz="3100" spc="-95">
                <a:latin typeface="Trebuchet MS"/>
                <a:cs typeface="Trebuchet MS"/>
              </a:rPr>
              <a:t>mgyang </a:t>
            </a:r>
            <a:r>
              <a:rPr dirty="0" sz="3100" spc="-145">
                <a:latin typeface="Trebuchet MS"/>
                <a:cs typeface="Trebuchet MS"/>
              </a:rPr>
              <a:t>diambil</a:t>
            </a:r>
            <a:r>
              <a:rPr dirty="0" sz="3100" spc="-590">
                <a:latin typeface="Trebuchet MS"/>
                <a:cs typeface="Trebuchet MS"/>
              </a:rPr>
              <a:t> </a:t>
            </a:r>
            <a:r>
              <a:rPr dirty="0" sz="3100" spc="-310">
                <a:latin typeface="Trebuchet MS"/>
                <a:cs typeface="Trebuchet MS"/>
              </a:rPr>
              <a:t>untuk  </a:t>
            </a:r>
            <a:r>
              <a:rPr dirty="0" sz="3100" spc="-190">
                <a:latin typeface="Trebuchet MS"/>
                <a:cs typeface="Trebuchet MS"/>
              </a:rPr>
              <a:t>kasus </a:t>
            </a:r>
            <a:r>
              <a:rPr dirty="0" sz="3100" spc="-105">
                <a:latin typeface="Trebuchet MS"/>
                <a:cs typeface="Trebuchet MS"/>
              </a:rPr>
              <a:t>di </a:t>
            </a:r>
            <a:r>
              <a:rPr dirty="0" sz="3100" spc="-175">
                <a:latin typeface="Trebuchet MS"/>
                <a:cs typeface="Trebuchet MS"/>
              </a:rPr>
              <a:t>atas. </a:t>
            </a:r>
            <a:r>
              <a:rPr dirty="0" sz="3100" spc="-240">
                <a:latin typeface="Trebuchet MS"/>
                <a:cs typeface="Trebuchet MS"/>
              </a:rPr>
              <a:t>Tuliskan  </a:t>
            </a:r>
            <a:r>
              <a:rPr dirty="0" sz="3100" spc="-170">
                <a:latin typeface="Trebuchet MS"/>
                <a:cs typeface="Trebuchet MS"/>
              </a:rPr>
              <a:t>hitungannya</a:t>
            </a:r>
            <a:r>
              <a:rPr dirty="0" sz="3100" spc="-185">
                <a:latin typeface="Trebuchet MS"/>
                <a:cs typeface="Trebuchet MS"/>
              </a:rPr>
              <a:t> </a:t>
            </a:r>
            <a:r>
              <a:rPr dirty="0" sz="3100" spc="-125">
                <a:latin typeface="Trebuchet MS"/>
                <a:cs typeface="Trebuchet MS"/>
              </a:rPr>
              <a:t>disamping</a:t>
            </a:r>
            <a:endParaRPr sz="3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Presentasi Linear Fungsi Kotak-Kotak Kuning Merah dan Biru</dc:title>
  <dc:creator>diaadiyy010</dc:creator>
  <dcterms:created xsi:type="dcterms:W3CDTF">2022-04-20T12:37:57Z</dcterms:created>
  <dcterms:modified xsi:type="dcterms:W3CDTF">2022-04-21T02:39:00Z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2022-04-21T00:00:00Z</vt:filetime>
  </property>
  <property fmtid="{D5CDD505-2E9C-101B-9397-08002B2CF9AE}" pid="3" name="Creator">
    <vt:lpwstr>Canva</vt:lpwstr>
  </property>
  <property fmtid="{D5CDD505-2E9C-101B-9397-08002B2CF9AE}" pid="4" name="LastSaved">
    <vt:filetime>2022-04-21T00:00:00Z</vt:filetime>
  </property>
  <property fmtid="{D5CDD505-2E9C-101B-9397-08002B2CF9AE}" pid="5" name="ICV">
    <vt:lpwstr>2e5aa629c64740b792142ff5150dd53e</vt:lpwstr>
  </property>
</Properties>
</file>