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13"/>
  </p:notesMasterIdLst>
  <p:sldIdLst>
    <p:sldId id="256" r:id="rId2"/>
    <p:sldId id="257" r:id="rId3"/>
    <p:sldId id="280" r:id="rId4"/>
    <p:sldId id="281" r:id="rId5"/>
    <p:sldId id="282" r:id="rId6"/>
    <p:sldId id="283" r:id="rId7"/>
    <p:sldId id="284" r:id="rId8"/>
    <p:sldId id="285" r:id="rId9"/>
    <p:sldId id="286" r:id="rId10"/>
    <p:sldId id="287" r:id="rId11"/>
    <p:sldId id="288" r:id="rId12"/>
  </p:sldIdLst>
  <p:sldSz cx="9144000" cy="5143500" type="screen16x9"/>
  <p:notesSz cx="6858000" cy="9144000"/>
  <p:embeddedFontLst>
    <p:embeddedFont>
      <p:font typeface="Abel" panose="02000506030000020004" pitchFamily="2" charset="0"/>
      <p:regular r:id="rId14"/>
    </p:embeddedFont>
    <p:embeddedFont>
      <p:font typeface="Bevan" panose="020B0604020202020204" charset="0"/>
      <p:regular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0066"/>
    <a:srgbClr val="12C8C8"/>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ECF2C9C-74EA-41E5-A38F-58C35C3D4B45}">
  <a:tblStyle styleId="{CECF2C9C-74EA-41E5-A38F-58C35C3D4B4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3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Google Shape;480;gbad0624a7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1" name="Google Shape;481;gbad0624a7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8"/>
        <p:cNvGrpSpPr/>
        <p:nvPr/>
      </p:nvGrpSpPr>
      <p:grpSpPr>
        <a:xfrm>
          <a:off x="0" y="0"/>
          <a:ext cx="0" cy="0"/>
          <a:chOff x="0" y="0"/>
          <a:chExt cx="0" cy="0"/>
        </a:xfrm>
      </p:grpSpPr>
      <p:sp>
        <p:nvSpPr>
          <p:cNvPr id="679" name="Google Shape;679;gad36770f4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0" name="Google Shape;680;gad36770f4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209375" y="211300"/>
            <a:ext cx="8725075" cy="4723350"/>
            <a:chOff x="209375" y="211300"/>
            <a:chExt cx="8725075" cy="4723350"/>
          </a:xfrm>
        </p:grpSpPr>
        <p:grpSp>
          <p:nvGrpSpPr>
            <p:cNvPr id="10" name="Google Shape;10;p2"/>
            <p:cNvGrpSpPr/>
            <p:nvPr/>
          </p:nvGrpSpPr>
          <p:grpSpPr>
            <a:xfrm>
              <a:off x="209375" y="211300"/>
              <a:ext cx="8725075" cy="4720800"/>
              <a:chOff x="209375" y="211300"/>
              <a:chExt cx="8725075" cy="4720800"/>
            </a:xfrm>
          </p:grpSpPr>
          <p:sp>
            <p:nvSpPr>
              <p:cNvPr id="11" name="Google Shape;11;p2"/>
              <p:cNvSpPr/>
              <p:nvPr/>
            </p:nvSpPr>
            <p:spPr>
              <a:xfrm>
                <a:off x="209550" y="211300"/>
                <a:ext cx="8724900" cy="4720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209375" y="211350"/>
                <a:ext cx="8725035" cy="4720703"/>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3" name="Google Shape;13;p2"/>
            <p:cNvCxnSpPr/>
            <p:nvPr/>
          </p:nvCxnSpPr>
          <p:spPr>
            <a:xfrm>
              <a:off x="607100" y="213850"/>
              <a:ext cx="0" cy="4720800"/>
            </a:xfrm>
            <a:prstGeom prst="straightConnector1">
              <a:avLst/>
            </a:prstGeom>
            <a:noFill/>
            <a:ln w="19050" cap="flat" cmpd="sng">
              <a:solidFill>
                <a:schemeClr val="accent2"/>
              </a:solidFill>
              <a:prstDash val="solid"/>
              <a:round/>
              <a:headEnd type="none" w="med" len="med"/>
              <a:tailEnd type="none" w="med" len="med"/>
            </a:ln>
          </p:spPr>
        </p:cxnSp>
        <p:cxnSp>
          <p:nvCxnSpPr>
            <p:cNvPr id="14" name="Google Shape;14;p2"/>
            <p:cNvCxnSpPr/>
            <p:nvPr/>
          </p:nvCxnSpPr>
          <p:spPr>
            <a:xfrm>
              <a:off x="552800" y="213850"/>
              <a:ext cx="0" cy="4720800"/>
            </a:xfrm>
            <a:prstGeom prst="straightConnector1">
              <a:avLst/>
            </a:prstGeom>
            <a:noFill/>
            <a:ln w="19050" cap="flat" cmpd="sng">
              <a:solidFill>
                <a:schemeClr val="accent2"/>
              </a:solidFill>
              <a:prstDash val="solid"/>
              <a:round/>
              <a:headEnd type="none" w="med" len="med"/>
              <a:tailEnd type="none" w="med" len="med"/>
            </a:ln>
          </p:spPr>
        </p:cxnSp>
        <p:sp>
          <p:nvSpPr>
            <p:cNvPr id="15" name="Google Shape;15;p2"/>
            <p:cNvSpPr/>
            <p:nvPr/>
          </p:nvSpPr>
          <p:spPr>
            <a:xfrm>
              <a:off x="309638" y="12983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309638" y="4856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309638" y="45491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309638" y="37364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09638" y="29237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09638" y="21110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2"/>
          <p:cNvSpPr txBox="1">
            <a:spLocks noGrp="1"/>
          </p:cNvSpPr>
          <p:nvPr>
            <p:ph type="subTitle" idx="1"/>
          </p:nvPr>
        </p:nvSpPr>
        <p:spPr>
          <a:xfrm>
            <a:off x="1634400" y="3619117"/>
            <a:ext cx="4088100" cy="447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8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22" name="Google Shape;22;p2"/>
          <p:cNvSpPr txBox="1">
            <a:spLocks noGrp="1"/>
          </p:cNvSpPr>
          <p:nvPr>
            <p:ph type="ctrTitle"/>
          </p:nvPr>
        </p:nvSpPr>
        <p:spPr>
          <a:xfrm>
            <a:off x="1634400" y="3178838"/>
            <a:ext cx="4088100" cy="5013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191919"/>
              </a:buClr>
              <a:buSzPts val="5200"/>
              <a:buNone/>
              <a:defRPr sz="2000">
                <a:solidFill>
                  <a:schemeClr val="dk2"/>
                </a:solidFill>
              </a:defRPr>
            </a:lvl1pPr>
            <a:lvl2pPr lvl="1" algn="ctr" rtl="0">
              <a:spcBef>
                <a:spcPts val="0"/>
              </a:spcBef>
              <a:spcAft>
                <a:spcPts val="0"/>
              </a:spcAft>
              <a:buClr>
                <a:srgbClr val="191919"/>
              </a:buClr>
              <a:buSzPts val="5200"/>
              <a:buNone/>
              <a:defRPr sz="5200">
                <a:solidFill>
                  <a:srgbClr val="191919"/>
                </a:solidFill>
              </a:defRPr>
            </a:lvl2pPr>
            <a:lvl3pPr lvl="2" algn="ctr" rtl="0">
              <a:spcBef>
                <a:spcPts val="0"/>
              </a:spcBef>
              <a:spcAft>
                <a:spcPts val="0"/>
              </a:spcAft>
              <a:buClr>
                <a:srgbClr val="191919"/>
              </a:buClr>
              <a:buSzPts val="5200"/>
              <a:buNone/>
              <a:defRPr sz="5200">
                <a:solidFill>
                  <a:srgbClr val="191919"/>
                </a:solidFill>
              </a:defRPr>
            </a:lvl3pPr>
            <a:lvl4pPr lvl="3" algn="ctr" rtl="0">
              <a:spcBef>
                <a:spcPts val="0"/>
              </a:spcBef>
              <a:spcAft>
                <a:spcPts val="0"/>
              </a:spcAft>
              <a:buClr>
                <a:srgbClr val="191919"/>
              </a:buClr>
              <a:buSzPts val="5200"/>
              <a:buNone/>
              <a:defRPr sz="5200">
                <a:solidFill>
                  <a:srgbClr val="191919"/>
                </a:solidFill>
              </a:defRPr>
            </a:lvl4pPr>
            <a:lvl5pPr lvl="4" algn="ctr" rtl="0">
              <a:spcBef>
                <a:spcPts val="0"/>
              </a:spcBef>
              <a:spcAft>
                <a:spcPts val="0"/>
              </a:spcAft>
              <a:buClr>
                <a:srgbClr val="191919"/>
              </a:buClr>
              <a:buSzPts val="5200"/>
              <a:buNone/>
              <a:defRPr sz="5200">
                <a:solidFill>
                  <a:srgbClr val="191919"/>
                </a:solidFill>
              </a:defRPr>
            </a:lvl5pPr>
            <a:lvl6pPr lvl="5" algn="ctr" rtl="0">
              <a:spcBef>
                <a:spcPts val="0"/>
              </a:spcBef>
              <a:spcAft>
                <a:spcPts val="0"/>
              </a:spcAft>
              <a:buClr>
                <a:srgbClr val="191919"/>
              </a:buClr>
              <a:buSzPts val="5200"/>
              <a:buNone/>
              <a:defRPr sz="5200">
                <a:solidFill>
                  <a:srgbClr val="191919"/>
                </a:solidFill>
              </a:defRPr>
            </a:lvl6pPr>
            <a:lvl7pPr lvl="6" algn="ctr" rtl="0">
              <a:spcBef>
                <a:spcPts val="0"/>
              </a:spcBef>
              <a:spcAft>
                <a:spcPts val="0"/>
              </a:spcAft>
              <a:buClr>
                <a:srgbClr val="191919"/>
              </a:buClr>
              <a:buSzPts val="5200"/>
              <a:buNone/>
              <a:defRPr sz="5200">
                <a:solidFill>
                  <a:srgbClr val="191919"/>
                </a:solidFill>
              </a:defRPr>
            </a:lvl7pPr>
            <a:lvl8pPr lvl="7" algn="ctr" rtl="0">
              <a:spcBef>
                <a:spcPts val="0"/>
              </a:spcBef>
              <a:spcAft>
                <a:spcPts val="0"/>
              </a:spcAft>
              <a:buClr>
                <a:srgbClr val="191919"/>
              </a:buClr>
              <a:buSzPts val="5200"/>
              <a:buNone/>
              <a:defRPr sz="5200">
                <a:solidFill>
                  <a:srgbClr val="191919"/>
                </a:solidFill>
              </a:defRPr>
            </a:lvl8pPr>
            <a:lvl9pPr lvl="8" algn="ctr" rtl="0">
              <a:spcBef>
                <a:spcPts val="0"/>
              </a:spcBef>
              <a:spcAft>
                <a:spcPts val="0"/>
              </a:spcAft>
              <a:buClr>
                <a:srgbClr val="191919"/>
              </a:buClr>
              <a:buSzPts val="5200"/>
              <a:buNone/>
              <a:defRPr sz="5200">
                <a:solidFill>
                  <a:srgbClr val="191919"/>
                </a:solidFill>
              </a:defRPr>
            </a:lvl9pPr>
          </a:lstStyle>
          <a:p>
            <a:endParaRPr/>
          </a:p>
        </p:txBody>
      </p:sp>
      <p:sp>
        <p:nvSpPr>
          <p:cNvPr id="23" name="Google Shape;23;p2"/>
          <p:cNvSpPr txBox="1">
            <a:spLocks noGrp="1"/>
          </p:cNvSpPr>
          <p:nvPr>
            <p:ph type="ctrTitle" idx="2"/>
          </p:nvPr>
        </p:nvSpPr>
        <p:spPr>
          <a:xfrm>
            <a:off x="1634400" y="1077088"/>
            <a:ext cx="4088100" cy="2052600"/>
          </a:xfrm>
          <a:prstGeom prst="rect">
            <a:avLst/>
          </a:prstGeom>
        </p:spPr>
        <p:txBody>
          <a:bodyPr spcFirstLastPara="1" wrap="square" lIns="91425" tIns="91425" rIns="91425" bIns="91425" anchor="ctr" anchorCtr="0">
            <a:noAutofit/>
          </a:bodyPr>
          <a:lstStyle>
            <a:lvl1pPr lvl="0">
              <a:spcBef>
                <a:spcPts val="0"/>
              </a:spcBef>
              <a:spcAft>
                <a:spcPts val="0"/>
              </a:spcAft>
              <a:buClr>
                <a:srgbClr val="191919"/>
              </a:buClr>
              <a:buSzPts val="5200"/>
              <a:buNone/>
              <a:defRPr sz="5200">
                <a:solidFill>
                  <a:srgbClr val="191919"/>
                </a:solidFill>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grpSp>
        <p:nvGrpSpPr>
          <p:cNvPr id="24" name="Google Shape;24;p2"/>
          <p:cNvGrpSpPr/>
          <p:nvPr/>
        </p:nvGrpSpPr>
        <p:grpSpPr>
          <a:xfrm>
            <a:off x="958275" y="610025"/>
            <a:ext cx="7358513" cy="4070113"/>
            <a:chOff x="958275" y="610025"/>
            <a:chExt cx="7358513" cy="4070113"/>
          </a:xfrm>
        </p:grpSpPr>
        <p:sp>
          <p:nvSpPr>
            <p:cNvPr id="25" name="Google Shape;25;p2"/>
            <p:cNvSpPr/>
            <p:nvPr/>
          </p:nvSpPr>
          <p:spPr>
            <a:xfrm>
              <a:off x="5847313" y="958425"/>
              <a:ext cx="120550" cy="148000"/>
            </a:xfrm>
            <a:custGeom>
              <a:avLst/>
              <a:gdLst/>
              <a:ahLst/>
              <a:cxnLst/>
              <a:rect l="l" t="t" r="r" b="b"/>
              <a:pathLst>
                <a:path w="4822" h="5920" extrusionOk="0">
                  <a:moveTo>
                    <a:pt x="3847" y="1853"/>
                  </a:moveTo>
                  <a:cubicBezTo>
                    <a:pt x="3857" y="1853"/>
                    <a:pt x="3868" y="1854"/>
                    <a:pt x="3878" y="1859"/>
                  </a:cubicBezTo>
                  <a:cubicBezTo>
                    <a:pt x="3978" y="1894"/>
                    <a:pt x="3991" y="2089"/>
                    <a:pt x="3970" y="2262"/>
                  </a:cubicBezTo>
                  <a:cubicBezTo>
                    <a:pt x="3895" y="2874"/>
                    <a:pt x="3796" y="3518"/>
                    <a:pt x="3495" y="4065"/>
                  </a:cubicBezTo>
                  <a:cubicBezTo>
                    <a:pt x="3492" y="4069"/>
                    <a:pt x="3490" y="4072"/>
                    <a:pt x="3489" y="4075"/>
                  </a:cubicBezTo>
                  <a:cubicBezTo>
                    <a:pt x="3394" y="3454"/>
                    <a:pt x="3427" y="2815"/>
                    <a:pt x="3587" y="2207"/>
                  </a:cubicBezTo>
                  <a:cubicBezTo>
                    <a:pt x="3628" y="2053"/>
                    <a:pt x="3717" y="1910"/>
                    <a:pt x="3799" y="1867"/>
                  </a:cubicBezTo>
                  <a:cubicBezTo>
                    <a:pt x="3815" y="1858"/>
                    <a:pt x="3831" y="1853"/>
                    <a:pt x="3847" y="1853"/>
                  </a:cubicBezTo>
                  <a:close/>
                  <a:moveTo>
                    <a:pt x="2515" y="0"/>
                  </a:moveTo>
                  <a:cubicBezTo>
                    <a:pt x="2207" y="0"/>
                    <a:pt x="1901" y="75"/>
                    <a:pt x="1648" y="210"/>
                  </a:cubicBezTo>
                  <a:cubicBezTo>
                    <a:pt x="926" y="595"/>
                    <a:pt x="548" y="1333"/>
                    <a:pt x="358" y="1885"/>
                  </a:cubicBezTo>
                  <a:cubicBezTo>
                    <a:pt x="164" y="2450"/>
                    <a:pt x="0" y="3291"/>
                    <a:pt x="326" y="4094"/>
                  </a:cubicBezTo>
                  <a:cubicBezTo>
                    <a:pt x="628" y="4842"/>
                    <a:pt x="1326" y="5350"/>
                    <a:pt x="2044" y="5350"/>
                  </a:cubicBezTo>
                  <a:cubicBezTo>
                    <a:pt x="2069" y="5350"/>
                    <a:pt x="2094" y="5349"/>
                    <a:pt x="2119" y="5348"/>
                  </a:cubicBezTo>
                  <a:cubicBezTo>
                    <a:pt x="2558" y="5328"/>
                    <a:pt x="2993" y="5115"/>
                    <a:pt x="3341" y="4765"/>
                  </a:cubicBezTo>
                  <a:cubicBezTo>
                    <a:pt x="3430" y="5042"/>
                    <a:pt x="3542" y="5260"/>
                    <a:pt x="3689" y="5441"/>
                  </a:cubicBezTo>
                  <a:cubicBezTo>
                    <a:pt x="3935" y="5743"/>
                    <a:pt x="4278" y="5919"/>
                    <a:pt x="4617" y="5919"/>
                  </a:cubicBezTo>
                  <a:cubicBezTo>
                    <a:pt x="4637" y="5919"/>
                    <a:pt x="4657" y="5917"/>
                    <a:pt x="4677" y="5916"/>
                  </a:cubicBezTo>
                  <a:cubicBezTo>
                    <a:pt x="4758" y="5911"/>
                    <a:pt x="4821" y="5839"/>
                    <a:pt x="4816" y="5758"/>
                  </a:cubicBezTo>
                  <a:cubicBezTo>
                    <a:pt x="4811" y="5681"/>
                    <a:pt x="4747" y="5618"/>
                    <a:pt x="4671" y="5618"/>
                  </a:cubicBezTo>
                  <a:cubicBezTo>
                    <a:pt x="4667" y="5618"/>
                    <a:pt x="4662" y="5618"/>
                    <a:pt x="4658" y="5618"/>
                  </a:cubicBezTo>
                  <a:cubicBezTo>
                    <a:pt x="4645" y="5619"/>
                    <a:pt x="4633" y="5619"/>
                    <a:pt x="4620" y="5619"/>
                  </a:cubicBezTo>
                  <a:cubicBezTo>
                    <a:pt x="4369" y="5619"/>
                    <a:pt x="4108" y="5483"/>
                    <a:pt x="3920" y="5252"/>
                  </a:cubicBezTo>
                  <a:cubicBezTo>
                    <a:pt x="3769" y="5065"/>
                    <a:pt x="3658" y="4822"/>
                    <a:pt x="3574" y="4492"/>
                  </a:cubicBezTo>
                  <a:cubicBezTo>
                    <a:pt x="3641" y="4403"/>
                    <a:pt x="3701" y="4307"/>
                    <a:pt x="3757" y="4207"/>
                  </a:cubicBezTo>
                  <a:cubicBezTo>
                    <a:pt x="4083" y="3613"/>
                    <a:pt x="4188" y="2938"/>
                    <a:pt x="4267" y="2297"/>
                  </a:cubicBezTo>
                  <a:cubicBezTo>
                    <a:pt x="4314" y="1912"/>
                    <a:pt x="4211" y="1658"/>
                    <a:pt x="3977" y="1577"/>
                  </a:cubicBezTo>
                  <a:cubicBezTo>
                    <a:pt x="3934" y="1562"/>
                    <a:pt x="3891" y="1554"/>
                    <a:pt x="3848" y="1554"/>
                  </a:cubicBezTo>
                  <a:cubicBezTo>
                    <a:pt x="3784" y="1554"/>
                    <a:pt x="3720" y="1571"/>
                    <a:pt x="3659" y="1603"/>
                  </a:cubicBezTo>
                  <a:cubicBezTo>
                    <a:pt x="3472" y="1705"/>
                    <a:pt x="3351" y="1943"/>
                    <a:pt x="3300" y="2131"/>
                  </a:cubicBezTo>
                  <a:cubicBezTo>
                    <a:pt x="3104" y="2876"/>
                    <a:pt x="3088" y="3666"/>
                    <a:pt x="3252" y="4421"/>
                  </a:cubicBezTo>
                  <a:cubicBezTo>
                    <a:pt x="2977" y="4748"/>
                    <a:pt x="2580" y="5027"/>
                    <a:pt x="2106" y="5049"/>
                  </a:cubicBezTo>
                  <a:cubicBezTo>
                    <a:pt x="2087" y="5050"/>
                    <a:pt x="2069" y="5050"/>
                    <a:pt x="2050" y="5050"/>
                  </a:cubicBezTo>
                  <a:cubicBezTo>
                    <a:pt x="1458" y="5050"/>
                    <a:pt x="857" y="4611"/>
                    <a:pt x="601" y="3981"/>
                  </a:cubicBezTo>
                  <a:cubicBezTo>
                    <a:pt x="375" y="3422"/>
                    <a:pt x="389" y="2711"/>
                    <a:pt x="640" y="1981"/>
                  </a:cubicBezTo>
                  <a:cubicBezTo>
                    <a:pt x="811" y="1480"/>
                    <a:pt x="1151" y="811"/>
                    <a:pt x="1788" y="472"/>
                  </a:cubicBezTo>
                  <a:cubicBezTo>
                    <a:pt x="2001" y="358"/>
                    <a:pt x="2260" y="294"/>
                    <a:pt x="2518" y="294"/>
                  </a:cubicBezTo>
                  <a:cubicBezTo>
                    <a:pt x="2880" y="294"/>
                    <a:pt x="3240" y="420"/>
                    <a:pt x="3475" y="710"/>
                  </a:cubicBezTo>
                  <a:cubicBezTo>
                    <a:pt x="3504" y="747"/>
                    <a:pt x="3547" y="766"/>
                    <a:pt x="3591" y="766"/>
                  </a:cubicBezTo>
                  <a:cubicBezTo>
                    <a:pt x="3624" y="766"/>
                    <a:pt x="3657" y="755"/>
                    <a:pt x="3684" y="732"/>
                  </a:cubicBezTo>
                  <a:cubicBezTo>
                    <a:pt x="3749" y="681"/>
                    <a:pt x="3758" y="586"/>
                    <a:pt x="3707" y="523"/>
                  </a:cubicBezTo>
                  <a:cubicBezTo>
                    <a:pt x="3411" y="158"/>
                    <a:pt x="2961" y="0"/>
                    <a:pt x="25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5992788" y="2328975"/>
              <a:ext cx="158425" cy="242775"/>
            </a:xfrm>
            <a:custGeom>
              <a:avLst/>
              <a:gdLst/>
              <a:ahLst/>
              <a:cxnLst/>
              <a:rect l="l" t="t" r="r" b="b"/>
              <a:pathLst>
                <a:path w="6337" h="9711" extrusionOk="0">
                  <a:moveTo>
                    <a:pt x="4571" y="5235"/>
                  </a:moveTo>
                  <a:cubicBezTo>
                    <a:pt x="4761" y="5235"/>
                    <a:pt x="4951" y="5311"/>
                    <a:pt x="5100" y="5420"/>
                  </a:cubicBezTo>
                  <a:cubicBezTo>
                    <a:pt x="4856" y="5641"/>
                    <a:pt x="4559" y="5804"/>
                    <a:pt x="4235" y="5879"/>
                  </a:cubicBezTo>
                  <a:cubicBezTo>
                    <a:pt x="4220" y="5882"/>
                    <a:pt x="4206" y="5883"/>
                    <a:pt x="4193" y="5883"/>
                  </a:cubicBezTo>
                  <a:cubicBezTo>
                    <a:pt x="4123" y="5883"/>
                    <a:pt x="4079" y="5842"/>
                    <a:pt x="4059" y="5822"/>
                  </a:cubicBezTo>
                  <a:cubicBezTo>
                    <a:pt x="4011" y="5769"/>
                    <a:pt x="3995" y="5697"/>
                    <a:pt x="4016" y="5629"/>
                  </a:cubicBezTo>
                  <a:cubicBezTo>
                    <a:pt x="4068" y="5468"/>
                    <a:pt x="4189" y="5335"/>
                    <a:pt x="4334" y="5278"/>
                  </a:cubicBezTo>
                  <a:cubicBezTo>
                    <a:pt x="4411" y="5247"/>
                    <a:pt x="4492" y="5235"/>
                    <a:pt x="4571" y="5235"/>
                  </a:cubicBezTo>
                  <a:close/>
                  <a:moveTo>
                    <a:pt x="846" y="300"/>
                  </a:moveTo>
                  <a:cubicBezTo>
                    <a:pt x="1009" y="300"/>
                    <a:pt x="1177" y="383"/>
                    <a:pt x="1288" y="484"/>
                  </a:cubicBezTo>
                  <a:cubicBezTo>
                    <a:pt x="1479" y="659"/>
                    <a:pt x="1595" y="916"/>
                    <a:pt x="1698" y="1164"/>
                  </a:cubicBezTo>
                  <a:cubicBezTo>
                    <a:pt x="2493" y="3091"/>
                    <a:pt x="2857" y="5195"/>
                    <a:pt x="2761" y="7278"/>
                  </a:cubicBezTo>
                  <a:cubicBezTo>
                    <a:pt x="1488" y="5551"/>
                    <a:pt x="651" y="3476"/>
                    <a:pt x="381" y="1353"/>
                  </a:cubicBezTo>
                  <a:cubicBezTo>
                    <a:pt x="341" y="1046"/>
                    <a:pt x="326" y="505"/>
                    <a:pt x="657" y="342"/>
                  </a:cubicBezTo>
                  <a:cubicBezTo>
                    <a:pt x="716" y="314"/>
                    <a:pt x="781" y="300"/>
                    <a:pt x="846" y="300"/>
                  </a:cubicBezTo>
                  <a:close/>
                  <a:moveTo>
                    <a:pt x="845" y="0"/>
                  </a:moveTo>
                  <a:cubicBezTo>
                    <a:pt x="737" y="0"/>
                    <a:pt x="629" y="23"/>
                    <a:pt x="526" y="74"/>
                  </a:cubicBezTo>
                  <a:cubicBezTo>
                    <a:pt x="152" y="259"/>
                    <a:pt x="0" y="713"/>
                    <a:pt x="86" y="1389"/>
                  </a:cubicBezTo>
                  <a:cubicBezTo>
                    <a:pt x="377" y="3679"/>
                    <a:pt x="1311" y="5911"/>
                    <a:pt x="2734" y="7732"/>
                  </a:cubicBezTo>
                  <a:cubicBezTo>
                    <a:pt x="2731" y="7756"/>
                    <a:pt x="2730" y="7781"/>
                    <a:pt x="2727" y="7805"/>
                  </a:cubicBezTo>
                  <a:cubicBezTo>
                    <a:pt x="2695" y="8187"/>
                    <a:pt x="2641" y="8624"/>
                    <a:pt x="2420" y="8964"/>
                  </a:cubicBezTo>
                  <a:cubicBezTo>
                    <a:pt x="2266" y="9204"/>
                    <a:pt x="1971" y="9412"/>
                    <a:pt x="1675" y="9412"/>
                  </a:cubicBezTo>
                  <a:cubicBezTo>
                    <a:pt x="1614" y="9412"/>
                    <a:pt x="1554" y="9403"/>
                    <a:pt x="1495" y="9385"/>
                  </a:cubicBezTo>
                  <a:cubicBezTo>
                    <a:pt x="1481" y="9381"/>
                    <a:pt x="1466" y="9379"/>
                    <a:pt x="1452" y="9379"/>
                  </a:cubicBezTo>
                  <a:cubicBezTo>
                    <a:pt x="1388" y="9379"/>
                    <a:pt x="1329" y="9419"/>
                    <a:pt x="1309" y="9483"/>
                  </a:cubicBezTo>
                  <a:cubicBezTo>
                    <a:pt x="1284" y="9562"/>
                    <a:pt x="1327" y="9645"/>
                    <a:pt x="1406" y="9669"/>
                  </a:cubicBezTo>
                  <a:cubicBezTo>
                    <a:pt x="1495" y="9697"/>
                    <a:pt x="1587" y="9710"/>
                    <a:pt x="1676" y="9710"/>
                  </a:cubicBezTo>
                  <a:cubicBezTo>
                    <a:pt x="2081" y="9710"/>
                    <a:pt x="2463" y="9445"/>
                    <a:pt x="2672" y="9126"/>
                  </a:cubicBezTo>
                  <a:cubicBezTo>
                    <a:pt x="2883" y="8800"/>
                    <a:pt x="2961" y="8420"/>
                    <a:pt x="3001" y="8063"/>
                  </a:cubicBezTo>
                  <a:cubicBezTo>
                    <a:pt x="3016" y="8079"/>
                    <a:pt x="3030" y="8094"/>
                    <a:pt x="3042" y="8110"/>
                  </a:cubicBezTo>
                  <a:cubicBezTo>
                    <a:pt x="3711" y="8900"/>
                    <a:pt x="4290" y="9145"/>
                    <a:pt x="4751" y="9145"/>
                  </a:cubicBezTo>
                  <a:cubicBezTo>
                    <a:pt x="4992" y="9145"/>
                    <a:pt x="5202" y="9078"/>
                    <a:pt x="5374" y="8986"/>
                  </a:cubicBezTo>
                  <a:cubicBezTo>
                    <a:pt x="5591" y="8872"/>
                    <a:pt x="5774" y="8693"/>
                    <a:pt x="5905" y="8469"/>
                  </a:cubicBezTo>
                  <a:cubicBezTo>
                    <a:pt x="6337" y="7735"/>
                    <a:pt x="6166" y="6918"/>
                    <a:pt x="6000" y="6367"/>
                  </a:cubicBezTo>
                  <a:cubicBezTo>
                    <a:pt x="5911" y="6069"/>
                    <a:pt x="5777" y="5701"/>
                    <a:pt x="5524" y="5406"/>
                  </a:cubicBezTo>
                  <a:cubicBezTo>
                    <a:pt x="5957" y="4900"/>
                    <a:pt x="6185" y="4222"/>
                    <a:pt x="6075" y="3576"/>
                  </a:cubicBezTo>
                  <a:cubicBezTo>
                    <a:pt x="6063" y="3504"/>
                    <a:pt x="6002" y="3453"/>
                    <a:pt x="5929" y="3453"/>
                  </a:cubicBezTo>
                  <a:cubicBezTo>
                    <a:pt x="5921" y="3453"/>
                    <a:pt x="5913" y="3453"/>
                    <a:pt x="5904" y="3455"/>
                  </a:cubicBezTo>
                  <a:cubicBezTo>
                    <a:pt x="5824" y="3469"/>
                    <a:pt x="5768" y="3546"/>
                    <a:pt x="5783" y="3627"/>
                  </a:cubicBezTo>
                  <a:cubicBezTo>
                    <a:pt x="5878" y="4183"/>
                    <a:pt x="5682" y="4764"/>
                    <a:pt x="5312" y="5204"/>
                  </a:cubicBezTo>
                  <a:cubicBezTo>
                    <a:pt x="5089" y="5031"/>
                    <a:pt x="4823" y="4938"/>
                    <a:pt x="4569" y="4938"/>
                  </a:cubicBezTo>
                  <a:cubicBezTo>
                    <a:pt x="4451" y="4938"/>
                    <a:pt x="4335" y="4958"/>
                    <a:pt x="4228" y="5000"/>
                  </a:cubicBezTo>
                  <a:cubicBezTo>
                    <a:pt x="4001" y="5088"/>
                    <a:pt x="3812" y="5293"/>
                    <a:pt x="3735" y="5538"/>
                  </a:cubicBezTo>
                  <a:cubicBezTo>
                    <a:pt x="3680" y="5706"/>
                    <a:pt x="3721" y="5891"/>
                    <a:pt x="3842" y="6023"/>
                  </a:cubicBezTo>
                  <a:cubicBezTo>
                    <a:pt x="3937" y="6125"/>
                    <a:pt x="4063" y="6181"/>
                    <a:pt x="4195" y="6181"/>
                  </a:cubicBezTo>
                  <a:cubicBezTo>
                    <a:pt x="4231" y="6181"/>
                    <a:pt x="4267" y="6176"/>
                    <a:pt x="4303" y="6168"/>
                  </a:cubicBezTo>
                  <a:cubicBezTo>
                    <a:pt x="4684" y="6080"/>
                    <a:pt x="5031" y="5885"/>
                    <a:pt x="5316" y="5623"/>
                  </a:cubicBezTo>
                  <a:cubicBezTo>
                    <a:pt x="5521" y="5873"/>
                    <a:pt x="5637" y="6193"/>
                    <a:pt x="5715" y="6453"/>
                  </a:cubicBezTo>
                  <a:cubicBezTo>
                    <a:pt x="5953" y="7244"/>
                    <a:pt x="5932" y="7836"/>
                    <a:pt x="5647" y="8320"/>
                  </a:cubicBezTo>
                  <a:cubicBezTo>
                    <a:pt x="5545" y="8493"/>
                    <a:pt x="5398" y="8636"/>
                    <a:pt x="5233" y="8725"/>
                  </a:cubicBezTo>
                  <a:cubicBezTo>
                    <a:pt x="5076" y="8808"/>
                    <a:pt x="4915" y="8849"/>
                    <a:pt x="4748" y="8849"/>
                  </a:cubicBezTo>
                  <a:cubicBezTo>
                    <a:pt x="4290" y="8849"/>
                    <a:pt x="3794" y="8538"/>
                    <a:pt x="3269" y="7918"/>
                  </a:cubicBezTo>
                  <a:cubicBezTo>
                    <a:pt x="3190" y="7826"/>
                    <a:pt x="3114" y="7732"/>
                    <a:pt x="3038" y="7638"/>
                  </a:cubicBezTo>
                  <a:cubicBezTo>
                    <a:pt x="3196" y="5399"/>
                    <a:pt x="2830" y="3125"/>
                    <a:pt x="1974" y="1049"/>
                  </a:cubicBezTo>
                  <a:cubicBezTo>
                    <a:pt x="1859" y="771"/>
                    <a:pt x="1727" y="480"/>
                    <a:pt x="1490" y="263"/>
                  </a:cubicBezTo>
                  <a:cubicBezTo>
                    <a:pt x="1326" y="114"/>
                    <a:pt x="1088" y="0"/>
                    <a:pt x="845" y="0"/>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1056575" y="2328975"/>
              <a:ext cx="104650" cy="138550"/>
            </a:xfrm>
            <a:custGeom>
              <a:avLst/>
              <a:gdLst/>
              <a:ahLst/>
              <a:cxnLst/>
              <a:rect l="l" t="t" r="r" b="b"/>
              <a:pathLst>
                <a:path w="4186" h="5542" extrusionOk="0">
                  <a:moveTo>
                    <a:pt x="1761" y="0"/>
                  </a:moveTo>
                  <a:cubicBezTo>
                    <a:pt x="1287" y="0"/>
                    <a:pt x="807" y="270"/>
                    <a:pt x="541" y="644"/>
                  </a:cubicBezTo>
                  <a:cubicBezTo>
                    <a:pt x="491" y="717"/>
                    <a:pt x="446" y="792"/>
                    <a:pt x="405" y="873"/>
                  </a:cubicBezTo>
                  <a:cubicBezTo>
                    <a:pt x="26" y="1490"/>
                    <a:pt x="0" y="2251"/>
                    <a:pt x="15" y="2779"/>
                  </a:cubicBezTo>
                  <a:cubicBezTo>
                    <a:pt x="39" y="3682"/>
                    <a:pt x="196" y="4579"/>
                    <a:pt x="478" y="5439"/>
                  </a:cubicBezTo>
                  <a:cubicBezTo>
                    <a:pt x="498" y="5502"/>
                    <a:pt x="555" y="5542"/>
                    <a:pt x="618" y="5542"/>
                  </a:cubicBezTo>
                  <a:cubicBezTo>
                    <a:pt x="633" y="5542"/>
                    <a:pt x="649" y="5539"/>
                    <a:pt x="667" y="5533"/>
                  </a:cubicBezTo>
                  <a:cubicBezTo>
                    <a:pt x="744" y="5507"/>
                    <a:pt x="786" y="5423"/>
                    <a:pt x="761" y="5346"/>
                  </a:cubicBezTo>
                  <a:cubicBezTo>
                    <a:pt x="526" y="4626"/>
                    <a:pt x="380" y="3881"/>
                    <a:pt x="330" y="3127"/>
                  </a:cubicBezTo>
                  <a:lnTo>
                    <a:pt x="330" y="3127"/>
                  </a:lnTo>
                  <a:cubicBezTo>
                    <a:pt x="437" y="3496"/>
                    <a:pt x="591" y="3820"/>
                    <a:pt x="793" y="4097"/>
                  </a:cubicBezTo>
                  <a:cubicBezTo>
                    <a:pt x="1154" y="4597"/>
                    <a:pt x="1674" y="4934"/>
                    <a:pt x="2219" y="5020"/>
                  </a:cubicBezTo>
                  <a:cubicBezTo>
                    <a:pt x="2307" y="5034"/>
                    <a:pt x="2395" y="5040"/>
                    <a:pt x="2484" y="5040"/>
                  </a:cubicBezTo>
                  <a:cubicBezTo>
                    <a:pt x="3006" y="5040"/>
                    <a:pt x="3517" y="4806"/>
                    <a:pt x="3809" y="4413"/>
                  </a:cubicBezTo>
                  <a:cubicBezTo>
                    <a:pt x="4185" y="3905"/>
                    <a:pt x="4162" y="3163"/>
                    <a:pt x="3753" y="2725"/>
                  </a:cubicBezTo>
                  <a:cubicBezTo>
                    <a:pt x="3723" y="2693"/>
                    <a:pt x="3684" y="2678"/>
                    <a:pt x="3644" y="2678"/>
                  </a:cubicBezTo>
                  <a:cubicBezTo>
                    <a:pt x="3608" y="2678"/>
                    <a:pt x="3571" y="2691"/>
                    <a:pt x="3542" y="2717"/>
                  </a:cubicBezTo>
                  <a:cubicBezTo>
                    <a:pt x="3482" y="2774"/>
                    <a:pt x="3478" y="2867"/>
                    <a:pt x="3535" y="2927"/>
                  </a:cubicBezTo>
                  <a:cubicBezTo>
                    <a:pt x="3843" y="3259"/>
                    <a:pt x="3858" y="3846"/>
                    <a:pt x="3569" y="4236"/>
                  </a:cubicBezTo>
                  <a:cubicBezTo>
                    <a:pt x="3334" y="4552"/>
                    <a:pt x="2918" y="4743"/>
                    <a:pt x="2489" y="4743"/>
                  </a:cubicBezTo>
                  <a:cubicBezTo>
                    <a:pt x="2414" y="4743"/>
                    <a:pt x="2339" y="4737"/>
                    <a:pt x="2265" y="4725"/>
                  </a:cubicBezTo>
                  <a:cubicBezTo>
                    <a:pt x="1798" y="4651"/>
                    <a:pt x="1349" y="4359"/>
                    <a:pt x="1033" y="3922"/>
                  </a:cubicBezTo>
                  <a:cubicBezTo>
                    <a:pt x="758" y="3541"/>
                    <a:pt x="578" y="3057"/>
                    <a:pt x="496" y="2480"/>
                  </a:cubicBezTo>
                  <a:cubicBezTo>
                    <a:pt x="437" y="2063"/>
                    <a:pt x="427" y="1494"/>
                    <a:pt x="664" y="1018"/>
                  </a:cubicBezTo>
                  <a:cubicBezTo>
                    <a:pt x="674" y="1001"/>
                    <a:pt x="686" y="983"/>
                    <a:pt x="697" y="965"/>
                  </a:cubicBezTo>
                  <a:cubicBezTo>
                    <a:pt x="934" y="615"/>
                    <a:pt x="1376" y="336"/>
                    <a:pt x="1810" y="336"/>
                  </a:cubicBezTo>
                  <a:cubicBezTo>
                    <a:pt x="1947" y="336"/>
                    <a:pt x="2083" y="364"/>
                    <a:pt x="2212" y="426"/>
                  </a:cubicBezTo>
                  <a:cubicBezTo>
                    <a:pt x="2233" y="437"/>
                    <a:pt x="2256" y="442"/>
                    <a:pt x="2278" y="442"/>
                  </a:cubicBezTo>
                  <a:cubicBezTo>
                    <a:pt x="2331" y="442"/>
                    <a:pt x="2381" y="413"/>
                    <a:pt x="2408" y="364"/>
                  </a:cubicBezTo>
                  <a:cubicBezTo>
                    <a:pt x="2447" y="295"/>
                    <a:pt x="2422" y="207"/>
                    <a:pt x="2355" y="165"/>
                  </a:cubicBezTo>
                  <a:cubicBezTo>
                    <a:pt x="2170" y="51"/>
                    <a:pt x="1966" y="0"/>
                    <a:pt x="1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103500" y="726675"/>
              <a:ext cx="147175" cy="231750"/>
            </a:xfrm>
            <a:custGeom>
              <a:avLst/>
              <a:gdLst/>
              <a:ahLst/>
              <a:cxnLst/>
              <a:rect l="l" t="t" r="r" b="b"/>
              <a:pathLst>
                <a:path w="5887" h="9270" extrusionOk="0">
                  <a:moveTo>
                    <a:pt x="1212" y="299"/>
                  </a:moveTo>
                  <a:cubicBezTo>
                    <a:pt x="1238" y="299"/>
                    <a:pt x="1281" y="311"/>
                    <a:pt x="1351" y="354"/>
                  </a:cubicBezTo>
                  <a:cubicBezTo>
                    <a:pt x="1892" y="685"/>
                    <a:pt x="2137" y="1342"/>
                    <a:pt x="2359" y="2042"/>
                  </a:cubicBezTo>
                  <a:lnTo>
                    <a:pt x="3172" y="4602"/>
                  </a:lnTo>
                  <a:cubicBezTo>
                    <a:pt x="3290" y="4970"/>
                    <a:pt x="3397" y="5334"/>
                    <a:pt x="3471" y="5689"/>
                  </a:cubicBezTo>
                  <a:cubicBezTo>
                    <a:pt x="2544" y="4049"/>
                    <a:pt x="1831" y="2263"/>
                    <a:pt x="1196" y="679"/>
                  </a:cubicBezTo>
                  <a:cubicBezTo>
                    <a:pt x="1142" y="543"/>
                    <a:pt x="1127" y="399"/>
                    <a:pt x="1158" y="332"/>
                  </a:cubicBezTo>
                  <a:cubicBezTo>
                    <a:pt x="1166" y="315"/>
                    <a:pt x="1175" y="306"/>
                    <a:pt x="1192" y="301"/>
                  </a:cubicBezTo>
                  <a:cubicBezTo>
                    <a:pt x="1197" y="300"/>
                    <a:pt x="1205" y="299"/>
                    <a:pt x="1212" y="299"/>
                  </a:cubicBezTo>
                  <a:close/>
                  <a:moveTo>
                    <a:pt x="1210" y="1"/>
                  </a:moveTo>
                  <a:cubicBezTo>
                    <a:pt x="1175" y="1"/>
                    <a:pt x="1139" y="6"/>
                    <a:pt x="1102" y="17"/>
                  </a:cubicBezTo>
                  <a:cubicBezTo>
                    <a:pt x="1007" y="47"/>
                    <a:pt x="932" y="112"/>
                    <a:pt x="889" y="204"/>
                  </a:cubicBezTo>
                  <a:cubicBezTo>
                    <a:pt x="786" y="420"/>
                    <a:pt x="886" y="706"/>
                    <a:pt x="918" y="790"/>
                  </a:cubicBezTo>
                  <a:cubicBezTo>
                    <a:pt x="1585" y="2453"/>
                    <a:pt x="2339" y="4337"/>
                    <a:pt x="3336" y="6051"/>
                  </a:cubicBezTo>
                  <a:cubicBezTo>
                    <a:pt x="3407" y="6175"/>
                    <a:pt x="3481" y="6301"/>
                    <a:pt x="3564" y="6422"/>
                  </a:cubicBezTo>
                  <a:cubicBezTo>
                    <a:pt x="3578" y="6800"/>
                    <a:pt x="3523" y="7163"/>
                    <a:pt x="3365" y="7505"/>
                  </a:cubicBezTo>
                  <a:cubicBezTo>
                    <a:pt x="3152" y="7968"/>
                    <a:pt x="2752" y="8281"/>
                    <a:pt x="2344" y="8302"/>
                  </a:cubicBezTo>
                  <a:cubicBezTo>
                    <a:pt x="2328" y="8303"/>
                    <a:pt x="2312" y="8303"/>
                    <a:pt x="2296" y="8303"/>
                  </a:cubicBezTo>
                  <a:cubicBezTo>
                    <a:pt x="1960" y="8303"/>
                    <a:pt x="1655" y="8121"/>
                    <a:pt x="1449" y="7965"/>
                  </a:cubicBezTo>
                  <a:cubicBezTo>
                    <a:pt x="910" y="7553"/>
                    <a:pt x="589" y="6951"/>
                    <a:pt x="612" y="6389"/>
                  </a:cubicBezTo>
                  <a:cubicBezTo>
                    <a:pt x="620" y="6186"/>
                    <a:pt x="680" y="5991"/>
                    <a:pt x="776" y="5820"/>
                  </a:cubicBezTo>
                  <a:cubicBezTo>
                    <a:pt x="1006" y="5505"/>
                    <a:pt x="1327" y="5262"/>
                    <a:pt x="1720" y="5200"/>
                  </a:cubicBezTo>
                  <a:cubicBezTo>
                    <a:pt x="1797" y="5188"/>
                    <a:pt x="1853" y="5117"/>
                    <a:pt x="1844" y="5039"/>
                  </a:cubicBezTo>
                  <a:cubicBezTo>
                    <a:pt x="1838" y="4962"/>
                    <a:pt x="1776" y="4904"/>
                    <a:pt x="1700" y="4904"/>
                  </a:cubicBezTo>
                  <a:cubicBezTo>
                    <a:pt x="1698" y="4904"/>
                    <a:pt x="1696" y="4904"/>
                    <a:pt x="1694" y="4904"/>
                  </a:cubicBezTo>
                  <a:cubicBezTo>
                    <a:pt x="1220" y="4916"/>
                    <a:pt x="785" y="5216"/>
                    <a:pt x="533" y="5643"/>
                  </a:cubicBezTo>
                  <a:cubicBezTo>
                    <a:pt x="291" y="5978"/>
                    <a:pt x="141" y="6381"/>
                    <a:pt x="97" y="6765"/>
                  </a:cubicBezTo>
                  <a:cubicBezTo>
                    <a:pt x="0" y="7637"/>
                    <a:pt x="316" y="8475"/>
                    <a:pt x="637" y="9183"/>
                  </a:cubicBezTo>
                  <a:cubicBezTo>
                    <a:pt x="662" y="9236"/>
                    <a:pt x="716" y="9269"/>
                    <a:pt x="773" y="9269"/>
                  </a:cubicBezTo>
                  <a:cubicBezTo>
                    <a:pt x="794" y="9269"/>
                    <a:pt x="815" y="9265"/>
                    <a:pt x="834" y="9254"/>
                  </a:cubicBezTo>
                  <a:cubicBezTo>
                    <a:pt x="910" y="9221"/>
                    <a:pt x="942" y="9132"/>
                    <a:pt x="908" y="9058"/>
                  </a:cubicBezTo>
                  <a:cubicBezTo>
                    <a:pt x="621" y="8429"/>
                    <a:pt x="341" y="7694"/>
                    <a:pt x="380" y="6946"/>
                  </a:cubicBezTo>
                  <a:lnTo>
                    <a:pt x="380" y="6946"/>
                  </a:lnTo>
                  <a:cubicBezTo>
                    <a:pt x="511" y="7415"/>
                    <a:pt x="820" y="7862"/>
                    <a:pt x="1268" y="8201"/>
                  </a:cubicBezTo>
                  <a:cubicBezTo>
                    <a:pt x="1616" y="8465"/>
                    <a:pt x="1960" y="8600"/>
                    <a:pt x="2294" y="8600"/>
                  </a:cubicBezTo>
                  <a:cubicBezTo>
                    <a:pt x="2315" y="8600"/>
                    <a:pt x="2337" y="8600"/>
                    <a:pt x="2359" y="8599"/>
                  </a:cubicBezTo>
                  <a:cubicBezTo>
                    <a:pt x="2874" y="8572"/>
                    <a:pt x="3375" y="8191"/>
                    <a:pt x="3634" y="7628"/>
                  </a:cubicBezTo>
                  <a:cubicBezTo>
                    <a:pt x="3760" y="7354"/>
                    <a:pt x="3826" y="7069"/>
                    <a:pt x="3850" y="6778"/>
                  </a:cubicBezTo>
                  <a:cubicBezTo>
                    <a:pt x="3890" y="6819"/>
                    <a:pt x="3933" y="6859"/>
                    <a:pt x="3978" y="6897"/>
                  </a:cubicBezTo>
                  <a:cubicBezTo>
                    <a:pt x="4237" y="7117"/>
                    <a:pt x="4544" y="7237"/>
                    <a:pt x="4837" y="7237"/>
                  </a:cubicBezTo>
                  <a:cubicBezTo>
                    <a:pt x="4908" y="7237"/>
                    <a:pt x="4979" y="7230"/>
                    <a:pt x="5047" y="7216"/>
                  </a:cubicBezTo>
                  <a:cubicBezTo>
                    <a:pt x="5374" y="7146"/>
                    <a:pt x="5658" y="6899"/>
                    <a:pt x="5773" y="6584"/>
                  </a:cubicBezTo>
                  <a:cubicBezTo>
                    <a:pt x="5886" y="6270"/>
                    <a:pt x="5827" y="5897"/>
                    <a:pt x="5622" y="5633"/>
                  </a:cubicBezTo>
                  <a:cubicBezTo>
                    <a:pt x="5592" y="5596"/>
                    <a:pt x="5549" y="5576"/>
                    <a:pt x="5504" y="5576"/>
                  </a:cubicBezTo>
                  <a:cubicBezTo>
                    <a:pt x="5472" y="5576"/>
                    <a:pt x="5440" y="5586"/>
                    <a:pt x="5413" y="5607"/>
                  </a:cubicBezTo>
                  <a:cubicBezTo>
                    <a:pt x="5348" y="5659"/>
                    <a:pt x="5337" y="5752"/>
                    <a:pt x="5386" y="5817"/>
                  </a:cubicBezTo>
                  <a:cubicBezTo>
                    <a:pt x="5531" y="6002"/>
                    <a:pt x="5573" y="6263"/>
                    <a:pt x="5492" y="6482"/>
                  </a:cubicBezTo>
                  <a:cubicBezTo>
                    <a:pt x="5412" y="6703"/>
                    <a:pt x="5213" y="6877"/>
                    <a:pt x="4984" y="6926"/>
                  </a:cubicBezTo>
                  <a:cubicBezTo>
                    <a:pt x="4937" y="6936"/>
                    <a:pt x="4887" y="6941"/>
                    <a:pt x="4837" y="6941"/>
                  </a:cubicBezTo>
                  <a:cubicBezTo>
                    <a:pt x="4616" y="6941"/>
                    <a:pt x="4376" y="6846"/>
                    <a:pt x="4171" y="6672"/>
                  </a:cubicBezTo>
                  <a:cubicBezTo>
                    <a:pt x="4052" y="6569"/>
                    <a:pt x="3948" y="6447"/>
                    <a:pt x="3854" y="6317"/>
                  </a:cubicBezTo>
                  <a:cubicBezTo>
                    <a:pt x="3818" y="5721"/>
                    <a:pt x="3643" y="5107"/>
                    <a:pt x="3454" y="4510"/>
                  </a:cubicBezTo>
                  <a:lnTo>
                    <a:pt x="2641" y="1949"/>
                  </a:lnTo>
                  <a:cubicBezTo>
                    <a:pt x="2401" y="1194"/>
                    <a:pt x="2133" y="483"/>
                    <a:pt x="1506" y="99"/>
                  </a:cubicBezTo>
                  <a:cubicBezTo>
                    <a:pt x="1461" y="72"/>
                    <a:pt x="1345" y="1"/>
                    <a:pt x="12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306425" y="4182725"/>
              <a:ext cx="146500" cy="111425"/>
            </a:xfrm>
            <a:custGeom>
              <a:avLst/>
              <a:gdLst/>
              <a:ahLst/>
              <a:cxnLst/>
              <a:rect l="l" t="t" r="r" b="b"/>
              <a:pathLst>
                <a:path w="5860" h="4457" extrusionOk="0">
                  <a:moveTo>
                    <a:pt x="1739" y="1"/>
                  </a:moveTo>
                  <a:cubicBezTo>
                    <a:pt x="1719" y="1"/>
                    <a:pt x="1699" y="4"/>
                    <a:pt x="1679" y="10"/>
                  </a:cubicBezTo>
                  <a:cubicBezTo>
                    <a:pt x="1577" y="41"/>
                    <a:pt x="1518" y="148"/>
                    <a:pt x="1546" y="252"/>
                  </a:cubicBezTo>
                  <a:cubicBezTo>
                    <a:pt x="1604" y="459"/>
                    <a:pt x="1683" y="713"/>
                    <a:pt x="1790" y="985"/>
                  </a:cubicBezTo>
                  <a:cubicBezTo>
                    <a:pt x="1921" y="1411"/>
                    <a:pt x="2029" y="1843"/>
                    <a:pt x="2063" y="2278"/>
                  </a:cubicBezTo>
                  <a:cubicBezTo>
                    <a:pt x="2121" y="2991"/>
                    <a:pt x="1946" y="3615"/>
                    <a:pt x="1605" y="3904"/>
                  </a:cubicBezTo>
                  <a:cubicBezTo>
                    <a:pt x="1486" y="4005"/>
                    <a:pt x="1329" y="4059"/>
                    <a:pt x="1163" y="4059"/>
                  </a:cubicBezTo>
                  <a:cubicBezTo>
                    <a:pt x="1118" y="4059"/>
                    <a:pt x="1072" y="4054"/>
                    <a:pt x="1025" y="4046"/>
                  </a:cubicBezTo>
                  <a:cubicBezTo>
                    <a:pt x="766" y="3999"/>
                    <a:pt x="539" y="3827"/>
                    <a:pt x="400" y="3578"/>
                  </a:cubicBezTo>
                  <a:cubicBezTo>
                    <a:pt x="364" y="3512"/>
                    <a:pt x="297" y="3475"/>
                    <a:pt x="227" y="3475"/>
                  </a:cubicBezTo>
                  <a:cubicBezTo>
                    <a:pt x="194" y="3475"/>
                    <a:pt x="161" y="3483"/>
                    <a:pt x="131" y="3500"/>
                  </a:cubicBezTo>
                  <a:cubicBezTo>
                    <a:pt x="35" y="3553"/>
                    <a:pt x="0" y="3674"/>
                    <a:pt x="53" y="3770"/>
                  </a:cubicBezTo>
                  <a:cubicBezTo>
                    <a:pt x="250" y="4125"/>
                    <a:pt x="578" y="4368"/>
                    <a:pt x="955" y="4437"/>
                  </a:cubicBezTo>
                  <a:cubicBezTo>
                    <a:pt x="1026" y="4449"/>
                    <a:pt x="1098" y="4457"/>
                    <a:pt x="1168" y="4457"/>
                  </a:cubicBezTo>
                  <a:cubicBezTo>
                    <a:pt x="1425" y="4457"/>
                    <a:pt x="1672" y="4369"/>
                    <a:pt x="1862" y="4207"/>
                  </a:cubicBezTo>
                  <a:cubicBezTo>
                    <a:pt x="2304" y="3832"/>
                    <a:pt x="2527" y="3099"/>
                    <a:pt x="2460" y="2248"/>
                  </a:cubicBezTo>
                  <a:lnTo>
                    <a:pt x="2460" y="2248"/>
                  </a:lnTo>
                  <a:cubicBezTo>
                    <a:pt x="2698" y="2576"/>
                    <a:pt x="2986" y="2876"/>
                    <a:pt x="3332" y="3099"/>
                  </a:cubicBezTo>
                  <a:cubicBezTo>
                    <a:pt x="3646" y="3301"/>
                    <a:pt x="3999" y="3405"/>
                    <a:pt x="4343" y="3405"/>
                  </a:cubicBezTo>
                  <a:cubicBezTo>
                    <a:pt x="4550" y="3405"/>
                    <a:pt x="4754" y="3367"/>
                    <a:pt x="4945" y="3291"/>
                  </a:cubicBezTo>
                  <a:cubicBezTo>
                    <a:pt x="5398" y="3110"/>
                    <a:pt x="5714" y="2737"/>
                    <a:pt x="5834" y="2239"/>
                  </a:cubicBezTo>
                  <a:cubicBezTo>
                    <a:pt x="5860" y="2133"/>
                    <a:pt x="5794" y="2026"/>
                    <a:pt x="5687" y="2000"/>
                  </a:cubicBezTo>
                  <a:cubicBezTo>
                    <a:pt x="5672" y="1997"/>
                    <a:pt x="5657" y="1995"/>
                    <a:pt x="5642" y="1995"/>
                  </a:cubicBezTo>
                  <a:cubicBezTo>
                    <a:pt x="5552" y="1995"/>
                    <a:pt x="5470" y="2055"/>
                    <a:pt x="5447" y="2146"/>
                  </a:cubicBezTo>
                  <a:cubicBezTo>
                    <a:pt x="5358" y="2515"/>
                    <a:pt x="5126" y="2791"/>
                    <a:pt x="4798" y="2922"/>
                  </a:cubicBezTo>
                  <a:cubicBezTo>
                    <a:pt x="4655" y="2980"/>
                    <a:pt x="4501" y="3008"/>
                    <a:pt x="4344" y="3008"/>
                  </a:cubicBezTo>
                  <a:cubicBezTo>
                    <a:pt x="4075" y="3008"/>
                    <a:pt x="3796" y="2925"/>
                    <a:pt x="3546" y="2764"/>
                  </a:cubicBezTo>
                  <a:cubicBezTo>
                    <a:pt x="2868" y="2328"/>
                    <a:pt x="2434" y="1538"/>
                    <a:pt x="2167" y="862"/>
                  </a:cubicBezTo>
                  <a:cubicBezTo>
                    <a:pt x="2092" y="617"/>
                    <a:pt x="2009" y="374"/>
                    <a:pt x="1925" y="134"/>
                  </a:cubicBezTo>
                  <a:cubicBezTo>
                    <a:pt x="1898" y="52"/>
                    <a:pt x="1822" y="1"/>
                    <a:pt x="17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 name="Google Shape;30;p2"/>
            <p:cNvGrpSpPr/>
            <p:nvPr/>
          </p:nvGrpSpPr>
          <p:grpSpPr>
            <a:xfrm>
              <a:off x="3472300" y="794188"/>
              <a:ext cx="64750" cy="96725"/>
              <a:chOff x="3983450" y="2532300"/>
              <a:chExt cx="64750" cy="96725"/>
            </a:xfrm>
          </p:grpSpPr>
          <p:sp>
            <p:nvSpPr>
              <p:cNvPr id="31" name="Google Shape;31;p2"/>
              <p:cNvSpPr/>
              <p:nvPr/>
            </p:nvSpPr>
            <p:spPr>
              <a:xfrm>
                <a:off x="3983450" y="2569625"/>
                <a:ext cx="64750" cy="59400"/>
              </a:xfrm>
              <a:custGeom>
                <a:avLst/>
                <a:gdLst/>
                <a:ahLst/>
                <a:cxnLst/>
                <a:rect l="l" t="t" r="r" b="b"/>
                <a:pathLst>
                  <a:path w="2590" h="2376" extrusionOk="0">
                    <a:moveTo>
                      <a:pt x="1094" y="1"/>
                    </a:moveTo>
                    <a:cubicBezTo>
                      <a:pt x="820" y="1"/>
                      <a:pt x="541" y="113"/>
                      <a:pt x="305" y="390"/>
                    </a:cubicBezTo>
                    <a:cubicBezTo>
                      <a:pt x="80" y="652"/>
                      <a:pt x="58" y="999"/>
                      <a:pt x="40" y="1251"/>
                    </a:cubicBezTo>
                    <a:cubicBezTo>
                      <a:pt x="26" y="1465"/>
                      <a:pt x="0" y="1862"/>
                      <a:pt x="259" y="2128"/>
                    </a:cubicBezTo>
                    <a:cubicBezTo>
                      <a:pt x="489" y="2364"/>
                      <a:pt x="827" y="2375"/>
                      <a:pt x="1046" y="2375"/>
                    </a:cubicBezTo>
                    <a:lnTo>
                      <a:pt x="1081" y="2375"/>
                    </a:lnTo>
                    <a:cubicBezTo>
                      <a:pt x="1357" y="2374"/>
                      <a:pt x="1870" y="2372"/>
                      <a:pt x="2153" y="2003"/>
                    </a:cubicBezTo>
                    <a:cubicBezTo>
                      <a:pt x="2590" y="1436"/>
                      <a:pt x="2341" y="685"/>
                      <a:pt x="1849" y="286"/>
                    </a:cubicBezTo>
                    <a:cubicBezTo>
                      <a:pt x="1635" y="113"/>
                      <a:pt x="1367" y="1"/>
                      <a:pt x="1094" y="1"/>
                    </a:cubicBezTo>
                    <a:close/>
                  </a:path>
                </a:pathLst>
              </a:custGeom>
              <a:solidFill>
                <a:srgbClr val="000000">
                  <a:alpha val="139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992750" y="2541150"/>
                <a:ext cx="45200" cy="41800"/>
              </a:xfrm>
              <a:custGeom>
                <a:avLst/>
                <a:gdLst/>
                <a:ahLst/>
                <a:cxnLst/>
                <a:rect l="l" t="t" r="r" b="b"/>
                <a:pathLst>
                  <a:path w="1808" h="1672" extrusionOk="0">
                    <a:moveTo>
                      <a:pt x="728" y="0"/>
                    </a:moveTo>
                    <a:cubicBezTo>
                      <a:pt x="530" y="0"/>
                      <a:pt x="347" y="91"/>
                      <a:pt x="200" y="264"/>
                    </a:cubicBezTo>
                    <a:cubicBezTo>
                      <a:pt x="61" y="426"/>
                      <a:pt x="36" y="658"/>
                      <a:pt x="20" y="922"/>
                    </a:cubicBezTo>
                    <a:cubicBezTo>
                      <a:pt x="4" y="1153"/>
                      <a:pt x="1" y="1388"/>
                      <a:pt x="138" y="1530"/>
                    </a:cubicBezTo>
                    <a:cubicBezTo>
                      <a:pt x="267" y="1660"/>
                      <a:pt x="485" y="1672"/>
                      <a:pt x="698" y="1672"/>
                    </a:cubicBezTo>
                    <a:lnTo>
                      <a:pt x="708" y="1672"/>
                    </a:lnTo>
                    <a:lnTo>
                      <a:pt x="708" y="1671"/>
                    </a:lnTo>
                    <a:cubicBezTo>
                      <a:pt x="1006" y="1670"/>
                      <a:pt x="1339" y="1650"/>
                      <a:pt x="1503" y="1435"/>
                    </a:cubicBezTo>
                    <a:cubicBezTo>
                      <a:pt x="1808" y="1038"/>
                      <a:pt x="1617" y="498"/>
                      <a:pt x="1256" y="205"/>
                    </a:cubicBezTo>
                    <a:cubicBezTo>
                      <a:pt x="1093" y="73"/>
                      <a:pt x="905" y="0"/>
                      <a:pt x="7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983450" y="2532300"/>
                <a:ext cx="64750" cy="59425"/>
              </a:xfrm>
              <a:custGeom>
                <a:avLst/>
                <a:gdLst/>
                <a:ahLst/>
                <a:cxnLst/>
                <a:rect l="l" t="t" r="r" b="b"/>
                <a:pathLst>
                  <a:path w="2590" h="2377" extrusionOk="0">
                    <a:moveTo>
                      <a:pt x="1100" y="499"/>
                    </a:moveTo>
                    <a:cubicBezTo>
                      <a:pt x="1299" y="499"/>
                      <a:pt x="1468" y="618"/>
                      <a:pt x="1538" y="672"/>
                    </a:cubicBezTo>
                    <a:cubicBezTo>
                      <a:pt x="1844" y="922"/>
                      <a:pt x="2011" y="1374"/>
                      <a:pt x="1760" y="1700"/>
                    </a:cubicBezTo>
                    <a:cubicBezTo>
                      <a:pt x="1640" y="1854"/>
                      <a:pt x="1363" y="1876"/>
                      <a:pt x="1080" y="1878"/>
                    </a:cubicBezTo>
                    <a:cubicBezTo>
                      <a:pt x="906" y="1873"/>
                      <a:pt x="704" y="1871"/>
                      <a:pt x="615" y="1780"/>
                    </a:cubicBezTo>
                    <a:cubicBezTo>
                      <a:pt x="519" y="1683"/>
                      <a:pt x="524" y="1473"/>
                      <a:pt x="538" y="1285"/>
                    </a:cubicBezTo>
                    <a:cubicBezTo>
                      <a:pt x="554" y="1048"/>
                      <a:pt x="576" y="840"/>
                      <a:pt x="685" y="713"/>
                    </a:cubicBezTo>
                    <a:cubicBezTo>
                      <a:pt x="822" y="553"/>
                      <a:pt x="968" y="499"/>
                      <a:pt x="1100" y="499"/>
                    </a:cubicBezTo>
                    <a:close/>
                    <a:moveTo>
                      <a:pt x="1094" y="1"/>
                    </a:moveTo>
                    <a:cubicBezTo>
                      <a:pt x="820" y="1"/>
                      <a:pt x="541" y="114"/>
                      <a:pt x="305" y="391"/>
                    </a:cubicBezTo>
                    <a:cubicBezTo>
                      <a:pt x="80" y="654"/>
                      <a:pt x="58" y="1000"/>
                      <a:pt x="40" y="1252"/>
                    </a:cubicBezTo>
                    <a:cubicBezTo>
                      <a:pt x="26" y="1466"/>
                      <a:pt x="0" y="1864"/>
                      <a:pt x="259" y="2129"/>
                    </a:cubicBezTo>
                    <a:cubicBezTo>
                      <a:pt x="491" y="2364"/>
                      <a:pt x="827" y="2376"/>
                      <a:pt x="1047" y="2376"/>
                    </a:cubicBezTo>
                    <a:cubicBezTo>
                      <a:pt x="1058" y="2376"/>
                      <a:pt x="1070" y="2376"/>
                      <a:pt x="1081" y="2377"/>
                    </a:cubicBezTo>
                    <a:cubicBezTo>
                      <a:pt x="1357" y="2376"/>
                      <a:pt x="1870" y="2375"/>
                      <a:pt x="2153" y="2004"/>
                    </a:cubicBezTo>
                    <a:cubicBezTo>
                      <a:pt x="2590" y="1438"/>
                      <a:pt x="2341" y="686"/>
                      <a:pt x="1849" y="287"/>
                    </a:cubicBezTo>
                    <a:cubicBezTo>
                      <a:pt x="1635" y="113"/>
                      <a:pt x="1367" y="1"/>
                      <a:pt x="10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p:nvPr/>
          </p:nvSpPr>
          <p:spPr>
            <a:xfrm>
              <a:off x="4423250" y="610025"/>
              <a:ext cx="297475" cy="267450"/>
            </a:xfrm>
            <a:custGeom>
              <a:avLst/>
              <a:gdLst/>
              <a:ahLst/>
              <a:cxnLst/>
              <a:rect l="l" t="t" r="r" b="b"/>
              <a:pathLst>
                <a:path w="11899" h="10698" extrusionOk="0">
                  <a:moveTo>
                    <a:pt x="5137" y="823"/>
                  </a:moveTo>
                  <a:cubicBezTo>
                    <a:pt x="5464" y="1124"/>
                    <a:pt x="5953" y="1585"/>
                    <a:pt x="6523" y="2155"/>
                  </a:cubicBezTo>
                  <a:lnTo>
                    <a:pt x="5165" y="2718"/>
                  </a:lnTo>
                  <a:lnTo>
                    <a:pt x="5137" y="823"/>
                  </a:lnTo>
                  <a:close/>
                  <a:moveTo>
                    <a:pt x="10507" y="1040"/>
                  </a:moveTo>
                  <a:lnTo>
                    <a:pt x="10507" y="1040"/>
                  </a:lnTo>
                  <a:cubicBezTo>
                    <a:pt x="10185" y="1673"/>
                    <a:pt x="9625" y="2753"/>
                    <a:pt x="8944" y="3982"/>
                  </a:cubicBezTo>
                  <a:cubicBezTo>
                    <a:pt x="8422" y="3391"/>
                    <a:pt x="7894" y="2830"/>
                    <a:pt x="7402" y="2327"/>
                  </a:cubicBezTo>
                  <a:lnTo>
                    <a:pt x="10507" y="1040"/>
                  </a:lnTo>
                  <a:close/>
                  <a:moveTo>
                    <a:pt x="4679" y="3458"/>
                  </a:moveTo>
                  <a:lnTo>
                    <a:pt x="4713" y="5990"/>
                  </a:lnTo>
                  <a:lnTo>
                    <a:pt x="1021" y="4975"/>
                  </a:lnTo>
                  <a:lnTo>
                    <a:pt x="4679" y="3458"/>
                  </a:lnTo>
                  <a:close/>
                  <a:moveTo>
                    <a:pt x="6903" y="2536"/>
                  </a:moveTo>
                  <a:cubicBezTo>
                    <a:pt x="7465" y="3107"/>
                    <a:pt x="8082" y="3761"/>
                    <a:pt x="8685" y="4448"/>
                  </a:cubicBezTo>
                  <a:cubicBezTo>
                    <a:pt x="8270" y="5186"/>
                    <a:pt x="7820" y="5963"/>
                    <a:pt x="7356" y="6718"/>
                  </a:cubicBezTo>
                  <a:lnTo>
                    <a:pt x="5213" y="6128"/>
                  </a:lnTo>
                  <a:lnTo>
                    <a:pt x="5173" y="3253"/>
                  </a:lnTo>
                  <a:lnTo>
                    <a:pt x="6903" y="2536"/>
                  </a:lnTo>
                  <a:close/>
                  <a:moveTo>
                    <a:pt x="9033" y="4851"/>
                  </a:moveTo>
                  <a:cubicBezTo>
                    <a:pt x="9846" y="5809"/>
                    <a:pt x="10608" y="6818"/>
                    <a:pt x="11142" y="7759"/>
                  </a:cubicBezTo>
                  <a:lnTo>
                    <a:pt x="7859" y="6855"/>
                  </a:lnTo>
                  <a:cubicBezTo>
                    <a:pt x="8267" y="6186"/>
                    <a:pt x="8664" y="5506"/>
                    <a:pt x="9033" y="4851"/>
                  </a:cubicBezTo>
                  <a:close/>
                  <a:moveTo>
                    <a:pt x="5220" y="6646"/>
                  </a:moveTo>
                  <a:lnTo>
                    <a:pt x="7082" y="7159"/>
                  </a:lnTo>
                  <a:cubicBezTo>
                    <a:pt x="6473" y="8130"/>
                    <a:pt x="5851" y="9047"/>
                    <a:pt x="5265" y="9779"/>
                  </a:cubicBezTo>
                  <a:lnTo>
                    <a:pt x="5220" y="6646"/>
                  </a:lnTo>
                  <a:close/>
                  <a:moveTo>
                    <a:pt x="4880" y="0"/>
                  </a:moveTo>
                  <a:cubicBezTo>
                    <a:pt x="4845" y="0"/>
                    <a:pt x="4809" y="8"/>
                    <a:pt x="4776" y="23"/>
                  </a:cubicBezTo>
                  <a:cubicBezTo>
                    <a:pt x="4687" y="64"/>
                    <a:pt x="4629" y="154"/>
                    <a:pt x="4631" y="253"/>
                  </a:cubicBezTo>
                  <a:lnTo>
                    <a:pt x="4669" y="2920"/>
                  </a:lnTo>
                  <a:lnTo>
                    <a:pt x="159" y="4791"/>
                  </a:lnTo>
                  <a:cubicBezTo>
                    <a:pt x="62" y="4832"/>
                    <a:pt x="0" y="4930"/>
                    <a:pt x="6" y="5036"/>
                  </a:cubicBezTo>
                  <a:cubicBezTo>
                    <a:pt x="13" y="5142"/>
                    <a:pt x="86" y="5233"/>
                    <a:pt x="189" y="5262"/>
                  </a:cubicBezTo>
                  <a:lnTo>
                    <a:pt x="4720" y="6508"/>
                  </a:lnTo>
                  <a:lnTo>
                    <a:pt x="4776" y="10451"/>
                  </a:lnTo>
                  <a:cubicBezTo>
                    <a:pt x="4778" y="10555"/>
                    <a:pt x="4843" y="10646"/>
                    <a:pt x="4938" y="10681"/>
                  </a:cubicBezTo>
                  <a:cubicBezTo>
                    <a:pt x="4966" y="10692"/>
                    <a:pt x="4996" y="10697"/>
                    <a:pt x="5025" y="10697"/>
                  </a:cubicBezTo>
                  <a:cubicBezTo>
                    <a:pt x="5095" y="10697"/>
                    <a:pt x="5163" y="10669"/>
                    <a:pt x="5210" y="10613"/>
                  </a:cubicBezTo>
                  <a:cubicBezTo>
                    <a:pt x="5964" y="9769"/>
                    <a:pt x="6791" y="8570"/>
                    <a:pt x="7587" y="7295"/>
                  </a:cubicBezTo>
                  <a:lnTo>
                    <a:pt x="11567" y="8389"/>
                  </a:lnTo>
                  <a:cubicBezTo>
                    <a:pt x="11589" y="8395"/>
                    <a:pt x="11611" y="8397"/>
                    <a:pt x="11633" y="8397"/>
                  </a:cubicBezTo>
                  <a:cubicBezTo>
                    <a:pt x="11706" y="8397"/>
                    <a:pt x="11776" y="8366"/>
                    <a:pt x="11824" y="8308"/>
                  </a:cubicBezTo>
                  <a:cubicBezTo>
                    <a:pt x="11886" y="8232"/>
                    <a:pt x="11899" y="8127"/>
                    <a:pt x="11856" y="8039"/>
                  </a:cubicBezTo>
                  <a:cubicBezTo>
                    <a:pt x="11282" y="6870"/>
                    <a:pt x="10319" y="5579"/>
                    <a:pt x="9295" y="4384"/>
                  </a:cubicBezTo>
                  <a:cubicBezTo>
                    <a:pt x="10387" y="2420"/>
                    <a:pt x="11187" y="799"/>
                    <a:pt x="11255" y="662"/>
                  </a:cubicBezTo>
                  <a:cubicBezTo>
                    <a:pt x="11301" y="569"/>
                    <a:pt x="11284" y="458"/>
                    <a:pt x="11213" y="381"/>
                  </a:cubicBezTo>
                  <a:cubicBezTo>
                    <a:pt x="11164" y="330"/>
                    <a:pt x="11098" y="303"/>
                    <a:pt x="11030" y="303"/>
                  </a:cubicBezTo>
                  <a:cubicBezTo>
                    <a:pt x="10998" y="303"/>
                    <a:pt x="10966" y="309"/>
                    <a:pt x="10936" y="322"/>
                  </a:cubicBezTo>
                  <a:lnTo>
                    <a:pt x="7025" y="1943"/>
                  </a:lnTo>
                  <a:cubicBezTo>
                    <a:pt x="5954" y="871"/>
                    <a:pt x="5129" y="135"/>
                    <a:pt x="5045" y="62"/>
                  </a:cubicBezTo>
                  <a:cubicBezTo>
                    <a:pt x="4999" y="21"/>
                    <a:pt x="4940" y="0"/>
                    <a:pt x="4880" y="0"/>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901338" y="778475"/>
              <a:ext cx="79825" cy="128100"/>
            </a:xfrm>
            <a:custGeom>
              <a:avLst/>
              <a:gdLst/>
              <a:ahLst/>
              <a:cxnLst/>
              <a:rect l="l" t="t" r="r" b="b"/>
              <a:pathLst>
                <a:path w="3193" h="5124" extrusionOk="0">
                  <a:moveTo>
                    <a:pt x="701" y="1"/>
                  </a:moveTo>
                  <a:cubicBezTo>
                    <a:pt x="642" y="1"/>
                    <a:pt x="582" y="3"/>
                    <a:pt x="522" y="7"/>
                  </a:cubicBezTo>
                  <a:cubicBezTo>
                    <a:pt x="432" y="12"/>
                    <a:pt x="362" y="91"/>
                    <a:pt x="367" y="181"/>
                  </a:cubicBezTo>
                  <a:cubicBezTo>
                    <a:pt x="372" y="268"/>
                    <a:pt x="442" y="337"/>
                    <a:pt x="531" y="337"/>
                  </a:cubicBezTo>
                  <a:cubicBezTo>
                    <a:pt x="535" y="337"/>
                    <a:pt x="539" y="336"/>
                    <a:pt x="543" y="336"/>
                  </a:cubicBezTo>
                  <a:cubicBezTo>
                    <a:pt x="598" y="333"/>
                    <a:pt x="653" y="331"/>
                    <a:pt x="708" y="331"/>
                  </a:cubicBezTo>
                  <a:cubicBezTo>
                    <a:pt x="1327" y="331"/>
                    <a:pt x="1941" y="556"/>
                    <a:pt x="2416" y="955"/>
                  </a:cubicBezTo>
                  <a:cubicBezTo>
                    <a:pt x="2664" y="1165"/>
                    <a:pt x="2800" y="1376"/>
                    <a:pt x="2819" y="1583"/>
                  </a:cubicBezTo>
                  <a:cubicBezTo>
                    <a:pt x="2849" y="1922"/>
                    <a:pt x="2556" y="2220"/>
                    <a:pt x="2253" y="2338"/>
                  </a:cubicBezTo>
                  <a:cubicBezTo>
                    <a:pt x="2027" y="2428"/>
                    <a:pt x="1774" y="2451"/>
                    <a:pt x="1525" y="2451"/>
                  </a:cubicBezTo>
                  <a:cubicBezTo>
                    <a:pt x="1384" y="2451"/>
                    <a:pt x="1245" y="2444"/>
                    <a:pt x="1112" y="2437"/>
                  </a:cubicBezTo>
                  <a:cubicBezTo>
                    <a:pt x="1109" y="2437"/>
                    <a:pt x="1105" y="2436"/>
                    <a:pt x="1102" y="2436"/>
                  </a:cubicBezTo>
                  <a:cubicBezTo>
                    <a:pt x="1013" y="2436"/>
                    <a:pt x="944" y="2503"/>
                    <a:pt x="937" y="2590"/>
                  </a:cubicBezTo>
                  <a:cubicBezTo>
                    <a:pt x="931" y="2679"/>
                    <a:pt x="998" y="2757"/>
                    <a:pt x="1087" y="2766"/>
                  </a:cubicBezTo>
                  <a:cubicBezTo>
                    <a:pt x="1377" y="2794"/>
                    <a:pt x="1675" y="2823"/>
                    <a:pt x="1942" y="2924"/>
                  </a:cubicBezTo>
                  <a:cubicBezTo>
                    <a:pt x="2218" y="3029"/>
                    <a:pt x="2429" y="3211"/>
                    <a:pt x="2519" y="3424"/>
                  </a:cubicBezTo>
                  <a:cubicBezTo>
                    <a:pt x="2713" y="3878"/>
                    <a:pt x="2339" y="4441"/>
                    <a:pt x="1874" y="4640"/>
                  </a:cubicBezTo>
                  <a:cubicBezTo>
                    <a:pt x="1605" y="4756"/>
                    <a:pt x="1311" y="4793"/>
                    <a:pt x="1015" y="4793"/>
                  </a:cubicBezTo>
                  <a:cubicBezTo>
                    <a:pt x="737" y="4793"/>
                    <a:pt x="457" y="4760"/>
                    <a:pt x="194" y="4729"/>
                  </a:cubicBezTo>
                  <a:cubicBezTo>
                    <a:pt x="188" y="4728"/>
                    <a:pt x="182" y="4728"/>
                    <a:pt x="175" y="4728"/>
                  </a:cubicBezTo>
                  <a:cubicBezTo>
                    <a:pt x="94" y="4728"/>
                    <a:pt x="21" y="4791"/>
                    <a:pt x="11" y="4874"/>
                  </a:cubicBezTo>
                  <a:cubicBezTo>
                    <a:pt x="0" y="4964"/>
                    <a:pt x="66" y="5047"/>
                    <a:pt x="156" y="5057"/>
                  </a:cubicBezTo>
                  <a:cubicBezTo>
                    <a:pt x="419" y="5089"/>
                    <a:pt x="712" y="5123"/>
                    <a:pt x="1014" y="5123"/>
                  </a:cubicBezTo>
                  <a:cubicBezTo>
                    <a:pt x="1345" y="5123"/>
                    <a:pt x="1688" y="5082"/>
                    <a:pt x="2003" y="4944"/>
                  </a:cubicBezTo>
                  <a:cubicBezTo>
                    <a:pt x="2611" y="4683"/>
                    <a:pt x="3097" y="3942"/>
                    <a:pt x="2821" y="3294"/>
                  </a:cubicBezTo>
                  <a:cubicBezTo>
                    <a:pt x="2716" y="3045"/>
                    <a:pt x="2510" y="2838"/>
                    <a:pt x="2234" y="2693"/>
                  </a:cubicBezTo>
                  <a:cubicBezTo>
                    <a:pt x="2281" y="2681"/>
                    <a:pt x="2327" y="2665"/>
                    <a:pt x="2373" y="2646"/>
                  </a:cubicBezTo>
                  <a:cubicBezTo>
                    <a:pt x="2777" y="2487"/>
                    <a:pt x="3193" y="2077"/>
                    <a:pt x="3148" y="1553"/>
                  </a:cubicBezTo>
                  <a:cubicBezTo>
                    <a:pt x="3121" y="1257"/>
                    <a:pt x="2947" y="970"/>
                    <a:pt x="2627" y="703"/>
                  </a:cubicBezTo>
                  <a:cubicBezTo>
                    <a:pt x="2092" y="251"/>
                    <a:pt x="1400" y="1"/>
                    <a:pt x="7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 name="Google Shape;36;p2"/>
            <p:cNvGrpSpPr/>
            <p:nvPr/>
          </p:nvGrpSpPr>
          <p:grpSpPr>
            <a:xfrm>
              <a:off x="8235188" y="4526838"/>
              <a:ext cx="81600" cy="153300"/>
              <a:chOff x="2919650" y="2694575"/>
              <a:chExt cx="81600" cy="153300"/>
            </a:xfrm>
          </p:grpSpPr>
          <p:sp>
            <p:nvSpPr>
              <p:cNvPr id="37" name="Google Shape;37;p2"/>
              <p:cNvSpPr/>
              <p:nvPr/>
            </p:nvSpPr>
            <p:spPr>
              <a:xfrm>
                <a:off x="2919650" y="2694575"/>
                <a:ext cx="81600" cy="98325"/>
              </a:xfrm>
              <a:custGeom>
                <a:avLst/>
                <a:gdLst/>
                <a:ahLst/>
                <a:cxnLst/>
                <a:rect l="l" t="t" r="r" b="b"/>
                <a:pathLst>
                  <a:path w="3264" h="3933" extrusionOk="0">
                    <a:moveTo>
                      <a:pt x="1790" y="1"/>
                    </a:moveTo>
                    <a:cubicBezTo>
                      <a:pt x="1727" y="1"/>
                      <a:pt x="1667" y="37"/>
                      <a:pt x="1639" y="98"/>
                    </a:cubicBezTo>
                    <a:cubicBezTo>
                      <a:pt x="1306" y="840"/>
                      <a:pt x="478" y="2299"/>
                      <a:pt x="36" y="2972"/>
                    </a:cubicBezTo>
                    <a:cubicBezTo>
                      <a:pt x="5" y="3018"/>
                      <a:pt x="0" y="3075"/>
                      <a:pt x="20" y="3125"/>
                    </a:cubicBezTo>
                    <a:cubicBezTo>
                      <a:pt x="39" y="3174"/>
                      <a:pt x="83" y="3211"/>
                      <a:pt x="135" y="3224"/>
                    </a:cubicBezTo>
                    <a:lnTo>
                      <a:pt x="3044" y="3928"/>
                    </a:lnTo>
                    <a:cubicBezTo>
                      <a:pt x="3056" y="3932"/>
                      <a:pt x="3070" y="3933"/>
                      <a:pt x="3082" y="3933"/>
                    </a:cubicBezTo>
                    <a:cubicBezTo>
                      <a:pt x="3157" y="3933"/>
                      <a:pt x="3225" y="3882"/>
                      <a:pt x="3240" y="3807"/>
                    </a:cubicBezTo>
                    <a:cubicBezTo>
                      <a:pt x="3263" y="3718"/>
                      <a:pt x="3208" y="3628"/>
                      <a:pt x="3119" y="3607"/>
                    </a:cubicBezTo>
                    <a:lnTo>
                      <a:pt x="438" y="2959"/>
                    </a:lnTo>
                    <a:cubicBezTo>
                      <a:pt x="904" y="2218"/>
                      <a:pt x="1621" y="944"/>
                      <a:pt x="1940" y="234"/>
                    </a:cubicBezTo>
                    <a:cubicBezTo>
                      <a:pt x="1978" y="150"/>
                      <a:pt x="1942" y="54"/>
                      <a:pt x="1858" y="15"/>
                    </a:cubicBezTo>
                    <a:cubicBezTo>
                      <a:pt x="1836" y="6"/>
                      <a:pt x="1813" y="1"/>
                      <a:pt x="17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2958700" y="2739075"/>
                <a:ext cx="37825" cy="108800"/>
              </a:xfrm>
              <a:custGeom>
                <a:avLst/>
                <a:gdLst/>
                <a:ahLst/>
                <a:cxnLst/>
                <a:rect l="l" t="t" r="r" b="b"/>
                <a:pathLst>
                  <a:path w="1513" h="4352" extrusionOk="0">
                    <a:moveTo>
                      <a:pt x="1329" y="1"/>
                    </a:moveTo>
                    <a:cubicBezTo>
                      <a:pt x="1258" y="1"/>
                      <a:pt x="1191" y="49"/>
                      <a:pt x="1170" y="121"/>
                    </a:cubicBezTo>
                    <a:lnTo>
                      <a:pt x="25" y="4141"/>
                    </a:lnTo>
                    <a:cubicBezTo>
                      <a:pt x="1" y="4229"/>
                      <a:pt x="51" y="4320"/>
                      <a:pt x="139" y="4346"/>
                    </a:cubicBezTo>
                    <a:cubicBezTo>
                      <a:pt x="155" y="4351"/>
                      <a:pt x="170" y="4352"/>
                      <a:pt x="185" y="4352"/>
                    </a:cubicBezTo>
                    <a:cubicBezTo>
                      <a:pt x="257" y="4352"/>
                      <a:pt x="323" y="4305"/>
                      <a:pt x="343" y="4231"/>
                    </a:cubicBezTo>
                    <a:lnTo>
                      <a:pt x="1488" y="211"/>
                    </a:lnTo>
                    <a:cubicBezTo>
                      <a:pt x="1513" y="124"/>
                      <a:pt x="1462" y="32"/>
                      <a:pt x="1374" y="7"/>
                    </a:cubicBezTo>
                    <a:cubicBezTo>
                      <a:pt x="1359" y="3"/>
                      <a:pt x="1344" y="1"/>
                      <a:pt x="13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oogle Shape;39;p2"/>
            <p:cNvGrpSpPr/>
            <p:nvPr/>
          </p:nvGrpSpPr>
          <p:grpSpPr>
            <a:xfrm>
              <a:off x="958275" y="3512538"/>
              <a:ext cx="98300" cy="106575"/>
              <a:chOff x="5007475" y="2174550"/>
              <a:chExt cx="98300" cy="106575"/>
            </a:xfrm>
          </p:grpSpPr>
          <p:sp>
            <p:nvSpPr>
              <p:cNvPr id="40" name="Google Shape;40;p2"/>
              <p:cNvSpPr/>
              <p:nvPr/>
            </p:nvSpPr>
            <p:spPr>
              <a:xfrm>
                <a:off x="5031450" y="2190525"/>
                <a:ext cx="44425" cy="71775"/>
              </a:xfrm>
              <a:custGeom>
                <a:avLst/>
                <a:gdLst/>
                <a:ahLst/>
                <a:cxnLst/>
                <a:rect l="l" t="t" r="r" b="b"/>
                <a:pathLst>
                  <a:path w="1777" h="2871" extrusionOk="0">
                    <a:moveTo>
                      <a:pt x="189" y="1"/>
                    </a:moveTo>
                    <a:cubicBezTo>
                      <a:pt x="154" y="1"/>
                      <a:pt x="118" y="12"/>
                      <a:pt x="88" y="34"/>
                    </a:cubicBezTo>
                    <a:cubicBezTo>
                      <a:pt x="14" y="90"/>
                      <a:pt x="1" y="194"/>
                      <a:pt x="56" y="267"/>
                    </a:cubicBezTo>
                    <a:cubicBezTo>
                      <a:pt x="636" y="1029"/>
                      <a:pt x="1100" y="1869"/>
                      <a:pt x="1435" y="2764"/>
                    </a:cubicBezTo>
                    <a:cubicBezTo>
                      <a:pt x="1460" y="2830"/>
                      <a:pt x="1524" y="2871"/>
                      <a:pt x="1591" y="2871"/>
                    </a:cubicBezTo>
                    <a:cubicBezTo>
                      <a:pt x="1610" y="2871"/>
                      <a:pt x="1630" y="2869"/>
                      <a:pt x="1648" y="2860"/>
                    </a:cubicBezTo>
                    <a:cubicBezTo>
                      <a:pt x="1733" y="2828"/>
                      <a:pt x="1777" y="2733"/>
                      <a:pt x="1746" y="2648"/>
                    </a:cubicBezTo>
                    <a:cubicBezTo>
                      <a:pt x="1398" y="1723"/>
                      <a:pt x="919" y="854"/>
                      <a:pt x="319" y="66"/>
                    </a:cubicBezTo>
                    <a:cubicBezTo>
                      <a:pt x="287" y="23"/>
                      <a:pt x="238" y="1"/>
                      <a:pt x="1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5025175" y="2196175"/>
                <a:ext cx="61675" cy="60900"/>
              </a:xfrm>
              <a:custGeom>
                <a:avLst/>
                <a:gdLst/>
                <a:ahLst/>
                <a:cxnLst/>
                <a:rect l="l" t="t" r="r" b="b"/>
                <a:pathLst>
                  <a:path w="2467" h="2436" extrusionOk="0">
                    <a:moveTo>
                      <a:pt x="2286" y="0"/>
                    </a:moveTo>
                    <a:cubicBezTo>
                      <a:pt x="2243" y="0"/>
                      <a:pt x="2201" y="16"/>
                      <a:pt x="2169" y="48"/>
                    </a:cubicBezTo>
                    <a:lnTo>
                      <a:pt x="66" y="2153"/>
                    </a:lnTo>
                    <a:cubicBezTo>
                      <a:pt x="1" y="2219"/>
                      <a:pt x="1" y="2323"/>
                      <a:pt x="66" y="2387"/>
                    </a:cubicBezTo>
                    <a:cubicBezTo>
                      <a:pt x="97" y="2420"/>
                      <a:pt x="140" y="2435"/>
                      <a:pt x="182" y="2435"/>
                    </a:cubicBezTo>
                    <a:cubicBezTo>
                      <a:pt x="225" y="2435"/>
                      <a:pt x="266" y="2420"/>
                      <a:pt x="299" y="2387"/>
                    </a:cubicBezTo>
                    <a:lnTo>
                      <a:pt x="2403" y="283"/>
                    </a:lnTo>
                    <a:cubicBezTo>
                      <a:pt x="2466" y="217"/>
                      <a:pt x="2466" y="112"/>
                      <a:pt x="2403" y="48"/>
                    </a:cubicBezTo>
                    <a:cubicBezTo>
                      <a:pt x="2370" y="16"/>
                      <a:pt x="2328" y="0"/>
                      <a:pt x="22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007475" y="2214325"/>
                <a:ext cx="98300" cy="27000"/>
              </a:xfrm>
              <a:custGeom>
                <a:avLst/>
                <a:gdLst/>
                <a:ahLst/>
                <a:cxnLst/>
                <a:rect l="l" t="t" r="r" b="b"/>
                <a:pathLst>
                  <a:path w="3932" h="1080" extrusionOk="0">
                    <a:moveTo>
                      <a:pt x="175" y="0"/>
                    </a:moveTo>
                    <a:cubicBezTo>
                      <a:pt x="94" y="0"/>
                      <a:pt x="22" y="62"/>
                      <a:pt x="12" y="145"/>
                    </a:cubicBezTo>
                    <a:cubicBezTo>
                      <a:pt x="0" y="237"/>
                      <a:pt x="65" y="320"/>
                      <a:pt x="156" y="330"/>
                    </a:cubicBezTo>
                    <a:cubicBezTo>
                      <a:pt x="1351" y="477"/>
                      <a:pt x="2543" y="726"/>
                      <a:pt x="3699" y="1073"/>
                    </a:cubicBezTo>
                    <a:cubicBezTo>
                      <a:pt x="3714" y="1076"/>
                      <a:pt x="3730" y="1079"/>
                      <a:pt x="3746" y="1079"/>
                    </a:cubicBezTo>
                    <a:cubicBezTo>
                      <a:pt x="3816" y="1079"/>
                      <a:pt x="3882" y="1033"/>
                      <a:pt x="3905" y="961"/>
                    </a:cubicBezTo>
                    <a:cubicBezTo>
                      <a:pt x="3931" y="875"/>
                      <a:pt x="3882" y="782"/>
                      <a:pt x="3794" y="756"/>
                    </a:cubicBezTo>
                    <a:cubicBezTo>
                      <a:pt x="2622" y="404"/>
                      <a:pt x="1410" y="150"/>
                      <a:pt x="196" y="1"/>
                    </a:cubicBezTo>
                    <a:cubicBezTo>
                      <a:pt x="189" y="0"/>
                      <a:pt x="182" y="0"/>
                      <a:pt x="1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5038725" y="2174550"/>
                <a:ext cx="34700" cy="106575"/>
              </a:xfrm>
              <a:custGeom>
                <a:avLst/>
                <a:gdLst/>
                <a:ahLst/>
                <a:cxnLst/>
                <a:rect l="l" t="t" r="r" b="b"/>
                <a:pathLst>
                  <a:path w="1388" h="4263" extrusionOk="0">
                    <a:moveTo>
                      <a:pt x="1203" y="1"/>
                    </a:moveTo>
                    <a:cubicBezTo>
                      <a:pt x="1130" y="1"/>
                      <a:pt x="1064" y="51"/>
                      <a:pt x="1044" y="124"/>
                    </a:cubicBezTo>
                    <a:lnTo>
                      <a:pt x="23" y="4056"/>
                    </a:lnTo>
                    <a:cubicBezTo>
                      <a:pt x="1" y="4143"/>
                      <a:pt x="54" y="4234"/>
                      <a:pt x="142" y="4257"/>
                    </a:cubicBezTo>
                    <a:cubicBezTo>
                      <a:pt x="157" y="4261"/>
                      <a:pt x="170" y="4262"/>
                      <a:pt x="184" y="4262"/>
                    </a:cubicBezTo>
                    <a:cubicBezTo>
                      <a:pt x="258" y="4262"/>
                      <a:pt x="325" y="4213"/>
                      <a:pt x="343" y="4140"/>
                    </a:cubicBezTo>
                    <a:lnTo>
                      <a:pt x="1366" y="208"/>
                    </a:lnTo>
                    <a:cubicBezTo>
                      <a:pt x="1388" y="121"/>
                      <a:pt x="1334" y="30"/>
                      <a:pt x="1246" y="7"/>
                    </a:cubicBezTo>
                    <a:cubicBezTo>
                      <a:pt x="1232" y="3"/>
                      <a:pt x="1217" y="1"/>
                      <a:pt x="12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1"/>
        </a:solidFill>
        <a:effectLst/>
      </p:bgPr>
    </p:bg>
    <p:spTree>
      <p:nvGrpSpPr>
        <p:cNvPr id="1" name="Shape 60"/>
        <p:cNvGrpSpPr/>
        <p:nvPr/>
      </p:nvGrpSpPr>
      <p:grpSpPr>
        <a:xfrm>
          <a:off x="0" y="0"/>
          <a:ext cx="0" cy="0"/>
          <a:chOff x="0" y="0"/>
          <a:chExt cx="0" cy="0"/>
        </a:xfrm>
      </p:grpSpPr>
      <p:grpSp>
        <p:nvGrpSpPr>
          <p:cNvPr id="61" name="Google Shape;61;p4"/>
          <p:cNvGrpSpPr/>
          <p:nvPr/>
        </p:nvGrpSpPr>
        <p:grpSpPr>
          <a:xfrm>
            <a:off x="209375" y="211300"/>
            <a:ext cx="8725075" cy="4723350"/>
            <a:chOff x="209375" y="211300"/>
            <a:chExt cx="8725075" cy="4723350"/>
          </a:xfrm>
        </p:grpSpPr>
        <p:grpSp>
          <p:nvGrpSpPr>
            <p:cNvPr id="62" name="Google Shape;62;p4"/>
            <p:cNvGrpSpPr/>
            <p:nvPr/>
          </p:nvGrpSpPr>
          <p:grpSpPr>
            <a:xfrm>
              <a:off x="209375" y="211300"/>
              <a:ext cx="8725075" cy="4720800"/>
              <a:chOff x="209375" y="211300"/>
              <a:chExt cx="8725075" cy="4720800"/>
            </a:xfrm>
          </p:grpSpPr>
          <p:sp>
            <p:nvSpPr>
              <p:cNvPr id="63" name="Google Shape;63;p4"/>
              <p:cNvSpPr/>
              <p:nvPr/>
            </p:nvSpPr>
            <p:spPr>
              <a:xfrm>
                <a:off x="209550" y="211300"/>
                <a:ext cx="8724900" cy="4720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4"/>
              <p:cNvSpPr/>
              <p:nvPr/>
            </p:nvSpPr>
            <p:spPr>
              <a:xfrm>
                <a:off x="209375" y="211350"/>
                <a:ext cx="8725035" cy="4720703"/>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65" name="Google Shape;65;p4"/>
            <p:cNvCxnSpPr/>
            <p:nvPr/>
          </p:nvCxnSpPr>
          <p:spPr>
            <a:xfrm>
              <a:off x="607100" y="213850"/>
              <a:ext cx="0" cy="4720800"/>
            </a:xfrm>
            <a:prstGeom prst="straightConnector1">
              <a:avLst/>
            </a:prstGeom>
            <a:noFill/>
            <a:ln w="19050" cap="flat" cmpd="sng">
              <a:solidFill>
                <a:schemeClr val="accent2"/>
              </a:solidFill>
              <a:prstDash val="solid"/>
              <a:round/>
              <a:headEnd type="none" w="med" len="med"/>
              <a:tailEnd type="none" w="med" len="med"/>
            </a:ln>
          </p:spPr>
        </p:cxnSp>
        <p:cxnSp>
          <p:nvCxnSpPr>
            <p:cNvPr id="66" name="Google Shape;66;p4"/>
            <p:cNvCxnSpPr/>
            <p:nvPr/>
          </p:nvCxnSpPr>
          <p:spPr>
            <a:xfrm>
              <a:off x="552800" y="213850"/>
              <a:ext cx="0" cy="4720800"/>
            </a:xfrm>
            <a:prstGeom prst="straightConnector1">
              <a:avLst/>
            </a:prstGeom>
            <a:noFill/>
            <a:ln w="19050" cap="flat" cmpd="sng">
              <a:solidFill>
                <a:schemeClr val="accent2"/>
              </a:solidFill>
              <a:prstDash val="solid"/>
              <a:round/>
              <a:headEnd type="none" w="med" len="med"/>
              <a:tailEnd type="none" w="med" len="med"/>
            </a:ln>
          </p:spPr>
        </p:cxnSp>
        <p:sp>
          <p:nvSpPr>
            <p:cNvPr id="67" name="Google Shape;67;p4"/>
            <p:cNvSpPr/>
            <p:nvPr/>
          </p:nvSpPr>
          <p:spPr>
            <a:xfrm>
              <a:off x="309638" y="12983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4"/>
            <p:cNvSpPr/>
            <p:nvPr/>
          </p:nvSpPr>
          <p:spPr>
            <a:xfrm>
              <a:off x="309638" y="4856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4"/>
            <p:cNvSpPr/>
            <p:nvPr/>
          </p:nvSpPr>
          <p:spPr>
            <a:xfrm>
              <a:off x="309638" y="45491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4"/>
            <p:cNvSpPr/>
            <p:nvPr/>
          </p:nvSpPr>
          <p:spPr>
            <a:xfrm>
              <a:off x="309638" y="37364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4"/>
            <p:cNvSpPr/>
            <p:nvPr/>
          </p:nvSpPr>
          <p:spPr>
            <a:xfrm>
              <a:off x="309638" y="29237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4"/>
            <p:cNvSpPr/>
            <p:nvPr/>
          </p:nvSpPr>
          <p:spPr>
            <a:xfrm>
              <a:off x="309638" y="21110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 name="Google Shape;73;p4"/>
          <p:cNvSpPr txBox="1">
            <a:spLocks noGrp="1"/>
          </p:cNvSpPr>
          <p:nvPr>
            <p:ph type="title"/>
          </p:nvPr>
        </p:nvSpPr>
        <p:spPr>
          <a:xfrm>
            <a:off x="720000" y="409898"/>
            <a:ext cx="7704000" cy="564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4" name="Google Shape;74;p4"/>
          <p:cNvSpPr txBox="1">
            <a:spLocks noGrp="1"/>
          </p:cNvSpPr>
          <p:nvPr>
            <p:ph type="body" idx="1"/>
          </p:nvPr>
        </p:nvSpPr>
        <p:spPr>
          <a:xfrm>
            <a:off x="720000" y="1023869"/>
            <a:ext cx="7704000" cy="3660300"/>
          </a:xfrm>
          <a:prstGeom prst="rect">
            <a:avLst/>
          </a:prstGeom>
        </p:spPr>
        <p:txBody>
          <a:bodyPr spcFirstLastPara="1" wrap="square" lIns="91425" tIns="91425" rIns="91425" bIns="91425" anchor="t" anchorCtr="0">
            <a:noAutofit/>
          </a:bodyPr>
          <a:lstStyle>
            <a:lvl1pPr marL="457200" lvl="0" indent="-317500" rtl="0">
              <a:lnSpc>
                <a:spcPct val="115000"/>
              </a:lnSpc>
              <a:spcBef>
                <a:spcPts val="0"/>
              </a:spcBef>
              <a:spcAft>
                <a:spcPts val="0"/>
              </a:spcAft>
              <a:buSzPts val="1400"/>
              <a:buAutoNum type="arabicPeriod"/>
              <a:defRPr sz="1200">
                <a:solidFill>
                  <a:srgbClr val="434343"/>
                </a:solidFill>
              </a:defRPr>
            </a:lvl1pPr>
            <a:lvl2pPr marL="914400" lvl="1" indent="-330200" rtl="0">
              <a:lnSpc>
                <a:spcPct val="115000"/>
              </a:lnSpc>
              <a:spcBef>
                <a:spcPts val="1600"/>
              </a:spcBef>
              <a:spcAft>
                <a:spcPts val="0"/>
              </a:spcAft>
              <a:buClr>
                <a:srgbClr val="434343"/>
              </a:buClr>
              <a:buSzPts val="1600"/>
              <a:buAutoNum type="alphaLcPeriod"/>
              <a:defRPr>
                <a:solidFill>
                  <a:srgbClr val="434343"/>
                </a:solidFill>
              </a:defRPr>
            </a:lvl2pPr>
            <a:lvl3pPr marL="1371600" lvl="2" indent="-330200" rtl="0">
              <a:lnSpc>
                <a:spcPct val="115000"/>
              </a:lnSpc>
              <a:spcBef>
                <a:spcPts val="1600"/>
              </a:spcBef>
              <a:spcAft>
                <a:spcPts val="0"/>
              </a:spcAft>
              <a:buClr>
                <a:srgbClr val="434343"/>
              </a:buClr>
              <a:buSzPts val="1600"/>
              <a:buAutoNum type="romanLcPeriod"/>
              <a:defRPr>
                <a:solidFill>
                  <a:srgbClr val="434343"/>
                </a:solidFill>
              </a:defRPr>
            </a:lvl3pPr>
            <a:lvl4pPr marL="1828800" lvl="3" indent="-330200" rtl="0">
              <a:lnSpc>
                <a:spcPct val="115000"/>
              </a:lnSpc>
              <a:spcBef>
                <a:spcPts val="1600"/>
              </a:spcBef>
              <a:spcAft>
                <a:spcPts val="0"/>
              </a:spcAft>
              <a:buClr>
                <a:srgbClr val="434343"/>
              </a:buClr>
              <a:buSzPts val="1600"/>
              <a:buAutoNum type="arabicPeriod"/>
              <a:defRPr>
                <a:solidFill>
                  <a:srgbClr val="434343"/>
                </a:solidFill>
              </a:defRPr>
            </a:lvl4pPr>
            <a:lvl5pPr marL="2286000" lvl="4" indent="-330200" rtl="0">
              <a:lnSpc>
                <a:spcPct val="115000"/>
              </a:lnSpc>
              <a:spcBef>
                <a:spcPts val="1600"/>
              </a:spcBef>
              <a:spcAft>
                <a:spcPts val="0"/>
              </a:spcAft>
              <a:buClr>
                <a:srgbClr val="434343"/>
              </a:buClr>
              <a:buSzPts val="1600"/>
              <a:buAutoNum type="alphaLcPeriod"/>
              <a:defRPr>
                <a:solidFill>
                  <a:srgbClr val="434343"/>
                </a:solidFill>
              </a:defRPr>
            </a:lvl5pPr>
            <a:lvl6pPr marL="2743200" lvl="5" indent="-330200" rtl="0">
              <a:lnSpc>
                <a:spcPct val="115000"/>
              </a:lnSpc>
              <a:spcBef>
                <a:spcPts val="1600"/>
              </a:spcBef>
              <a:spcAft>
                <a:spcPts val="0"/>
              </a:spcAft>
              <a:buClr>
                <a:srgbClr val="434343"/>
              </a:buClr>
              <a:buSzPts val="1600"/>
              <a:buAutoNum type="romanLcPeriod"/>
              <a:defRPr>
                <a:solidFill>
                  <a:srgbClr val="434343"/>
                </a:solidFill>
              </a:defRPr>
            </a:lvl6pPr>
            <a:lvl7pPr marL="3200400" lvl="6" indent="-330200" rtl="0">
              <a:lnSpc>
                <a:spcPct val="115000"/>
              </a:lnSpc>
              <a:spcBef>
                <a:spcPts val="1600"/>
              </a:spcBef>
              <a:spcAft>
                <a:spcPts val="0"/>
              </a:spcAft>
              <a:buClr>
                <a:srgbClr val="434343"/>
              </a:buClr>
              <a:buSzPts val="1600"/>
              <a:buAutoNum type="arabicPeriod"/>
              <a:defRPr>
                <a:solidFill>
                  <a:srgbClr val="434343"/>
                </a:solidFill>
              </a:defRPr>
            </a:lvl7pPr>
            <a:lvl8pPr marL="3657600" lvl="7" indent="-330200" rtl="0">
              <a:lnSpc>
                <a:spcPct val="115000"/>
              </a:lnSpc>
              <a:spcBef>
                <a:spcPts val="1600"/>
              </a:spcBef>
              <a:spcAft>
                <a:spcPts val="0"/>
              </a:spcAft>
              <a:buClr>
                <a:srgbClr val="434343"/>
              </a:buClr>
              <a:buSzPts val="1600"/>
              <a:buAutoNum type="alphaLcPeriod"/>
              <a:defRPr>
                <a:solidFill>
                  <a:srgbClr val="434343"/>
                </a:solidFill>
              </a:defRPr>
            </a:lvl8pPr>
            <a:lvl9pPr marL="4114800" lvl="8" indent="-330200" rtl="0">
              <a:lnSpc>
                <a:spcPct val="115000"/>
              </a:lnSpc>
              <a:spcBef>
                <a:spcPts val="1600"/>
              </a:spcBef>
              <a:spcAft>
                <a:spcPts val="1600"/>
              </a:spcAft>
              <a:buClr>
                <a:srgbClr val="434343"/>
              </a:buClr>
              <a:buSzPts val="1600"/>
              <a:buAutoNum type="romanLcPeriod"/>
              <a:defRPr>
                <a:solidFill>
                  <a:srgbClr val="434343"/>
                </a:solidFill>
              </a:defRPr>
            </a:lvl9pPr>
          </a:lstStyle>
          <a:p>
            <a:endParaRPr/>
          </a:p>
        </p:txBody>
      </p:sp>
      <p:cxnSp>
        <p:nvCxnSpPr>
          <p:cNvPr id="75" name="Google Shape;75;p4"/>
          <p:cNvCxnSpPr/>
          <p:nvPr/>
        </p:nvCxnSpPr>
        <p:spPr>
          <a:xfrm>
            <a:off x="825925" y="1005050"/>
            <a:ext cx="1209300" cy="0"/>
          </a:xfrm>
          <a:prstGeom prst="straightConnector1">
            <a:avLst/>
          </a:prstGeom>
          <a:noFill/>
          <a:ln w="19050" cap="flat" cmpd="sng">
            <a:solidFill>
              <a:schemeClr val="dk2"/>
            </a:solidFill>
            <a:prstDash val="lgDash"/>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2"/>
        </a:solidFill>
        <a:effectLst/>
      </p:bgPr>
    </p:bg>
    <p:spTree>
      <p:nvGrpSpPr>
        <p:cNvPr id="1" name="Shape 174"/>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1">
  <p:cSld name="BLANK_1_1_1_1_1_1_1">
    <p:bg>
      <p:bgPr>
        <a:solidFill>
          <a:schemeClr val="accent1"/>
        </a:solidFill>
        <a:effectLst/>
      </p:bgPr>
    </p:bg>
    <p:spTree>
      <p:nvGrpSpPr>
        <p:cNvPr id="1" name="Shape 447"/>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4">
  <p:cSld name="BLANK_1_1_1_1_1_1_1_2">
    <p:bg>
      <p:bgPr>
        <a:solidFill>
          <a:schemeClr val="dk1"/>
        </a:solidFill>
        <a:effectLst/>
      </p:bgPr>
    </p:bg>
    <p:spTree>
      <p:nvGrpSpPr>
        <p:cNvPr id="1" name="Shape 448"/>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2">
  <p:cSld name="BLANK_1_1_1_1_1_1_1_1">
    <p:bg>
      <p:bgPr>
        <a:solidFill>
          <a:schemeClr val="dk1"/>
        </a:solidFill>
        <a:effectLst/>
      </p:bgPr>
    </p:bg>
    <p:spTree>
      <p:nvGrpSpPr>
        <p:cNvPr id="1" name="Shape 449"/>
        <p:cNvGrpSpPr/>
        <p:nvPr/>
      </p:nvGrpSpPr>
      <p:grpSpPr>
        <a:xfrm>
          <a:off x="0" y="0"/>
          <a:ext cx="0" cy="0"/>
          <a:chOff x="0" y="0"/>
          <a:chExt cx="0" cy="0"/>
        </a:xfrm>
      </p:grpSpPr>
      <p:grpSp>
        <p:nvGrpSpPr>
          <p:cNvPr id="450" name="Google Shape;450;p28"/>
          <p:cNvGrpSpPr/>
          <p:nvPr/>
        </p:nvGrpSpPr>
        <p:grpSpPr>
          <a:xfrm>
            <a:off x="209375" y="211300"/>
            <a:ext cx="8725075" cy="4723350"/>
            <a:chOff x="209375" y="211300"/>
            <a:chExt cx="8725075" cy="4723350"/>
          </a:xfrm>
        </p:grpSpPr>
        <p:grpSp>
          <p:nvGrpSpPr>
            <p:cNvPr id="451" name="Google Shape;451;p28"/>
            <p:cNvGrpSpPr/>
            <p:nvPr/>
          </p:nvGrpSpPr>
          <p:grpSpPr>
            <a:xfrm>
              <a:off x="209375" y="211300"/>
              <a:ext cx="8725075" cy="4720800"/>
              <a:chOff x="209375" y="211300"/>
              <a:chExt cx="8725075" cy="4720800"/>
            </a:xfrm>
          </p:grpSpPr>
          <p:sp>
            <p:nvSpPr>
              <p:cNvPr id="452" name="Google Shape;452;p28"/>
              <p:cNvSpPr/>
              <p:nvPr/>
            </p:nvSpPr>
            <p:spPr>
              <a:xfrm>
                <a:off x="209550" y="211300"/>
                <a:ext cx="8724900" cy="4720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8"/>
              <p:cNvSpPr/>
              <p:nvPr/>
            </p:nvSpPr>
            <p:spPr>
              <a:xfrm>
                <a:off x="209375" y="211350"/>
                <a:ext cx="8725035" cy="4720703"/>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454" name="Google Shape;454;p28"/>
            <p:cNvCxnSpPr/>
            <p:nvPr/>
          </p:nvCxnSpPr>
          <p:spPr>
            <a:xfrm>
              <a:off x="607100" y="213850"/>
              <a:ext cx="0" cy="4720800"/>
            </a:xfrm>
            <a:prstGeom prst="straightConnector1">
              <a:avLst/>
            </a:prstGeom>
            <a:noFill/>
            <a:ln w="19050" cap="flat" cmpd="sng">
              <a:solidFill>
                <a:schemeClr val="accent2"/>
              </a:solidFill>
              <a:prstDash val="solid"/>
              <a:round/>
              <a:headEnd type="none" w="med" len="med"/>
              <a:tailEnd type="none" w="med" len="med"/>
            </a:ln>
          </p:spPr>
        </p:cxnSp>
        <p:cxnSp>
          <p:nvCxnSpPr>
            <p:cNvPr id="455" name="Google Shape;455;p28"/>
            <p:cNvCxnSpPr/>
            <p:nvPr/>
          </p:nvCxnSpPr>
          <p:spPr>
            <a:xfrm>
              <a:off x="552800" y="213850"/>
              <a:ext cx="0" cy="4720800"/>
            </a:xfrm>
            <a:prstGeom prst="straightConnector1">
              <a:avLst/>
            </a:prstGeom>
            <a:noFill/>
            <a:ln w="19050" cap="flat" cmpd="sng">
              <a:solidFill>
                <a:schemeClr val="accent2"/>
              </a:solidFill>
              <a:prstDash val="solid"/>
              <a:round/>
              <a:headEnd type="none" w="med" len="med"/>
              <a:tailEnd type="none" w="med" len="med"/>
            </a:ln>
          </p:spPr>
        </p:cxnSp>
        <p:sp>
          <p:nvSpPr>
            <p:cNvPr id="456" name="Google Shape;456;p28"/>
            <p:cNvSpPr/>
            <p:nvPr/>
          </p:nvSpPr>
          <p:spPr>
            <a:xfrm>
              <a:off x="309638" y="12983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8"/>
            <p:cNvSpPr/>
            <p:nvPr/>
          </p:nvSpPr>
          <p:spPr>
            <a:xfrm>
              <a:off x="309638" y="4856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28"/>
            <p:cNvSpPr/>
            <p:nvPr/>
          </p:nvSpPr>
          <p:spPr>
            <a:xfrm>
              <a:off x="309638" y="45491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8"/>
            <p:cNvSpPr/>
            <p:nvPr/>
          </p:nvSpPr>
          <p:spPr>
            <a:xfrm>
              <a:off x="309638" y="37364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8"/>
            <p:cNvSpPr/>
            <p:nvPr/>
          </p:nvSpPr>
          <p:spPr>
            <a:xfrm>
              <a:off x="309638" y="29237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8"/>
            <p:cNvSpPr/>
            <p:nvPr/>
          </p:nvSpPr>
          <p:spPr>
            <a:xfrm>
              <a:off x="309638" y="2111088"/>
              <a:ext cx="108600" cy="1086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3">
  <p:cSld name="BLANK_1_1_1_1_1_1_1_1_1">
    <p:bg>
      <p:bgPr>
        <a:solidFill>
          <a:schemeClr val="accent1"/>
        </a:solidFill>
        <a:effectLst/>
      </p:bgPr>
    </p:bg>
    <p:spTree>
      <p:nvGrpSpPr>
        <p:cNvPr id="1" name="Shape 462"/>
        <p:cNvGrpSpPr/>
        <p:nvPr/>
      </p:nvGrpSpPr>
      <p:grpSpPr>
        <a:xfrm>
          <a:off x="0" y="0"/>
          <a:ext cx="0" cy="0"/>
          <a:chOff x="0" y="0"/>
          <a:chExt cx="0" cy="0"/>
        </a:xfrm>
      </p:grpSpPr>
      <p:grpSp>
        <p:nvGrpSpPr>
          <p:cNvPr id="463" name="Google Shape;463;p29"/>
          <p:cNvGrpSpPr/>
          <p:nvPr/>
        </p:nvGrpSpPr>
        <p:grpSpPr>
          <a:xfrm>
            <a:off x="209375" y="211300"/>
            <a:ext cx="8725075" cy="4723350"/>
            <a:chOff x="209375" y="211300"/>
            <a:chExt cx="8725075" cy="4723350"/>
          </a:xfrm>
        </p:grpSpPr>
        <p:grpSp>
          <p:nvGrpSpPr>
            <p:cNvPr id="464" name="Google Shape;464;p29"/>
            <p:cNvGrpSpPr/>
            <p:nvPr/>
          </p:nvGrpSpPr>
          <p:grpSpPr>
            <a:xfrm>
              <a:off x="209375" y="211300"/>
              <a:ext cx="8725075" cy="4720800"/>
              <a:chOff x="209375" y="211300"/>
              <a:chExt cx="8725075" cy="4720800"/>
            </a:xfrm>
          </p:grpSpPr>
          <p:sp>
            <p:nvSpPr>
              <p:cNvPr id="465" name="Google Shape;465;p29"/>
              <p:cNvSpPr/>
              <p:nvPr/>
            </p:nvSpPr>
            <p:spPr>
              <a:xfrm>
                <a:off x="209550" y="211300"/>
                <a:ext cx="8724900" cy="4720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9"/>
              <p:cNvSpPr/>
              <p:nvPr/>
            </p:nvSpPr>
            <p:spPr>
              <a:xfrm>
                <a:off x="209375" y="211350"/>
                <a:ext cx="8725035" cy="4720703"/>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467" name="Google Shape;467;p29"/>
            <p:cNvCxnSpPr/>
            <p:nvPr/>
          </p:nvCxnSpPr>
          <p:spPr>
            <a:xfrm>
              <a:off x="607100" y="213850"/>
              <a:ext cx="0" cy="4720800"/>
            </a:xfrm>
            <a:prstGeom prst="straightConnector1">
              <a:avLst/>
            </a:prstGeom>
            <a:noFill/>
            <a:ln w="19050" cap="flat" cmpd="sng">
              <a:solidFill>
                <a:schemeClr val="accent2"/>
              </a:solidFill>
              <a:prstDash val="solid"/>
              <a:round/>
              <a:headEnd type="none" w="med" len="med"/>
              <a:tailEnd type="none" w="med" len="med"/>
            </a:ln>
          </p:spPr>
        </p:cxnSp>
        <p:cxnSp>
          <p:nvCxnSpPr>
            <p:cNvPr id="468" name="Google Shape;468;p29"/>
            <p:cNvCxnSpPr/>
            <p:nvPr/>
          </p:nvCxnSpPr>
          <p:spPr>
            <a:xfrm>
              <a:off x="552800" y="213850"/>
              <a:ext cx="0" cy="4720800"/>
            </a:xfrm>
            <a:prstGeom prst="straightConnector1">
              <a:avLst/>
            </a:prstGeom>
            <a:noFill/>
            <a:ln w="19050" cap="flat" cmpd="sng">
              <a:solidFill>
                <a:schemeClr val="accent2"/>
              </a:solidFill>
              <a:prstDash val="solid"/>
              <a:round/>
              <a:headEnd type="none" w="med" len="med"/>
              <a:tailEnd type="none" w="med" len="med"/>
            </a:ln>
          </p:spPr>
        </p:cxnSp>
        <p:sp>
          <p:nvSpPr>
            <p:cNvPr id="469" name="Google Shape;469;p29"/>
            <p:cNvSpPr/>
            <p:nvPr/>
          </p:nvSpPr>
          <p:spPr>
            <a:xfrm>
              <a:off x="309638" y="1298388"/>
              <a:ext cx="108600" cy="1086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29"/>
            <p:cNvSpPr/>
            <p:nvPr/>
          </p:nvSpPr>
          <p:spPr>
            <a:xfrm>
              <a:off x="309638" y="485688"/>
              <a:ext cx="108600" cy="1086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29"/>
            <p:cNvSpPr/>
            <p:nvPr/>
          </p:nvSpPr>
          <p:spPr>
            <a:xfrm>
              <a:off x="309638" y="4549188"/>
              <a:ext cx="108600" cy="1086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29"/>
            <p:cNvSpPr/>
            <p:nvPr/>
          </p:nvSpPr>
          <p:spPr>
            <a:xfrm>
              <a:off x="309638" y="3736488"/>
              <a:ext cx="108600" cy="1086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29"/>
            <p:cNvSpPr/>
            <p:nvPr/>
          </p:nvSpPr>
          <p:spPr>
            <a:xfrm>
              <a:off x="309638" y="2923788"/>
              <a:ext cx="108600" cy="1086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9"/>
            <p:cNvSpPr/>
            <p:nvPr/>
          </p:nvSpPr>
          <p:spPr>
            <a:xfrm>
              <a:off x="309638" y="2111088"/>
              <a:ext cx="108600" cy="1086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09900"/>
            <a:ext cx="7704000" cy="5643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Clr>
                <a:schemeClr val="dk1"/>
              </a:buClr>
              <a:buSzPts val="2800"/>
              <a:buFont typeface="Bevan"/>
              <a:buNone/>
              <a:defRPr sz="2800">
                <a:solidFill>
                  <a:schemeClr val="dk1"/>
                </a:solidFill>
                <a:latin typeface="Bevan"/>
                <a:ea typeface="Bevan"/>
                <a:cs typeface="Bevan"/>
                <a:sym typeface="Bevan"/>
              </a:defRPr>
            </a:lvl1pPr>
            <a:lvl2pPr lvl="1" rtl="0">
              <a:spcBef>
                <a:spcPts val="0"/>
              </a:spcBef>
              <a:spcAft>
                <a:spcPts val="0"/>
              </a:spcAft>
              <a:buClr>
                <a:schemeClr val="dk1"/>
              </a:buClr>
              <a:buSzPts val="2800"/>
              <a:buFont typeface="Bevan"/>
              <a:buNone/>
              <a:defRPr sz="2800">
                <a:solidFill>
                  <a:schemeClr val="dk1"/>
                </a:solidFill>
                <a:latin typeface="Bevan"/>
                <a:ea typeface="Bevan"/>
                <a:cs typeface="Bevan"/>
                <a:sym typeface="Bevan"/>
              </a:defRPr>
            </a:lvl2pPr>
            <a:lvl3pPr lvl="2" rtl="0">
              <a:spcBef>
                <a:spcPts val="0"/>
              </a:spcBef>
              <a:spcAft>
                <a:spcPts val="0"/>
              </a:spcAft>
              <a:buClr>
                <a:schemeClr val="dk1"/>
              </a:buClr>
              <a:buSzPts val="2800"/>
              <a:buFont typeface="Bevan"/>
              <a:buNone/>
              <a:defRPr sz="2800">
                <a:solidFill>
                  <a:schemeClr val="dk1"/>
                </a:solidFill>
                <a:latin typeface="Bevan"/>
                <a:ea typeface="Bevan"/>
                <a:cs typeface="Bevan"/>
                <a:sym typeface="Bevan"/>
              </a:defRPr>
            </a:lvl3pPr>
            <a:lvl4pPr lvl="3" rtl="0">
              <a:spcBef>
                <a:spcPts val="0"/>
              </a:spcBef>
              <a:spcAft>
                <a:spcPts val="0"/>
              </a:spcAft>
              <a:buClr>
                <a:schemeClr val="dk1"/>
              </a:buClr>
              <a:buSzPts val="2800"/>
              <a:buFont typeface="Bevan"/>
              <a:buNone/>
              <a:defRPr sz="2800">
                <a:solidFill>
                  <a:schemeClr val="dk1"/>
                </a:solidFill>
                <a:latin typeface="Bevan"/>
                <a:ea typeface="Bevan"/>
                <a:cs typeface="Bevan"/>
                <a:sym typeface="Bevan"/>
              </a:defRPr>
            </a:lvl4pPr>
            <a:lvl5pPr lvl="4" rtl="0">
              <a:spcBef>
                <a:spcPts val="0"/>
              </a:spcBef>
              <a:spcAft>
                <a:spcPts val="0"/>
              </a:spcAft>
              <a:buClr>
                <a:schemeClr val="dk1"/>
              </a:buClr>
              <a:buSzPts val="2800"/>
              <a:buFont typeface="Bevan"/>
              <a:buNone/>
              <a:defRPr sz="2800">
                <a:solidFill>
                  <a:schemeClr val="dk1"/>
                </a:solidFill>
                <a:latin typeface="Bevan"/>
                <a:ea typeface="Bevan"/>
                <a:cs typeface="Bevan"/>
                <a:sym typeface="Bevan"/>
              </a:defRPr>
            </a:lvl5pPr>
            <a:lvl6pPr lvl="5" rtl="0">
              <a:spcBef>
                <a:spcPts val="0"/>
              </a:spcBef>
              <a:spcAft>
                <a:spcPts val="0"/>
              </a:spcAft>
              <a:buClr>
                <a:schemeClr val="dk1"/>
              </a:buClr>
              <a:buSzPts val="2800"/>
              <a:buFont typeface="Bevan"/>
              <a:buNone/>
              <a:defRPr sz="2800">
                <a:solidFill>
                  <a:schemeClr val="dk1"/>
                </a:solidFill>
                <a:latin typeface="Bevan"/>
                <a:ea typeface="Bevan"/>
                <a:cs typeface="Bevan"/>
                <a:sym typeface="Bevan"/>
              </a:defRPr>
            </a:lvl6pPr>
            <a:lvl7pPr lvl="6" rtl="0">
              <a:spcBef>
                <a:spcPts val="0"/>
              </a:spcBef>
              <a:spcAft>
                <a:spcPts val="0"/>
              </a:spcAft>
              <a:buClr>
                <a:schemeClr val="dk1"/>
              </a:buClr>
              <a:buSzPts val="2800"/>
              <a:buFont typeface="Bevan"/>
              <a:buNone/>
              <a:defRPr sz="2800">
                <a:solidFill>
                  <a:schemeClr val="dk1"/>
                </a:solidFill>
                <a:latin typeface="Bevan"/>
                <a:ea typeface="Bevan"/>
                <a:cs typeface="Bevan"/>
                <a:sym typeface="Bevan"/>
              </a:defRPr>
            </a:lvl7pPr>
            <a:lvl8pPr lvl="7" rtl="0">
              <a:spcBef>
                <a:spcPts val="0"/>
              </a:spcBef>
              <a:spcAft>
                <a:spcPts val="0"/>
              </a:spcAft>
              <a:buClr>
                <a:schemeClr val="dk1"/>
              </a:buClr>
              <a:buSzPts val="2800"/>
              <a:buFont typeface="Bevan"/>
              <a:buNone/>
              <a:defRPr sz="2800">
                <a:solidFill>
                  <a:schemeClr val="dk1"/>
                </a:solidFill>
                <a:latin typeface="Bevan"/>
                <a:ea typeface="Bevan"/>
                <a:cs typeface="Bevan"/>
                <a:sym typeface="Bevan"/>
              </a:defRPr>
            </a:lvl8pPr>
            <a:lvl9pPr lvl="8" rtl="0">
              <a:spcBef>
                <a:spcPts val="0"/>
              </a:spcBef>
              <a:spcAft>
                <a:spcPts val="0"/>
              </a:spcAft>
              <a:buClr>
                <a:schemeClr val="dk1"/>
              </a:buClr>
              <a:buSzPts val="2800"/>
              <a:buFont typeface="Bevan"/>
              <a:buNone/>
              <a:defRPr sz="2800">
                <a:solidFill>
                  <a:schemeClr val="dk1"/>
                </a:solidFill>
                <a:latin typeface="Bevan"/>
                <a:ea typeface="Bevan"/>
                <a:cs typeface="Bevan"/>
                <a:sym typeface="Bevan"/>
              </a:defRPr>
            </a:lvl9pPr>
          </a:lstStyle>
          <a:p>
            <a:endParaRPr/>
          </a:p>
        </p:txBody>
      </p:sp>
      <p:sp>
        <p:nvSpPr>
          <p:cNvPr id="7" name="Google Shape;7;p1"/>
          <p:cNvSpPr txBox="1">
            <a:spLocks noGrp="1"/>
          </p:cNvSpPr>
          <p:nvPr>
            <p:ph type="body" idx="1"/>
          </p:nvPr>
        </p:nvSpPr>
        <p:spPr>
          <a:xfrm>
            <a:off x="720000" y="1237083"/>
            <a:ext cx="7704000" cy="3366300"/>
          </a:xfrm>
          <a:prstGeom prst="rect">
            <a:avLst/>
          </a:prstGeom>
          <a:noFill/>
          <a:ln>
            <a:noFill/>
          </a:ln>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1"/>
              </a:buClr>
              <a:buSzPts val="1600"/>
              <a:buFont typeface="Abel"/>
              <a:buChar char="●"/>
              <a:defRPr sz="1600">
                <a:solidFill>
                  <a:schemeClr val="dk1"/>
                </a:solidFill>
                <a:latin typeface="Abel"/>
                <a:ea typeface="Abel"/>
                <a:cs typeface="Abel"/>
                <a:sym typeface="Abel"/>
              </a:defRPr>
            </a:lvl1pPr>
            <a:lvl2pPr marL="914400" lvl="1" indent="-330200">
              <a:lnSpc>
                <a:spcPct val="100000"/>
              </a:lnSpc>
              <a:spcBef>
                <a:spcPts val="1600"/>
              </a:spcBef>
              <a:spcAft>
                <a:spcPts val="0"/>
              </a:spcAft>
              <a:buClr>
                <a:schemeClr val="dk1"/>
              </a:buClr>
              <a:buSzPts val="1600"/>
              <a:buFont typeface="Abel"/>
              <a:buChar char="○"/>
              <a:defRPr sz="1600">
                <a:solidFill>
                  <a:schemeClr val="dk1"/>
                </a:solidFill>
                <a:latin typeface="Abel"/>
                <a:ea typeface="Abel"/>
                <a:cs typeface="Abel"/>
                <a:sym typeface="Abel"/>
              </a:defRPr>
            </a:lvl2pPr>
            <a:lvl3pPr marL="1371600" lvl="2" indent="-330200">
              <a:lnSpc>
                <a:spcPct val="100000"/>
              </a:lnSpc>
              <a:spcBef>
                <a:spcPts val="1600"/>
              </a:spcBef>
              <a:spcAft>
                <a:spcPts val="0"/>
              </a:spcAft>
              <a:buClr>
                <a:schemeClr val="dk1"/>
              </a:buClr>
              <a:buSzPts val="1600"/>
              <a:buFont typeface="Abel"/>
              <a:buChar char="■"/>
              <a:defRPr sz="1600">
                <a:solidFill>
                  <a:schemeClr val="dk1"/>
                </a:solidFill>
                <a:latin typeface="Abel"/>
                <a:ea typeface="Abel"/>
                <a:cs typeface="Abel"/>
                <a:sym typeface="Abel"/>
              </a:defRPr>
            </a:lvl3pPr>
            <a:lvl4pPr marL="1828800" lvl="3" indent="-330200">
              <a:lnSpc>
                <a:spcPct val="100000"/>
              </a:lnSpc>
              <a:spcBef>
                <a:spcPts val="1600"/>
              </a:spcBef>
              <a:spcAft>
                <a:spcPts val="0"/>
              </a:spcAft>
              <a:buClr>
                <a:schemeClr val="dk1"/>
              </a:buClr>
              <a:buSzPts val="1600"/>
              <a:buFont typeface="Abel"/>
              <a:buChar char="●"/>
              <a:defRPr sz="1600">
                <a:solidFill>
                  <a:schemeClr val="dk1"/>
                </a:solidFill>
                <a:latin typeface="Abel"/>
                <a:ea typeface="Abel"/>
                <a:cs typeface="Abel"/>
                <a:sym typeface="Abel"/>
              </a:defRPr>
            </a:lvl4pPr>
            <a:lvl5pPr marL="2286000" lvl="4" indent="-330200">
              <a:lnSpc>
                <a:spcPct val="100000"/>
              </a:lnSpc>
              <a:spcBef>
                <a:spcPts val="1600"/>
              </a:spcBef>
              <a:spcAft>
                <a:spcPts val="0"/>
              </a:spcAft>
              <a:buClr>
                <a:schemeClr val="dk1"/>
              </a:buClr>
              <a:buSzPts val="1600"/>
              <a:buFont typeface="Abel"/>
              <a:buChar char="○"/>
              <a:defRPr sz="1600">
                <a:solidFill>
                  <a:schemeClr val="dk1"/>
                </a:solidFill>
                <a:latin typeface="Abel"/>
                <a:ea typeface="Abel"/>
                <a:cs typeface="Abel"/>
                <a:sym typeface="Abel"/>
              </a:defRPr>
            </a:lvl5pPr>
            <a:lvl6pPr marL="2743200" lvl="5" indent="-330200">
              <a:lnSpc>
                <a:spcPct val="100000"/>
              </a:lnSpc>
              <a:spcBef>
                <a:spcPts val="1600"/>
              </a:spcBef>
              <a:spcAft>
                <a:spcPts val="0"/>
              </a:spcAft>
              <a:buClr>
                <a:schemeClr val="dk1"/>
              </a:buClr>
              <a:buSzPts val="1600"/>
              <a:buFont typeface="Abel"/>
              <a:buChar char="■"/>
              <a:defRPr sz="1600">
                <a:solidFill>
                  <a:schemeClr val="dk1"/>
                </a:solidFill>
                <a:latin typeface="Abel"/>
                <a:ea typeface="Abel"/>
                <a:cs typeface="Abel"/>
                <a:sym typeface="Abel"/>
              </a:defRPr>
            </a:lvl6pPr>
            <a:lvl7pPr marL="3200400" lvl="6" indent="-330200">
              <a:lnSpc>
                <a:spcPct val="100000"/>
              </a:lnSpc>
              <a:spcBef>
                <a:spcPts val="1600"/>
              </a:spcBef>
              <a:spcAft>
                <a:spcPts val="0"/>
              </a:spcAft>
              <a:buClr>
                <a:schemeClr val="dk1"/>
              </a:buClr>
              <a:buSzPts val="1600"/>
              <a:buFont typeface="Abel"/>
              <a:buChar char="●"/>
              <a:defRPr sz="1600">
                <a:solidFill>
                  <a:schemeClr val="dk1"/>
                </a:solidFill>
                <a:latin typeface="Abel"/>
                <a:ea typeface="Abel"/>
                <a:cs typeface="Abel"/>
                <a:sym typeface="Abel"/>
              </a:defRPr>
            </a:lvl7pPr>
            <a:lvl8pPr marL="3657600" lvl="7" indent="-330200">
              <a:lnSpc>
                <a:spcPct val="100000"/>
              </a:lnSpc>
              <a:spcBef>
                <a:spcPts val="1600"/>
              </a:spcBef>
              <a:spcAft>
                <a:spcPts val="0"/>
              </a:spcAft>
              <a:buClr>
                <a:schemeClr val="dk1"/>
              </a:buClr>
              <a:buSzPts val="1600"/>
              <a:buFont typeface="Abel"/>
              <a:buChar char="○"/>
              <a:defRPr sz="1600">
                <a:solidFill>
                  <a:schemeClr val="dk1"/>
                </a:solidFill>
                <a:latin typeface="Abel"/>
                <a:ea typeface="Abel"/>
                <a:cs typeface="Abel"/>
                <a:sym typeface="Abel"/>
              </a:defRPr>
            </a:lvl8pPr>
            <a:lvl9pPr marL="4114800" lvl="8" indent="-330200">
              <a:lnSpc>
                <a:spcPct val="100000"/>
              </a:lnSpc>
              <a:spcBef>
                <a:spcPts val="1600"/>
              </a:spcBef>
              <a:spcAft>
                <a:spcPts val="1600"/>
              </a:spcAft>
              <a:buClr>
                <a:schemeClr val="dk1"/>
              </a:buClr>
              <a:buSzPts val="1600"/>
              <a:buFont typeface="Abel"/>
              <a:buChar char="■"/>
              <a:defRPr sz="1600">
                <a:solidFill>
                  <a:schemeClr val="dk1"/>
                </a:solidFill>
                <a:latin typeface="Abel"/>
                <a:ea typeface="Abel"/>
                <a:cs typeface="Abel"/>
                <a:sym typeface="Abe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72" r:id="rId4"/>
    <p:sldLayoutId id="2147483673" r:id="rId5"/>
    <p:sldLayoutId id="2147483674" r:id="rId6"/>
    <p:sldLayoutId id="2147483675"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2"/>
        <p:cNvGrpSpPr/>
        <p:nvPr/>
      </p:nvGrpSpPr>
      <p:grpSpPr>
        <a:xfrm>
          <a:off x="0" y="0"/>
          <a:ext cx="0" cy="0"/>
          <a:chOff x="0" y="0"/>
          <a:chExt cx="0" cy="0"/>
        </a:xfrm>
      </p:grpSpPr>
      <p:sp>
        <p:nvSpPr>
          <p:cNvPr id="483" name="Google Shape;483;p32"/>
          <p:cNvSpPr txBox="1">
            <a:spLocks noGrp="1"/>
          </p:cNvSpPr>
          <p:nvPr>
            <p:ph type="ctrTitle" idx="2"/>
          </p:nvPr>
        </p:nvSpPr>
        <p:spPr>
          <a:xfrm>
            <a:off x="1258975" y="1076606"/>
            <a:ext cx="4850200" cy="1678808"/>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ID" sz="3200" dirty="0"/>
              <a:t>OBAT KEBIDANAN  </a:t>
            </a:r>
            <a:r>
              <a:rPr lang="en-ID" sz="2800" dirty="0">
                <a:solidFill>
                  <a:srgbClr val="FF3399"/>
                </a:solidFill>
              </a:rPr>
              <a:t>PERHITUNGAN DOSIS</a:t>
            </a:r>
          </a:p>
        </p:txBody>
      </p:sp>
      <p:sp>
        <p:nvSpPr>
          <p:cNvPr id="484" name="Google Shape;484;p32"/>
          <p:cNvSpPr txBox="1">
            <a:spLocks noGrp="1"/>
          </p:cNvSpPr>
          <p:nvPr>
            <p:ph type="subTitle" idx="1"/>
          </p:nvPr>
        </p:nvSpPr>
        <p:spPr>
          <a:xfrm>
            <a:off x="1634400" y="4020697"/>
            <a:ext cx="4088100" cy="4571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85" name="Google Shape;485;p32"/>
          <p:cNvSpPr txBox="1">
            <a:spLocks noGrp="1"/>
          </p:cNvSpPr>
          <p:nvPr>
            <p:ph type="ctrTitle"/>
          </p:nvPr>
        </p:nvSpPr>
        <p:spPr>
          <a:xfrm>
            <a:off x="1487784" y="2606938"/>
            <a:ext cx="4234716" cy="1371971"/>
          </a:xfrm>
          <a:prstGeom prst="rect">
            <a:avLst/>
          </a:prstGeom>
        </p:spPr>
        <p:txBody>
          <a:bodyPr spcFirstLastPara="1" wrap="square" lIns="91425" tIns="91425" rIns="91425" bIns="91425" anchor="ctr" anchorCtr="0">
            <a:noAutofit/>
          </a:bodyPr>
          <a:lstStyle/>
          <a:p>
            <a:pPr>
              <a:lnSpc>
                <a:spcPct val="107000"/>
              </a:lnSpc>
              <a:tabLst>
                <a:tab pos="1633855" algn="l"/>
              </a:tabLst>
            </a:pPr>
            <a:r>
              <a:rPr lang="en-US" sz="1400" dirty="0">
                <a:solidFill>
                  <a:schemeClr val="accent1">
                    <a:lumMod val="10000"/>
                  </a:schemeClr>
                </a:solidFill>
              </a:rPr>
              <a:t>KELOMPOK  2 : </a:t>
            </a:r>
            <a:br>
              <a:rPr lang="en-US" sz="1400" dirty="0">
                <a:solidFill>
                  <a:schemeClr val="accent1">
                    <a:lumMod val="10000"/>
                  </a:schemeClr>
                </a:solidFill>
              </a:rPr>
            </a:br>
            <a:br>
              <a:rPr lang="en-US" sz="1400" dirty="0">
                <a:solidFill>
                  <a:schemeClr val="accent1">
                    <a:lumMod val="10000"/>
                  </a:schemeClr>
                </a:solidFill>
              </a:rPr>
            </a:br>
            <a:r>
              <a:rPr lang="id-ID" sz="1400" b="1" dirty="0">
                <a:solidFill>
                  <a:srgbClr val="000000"/>
                </a:solidFill>
                <a:effectLst/>
                <a:latin typeface="Times New Roman" panose="02020603050405020304" pitchFamily="18" charset="0"/>
                <a:ea typeface="Times New Roman" panose="02020603050405020304" pitchFamily="18" charset="0"/>
              </a:rPr>
              <a:t>Qoni Hikaya 2010101057</a:t>
            </a:r>
            <a:br>
              <a:rPr lang="en-ID" sz="1400" dirty="0">
                <a:effectLst/>
                <a:latin typeface="Times New Roman" panose="02020603050405020304" pitchFamily="18" charset="0"/>
                <a:ea typeface="Times New Roman" panose="02020603050405020304" pitchFamily="18" charset="0"/>
              </a:rPr>
            </a:br>
            <a:r>
              <a:rPr lang="id-ID" sz="1400" b="1" dirty="0">
                <a:solidFill>
                  <a:srgbClr val="000000"/>
                </a:solidFill>
                <a:effectLst/>
                <a:latin typeface="Times New Roman" panose="02020603050405020304" pitchFamily="18" charset="0"/>
                <a:ea typeface="Times New Roman" panose="02020603050405020304" pitchFamily="18" charset="0"/>
              </a:rPr>
              <a:t>Wan Tazkya Aulia Silvia Ananda 2010101058</a:t>
            </a:r>
            <a:br>
              <a:rPr lang="en-ID" sz="1400" dirty="0">
                <a:effectLst/>
                <a:latin typeface="Times New Roman" panose="02020603050405020304" pitchFamily="18" charset="0"/>
                <a:ea typeface="Times New Roman" panose="02020603050405020304" pitchFamily="18" charset="0"/>
              </a:rPr>
            </a:br>
            <a:r>
              <a:rPr lang="id-ID" sz="1400" b="1" dirty="0">
                <a:solidFill>
                  <a:srgbClr val="000000"/>
                </a:solidFill>
                <a:effectLst/>
                <a:latin typeface="Times New Roman" panose="02020603050405020304" pitchFamily="18" charset="0"/>
                <a:ea typeface="Times New Roman" panose="02020603050405020304" pitchFamily="18" charset="0"/>
              </a:rPr>
              <a:t>Amalina Inkha Suryani 2010101059 </a:t>
            </a:r>
            <a:br>
              <a:rPr lang="en-US" sz="1400" b="1" dirty="0">
                <a:solidFill>
                  <a:srgbClr val="000000"/>
                </a:solidFill>
                <a:effectLst/>
                <a:latin typeface="Times New Roman" panose="02020603050405020304" pitchFamily="18" charset="0"/>
                <a:ea typeface="Times New Roman" panose="02020603050405020304" pitchFamily="18" charset="0"/>
              </a:rPr>
            </a:br>
            <a:r>
              <a:rPr lang="id-ID" sz="1400" b="1" dirty="0">
                <a:solidFill>
                  <a:srgbClr val="000000"/>
                </a:solidFill>
                <a:effectLst/>
                <a:latin typeface="Times New Roman" panose="02020603050405020304" pitchFamily="18" charset="0"/>
                <a:ea typeface="Times New Roman" panose="02020603050405020304" pitchFamily="18" charset="0"/>
              </a:rPr>
              <a:t>Riski Eka Saputri 2010101060</a:t>
            </a:r>
            <a:endParaRPr sz="1400" dirty="0">
              <a:solidFill>
                <a:schemeClr val="accent1">
                  <a:lumMod val="10000"/>
                </a:schemeClr>
              </a:solidFill>
            </a:endParaRPr>
          </a:p>
        </p:txBody>
      </p:sp>
      <p:grpSp>
        <p:nvGrpSpPr>
          <p:cNvPr id="508" name="Google Shape;508;p32"/>
          <p:cNvGrpSpPr/>
          <p:nvPr/>
        </p:nvGrpSpPr>
        <p:grpSpPr>
          <a:xfrm>
            <a:off x="5361900" y="4099538"/>
            <a:ext cx="108725" cy="161300"/>
            <a:chOff x="6187100" y="1161800"/>
            <a:chExt cx="108725" cy="161300"/>
          </a:xfrm>
        </p:grpSpPr>
        <p:sp>
          <p:nvSpPr>
            <p:cNvPr id="509" name="Google Shape;509;p32"/>
            <p:cNvSpPr/>
            <p:nvPr/>
          </p:nvSpPr>
          <p:spPr>
            <a:xfrm>
              <a:off x="6187100" y="1199125"/>
              <a:ext cx="108725" cy="123975"/>
            </a:xfrm>
            <a:custGeom>
              <a:avLst/>
              <a:gdLst/>
              <a:ahLst/>
              <a:cxnLst/>
              <a:rect l="l" t="t" r="r" b="b"/>
              <a:pathLst>
                <a:path w="4349" h="4959" extrusionOk="0">
                  <a:moveTo>
                    <a:pt x="2361" y="1"/>
                  </a:moveTo>
                  <a:cubicBezTo>
                    <a:pt x="2094" y="1"/>
                    <a:pt x="1835" y="81"/>
                    <a:pt x="1629" y="235"/>
                  </a:cubicBezTo>
                  <a:cubicBezTo>
                    <a:pt x="1142" y="597"/>
                    <a:pt x="954" y="1298"/>
                    <a:pt x="1182" y="1902"/>
                  </a:cubicBezTo>
                  <a:cubicBezTo>
                    <a:pt x="1210" y="1978"/>
                    <a:pt x="1246" y="2055"/>
                    <a:pt x="1281" y="2131"/>
                  </a:cubicBezTo>
                  <a:cubicBezTo>
                    <a:pt x="1365" y="2312"/>
                    <a:pt x="1437" y="2467"/>
                    <a:pt x="1403" y="2595"/>
                  </a:cubicBezTo>
                  <a:cubicBezTo>
                    <a:pt x="1356" y="2769"/>
                    <a:pt x="1098" y="2879"/>
                    <a:pt x="860" y="2968"/>
                  </a:cubicBezTo>
                  <a:cubicBezTo>
                    <a:pt x="540" y="3088"/>
                    <a:pt x="108" y="3297"/>
                    <a:pt x="41" y="3741"/>
                  </a:cubicBezTo>
                  <a:cubicBezTo>
                    <a:pt x="0" y="4009"/>
                    <a:pt x="126" y="4301"/>
                    <a:pt x="368" y="4500"/>
                  </a:cubicBezTo>
                  <a:cubicBezTo>
                    <a:pt x="560" y="4658"/>
                    <a:pt x="786" y="4739"/>
                    <a:pt x="984" y="4811"/>
                  </a:cubicBezTo>
                  <a:cubicBezTo>
                    <a:pt x="1165" y="4875"/>
                    <a:pt x="1393" y="4958"/>
                    <a:pt x="1638" y="4958"/>
                  </a:cubicBezTo>
                  <a:cubicBezTo>
                    <a:pt x="1726" y="4958"/>
                    <a:pt x="1815" y="4948"/>
                    <a:pt x="1905" y="4922"/>
                  </a:cubicBezTo>
                  <a:cubicBezTo>
                    <a:pt x="2099" y="4866"/>
                    <a:pt x="2255" y="4751"/>
                    <a:pt x="2392" y="4648"/>
                  </a:cubicBezTo>
                  <a:cubicBezTo>
                    <a:pt x="2527" y="4547"/>
                    <a:pt x="2644" y="4459"/>
                    <a:pt x="2764" y="4448"/>
                  </a:cubicBezTo>
                  <a:cubicBezTo>
                    <a:pt x="2780" y="4446"/>
                    <a:pt x="2797" y="4445"/>
                    <a:pt x="2814" y="4445"/>
                  </a:cubicBezTo>
                  <a:cubicBezTo>
                    <a:pt x="2911" y="4445"/>
                    <a:pt x="3018" y="4469"/>
                    <a:pt x="3133" y="4493"/>
                  </a:cubicBezTo>
                  <a:cubicBezTo>
                    <a:pt x="3243" y="4516"/>
                    <a:pt x="3378" y="4546"/>
                    <a:pt x="3517" y="4546"/>
                  </a:cubicBezTo>
                  <a:cubicBezTo>
                    <a:pt x="3777" y="4546"/>
                    <a:pt x="4052" y="4442"/>
                    <a:pt x="4199" y="4004"/>
                  </a:cubicBezTo>
                  <a:cubicBezTo>
                    <a:pt x="4349" y="3563"/>
                    <a:pt x="4139" y="3292"/>
                    <a:pt x="3953" y="3052"/>
                  </a:cubicBezTo>
                  <a:lnTo>
                    <a:pt x="3901" y="2984"/>
                  </a:lnTo>
                  <a:cubicBezTo>
                    <a:pt x="3673" y="2685"/>
                    <a:pt x="3534" y="2504"/>
                    <a:pt x="3513" y="2168"/>
                  </a:cubicBezTo>
                  <a:cubicBezTo>
                    <a:pt x="3504" y="2020"/>
                    <a:pt x="3519" y="1863"/>
                    <a:pt x="3533" y="1696"/>
                  </a:cubicBezTo>
                  <a:cubicBezTo>
                    <a:pt x="3568" y="1315"/>
                    <a:pt x="3606" y="885"/>
                    <a:pt x="3340" y="488"/>
                  </a:cubicBezTo>
                  <a:cubicBezTo>
                    <a:pt x="3172" y="241"/>
                    <a:pt x="2904" y="74"/>
                    <a:pt x="2584" y="19"/>
                  </a:cubicBezTo>
                  <a:cubicBezTo>
                    <a:pt x="2509" y="7"/>
                    <a:pt x="2435" y="1"/>
                    <a:pt x="2361" y="1"/>
                  </a:cubicBezTo>
                  <a:close/>
                </a:path>
              </a:pathLst>
            </a:custGeom>
            <a:solidFill>
              <a:srgbClr val="99A0C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2"/>
            <p:cNvSpPr/>
            <p:nvPr/>
          </p:nvSpPr>
          <p:spPr>
            <a:xfrm>
              <a:off x="6196225" y="1170625"/>
              <a:ext cx="89200" cy="106400"/>
            </a:xfrm>
            <a:custGeom>
              <a:avLst/>
              <a:gdLst/>
              <a:ahLst/>
              <a:cxnLst/>
              <a:rect l="l" t="t" r="r" b="b"/>
              <a:pathLst>
                <a:path w="3568" h="4256" extrusionOk="0">
                  <a:moveTo>
                    <a:pt x="1998" y="0"/>
                  </a:moveTo>
                  <a:cubicBezTo>
                    <a:pt x="1806" y="0"/>
                    <a:pt x="1618" y="58"/>
                    <a:pt x="1473" y="166"/>
                  </a:cubicBezTo>
                  <a:cubicBezTo>
                    <a:pt x="1288" y="304"/>
                    <a:pt x="1156" y="519"/>
                    <a:pt x="1100" y="771"/>
                  </a:cubicBezTo>
                  <a:cubicBezTo>
                    <a:pt x="1051" y="990"/>
                    <a:pt x="1067" y="1223"/>
                    <a:pt x="1144" y="1427"/>
                  </a:cubicBezTo>
                  <a:cubicBezTo>
                    <a:pt x="1170" y="1495"/>
                    <a:pt x="1200" y="1562"/>
                    <a:pt x="1233" y="1633"/>
                  </a:cubicBezTo>
                  <a:cubicBezTo>
                    <a:pt x="1327" y="1836"/>
                    <a:pt x="1435" y="2066"/>
                    <a:pt x="1376" y="2333"/>
                  </a:cubicBezTo>
                  <a:lnTo>
                    <a:pt x="1376" y="2335"/>
                  </a:lnTo>
                  <a:cubicBezTo>
                    <a:pt x="1278" y="2701"/>
                    <a:pt x="863" y="2856"/>
                    <a:pt x="615" y="2947"/>
                  </a:cubicBezTo>
                  <a:cubicBezTo>
                    <a:pt x="254" y="3081"/>
                    <a:pt x="67" y="3231"/>
                    <a:pt x="27" y="3422"/>
                  </a:cubicBezTo>
                  <a:cubicBezTo>
                    <a:pt x="27" y="3423"/>
                    <a:pt x="22" y="3440"/>
                    <a:pt x="22" y="3443"/>
                  </a:cubicBezTo>
                  <a:cubicBezTo>
                    <a:pt x="0" y="3587"/>
                    <a:pt x="80" y="3758"/>
                    <a:pt x="226" y="3878"/>
                  </a:cubicBezTo>
                  <a:cubicBezTo>
                    <a:pt x="371" y="3998"/>
                    <a:pt x="557" y="4065"/>
                    <a:pt x="737" y="4129"/>
                  </a:cubicBezTo>
                  <a:cubicBezTo>
                    <a:pt x="929" y="4198"/>
                    <a:pt x="1106" y="4255"/>
                    <a:pt x="1272" y="4255"/>
                  </a:cubicBezTo>
                  <a:cubicBezTo>
                    <a:pt x="1330" y="4255"/>
                    <a:pt x="1387" y="4249"/>
                    <a:pt x="1442" y="4233"/>
                  </a:cubicBezTo>
                  <a:cubicBezTo>
                    <a:pt x="1575" y="4194"/>
                    <a:pt x="1691" y="4108"/>
                    <a:pt x="1817" y="4014"/>
                  </a:cubicBezTo>
                  <a:cubicBezTo>
                    <a:pt x="1971" y="3899"/>
                    <a:pt x="2146" y="3767"/>
                    <a:pt x="2362" y="3746"/>
                  </a:cubicBezTo>
                  <a:cubicBezTo>
                    <a:pt x="2391" y="3743"/>
                    <a:pt x="2421" y="3741"/>
                    <a:pt x="2450" y="3741"/>
                  </a:cubicBezTo>
                  <a:cubicBezTo>
                    <a:pt x="2584" y="3741"/>
                    <a:pt x="2719" y="3771"/>
                    <a:pt x="2839" y="3798"/>
                  </a:cubicBezTo>
                  <a:cubicBezTo>
                    <a:pt x="2961" y="3825"/>
                    <a:pt x="3063" y="3845"/>
                    <a:pt x="3150" y="3845"/>
                  </a:cubicBezTo>
                  <a:cubicBezTo>
                    <a:pt x="3314" y="3845"/>
                    <a:pt x="3422" y="3774"/>
                    <a:pt x="3499" y="3540"/>
                  </a:cubicBezTo>
                  <a:cubicBezTo>
                    <a:pt x="3508" y="3516"/>
                    <a:pt x="3515" y="3491"/>
                    <a:pt x="3520" y="3469"/>
                  </a:cubicBezTo>
                  <a:cubicBezTo>
                    <a:pt x="3567" y="3259"/>
                    <a:pt x="3476" y="3128"/>
                    <a:pt x="3311" y="2915"/>
                  </a:cubicBezTo>
                  <a:lnTo>
                    <a:pt x="3261" y="2850"/>
                  </a:lnTo>
                  <a:cubicBezTo>
                    <a:pt x="3010" y="2518"/>
                    <a:pt x="2828" y="2281"/>
                    <a:pt x="2798" y="1838"/>
                  </a:cubicBezTo>
                  <a:cubicBezTo>
                    <a:pt x="2787" y="1664"/>
                    <a:pt x="2803" y="1486"/>
                    <a:pt x="2818" y="1313"/>
                  </a:cubicBezTo>
                  <a:cubicBezTo>
                    <a:pt x="2850" y="960"/>
                    <a:pt x="2880" y="627"/>
                    <a:pt x="2682" y="333"/>
                  </a:cubicBezTo>
                  <a:cubicBezTo>
                    <a:pt x="2570" y="166"/>
                    <a:pt x="2384" y="53"/>
                    <a:pt x="2159" y="14"/>
                  </a:cubicBezTo>
                  <a:cubicBezTo>
                    <a:pt x="2106" y="5"/>
                    <a:pt x="2052" y="0"/>
                    <a:pt x="1998" y="0"/>
                  </a:cubicBezTo>
                  <a:close/>
                </a:path>
              </a:pathLst>
            </a:custGeom>
            <a:solidFill>
              <a:srgbClr val="EFDA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2"/>
            <p:cNvSpPr/>
            <p:nvPr/>
          </p:nvSpPr>
          <p:spPr>
            <a:xfrm>
              <a:off x="6187100" y="1161800"/>
              <a:ext cx="108725" cy="124000"/>
            </a:xfrm>
            <a:custGeom>
              <a:avLst/>
              <a:gdLst/>
              <a:ahLst/>
              <a:cxnLst/>
              <a:rect l="l" t="t" r="r" b="b"/>
              <a:pathLst>
                <a:path w="4349" h="4960" extrusionOk="0">
                  <a:moveTo>
                    <a:pt x="2364" y="500"/>
                  </a:moveTo>
                  <a:cubicBezTo>
                    <a:pt x="2408" y="500"/>
                    <a:pt x="2454" y="503"/>
                    <a:pt x="2501" y="513"/>
                  </a:cubicBezTo>
                  <a:cubicBezTo>
                    <a:pt x="2685" y="544"/>
                    <a:pt x="2837" y="635"/>
                    <a:pt x="2927" y="769"/>
                  </a:cubicBezTo>
                  <a:cubicBezTo>
                    <a:pt x="3095" y="1018"/>
                    <a:pt x="3068" y="1313"/>
                    <a:pt x="3037" y="1654"/>
                  </a:cubicBezTo>
                  <a:cubicBezTo>
                    <a:pt x="3020" y="1831"/>
                    <a:pt x="3005" y="2016"/>
                    <a:pt x="3016" y="2201"/>
                  </a:cubicBezTo>
                  <a:cubicBezTo>
                    <a:pt x="3047" y="2687"/>
                    <a:pt x="3259" y="2964"/>
                    <a:pt x="3508" y="3292"/>
                  </a:cubicBezTo>
                  <a:lnTo>
                    <a:pt x="3559" y="3358"/>
                  </a:lnTo>
                  <a:cubicBezTo>
                    <a:pt x="3736" y="3586"/>
                    <a:pt x="3789" y="3667"/>
                    <a:pt x="3728" y="3848"/>
                  </a:cubicBezTo>
                  <a:cubicBezTo>
                    <a:pt x="3677" y="3998"/>
                    <a:pt x="3636" y="4053"/>
                    <a:pt x="3518" y="4053"/>
                  </a:cubicBezTo>
                  <a:cubicBezTo>
                    <a:pt x="3453" y="4053"/>
                    <a:pt x="3364" y="4036"/>
                    <a:pt x="3237" y="4009"/>
                  </a:cubicBezTo>
                  <a:cubicBezTo>
                    <a:pt x="3106" y="3981"/>
                    <a:pt x="2959" y="3949"/>
                    <a:pt x="2809" y="3949"/>
                  </a:cubicBezTo>
                  <a:cubicBezTo>
                    <a:pt x="2777" y="3949"/>
                    <a:pt x="2745" y="3951"/>
                    <a:pt x="2714" y="3954"/>
                  </a:cubicBezTo>
                  <a:cubicBezTo>
                    <a:pt x="2458" y="3980"/>
                    <a:pt x="2265" y="4124"/>
                    <a:pt x="2095" y="4251"/>
                  </a:cubicBezTo>
                  <a:cubicBezTo>
                    <a:pt x="1981" y="4336"/>
                    <a:pt x="1874" y="4415"/>
                    <a:pt x="1768" y="4446"/>
                  </a:cubicBezTo>
                  <a:cubicBezTo>
                    <a:pt x="1727" y="4457"/>
                    <a:pt x="1684" y="4462"/>
                    <a:pt x="1639" y="4462"/>
                  </a:cubicBezTo>
                  <a:cubicBezTo>
                    <a:pt x="1495" y="4462"/>
                    <a:pt x="1331" y="4410"/>
                    <a:pt x="1152" y="4345"/>
                  </a:cubicBezTo>
                  <a:cubicBezTo>
                    <a:pt x="983" y="4284"/>
                    <a:pt x="809" y="4222"/>
                    <a:pt x="684" y="4119"/>
                  </a:cubicBezTo>
                  <a:cubicBezTo>
                    <a:pt x="579" y="4032"/>
                    <a:pt x="517" y="3912"/>
                    <a:pt x="532" y="3818"/>
                  </a:cubicBezTo>
                  <a:cubicBezTo>
                    <a:pt x="553" y="3679"/>
                    <a:pt x="716" y="3556"/>
                    <a:pt x="1031" y="3439"/>
                  </a:cubicBezTo>
                  <a:cubicBezTo>
                    <a:pt x="1288" y="3342"/>
                    <a:pt x="1764" y="3166"/>
                    <a:pt x="1883" y="2727"/>
                  </a:cubicBezTo>
                  <a:cubicBezTo>
                    <a:pt x="1964" y="2424"/>
                    <a:pt x="1841" y="2157"/>
                    <a:pt x="1732" y="1923"/>
                  </a:cubicBezTo>
                  <a:cubicBezTo>
                    <a:pt x="1701" y="1858"/>
                    <a:pt x="1671" y="1792"/>
                    <a:pt x="1647" y="1728"/>
                  </a:cubicBezTo>
                  <a:cubicBezTo>
                    <a:pt x="1498" y="1334"/>
                    <a:pt x="1619" y="865"/>
                    <a:pt x="1926" y="636"/>
                  </a:cubicBezTo>
                  <a:cubicBezTo>
                    <a:pt x="2046" y="548"/>
                    <a:pt x="2203" y="500"/>
                    <a:pt x="2364" y="500"/>
                  </a:cubicBezTo>
                  <a:close/>
                  <a:moveTo>
                    <a:pt x="2363" y="0"/>
                  </a:moveTo>
                  <a:cubicBezTo>
                    <a:pt x="2096" y="0"/>
                    <a:pt x="1837" y="81"/>
                    <a:pt x="1629" y="234"/>
                  </a:cubicBezTo>
                  <a:cubicBezTo>
                    <a:pt x="1141" y="597"/>
                    <a:pt x="953" y="1299"/>
                    <a:pt x="1181" y="1902"/>
                  </a:cubicBezTo>
                  <a:cubicBezTo>
                    <a:pt x="1209" y="1978"/>
                    <a:pt x="1245" y="2055"/>
                    <a:pt x="1280" y="2131"/>
                  </a:cubicBezTo>
                  <a:cubicBezTo>
                    <a:pt x="1365" y="2311"/>
                    <a:pt x="1437" y="2468"/>
                    <a:pt x="1403" y="2596"/>
                  </a:cubicBezTo>
                  <a:cubicBezTo>
                    <a:pt x="1355" y="2772"/>
                    <a:pt x="1097" y="2881"/>
                    <a:pt x="858" y="2970"/>
                  </a:cubicBezTo>
                  <a:cubicBezTo>
                    <a:pt x="539" y="3089"/>
                    <a:pt x="108" y="3298"/>
                    <a:pt x="41" y="3741"/>
                  </a:cubicBezTo>
                  <a:cubicBezTo>
                    <a:pt x="0" y="4010"/>
                    <a:pt x="126" y="4300"/>
                    <a:pt x="368" y="4500"/>
                  </a:cubicBezTo>
                  <a:cubicBezTo>
                    <a:pt x="560" y="4660"/>
                    <a:pt x="785" y="4740"/>
                    <a:pt x="984" y="4812"/>
                  </a:cubicBezTo>
                  <a:cubicBezTo>
                    <a:pt x="1165" y="4878"/>
                    <a:pt x="1393" y="4960"/>
                    <a:pt x="1638" y="4960"/>
                  </a:cubicBezTo>
                  <a:cubicBezTo>
                    <a:pt x="1726" y="4960"/>
                    <a:pt x="1815" y="4949"/>
                    <a:pt x="1904" y="4923"/>
                  </a:cubicBezTo>
                  <a:cubicBezTo>
                    <a:pt x="2099" y="4869"/>
                    <a:pt x="2255" y="4752"/>
                    <a:pt x="2392" y="4649"/>
                  </a:cubicBezTo>
                  <a:cubicBezTo>
                    <a:pt x="2527" y="4548"/>
                    <a:pt x="2643" y="4460"/>
                    <a:pt x="2763" y="4449"/>
                  </a:cubicBezTo>
                  <a:cubicBezTo>
                    <a:pt x="2779" y="4447"/>
                    <a:pt x="2795" y="4446"/>
                    <a:pt x="2812" y="4446"/>
                  </a:cubicBezTo>
                  <a:cubicBezTo>
                    <a:pt x="2908" y="4446"/>
                    <a:pt x="3016" y="4470"/>
                    <a:pt x="3131" y="4494"/>
                  </a:cubicBezTo>
                  <a:cubicBezTo>
                    <a:pt x="3240" y="4517"/>
                    <a:pt x="3375" y="4546"/>
                    <a:pt x="3514" y="4546"/>
                  </a:cubicBezTo>
                  <a:cubicBezTo>
                    <a:pt x="3775" y="4546"/>
                    <a:pt x="4051" y="4443"/>
                    <a:pt x="4199" y="4005"/>
                  </a:cubicBezTo>
                  <a:cubicBezTo>
                    <a:pt x="4349" y="3562"/>
                    <a:pt x="4139" y="3292"/>
                    <a:pt x="3953" y="3052"/>
                  </a:cubicBezTo>
                  <a:lnTo>
                    <a:pt x="3901" y="2984"/>
                  </a:lnTo>
                  <a:cubicBezTo>
                    <a:pt x="3673" y="2685"/>
                    <a:pt x="3535" y="2504"/>
                    <a:pt x="3513" y="2168"/>
                  </a:cubicBezTo>
                  <a:cubicBezTo>
                    <a:pt x="3504" y="2020"/>
                    <a:pt x="3518" y="1863"/>
                    <a:pt x="3533" y="1697"/>
                  </a:cubicBezTo>
                  <a:cubicBezTo>
                    <a:pt x="3567" y="1316"/>
                    <a:pt x="3606" y="885"/>
                    <a:pt x="3340" y="489"/>
                  </a:cubicBezTo>
                  <a:cubicBezTo>
                    <a:pt x="3172" y="240"/>
                    <a:pt x="2904" y="74"/>
                    <a:pt x="2583" y="18"/>
                  </a:cubicBezTo>
                  <a:cubicBezTo>
                    <a:pt x="2509" y="6"/>
                    <a:pt x="2436" y="0"/>
                    <a:pt x="2363" y="0"/>
                  </a:cubicBezTo>
                  <a:close/>
                </a:path>
              </a:pathLst>
            </a:custGeom>
            <a:solidFill>
              <a:srgbClr val="2323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 name="Picture 1">
            <a:extLst>
              <a:ext uri="{FF2B5EF4-FFF2-40B4-BE49-F238E27FC236}">
                <a16:creationId xmlns:a16="http://schemas.microsoft.com/office/drawing/2014/main" id="{491C2915-AF44-4AFE-AAA0-0C392BF22797}"/>
              </a:ext>
            </a:extLst>
          </p:cNvPr>
          <p:cNvPicPr>
            <a:picLocks noChangeAspect="1"/>
          </p:cNvPicPr>
          <p:nvPr/>
        </p:nvPicPr>
        <p:blipFill>
          <a:blip r:embed="rId3"/>
          <a:stretch>
            <a:fillRect/>
          </a:stretch>
        </p:blipFill>
        <p:spPr>
          <a:xfrm>
            <a:off x="856158" y="719701"/>
            <a:ext cx="780356" cy="560881"/>
          </a:xfrm>
          <a:prstGeom prst="rect">
            <a:avLst/>
          </a:prstGeom>
        </p:spPr>
      </p:pic>
      <p:pic>
        <p:nvPicPr>
          <p:cNvPr id="3" name="Picture 2">
            <a:extLst>
              <a:ext uri="{FF2B5EF4-FFF2-40B4-BE49-F238E27FC236}">
                <a16:creationId xmlns:a16="http://schemas.microsoft.com/office/drawing/2014/main" id="{452D20CC-171E-441A-A374-C74AA266E3C0}"/>
              </a:ext>
            </a:extLst>
          </p:cNvPr>
          <p:cNvPicPr>
            <a:picLocks noChangeAspect="1"/>
          </p:cNvPicPr>
          <p:nvPr/>
        </p:nvPicPr>
        <p:blipFill>
          <a:blip r:embed="rId3"/>
          <a:stretch>
            <a:fillRect/>
          </a:stretch>
        </p:blipFill>
        <p:spPr>
          <a:xfrm>
            <a:off x="6645497" y="669933"/>
            <a:ext cx="780356" cy="560881"/>
          </a:xfrm>
          <a:prstGeom prst="rect">
            <a:avLst/>
          </a:prstGeom>
        </p:spPr>
      </p:pic>
      <p:pic>
        <p:nvPicPr>
          <p:cNvPr id="4" name="Picture 3">
            <a:extLst>
              <a:ext uri="{FF2B5EF4-FFF2-40B4-BE49-F238E27FC236}">
                <a16:creationId xmlns:a16="http://schemas.microsoft.com/office/drawing/2014/main" id="{B195FE6D-8B60-484D-9B14-762808269D3B}"/>
              </a:ext>
            </a:extLst>
          </p:cNvPr>
          <p:cNvPicPr>
            <a:picLocks noChangeAspect="1"/>
          </p:cNvPicPr>
          <p:nvPr/>
        </p:nvPicPr>
        <p:blipFill>
          <a:blip r:embed="rId4"/>
          <a:stretch>
            <a:fillRect/>
          </a:stretch>
        </p:blipFill>
        <p:spPr>
          <a:xfrm>
            <a:off x="6544749" y="1883829"/>
            <a:ext cx="658425" cy="615749"/>
          </a:xfrm>
          <a:prstGeom prst="rect">
            <a:avLst/>
          </a:prstGeom>
        </p:spPr>
      </p:pic>
      <p:pic>
        <p:nvPicPr>
          <p:cNvPr id="5" name="Picture 4">
            <a:extLst>
              <a:ext uri="{FF2B5EF4-FFF2-40B4-BE49-F238E27FC236}">
                <a16:creationId xmlns:a16="http://schemas.microsoft.com/office/drawing/2014/main" id="{010DAC86-736E-4D79-889E-C10D4AC2955A}"/>
              </a:ext>
            </a:extLst>
          </p:cNvPr>
          <p:cNvPicPr>
            <a:picLocks noChangeAspect="1"/>
          </p:cNvPicPr>
          <p:nvPr/>
        </p:nvPicPr>
        <p:blipFill>
          <a:blip r:embed="rId5"/>
          <a:stretch>
            <a:fillRect/>
          </a:stretch>
        </p:blipFill>
        <p:spPr>
          <a:xfrm>
            <a:off x="7925342" y="2244281"/>
            <a:ext cx="780356" cy="560881"/>
          </a:xfrm>
          <a:prstGeom prst="rect">
            <a:avLst/>
          </a:prstGeom>
        </p:spPr>
      </p:pic>
      <p:pic>
        <p:nvPicPr>
          <p:cNvPr id="6" name="Picture 5">
            <a:extLst>
              <a:ext uri="{FF2B5EF4-FFF2-40B4-BE49-F238E27FC236}">
                <a16:creationId xmlns:a16="http://schemas.microsoft.com/office/drawing/2014/main" id="{71F2D555-3A40-4492-AF40-3E497E1C080A}"/>
              </a:ext>
            </a:extLst>
          </p:cNvPr>
          <p:cNvPicPr>
            <a:picLocks noChangeAspect="1"/>
          </p:cNvPicPr>
          <p:nvPr/>
        </p:nvPicPr>
        <p:blipFill>
          <a:blip r:embed="rId6"/>
          <a:stretch>
            <a:fillRect/>
          </a:stretch>
        </p:blipFill>
        <p:spPr>
          <a:xfrm>
            <a:off x="6695203" y="2809681"/>
            <a:ext cx="871804" cy="774259"/>
          </a:xfrm>
          <a:prstGeom prst="rect">
            <a:avLst/>
          </a:prstGeom>
        </p:spPr>
      </p:pic>
      <p:pic>
        <p:nvPicPr>
          <p:cNvPr id="7" name="Picture 6">
            <a:extLst>
              <a:ext uri="{FF2B5EF4-FFF2-40B4-BE49-F238E27FC236}">
                <a16:creationId xmlns:a16="http://schemas.microsoft.com/office/drawing/2014/main" id="{2F17E671-D4B8-47E3-B088-AAF32036DA7C}"/>
              </a:ext>
            </a:extLst>
          </p:cNvPr>
          <p:cNvPicPr>
            <a:picLocks noChangeAspect="1"/>
          </p:cNvPicPr>
          <p:nvPr/>
        </p:nvPicPr>
        <p:blipFill>
          <a:blip r:embed="rId7"/>
          <a:stretch>
            <a:fillRect/>
          </a:stretch>
        </p:blipFill>
        <p:spPr>
          <a:xfrm>
            <a:off x="7266917" y="3800488"/>
            <a:ext cx="658425" cy="615749"/>
          </a:xfrm>
          <a:prstGeom prst="rect">
            <a:avLst/>
          </a:prstGeom>
        </p:spPr>
      </p:pic>
      <p:pic>
        <p:nvPicPr>
          <p:cNvPr id="8" name="Picture 7">
            <a:extLst>
              <a:ext uri="{FF2B5EF4-FFF2-40B4-BE49-F238E27FC236}">
                <a16:creationId xmlns:a16="http://schemas.microsoft.com/office/drawing/2014/main" id="{C64866AE-C9C7-4998-8FB2-4C55DDE71FC0}"/>
              </a:ext>
            </a:extLst>
          </p:cNvPr>
          <p:cNvPicPr>
            <a:picLocks noChangeAspect="1"/>
          </p:cNvPicPr>
          <p:nvPr/>
        </p:nvPicPr>
        <p:blipFill>
          <a:blip r:embed="rId7"/>
          <a:stretch>
            <a:fillRect/>
          </a:stretch>
        </p:blipFill>
        <p:spPr>
          <a:xfrm>
            <a:off x="3349237" y="4285746"/>
            <a:ext cx="658425" cy="615749"/>
          </a:xfrm>
          <a:prstGeom prst="rect">
            <a:avLst/>
          </a:prstGeom>
        </p:spPr>
      </p:pic>
      <p:pic>
        <p:nvPicPr>
          <p:cNvPr id="9" name="Picture 8">
            <a:extLst>
              <a:ext uri="{FF2B5EF4-FFF2-40B4-BE49-F238E27FC236}">
                <a16:creationId xmlns:a16="http://schemas.microsoft.com/office/drawing/2014/main" id="{AD4548A7-AEB4-4AEB-81BA-956E2EE1AA31}"/>
              </a:ext>
            </a:extLst>
          </p:cNvPr>
          <p:cNvPicPr>
            <a:picLocks noChangeAspect="1"/>
          </p:cNvPicPr>
          <p:nvPr/>
        </p:nvPicPr>
        <p:blipFill>
          <a:blip r:embed="rId8"/>
          <a:stretch>
            <a:fillRect/>
          </a:stretch>
        </p:blipFill>
        <p:spPr>
          <a:xfrm>
            <a:off x="7549716" y="1572906"/>
            <a:ext cx="335309" cy="31092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3AA0-C5C9-483F-B3C1-DB3DF4227D02}"/>
              </a:ext>
            </a:extLst>
          </p:cNvPr>
          <p:cNvSpPr>
            <a:spLocks noGrp="1"/>
          </p:cNvSpPr>
          <p:nvPr>
            <p:ph type="title"/>
          </p:nvPr>
        </p:nvSpPr>
        <p:spPr>
          <a:xfrm>
            <a:off x="720000" y="409898"/>
            <a:ext cx="7704000" cy="1310260"/>
          </a:xfrm>
        </p:spPr>
        <p:txBody>
          <a:bodyPr/>
          <a:lstStyle/>
          <a:p>
            <a:pPr>
              <a:lnSpc>
                <a:spcPct val="107000"/>
              </a:lnSpc>
            </a:pPr>
            <a:r>
              <a:rPr lang="en-US" sz="1800" b="1" dirty="0">
                <a:solidFill>
                  <a:srgbClr val="000000"/>
                </a:solidFill>
                <a:latin typeface="Times New Roman" panose="02020603050405020304" pitchFamily="18" charset="0"/>
                <a:ea typeface="Times New Roman" panose="02020603050405020304" pitchFamily="18" charset="0"/>
              </a:rPr>
              <a:t>P</a:t>
            </a:r>
            <a:r>
              <a:rPr lang="id-ID" sz="1800" b="1" dirty="0">
                <a:solidFill>
                  <a:srgbClr val="000000"/>
                </a:solidFill>
                <a:effectLst/>
                <a:latin typeface="Times New Roman" panose="02020603050405020304" pitchFamily="18" charset="0"/>
                <a:ea typeface="Times New Roman" panose="02020603050405020304" pitchFamily="18" charset="0"/>
              </a:rPr>
              <a:t>ada sediaan </a:t>
            </a:r>
            <a:r>
              <a:rPr lang="en-US" sz="1800" b="1" dirty="0" err="1">
                <a:solidFill>
                  <a:srgbClr val="000000"/>
                </a:solidFill>
                <a:effectLst/>
                <a:latin typeface="Times New Roman" panose="02020603050405020304" pitchFamily="18" charset="0"/>
                <a:ea typeface="Times New Roman" panose="02020603050405020304" pitchFamily="18" charset="0"/>
              </a:rPr>
              <a:t>amoxan</a:t>
            </a:r>
            <a:r>
              <a:rPr lang="en-US" sz="1800" b="1" dirty="0">
                <a:solidFill>
                  <a:srgbClr val="000000"/>
                </a:solidFill>
                <a:effectLst/>
                <a:latin typeface="Times New Roman" panose="02020603050405020304" pitchFamily="18" charset="0"/>
                <a:ea typeface="Times New Roman" panose="02020603050405020304" pitchFamily="18" charset="0"/>
              </a:rPr>
              <a:t> </a:t>
            </a:r>
            <a:r>
              <a:rPr lang="id-ID" sz="1800" b="1" dirty="0">
                <a:solidFill>
                  <a:srgbClr val="000000"/>
                </a:solidFill>
                <a:effectLst/>
                <a:latin typeface="Times New Roman" panose="02020603050405020304" pitchFamily="18" charset="0"/>
                <a:ea typeface="Times New Roman" panose="02020603050405020304" pitchFamily="18" charset="0"/>
              </a:rPr>
              <a:t>sirup drop tiap 1 ml mengandung 100 ml amoxicillin DL amox =500 mg untuk dewasa</a:t>
            </a:r>
            <a:r>
              <a:rPr lang="en-US" sz="1800" b="1" dirty="0">
                <a:solidFill>
                  <a:srgbClr val="000000"/>
                </a:solidFill>
                <a:effectLst/>
                <a:latin typeface="Times New Roman" panose="02020603050405020304" pitchFamily="18" charset="0"/>
                <a:ea typeface="Times New Roman" panose="02020603050405020304" pitchFamily="18" charset="0"/>
              </a:rPr>
              <a:t>.</a:t>
            </a:r>
            <a:br>
              <a:rPr lang="en-ID" sz="1800" b="1" dirty="0">
                <a:effectLst/>
                <a:latin typeface="Times New Roman" panose="02020603050405020304" pitchFamily="18" charset="0"/>
                <a:ea typeface="Times New Roman" panose="02020603050405020304" pitchFamily="18" charset="0"/>
              </a:rPr>
            </a:br>
            <a:r>
              <a:rPr lang="id-ID" sz="1800" b="1" dirty="0">
                <a:solidFill>
                  <a:srgbClr val="000000"/>
                </a:solidFill>
                <a:effectLst/>
                <a:latin typeface="Times New Roman" panose="02020603050405020304" pitchFamily="18" charset="0"/>
                <a:ea typeface="Times New Roman" panose="02020603050405020304" pitchFamily="18" charset="0"/>
              </a:rPr>
              <a:t>Jika ada pasien untuk anak &lt;7 tahun dosisnya adalah 125 mg tiap 8 jam berapa ml seduaan sirup amoxan drop yang diambil?</a:t>
            </a:r>
            <a:endParaRPr lang="en-ID" b="1" dirty="0"/>
          </a:p>
        </p:txBody>
      </p:sp>
      <p:sp>
        <p:nvSpPr>
          <p:cNvPr id="3" name="Text Placeholder 2">
            <a:extLst>
              <a:ext uri="{FF2B5EF4-FFF2-40B4-BE49-F238E27FC236}">
                <a16:creationId xmlns:a16="http://schemas.microsoft.com/office/drawing/2014/main" id="{48783A54-87FE-4EF7-A045-CB1144EF75D7}"/>
              </a:ext>
            </a:extLst>
          </p:cNvPr>
          <p:cNvSpPr>
            <a:spLocks noGrp="1"/>
          </p:cNvSpPr>
          <p:nvPr>
            <p:ph type="body" idx="1"/>
          </p:nvPr>
        </p:nvSpPr>
        <p:spPr>
          <a:xfrm>
            <a:off x="720000" y="1901227"/>
            <a:ext cx="7704000" cy="2782941"/>
          </a:xfrm>
        </p:spPr>
        <p:txBody>
          <a:bodyPr/>
          <a:lstStyle/>
          <a:p>
            <a:pPr>
              <a:lnSpc>
                <a:spcPct val="107000"/>
              </a:lnSpc>
              <a:spcAft>
                <a:spcPts val="800"/>
              </a:spcAft>
            </a:pPr>
            <a:r>
              <a:rPr lang="en-US" sz="1800" dirty="0" err="1">
                <a:solidFill>
                  <a:srgbClr val="000000"/>
                </a:solidFill>
                <a:effectLst/>
                <a:latin typeface="Times New Roman" panose="02020603050405020304" pitchFamily="18" charset="0"/>
                <a:ea typeface="Times New Roman" panose="02020603050405020304" pitchFamily="18" charset="0"/>
              </a:rPr>
              <a:t>Amox</a:t>
            </a:r>
            <a:r>
              <a:rPr lang="en-US" sz="1800" dirty="0">
                <a:solidFill>
                  <a:srgbClr val="000000"/>
                </a:solidFill>
                <a:effectLst/>
                <a:latin typeface="Times New Roman" panose="02020603050405020304" pitchFamily="18" charset="0"/>
                <a:ea typeface="Times New Roman" panose="02020603050405020304" pitchFamily="18" charset="0"/>
              </a:rPr>
              <a:t> syrup </a:t>
            </a:r>
            <a:r>
              <a:rPr lang="id-ID" sz="1800" dirty="0">
                <a:solidFill>
                  <a:srgbClr val="000000"/>
                </a:solidFill>
                <a:effectLst/>
                <a:latin typeface="Times New Roman" panose="02020603050405020304" pitchFamily="18" charset="0"/>
                <a:ea typeface="Times New Roman" panose="02020603050405020304" pitchFamily="18" charset="0"/>
              </a:rPr>
              <a:t>1 </a:t>
            </a:r>
            <a:r>
              <a:rPr lang="en-US" sz="1800" dirty="0">
                <a:solidFill>
                  <a:srgbClr val="000000"/>
                </a:solidFill>
                <a:effectLst/>
                <a:latin typeface="Times New Roman" panose="02020603050405020304" pitchFamily="18" charset="0"/>
                <a:ea typeface="Times New Roman" panose="02020603050405020304" pitchFamily="18" charset="0"/>
              </a:rPr>
              <a:t>ml </a:t>
            </a:r>
            <a:r>
              <a:rPr lang="id-ID" sz="1800" dirty="0">
                <a:solidFill>
                  <a:srgbClr val="000000"/>
                </a:solidFill>
                <a:effectLst/>
                <a:latin typeface="Times New Roman" panose="02020603050405020304" pitchFamily="18" charset="0"/>
                <a:ea typeface="Times New Roman" panose="02020603050405020304" pitchFamily="18" charset="0"/>
              </a:rPr>
              <a:t>= 100 mg </a:t>
            </a:r>
            <a:r>
              <a:rPr lang="en-US" sz="1800" dirty="0" err="1">
                <a:solidFill>
                  <a:srgbClr val="000000"/>
                </a:solidFill>
                <a:effectLst/>
                <a:latin typeface="Times New Roman" panose="02020603050405020304" pitchFamily="18" charset="0"/>
                <a:ea typeface="Times New Roman" panose="02020603050405020304" pitchFamily="18" charset="0"/>
              </a:rPr>
              <a:t>amox</a:t>
            </a:r>
            <a:endParaRPr lang="en-ID" sz="1800" dirty="0">
              <a:effectLst/>
              <a:latin typeface="Times New Roman" panose="02020603050405020304" pitchFamily="18" charset="0"/>
              <a:ea typeface="Times New Roman" panose="02020603050405020304" pitchFamily="18" charset="0"/>
            </a:endParaRPr>
          </a:p>
          <a:p>
            <a:r>
              <a:rPr lang="id-ID" sz="1800" dirty="0">
                <a:solidFill>
                  <a:srgbClr val="000000"/>
                </a:solidFill>
                <a:effectLst/>
                <a:latin typeface="Times New Roman" panose="02020603050405020304" pitchFamily="18" charset="0"/>
                <a:ea typeface="Times New Roman" panose="02020603050405020304" pitchFamily="18" charset="0"/>
              </a:rPr>
              <a:t>Anak &lt; 7 </a:t>
            </a:r>
            <a:r>
              <a:rPr lang="en-US" sz="1800" dirty="0" err="1">
                <a:solidFill>
                  <a:srgbClr val="000000"/>
                </a:solidFill>
                <a:effectLst/>
                <a:latin typeface="Times New Roman" panose="02020603050405020304" pitchFamily="18" charset="0"/>
                <a:ea typeface="Times New Roman" panose="02020603050405020304" pitchFamily="18" charset="0"/>
              </a:rPr>
              <a:t>th</a:t>
            </a:r>
            <a:r>
              <a:rPr lang="en-US" sz="1800" dirty="0">
                <a:solidFill>
                  <a:srgbClr val="000000"/>
                </a:solidFill>
                <a:effectLst/>
                <a:latin typeface="Times New Roman" panose="02020603050405020304" pitchFamily="18" charset="0"/>
                <a:ea typeface="Times New Roman" panose="02020603050405020304" pitchFamily="18" charset="0"/>
              </a:rPr>
              <a:t> </a:t>
            </a:r>
            <a:r>
              <a:rPr lang="id-ID" sz="1800" dirty="0">
                <a:solidFill>
                  <a:srgbClr val="000000"/>
                </a:solidFill>
                <a:effectLst/>
                <a:latin typeface="Times New Roman" panose="02020603050405020304" pitchFamily="18" charset="0"/>
                <a:ea typeface="Times New Roman" panose="02020603050405020304" pitchFamily="18" charset="0"/>
              </a:rPr>
              <a:t>125 mg tiap 8 jam (sehari 3 x)</a:t>
            </a:r>
            <a:endParaRPr lang="en-US" sz="1800" dirty="0">
              <a:solidFill>
                <a:srgbClr val="000000"/>
              </a:solidFill>
              <a:effectLst/>
              <a:latin typeface="Times New Roman" panose="02020603050405020304" pitchFamily="18" charset="0"/>
              <a:ea typeface="Times New Roman" panose="02020603050405020304" pitchFamily="18" charset="0"/>
            </a:endParaRPr>
          </a:p>
          <a:p>
            <a:pPr marL="139700" indent="0">
              <a:buNone/>
            </a:pPr>
            <a:r>
              <a:rPr lang="en-ID" sz="1800" dirty="0">
                <a:solidFill>
                  <a:srgbClr val="000000"/>
                </a:solidFill>
                <a:latin typeface="Times New Roman" panose="02020603050405020304" pitchFamily="18" charset="0"/>
              </a:rPr>
              <a:t>     125 mg : 100 mg x 1 ml = 1,25 ml</a:t>
            </a:r>
          </a:p>
          <a:p>
            <a:pPr marL="139700" indent="0">
              <a:buNone/>
            </a:pPr>
            <a:r>
              <a:rPr lang="en-ID" sz="1800" dirty="0">
                <a:solidFill>
                  <a:srgbClr val="000000"/>
                </a:solidFill>
                <a:latin typeface="Times New Roman" panose="02020603050405020304" pitchFamily="18" charset="0"/>
              </a:rPr>
              <a:t>     3x </a:t>
            </a:r>
            <a:r>
              <a:rPr lang="en-ID" sz="1800" dirty="0" err="1">
                <a:solidFill>
                  <a:srgbClr val="000000"/>
                </a:solidFill>
                <a:latin typeface="Times New Roman" panose="02020603050405020304" pitchFamily="18" charset="0"/>
              </a:rPr>
              <a:t>sehari</a:t>
            </a:r>
            <a:r>
              <a:rPr lang="en-ID" sz="1800" dirty="0">
                <a:solidFill>
                  <a:srgbClr val="000000"/>
                </a:solidFill>
                <a:latin typeface="Times New Roman" panose="02020603050405020304" pitchFamily="18" charset="0"/>
              </a:rPr>
              <a:t> 1,25 ml </a:t>
            </a:r>
            <a:r>
              <a:rPr lang="en-ID" sz="1800" dirty="0" err="1">
                <a:solidFill>
                  <a:srgbClr val="000000"/>
                </a:solidFill>
                <a:latin typeface="Times New Roman" panose="02020603050405020304" pitchFamily="18" charset="0"/>
              </a:rPr>
              <a:t>Amoxylin</a:t>
            </a:r>
            <a:r>
              <a:rPr lang="en-ID" sz="1800" dirty="0">
                <a:solidFill>
                  <a:srgbClr val="000000"/>
                </a:solidFill>
                <a:latin typeface="Times New Roman" panose="02020603050405020304" pitchFamily="18" charset="0"/>
              </a:rPr>
              <a:t> syrup dup.</a:t>
            </a:r>
            <a:endParaRPr lang="en-US" sz="1800" dirty="0">
              <a:solidFill>
                <a:srgbClr val="000000"/>
              </a:solidFill>
              <a:latin typeface="Times New Roman" panose="02020603050405020304" pitchFamily="18" charset="0"/>
            </a:endParaRPr>
          </a:p>
        </p:txBody>
      </p:sp>
      <p:pic>
        <p:nvPicPr>
          <p:cNvPr id="4" name="Picture 3">
            <a:extLst>
              <a:ext uri="{FF2B5EF4-FFF2-40B4-BE49-F238E27FC236}">
                <a16:creationId xmlns:a16="http://schemas.microsoft.com/office/drawing/2014/main" id="{4904C4F2-542A-4591-936C-D39F2D825867}"/>
              </a:ext>
            </a:extLst>
          </p:cNvPr>
          <p:cNvPicPr>
            <a:picLocks noChangeAspect="1"/>
          </p:cNvPicPr>
          <p:nvPr/>
        </p:nvPicPr>
        <p:blipFill>
          <a:blip r:embed="rId2"/>
          <a:stretch>
            <a:fillRect/>
          </a:stretch>
        </p:blipFill>
        <p:spPr>
          <a:xfrm>
            <a:off x="7330019" y="3893499"/>
            <a:ext cx="658425" cy="615749"/>
          </a:xfrm>
          <a:prstGeom prst="rect">
            <a:avLst/>
          </a:prstGeom>
        </p:spPr>
      </p:pic>
      <p:pic>
        <p:nvPicPr>
          <p:cNvPr id="5" name="Picture 4">
            <a:extLst>
              <a:ext uri="{FF2B5EF4-FFF2-40B4-BE49-F238E27FC236}">
                <a16:creationId xmlns:a16="http://schemas.microsoft.com/office/drawing/2014/main" id="{CD4BF330-B34C-47AD-A00F-525AC6A7086B}"/>
              </a:ext>
            </a:extLst>
          </p:cNvPr>
          <p:cNvPicPr>
            <a:picLocks noChangeAspect="1"/>
          </p:cNvPicPr>
          <p:nvPr/>
        </p:nvPicPr>
        <p:blipFill>
          <a:blip r:embed="rId2"/>
          <a:stretch>
            <a:fillRect/>
          </a:stretch>
        </p:blipFill>
        <p:spPr>
          <a:xfrm>
            <a:off x="7765575" y="3277750"/>
            <a:ext cx="658425" cy="615749"/>
          </a:xfrm>
          <a:prstGeom prst="rect">
            <a:avLst/>
          </a:prstGeom>
        </p:spPr>
      </p:pic>
    </p:spTree>
    <p:extLst>
      <p:ext uri="{BB962C8B-B14F-4D97-AF65-F5344CB8AC3E}">
        <p14:creationId xmlns:p14="http://schemas.microsoft.com/office/powerpoint/2010/main" val="3285192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7BC02-8D49-4DE2-9F7E-CFE2A777736A}"/>
              </a:ext>
            </a:extLst>
          </p:cNvPr>
          <p:cNvSpPr>
            <a:spLocks noGrp="1"/>
          </p:cNvSpPr>
          <p:nvPr>
            <p:ph type="title"/>
          </p:nvPr>
        </p:nvSpPr>
        <p:spPr>
          <a:xfrm>
            <a:off x="720000" y="409898"/>
            <a:ext cx="7704000" cy="2161852"/>
          </a:xfrm>
        </p:spPr>
        <p:txBody>
          <a:bodyPr/>
          <a:lstStyle/>
          <a:p>
            <a:pPr>
              <a:lnSpc>
                <a:spcPct val="107000"/>
              </a:lnSpc>
            </a:pPr>
            <a:r>
              <a:rPr lang="en-US" sz="2000" b="1" dirty="0">
                <a:solidFill>
                  <a:srgbClr val="FF3399"/>
                </a:solidFill>
                <a:latin typeface="Times New Roman" panose="02020603050405020304" pitchFamily="18" charset="0"/>
                <a:ea typeface="Times New Roman" panose="02020603050405020304" pitchFamily="18" charset="0"/>
              </a:rPr>
              <a:t>S</a:t>
            </a:r>
            <a:r>
              <a:rPr lang="id-ID" sz="2000" b="1" dirty="0">
                <a:solidFill>
                  <a:srgbClr val="FF3399"/>
                </a:solidFill>
                <a:effectLst/>
                <a:latin typeface="Times New Roman" panose="02020603050405020304" pitchFamily="18" charset="0"/>
                <a:ea typeface="Times New Roman" panose="02020603050405020304" pitchFamily="18" charset="0"/>
              </a:rPr>
              <a:t>ediaan </a:t>
            </a:r>
            <a:r>
              <a:rPr lang="en-US" sz="2000" b="1" dirty="0">
                <a:solidFill>
                  <a:srgbClr val="FF3399"/>
                </a:solidFill>
                <a:latin typeface="Times New Roman" panose="02020603050405020304" pitchFamily="18" charset="0"/>
                <a:ea typeface="Times New Roman" panose="02020603050405020304" pitchFamily="18" charset="0"/>
              </a:rPr>
              <a:t>L</a:t>
            </a:r>
            <a:r>
              <a:rPr lang="id-ID" sz="2000" b="1" dirty="0">
                <a:solidFill>
                  <a:srgbClr val="FF3399"/>
                </a:solidFill>
                <a:effectLst/>
                <a:latin typeface="Times New Roman" panose="02020603050405020304" pitchFamily="18" charset="0"/>
                <a:ea typeface="Times New Roman" panose="02020603050405020304" pitchFamily="18" charset="0"/>
              </a:rPr>
              <a:t>erzin</a:t>
            </a:r>
            <a:br>
              <a:rPr lang="en-ID" sz="1800" b="1" dirty="0">
                <a:effectLst/>
                <a:latin typeface="Times New Roman" panose="02020603050405020304" pitchFamily="18" charset="0"/>
                <a:ea typeface="Times New Roman" panose="02020603050405020304" pitchFamily="18" charset="0"/>
              </a:rPr>
            </a:br>
            <a:r>
              <a:rPr lang="en-US" sz="1800" b="1" dirty="0">
                <a:solidFill>
                  <a:srgbClr val="000000"/>
                </a:solidFill>
                <a:latin typeface="Times New Roman" panose="02020603050405020304" pitchFamily="18" charset="0"/>
                <a:ea typeface="Times New Roman" panose="02020603050405020304" pitchFamily="18" charset="0"/>
              </a:rPr>
              <a:t>D</a:t>
            </a:r>
            <a:r>
              <a:rPr lang="id-ID" sz="1800" b="1" dirty="0">
                <a:solidFill>
                  <a:srgbClr val="000000"/>
                </a:solidFill>
                <a:effectLst/>
                <a:latin typeface="Times New Roman" panose="02020603050405020304" pitchFamily="18" charset="0"/>
                <a:ea typeface="Times New Roman" panose="02020603050405020304" pitchFamily="18" charset="0"/>
              </a:rPr>
              <a:t>osis 5 mg dalam 5 ml (1 sendok takar) misalkan tertulis etiket leaflet obatnya untuk anak usia &lt; 2tahun dosis nya adalah</a:t>
            </a:r>
            <a:r>
              <a:rPr lang="en-US" sz="1800" b="1" dirty="0">
                <a:solidFill>
                  <a:srgbClr val="000000"/>
                </a:solidFill>
                <a:effectLst/>
                <a:latin typeface="Times New Roman" panose="02020603050405020304" pitchFamily="18" charset="0"/>
                <a:ea typeface="Times New Roman" panose="02020603050405020304" pitchFamily="18" charset="0"/>
              </a:rPr>
              <a:t> 0,1 </a:t>
            </a:r>
            <a:r>
              <a:rPr lang="id-ID" sz="1800" b="1" dirty="0">
                <a:solidFill>
                  <a:srgbClr val="000000"/>
                </a:solidFill>
                <a:effectLst/>
                <a:latin typeface="Times New Roman" panose="02020603050405020304" pitchFamily="18" charset="0"/>
                <a:ea typeface="Times New Roman" panose="02020603050405020304" pitchFamily="18" charset="0"/>
              </a:rPr>
              <a:t>mg /kg </a:t>
            </a:r>
            <a:r>
              <a:rPr lang="en-US" sz="1800" b="1" dirty="0">
                <a:solidFill>
                  <a:srgbClr val="000000"/>
                </a:solidFill>
                <a:effectLst/>
                <a:latin typeface="Times New Roman" panose="02020603050405020304" pitchFamily="18" charset="0"/>
                <a:ea typeface="Times New Roman" panose="02020603050405020304" pitchFamily="18" charset="0"/>
              </a:rPr>
              <a:t>bb--&gt; </a:t>
            </a:r>
            <a:r>
              <a:rPr lang="id-ID" sz="1800" b="1" dirty="0">
                <a:solidFill>
                  <a:srgbClr val="000000"/>
                </a:solidFill>
                <a:effectLst/>
                <a:latin typeface="Times New Roman" panose="02020603050405020304" pitchFamily="18" charset="0"/>
                <a:ea typeface="Times New Roman" panose="02020603050405020304" pitchFamily="18" charset="0"/>
              </a:rPr>
              <a:t>maka berapa dosis yang diberikan untuk anak dengan berat badan 20 kg</a:t>
            </a:r>
            <a:br>
              <a:rPr lang="en-ID" sz="1800" b="1" dirty="0">
                <a:effectLst/>
                <a:latin typeface="Times New Roman" panose="02020603050405020304" pitchFamily="18" charset="0"/>
                <a:ea typeface="Times New Roman" panose="02020603050405020304" pitchFamily="18" charset="0"/>
              </a:rPr>
            </a:br>
            <a:r>
              <a:rPr lang="id-ID" sz="1800" b="1" dirty="0">
                <a:solidFill>
                  <a:srgbClr val="000000"/>
                </a:solidFill>
                <a:effectLst/>
                <a:latin typeface="Times New Roman" panose="02020603050405020304" pitchFamily="18" charset="0"/>
                <a:ea typeface="Times New Roman" panose="02020603050405020304" pitchFamily="18" charset="0"/>
              </a:rPr>
              <a:t>dalam resep tertulis</a:t>
            </a:r>
            <a:r>
              <a:rPr lang="en-ID" sz="1800" b="1" dirty="0">
                <a:solidFill>
                  <a:srgbClr val="000000"/>
                </a:solidFill>
                <a:latin typeface="Times New Roman" panose="02020603050405020304" pitchFamily="18" charset="0"/>
                <a:ea typeface="Times New Roman" panose="02020603050405020304" pitchFamily="18" charset="0"/>
              </a:rPr>
              <a:t> </a:t>
            </a:r>
            <a:r>
              <a:rPr lang="id-ID" sz="1800" b="1" dirty="0">
                <a:solidFill>
                  <a:srgbClr val="000000"/>
                </a:solidFill>
                <a:effectLst/>
                <a:latin typeface="Times New Roman" panose="02020603050405020304" pitchFamily="18" charset="0"/>
                <a:ea typeface="Times New Roman" panose="02020603050405020304" pitchFamily="18" charset="0"/>
              </a:rPr>
              <a:t>S 1 dd ac</a:t>
            </a:r>
            <a:r>
              <a:rPr lang="en-US" sz="1800" b="1" dirty="0">
                <a:solidFill>
                  <a:srgbClr val="000000"/>
                </a:solidFill>
                <a:latin typeface="Times New Roman" panose="02020603050405020304" pitchFamily="18" charset="0"/>
                <a:ea typeface="Times New Roman" panose="02020603050405020304" pitchFamily="18" charset="0"/>
              </a:rPr>
              <a:t>.</a:t>
            </a:r>
            <a:br>
              <a:rPr lang="en-ID" sz="1800" b="1" dirty="0">
                <a:effectLst/>
                <a:latin typeface="Times New Roman" panose="02020603050405020304" pitchFamily="18" charset="0"/>
                <a:ea typeface="Times New Roman" panose="02020603050405020304" pitchFamily="18" charset="0"/>
              </a:rPr>
            </a:br>
            <a:r>
              <a:rPr lang="id-ID" sz="1800" b="1" dirty="0">
                <a:solidFill>
                  <a:srgbClr val="000000"/>
                </a:solidFill>
                <a:effectLst/>
                <a:latin typeface="Times New Roman" panose="02020603050405020304" pitchFamily="18" charset="0"/>
                <a:ea typeface="Times New Roman" panose="02020603050405020304" pitchFamily="18" charset="0"/>
              </a:rPr>
              <a:t>Jelaskan maksud dari signa atau keterangan obat diatas yang harus disampaikan kepada pasien!</a:t>
            </a:r>
            <a:endParaRPr lang="en-ID" b="1" dirty="0"/>
          </a:p>
        </p:txBody>
      </p:sp>
      <p:sp>
        <p:nvSpPr>
          <p:cNvPr id="3" name="Text Placeholder 2">
            <a:extLst>
              <a:ext uri="{FF2B5EF4-FFF2-40B4-BE49-F238E27FC236}">
                <a16:creationId xmlns:a16="http://schemas.microsoft.com/office/drawing/2014/main" id="{95547A51-2C7C-40C0-8708-E78477E2F560}"/>
              </a:ext>
            </a:extLst>
          </p:cNvPr>
          <p:cNvSpPr>
            <a:spLocks noGrp="1"/>
          </p:cNvSpPr>
          <p:nvPr>
            <p:ph type="body" idx="1"/>
          </p:nvPr>
        </p:nvSpPr>
        <p:spPr>
          <a:xfrm>
            <a:off x="720000" y="2722056"/>
            <a:ext cx="7704000" cy="1962111"/>
          </a:xfrm>
        </p:spPr>
        <p:txBody>
          <a:bodyPr/>
          <a:lstStyle/>
          <a:p>
            <a:pPr marL="139700" indent="0">
              <a:buNone/>
            </a:pPr>
            <a:r>
              <a:rPr lang="id-ID" sz="1800" dirty="0">
                <a:solidFill>
                  <a:srgbClr val="000000"/>
                </a:solidFill>
                <a:effectLst/>
                <a:latin typeface="Times New Roman" panose="02020603050405020304" pitchFamily="18" charset="0"/>
                <a:ea typeface="Times New Roman" panose="02020603050405020304" pitchFamily="18" charset="0"/>
              </a:rPr>
              <a:t>S 1 dd ac = </a:t>
            </a:r>
            <a:r>
              <a:rPr lang="en-US" sz="1800" dirty="0">
                <a:solidFill>
                  <a:srgbClr val="000000"/>
                </a:solidFill>
                <a:effectLst/>
                <a:latin typeface="Times New Roman" panose="02020603050405020304" pitchFamily="18" charset="0"/>
                <a:ea typeface="Times New Roman" panose="02020603050405020304" pitchFamily="18" charset="0"/>
              </a:rPr>
              <a:t>signa </a:t>
            </a:r>
            <a:r>
              <a:rPr lang="id-ID" sz="1800" dirty="0">
                <a:solidFill>
                  <a:srgbClr val="000000"/>
                </a:solidFill>
                <a:effectLst/>
                <a:latin typeface="Times New Roman" panose="02020603050405020304" pitchFamily="18" charset="0"/>
                <a:ea typeface="Times New Roman" panose="02020603050405020304" pitchFamily="18" charset="0"/>
              </a:rPr>
              <a:t>1 </a:t>
            </a:r>
            <a:r>
              <a:rPr lang="en-US" sz="1800" dirty="0" err="1">
                <a:solidFill>
                  <a:srgbClr val="000000"/>
                </a:solidFill>
                <a:effectLst/>
                <a:latin typeface="Times New Roman" panose="02020603050405020304" pitchFamily="18" charset="0"/>
                <a:ea typeface="Times New Roman" panose="02020603050405020304" pitchFamily="18" charset="0"/>
              </a:rPr>
              <a:t>dedie</a:t>
            </a:r>
            <a:r>
              <a:rPr lang="en-US" sz="1800" dirty="0">
                <a:solidFill>
                  <a:srgbClr val="000000"/>
                </a:solidFill>
                <a:effectLst/>
                <a:latin typeface="Times New Roman" panose="02020603050405020304" pitchFamily="18" charset="0"/>
                <a:ea typeface="Times New Roman" panose="02020603050405020304" pitchFamily="18" charset="0"/>
              </a:rPr>
              <a:t> ante </a:t>
            </a:r>
            <a:r>
              <a:rPr lang="id-ID" sz="1800" dirty="0">
                <a:solidFill>
                  <a:srgbClr val="000000"/>
                </a:solidFill>
                <a:effectLst/>
                <a:latin typeface="Times New Roman" panose="02020603050405020304" pitchFamily="18" charset="0"/>
                <a:ea typeface="Times New Roman" panose="02020603050405020304" pitchFamily="18" charset="0"/>
              </a:rPr>
              <a:t>coenam = tandai 1 kali sehari sebelum makan</a:t>
            </a:r>
            <a:r>
              <a:rPr lang="en-US" sz="1800" dirty="0">
                <a:solidFill>
                  <a:srgbClr val="000000"/>
                </a:solidFill>
                <a:effectLst/>
                <a:latin typeface="Times New Roman" panose="02020603050405020304" pitchFamily="18" charset="0"/>
                <a:ea typeface="Times New Roman" panose="02020603050405020304" pitchFamily="18" charset="0"/>
              </a:rPr>
              <a:t>.</a:t>
            </a:r>
            <a:endParaRPr lang="en-ID" dirty="0"/>
          </a:p>
        </p:txBody>
      </p:sp>
    </p:spTree>
    <p:extLst>
      <p:ext uri="{BB962C8B-B14F-4D97-AF65-F5344CB8AC3E}">
        <p14:creationId xmlns:p14="http://schemas.microsoft.com/office/powerpoint/2010/main" val="3081241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1"/>
        <p:cNvGrpSpPr/>
        <p:nvPr/>
      </p:nvGrpSpPr>
      <p:grpSpPr>
        <a:xfrm>
          <a:off x="0" y="0"/>
          <a:ext cx="0" cy="0"/>
          <a:chOff x="0" y="0"/>
          <a:chExt cx="0" cy="0"/>
        </a:xfrm>
      </p:grpSpPr>
      <p:sp>
        <p:nvSpPr>
          <p:cNvPr id="682" name="Google Shape;682;p33"/>
          <p:cNvSpPr txBox="1">
            <a:spLocks noGrp="1"/>
          </p:cNvSpPr>
          <p:nvPr>
            <p:ph type="title"/>
          </p:nvPr>
        </p:nvSpPr>
        <p:spPr>
          <a:xfrm>
            <a:off x="730598" y="406858"/>
            <a:ext cx="7704000" cy="1183026"/>
          </a:xfrm>
          <a:prstGeom prst="rect">
            <a:avLst/>
          </a:prstGeom>
        </p:spPr>
        <p:txBody>
          <a:bodyPr spcFirstLastPara="1" wrap="square" lIns="91425" tIns="91425" rIns="91425" bIns="91425" anchor="ctr" anchorCtr="0">
            <a:noAutofit/>
          </a:bodyPr>
          <a:lstStyle/>
          <a:p>
            <a:pPr>
              <a:lnSpc>
                <a:spcPct val="107000"/>
              </a:lnSpc>
              <a:spcAft>
                <a:spcPts val="800"/>
              </a:spcAft>
            </a:pPr>
            <a:r>
              <a:rPr lang="id-ID" sz="1800" b="1" dirty="0">
                <a:solidFill>
                  <a:srgbClr val="FF3399"/>
                </a:solidFill>
                <a:effectLst/>
                <a:latin typeface="Times New Roman" panose="02020603050405020304" pitchFamily="18" charset="0"/>
                <a:ea typeface="Times New Roman" panose="02020603050405020304" pitchFamily="18" charset="0"/>
              </a:rPr>
              <a:t>Pemilihan obat demam untuk anak-anak</a:t>
            </a:r>
            <a:br>
              <a:rPr lang="en-ID" sz="1800" b="1" dirty="0">
                <a:solidFill>
                  <a:schemeClr val="tx1"/>
                </a:solidFill>
                <a:effectLst/>
                <a:latin typeface="Times New Roman" panose="02020603050405020304" pitchFamily="18" charset="0"/>
                <a:ea typeface="Times New Roman" panose="02020603050405020304" pitchFamily="18" charset="0"/>
              </a:rPr>
            </a:br>
            <a:r>
              <a:rPr lang="id-ID" sz="1800" b="1" dirty="0">
                <a:solidFill>
                  <a:schemeClr val="tx1"/>
                </a:solidFill>
                <a:effectLst/>
                <a:latin typeface="Times New Roman" panose="02020603050405020304" pitchFamily="18" charset="0"/>
                <a:ea typeface="Times New Roman" panose="02020603050405020304" pitchFamily="18" charset="0"/>
              </a:rPr>
              <a:t>Jika di hadapan anda tersedia proris forte, proris, praxion forte dan praxion. Obat manakah yang akan anda berikan untuk pasien anak yang sedang demam?</a:t>
            </a:r>
            <a:endParaRPr sz="1400" b="1" dirty="0">
              <a:solidFill>
                <a:schemeClr val="tx1"/>
              </a:solidFill>
            </a:endParaRPr>
          </a:p>
        </p:txBody>
      </p:sp>
      <p:sp>
        <p:nvSpPr>
          <p:cNvPr id="683" name="Google Shape;683;p33"/>
          <p:cNvSpPr txBox="1">
            <a:spLocks noGrp="1"/>
          </p:cNvSpPr>
          <p:nvPr>
            <p:ph type="body" idx="1"/>
          </p:nvPr>
        </p:nvSpPr>
        <p:spPr>
          <a:xfrm>
            <a:off x="720000" y="1716633"/>
            <a:ext cx="7704000" cy="2967536"/>
          </a:xfrm>
          <a:prstGeom prst="rect">
            <a:avLst/>
          </a:prstGeom>
        </p:spPr>
        <p:txBody>
          <a:bodyPr spcFirstLastPara="1" wrap="square" lIns="91425" tIns="91425" rIns="91425" bIns="91425" anchor="t" anchorCtr="0">
            <a:noAutofit/>
          </a:bodyPr>
          <a:lstStyle/>
          <a:p>
            <a:pPr>
              <a:lnSpc>
                <a:spcPct val="109000"/>
              </a:lnSpc>
              <a:spcAft>
                <a:spcPts val="700"/>
              </a:spcAft>
            </a:pPr>
            <a:r>
              <a:rPr lang="id-ID" sz="1800" dirty="0">
                <a:solidFill>
                  <a:srgbClr val="000000"/>
                </a:solidFill>
                <a:effectLst/>
                <a:latin typeface="Times New Roman" panose="02020603050405020304" pitchFamily="18" charset="0"/>
                <a:ea typeface="Times New Roman" panose="02020603050405020304" pitchFamily="18" charset="0"/>
              </a:rPr>
              <a:t>Proris Forte : Meredakan nyeri ringan-sedang, sakit kepala</a:t>
            </a:r>
            <a:endParaRPr lang="en-ID" sz="1800" dirty="0">
              <a:effectLst/>
              <a:latin typeface="Times New Roman" panose="02020603050405020304" pitchFamily="18" charset="0"/>
              <a:ea typeface="Times New Roman" panose="02020603050405020304" pitchFamily="18" charset="0"/>
            </a:endParaRPr>
          </a:p>
          <a:p>
            <a:pPr>
              <a:lnSpc>
                <a:spcPct val="109000"/>
              </a:lnSpc>
              <a:spcAft>
                <a:spcPts val="700"/>
              </a:spcAft>
            </a:pPr>
            <a:r>
              <a:rPr lang="id-ID" sz="1800" dirty="0">
                <a:solidFill>
                  <a:srgbClr val="000000"/>
                </a:solidFill>
                <a:effectLst/>
                <a:latin typeface="Times New Roman" panose="02020603050405020304" pitchFamily="18" charset="0"/>
                <a:ea typeface="Times New Roman" panose="02020603050405020304" pitchFamily="18" charset="0"/>
              </a:rPr>
              <a:t>Proris : Menurunkan demam anak, meredakan nyeri</a:t>
            </a:r>
            <a:endParaRPr lang="en-ID" sz="1800" dirty="0">
              <a:effectLst/>
              <a:latin typeface="Times New Roman" panose="02020603050405020304" pitchFamily="18" charset="0"/>
              <a:ea typeface="Times New Roman" panose="02020603050405020304" pitchFamily="18" charset="0"/>
            </a:endParaRPr>
          </a:p>
          <a:p>
            <a:pPr>
              <a:lnSpc>
                <a:spcPct val="110000"/>
              </a:lnSpc>
              <a:spcAft>
                <a:spcPts val="700"/>
              </a:spcAft>
            </a:pPr>
            <a:r>
              <a:rPr lang="id-ID" sz="1800" dirty="0">
                <a:solidFill>
                  <a:srgbClr val="000000"/>
                </a:solidFill>
                <a:effectLst/>
                <a:latin typeface="Times New Roman" panose="02020603050405020304" pitchFamily="18" charset="0"/>
                <a:ea typeface="Times New Roman" panose="02020603050405020304" pitchFamily="18" charset="0"/>
              </a:rPr>
              <a:t>Praxion Forte : Menurunkan demam, meringankan sakit kepala dan gigi</a:t>
            </a:r>
            <a:endParaRPr lang="en-ID" sz="1800" dirty="0">
              <a:effectLst/>
              <a:latin typeface="Times New Roman" panose="02020603050405020304" pitchFamily="18" charset="0"/>
              <a:ea typeface="Times New Roman" panose="02020603050405020304" pitchFamily="18" charset="0"/>
            </a:endParaRPr>
          </a:p>
          <a:p>
            <a:r>
              <a:rPr lang="id-ID" sz="1800" dirty="0">
                <a:solidFill>
                  <a:srgbClr val="000000"/>
                </a:solidFill>
                <a:effectLst/>
                <a:latin typeface="Times New Roman" panose="02020603050405020304" pitchFamily="18" charset="0"/>
                <a:ea typeface="Times New Roman" panose="02020603050405020304" pitchFamily="18" charset="0"/>
              </a:rPr>
              <a:t>Praxion : Menurunkan demam, meringankan sakit kepala dan gigi</a:t>
            </a:r>
            <a:endParaRPr dirty="0">
              <a:solidFill>
                <a:schemeClr val="dk1"/>
              </a:solidFill>
            </a:endParaRPr>
          </a:p>
        </p:txBody>
      </p:sp>
      <p:pic>
        <p:nvPicPr>
          <p:cNvPr id="2" name="Picture 1">
            <a:extLst>
              <a:ext uri="{FF2B5EF4-FFF2-40B4-BE49-F238E27FC236}">
                <a16:creationId xmlns:a16="http://schemas.microsoft.com/office/drawing/2014/main" id="{126E4DED-14AC-4657-8378-FD4DDD35DE94}"/>
              </a:ext>
            </a:extLst>
          </p:cNvPr>
          <p:cNvPicPr>
            <a:picLocks noChangeAspect="1"/>
          </p:cNvPicPr>
          <p:nvPr/>
        </p:nvPicPr>
        <p:blipFill>
          <a:blip r:embed="rId3"/>
          <a:stretch>
            <a:fillRect/>
          </a:stretch>
        </p:blipFill>
        <p:spPr>
          <a:xfrm>
            <a:off x="6426475" y="3733675"/>
            <a:ext cx="2097579" cy="82374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CC6C2-03BD-4201-954E-F8215AD1F3E4}"/>
              </a:ext>
            </a:extLst>
          </p:cNvPr>
          <p:cNvSpPr>
            <a:spLocks noGrp="1"/>
          </p:cNvSpPr>
          <p:nvPr>
            <p:ph type="title"/>
          </p:nvPr>
        </p:nvSpPr>
        <p:spPr/>
        <p:txBody>
          <a:bodyPr/>
          <a:lstStyle/>
          <a:p>
            <a:r>
              <a:rPr lang="id-ID" sz="1800" b="1" dirty="0">
                <a:solidFill>
                  <a:srgbClr val="000000"/>
                </a:solidFill>
                <a:effectLst/>
                <a:latin typeface="Times New Roman" panose="02020603050405020304" pitchFamily="18" charset="0"/>
                <a:ea typeface="Times New Roman" panose="02020603050405020304" pitchFamily="18" charset="0"/>
              </a:rPr>
              <a:t>Mencari kandungan obat dan dosis obat tiap sediaan di atas dan tuliskan!</a:t>
            </a:r>
            <a:endParaRPr lang="en-ID" b="1" dirty="0"/>
          </a:p>
        </p:txBody>
      </p:sp>
      <p:sp>
        <p:nvSpPr>
          <p:cNvPr id="3" name="Text Placeholder 2">
            <a:extLst>
              <a:ext uri="{FF2B5EF4-FFF2-40B4-BE49-F238E27FC236}">
                <a16:creationId xmlns:a16="http://schemas.microsoft.com/office/drawing/2014/main" id="{34334E00-2394-4690-B1BB-A4DCAE043D5B}"/>
              </a:ext>
            </a:extLst>
          </p:cNvPr>
          <p:cNvSpPr>
            <a:spLocks noGrp="1"/>
          </p:cNvSpPr>
          <p:nvPr>
            <p:ph type="body" idx="1"/>
          </p:nvPr>
        </p:nvSpPr>
        <p:spPr/>
        <p:txBody>
          <a:bodyPr/>
          <a:lstStyle/>
          <a:p>
            <a:pPr marL="139700" indent="0">
              <a:lnSpc>
                <a:spcPct val="110000"/>
              </a:lnSpc>
              <a:spcAft>
                <a:spcPts val="700"/>
              </a:spcAft>
              <a:buNone/>
            </a:pPr>
            <a:r>
              <a:rPr lang="id-ID" sz="1800" dirty="0">
                <a:solidFill>
                  <a:srgbClr val="000000"/>
                </a:solidFill>
                <a:effectLst/>
                <a:latin typeface="Times New Roman" panose="02020603050405020304" pitchFamily="18" charset="0"/>
                <a:ea typeface="Times New Roman" panose="02020603050405020304" pitchFamily="18" charset="0"/>
              </a:rPr>
              <a:t>Kandungan</a:t>
            </a:r>
            <a:endParaRPr lang="en-ID" sz="1800" dirty="0">
              <a:effectLst/>
              <a:latin typeface="Times New Roman" panose="02020603050405020304" pitchFamily="18" charset="0"/>
              <a:ea typeface="Times New Roman" panose="02020603050405020304" pitchFamily="18" charset="0"/>
            </a:endParaRPr>
          </a:p>
          <a:p>
            <a:pPr>
              <a:lnSpc>
                <a:spcPct val="110000"/>
              </a:lnSpc>
              <a:spcAft>
                <a:spcPts val="700"/>
              </a:spcAft>
            </a:pPr>
            <a:r>
              <a:rPr lang="id-ID" sz="1800" dirty="0">
                <a:solidFill>
                  <a:srgbClr val="000000"/>
                </a:solidFill>
                <a:effectLst/>
                <a:latin typeface="Times New Roman" panose="02020603050405020304" pitchFamily="18" charset="0"/>
                <a:ea typeface="Times New Roman" panose="02020603050405020304" pitchFamily="18" charset="0"/>
              </a:rPr>
              <a:t>Proris Forte : </a:t>
            </a:r>
            <a:r>
              <a:rPr lang="en-US" sz="1800" dirty="0">
                <a:solidFill>
                  <a:srgbClr val="000000"/>
                </a:solidFill>
                <a:effectLst/>
                <a:latin typeface="Times New Roman" panose="02020603050405020304" pitchFamily="18" charset="0"/>
                <a:ea typeface="Times New Roman" panose="02020603050405020304" pitchFamily="18" charset="0"/>
              </a:rPr>
              <a:t>Ibuprofen </a:t>
            </a:r>
            <a:r>
              <a:rPr lang="id-ID" sz="1800" dirty="0">
                <a:solidFill>
                  <a:srgbClr val="000000"/>
                </a:solidFill>
                <a:effectLst/>
                <a:latin typeface="Times New Roman" panose="02020603050405020304" pitchFamily="18" charset="0"/>
                <a:ea typeface="Times New Roman" panose="02020603050405020304" pitchFamily="18" charset="0"/>
              </a:rPr>
              <a:t>200 mg (5 ml) = kemasan ungu</a:t>
            </a:r>
            <a:endParaRPr lang="en-ID" sz="1800" dirty="0">
              <a:effectLst/>
              <a:latin typeface="Times New Roman" panose="02020603050405020304" pitchFamily="18" charset="0"/>
              <a:ea typeface="Times New Roman" panose="02020603050405020304" pitchFamily="18" charset="0"/>
            </a:endParaRPr>
          </a:p>
          <a:p>
            <a:pPr>
              <a:lnSpc>
                <a:spcPct val="110000"/>
              </a:lnSpc>
              <a:spcAft>
                <a:spcPts val="700"/>
              </a:spcAft>
            </a:pPr>
            <a:r>
              <a:rPr lang="id-ID" sz="1800" dirty="0">
                <a:solidFill>
                  <a:srgbClr val="000000"/>
                </a:solidFill>
                <a:effectLst/>
                <a:latin typeface="Times New Roman" panose="02020603050405020304" pitchFamily="18" charset="0"/>
                <a:ea typeface="Times New Roman" panose="02020603050405020304" pitchFamily="18" charset="0"/>
              </a:rPr>
              <a:t>Proris : Ibuprofen 100 mg (5 ml) = kemasan hijau</a:t>
            </a:r>
            <a:endParaRPr lang="en-ID" sz="1800" dirty="0">
              <a:effectLst/>
              <a:latin typeface="Times New Roman" panose="02020603050405020304" pitchFamily="18" charset="0"/>
              <a:ea typeface="Times New Roman" panose="02020603050405020304" pitchFamily="18" charset="0"/>
            </a:endParaRPr>
          </a:p>
          <a:p>
            <a:pPr>
              <a:lnSpc>
                <a:spcPct val="110000"/>
              </a:lnSpc>
              <a:spcAft>
                <a:spcPts val="700"/>
              </a:spcAft>
            </a:pPr>
            <a:r>
              <a:rPr lang="en-US" sz="1800" dirty="0" err="1">
                <a:solidFill>
                  <a:srgbClr val="000000"/>
                </a:solidFill>
                <a:effectLst/>
                <a:latin typeface="Times New Roman" panose="02020603050405020304" pitchFamily="18" charset="0"/>
                <a:ea typeface="Times New Roman" panose="02020603050405020304" pitchFamily="18" charset="0"/>
              </a:rPr>
              <a:t>Praxion</a:t>
            </a:r>
            <a:r>
              <a:rPr lang="en-US" sz="1800" dirty="0">
                <a:solidFill>
                  <a:srgbClr val="000000"/>
                </a:solidFill>
                <a:effectLst/>
                <a:latin typeface="Times New Roman" panose="02020603050405020304" pitchFamily="18" charset="0"/>
                <a:ea typeface="Times New Roman" panose="02020603050405020304" pitchFamily="18" charset="0"/>
              </a:rPr>
              <a:t> </a:t>
            </a:r>
            <a:r>
              <a:rPr lang="id-ID" sz="1800" dirty="0">
                <a:solidFill>
                  <a:srgbClr val="000000"/>
                </a:solidFill>
                <a:effectLst/>
                <a:latin typeface="Times New Roman" panose="02020603050405020304" pitchFamily="18" charset="0"/>
                <a:ea typeface="Times New Roman" panose="02020603050405020304" pitchFamily="18" charset="0"/>
              </a:rPr>
              <a:t>Forte : </a:t>
            </a:r>
            <a:r>
              <a:rPr lang="en-US" sz="1800" dirty="0">
                <a:solidFill>
                  <a:srgbClr val="000000"/>
                </a:solidFill>
                <a:effectLst/>
                <a:latin typeface="Times New Roman" panose="02020603050405020304" pitchFamily="18" charset="0"/>
                <a:ea typeface="Times New Roman" panose="02020603050405020304" pitchFamily="18" charset="0"/>
              </a:rPr>
              <a:t>Paracetamol </a:t>
            </a:r>
            <a:r>
              <a:rPr lang="id-ID" sz="1800" dirty="0">
                <a:solidFill>
                  <a:srgbClr val="000000"/>
                </a:solidFill>
                <a:effectLst/>
                <a:latin typeface="Times New Roman" panose="02020603050405020304" pitchFamily="18" charset="0"/>
                <a:ea typeface="Times New Roman" panose="02020603050405020304" pitchFamily="18" charset="0"/>
              </a:rPr>
              <a:t>250 mg ( 5 ml) = kemasan hijau</a:t>
            </a:r>
            <a:endParaRPr lang="en-ID" sz="1800" dirty="0">
              <a:effectLst/>
              <a:latin typeface="Times New Roman" panose="02020603050405020304" pitchFamily="18" charset="0"/>
              <a:ea typeface="Times New Roman" panose="02020603050405020304" pitchFamily="18" charset="0"/>
            </a:endParaRPr>
          </a:p>
          <a:p>
            <a:r>
              <a:rPr lang="id-ID" sz="1800" dirty="0">
                <a:solidFill>
                  <a:srgbClr val="000000"/>
                </a:solidFill>
                <a:effectLst/>
                <a:latin typeface="Times New Roman" panose="02020603050405020304" pitchFamily="18" charset="0"/>
                <a:ea typeface="Times New Roman" panose="02020603050405020304" pitchFamily="18" charset="0"/>
              </a:rPr>
              <a:t>Praxion : Paracetamol 120 mg (5 ml) = kemasan orange</a:t>
            </a:r>
            <a:endParaRPr lang="en-ID" dirty="0"/>
          </a:p>
        </p:txBody>
      </p:sp>
    </p:spTree>
    <p:extLst>
      <p:ext uri="{BB962C8B-B14F-4D97-AF65-F5344CB8AC3E}">
        <p14:creationId xmlns:p14="http://schemas.microsoft.com/office/powerpoint/2010/main" val="614413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089FE-1100-4451-B013-5D371FEDAC6F}"/>
              </a:ext>
            </a:extLst>
          </p:cNvPr>
          <p:cNvSpPr>
            <a:spLocks noGrp="1"/>
          </p:cNvSpPr>
          <p:nvPr>
            <p:ph type="title"/>
          </p:nvPr>
        </p:nvSpPr>
        <p:spPr/>
        <p:txBody>
          <a:bodyPr/>
          <a:lstStyle/>
          <a:p>
            <a:r>
              <a:rPr lang="id-ID" sz="1800" b="1" dirty="0">
                <a:solidFill>
                  <a:srgbClr val="000000"/>
                </a:solidFill>
                <a:effectLst/>
                <a:latin typeface="Times New Roman" panose="02020603050405020304" pitchFamily="18" charset="0"/>
                <a:ea typeface="Times New Roman" panose="02020603050405020304" pitchFamily="18" charset="0"/>
              </a:rPr>
              <a:t>Hitung dosis untuk anak dengan usia 3 tahun untuk masing-masing kandungan obat diatas (proris, proris </a:t>
            </a:r>
            <a:r>
              <a:rPr lang="en-US" sz="1800" b="1" dirty="0">
                <a:solidFill>
                  <a:srgbClr val="000000"/>
                </a:solidFill>
                <a:effectLst/>
                <a:latin typeface="Times New Roman" panose="02020603050405020304" pitchFamily="18" charset="0"/>
                <a:ea typeface="Times New Roman" panose="02020603050405020304" pitchFamily="18" charset="0"/>
              </a:rPr>
              <a:t>forte, </a:t>
            </a:r>
            <a:r>
              <a:rPr lang="en-US" sz="1800" b="1" dirty="0" err="1">
                <a:solidFill>
                  <a:srgbClr val="000000"/>
                </a:solidFill>
                <a:effectLst/>
                <a:latin typeface="Times New Roman" panose="02020603050405020304" pitchFamily="18" charset="0"/>
                <a:ea typeface="Times New Roman" panose="02020603050405020304" pitchFamily="18" charset="0"/>
              </a:rPr>
              <a:t>praxion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praxion</a:t>
            </a:r>
            <a:r>
              <a:rPr lang="en-US" sz="1800" b="1" dirty="0">
                <a:solidFill>
                  <a:srgbClr val="000000"/>
                </a:solidFill>
                <a:effectLst/>
                <a:latin typeface="Times New Roman" panose="02020603050405020304" pitchFamily="18" charset="0"/>
                <a:ea typeface="Times New Roman" panose="02020603050405020304" pitchFamily="18" charset="0"/>
              </a:rPr>
              <a:t> forte)</a:t>
            </a:r>
            <a:r>
              <a:rPr lang="id-ID" sz="1800" b="1" dirty="0">
                <a:solidFill>
                  <a:srgbClr val="000000"/>
                </a:solidFill>
                <a:effectLst/>
                <a:latin typeface="Times New Roman" panose="02020603050405020304" pitchFamily="18" charset="0"/>
                <a:ea typeface="Times New Roman" panose="02020603050405020304" pitchFamily="18" charset="0"/>
              </a:rPr>
              <a:t>!</a:t>
            </a:r>
            <a:endParaRPr lang="en-ID" b="1" dirty="0"/>
          </a:p>
        </p:txBody>
      </p:sp>
      <p:sp>
        <p:nvSpPr>
          <p:cNvPr id="3" name="Text Placeholder 2">
            <a:extLst>
              <a:ext uri="{FF2B5EF4-FFF2-40B4-BE49-F238E27FC236}">
                <a16:creationId xmlns:a16="http://schemas.microsoft.com/office/drawing/2014/main" id="{6012C375-BBCB-4723-B1ED-114D6C8853EF}"/>
              </a:ext>
            </a:extLst>
          </p:cNvPr>
          <p:cNvSpPr>
            <a:spLocks noGrp="1"/>
          </p:cNvSpPr>
          <p:nvPr>
            <p:ph type="body" idx="1"/>
          </p:nvPr>
        </p:nvSpPr>
        <p:spPr/>
        <p:txBody>
          <a:bodyPr/>
          <a:lstStyle/>
          <a:p>
            <a:pPr>
              <a:lnSpc>
                <a:spcPct val="107000"/>
              </a:lnSpc>
              <a:spcAft>
                <a:spcPts val="800"/>
              </a:spcAft>
            </a:pPr>
            <a:r>
              <a:rPr lang="id-ID" sz="1800" dirty="0">
                <a:solidFill>
                  <a:srgbClr val="000000"/>
                </a:solidFill>
                <a:effectLst/>
                <a:latin typeface="Times New Roman" panose="02020603050405020304" pitchFamily="18" charset="0"/>
                <a:ea typeface="Times New Roman" panose="02020603050405020304" pitchFamily="18" charset="0"/>
              </a:rPr>
              <a:t>Proris : n/n+12 x D.dewasa = 3/3+12 x 200 = 40 mg</a:t>
            </a:r>
            <a:endParaRPr lang="en-ID" sz="18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id-ID" sz="1800" dirty="0">
                <a:solidFill>
                  <a:srgbClr val="000000"/>
                </a:solidFill>
                <a:effectLst/>
                <a:latin typeface="Times New Roman" panose="02020603050405020304" pitchFamily="18" charset="0"/>
                <a:ea typeface="Times New Roman" panose="02020603050405020304" pitchFamily="18" charset="0"/>
              </a:rPr>
              <a:t>Proris Forte : n/n+12 x D.dewasa = 3/3+12 x 400 = 80 mg</a:t>
            </a:r>
            <a:endParaRPr lang="en-ID" sz="18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id-ID" sz="1800" dirty="0">
                <a:solidFill>
                  <a:srgbClr val="000000"/>
                </a:solidFill>
                <a:effectLst/>
                <a:latin typeface="Times New Roman" panose="02020603050405020304" pitchFamily="18" charset="0"/>
                <a:ea typeface="Times New Roman" panose="02020603050405020304" pitchFamily="18" charset="0"/>
              </a:rPr>
              <a:t>Praxion : n/n+12 x D.Dewasa = 3/3+12 x 500 = 100 mg</a:t>
            </a:r>
            <a:endParaRPr lang="en-ID" sz="1800" dirty="0">
              <a:effectLst/>
              <a:latin typeface="Times New Roman" panose="02020603050405020304" pitchFamily="18" charset="0"/>
              <a:ea typeface="Times New Roman" panose="02020603050405020304" pitchFamily="18" charset="0"/>
            </a:endParaRPr>
          </a:p>
          <a:p>
            <a:r>
              <a:rPr lang="id-ID" sz="1800" dirty="0">
                <a:solidFill>
                  <a:srgbClr val="000000"/>
                </a:solidFill>
                <a:effectLst/>
                <a:latin typeface="Times New Roman" panose="02020603050405020304" pitchFamily="18" charset="0"/>
                <a:ea typeface="Times New Roman" panose="02020603050405020304" pitchFamily="18" charset="0"/>
              </a:rPr>
              <a:t>Praxion Forte : n/n+12 x D.Dewasa = 3/3+12 x 100 = 200 mg</a:t>
            </a:r>
            <a:endParaRPr lang="en-ID" dirty="0"/>
          </a:p>
        </p:txBody>
      </p:sp>
    </p:spTree>
    <p:extLst>
      <p:ext uri="{BB962C8B-B14F-4D97-AF65-F5344CB8AC3E}">
        <p14:creationId xmlns:p14="http://schemas.microsoft.com/office/powerpoint/2010/main" val="2764626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AABA-45D3-4C26-ADC4-2A21C1B77ECF}"/>
              </a:ext>
            </a:extLst>
          </p:cNvPr>
          <p:cNvSpPr>
            <a:spLocks noGrp="1"/>
          </p:cNvSpPr>
          <p:nvPr>
            <p:ph type="title"/>
          </p:nvPr>
        </p:nvSpPr>
        <p:spPr/>
        <p:txBody>
          <a:bodyPr/>
          <a:lstStyle/>
          <a:p>
            <a:r>
              <a:rPr lang="id-ID" sz="1800" b="1" dirty="0">
                <a:solidFill>
                  <a:srgbClr val="000000"/>
                </a:solidFill>
                <a:effectLst/>
                <a:latin typeface="Times New Roman" panose="02020603050405020304" pitchFamily="18" charset="0"/>
                <a:ea typeface="Times New Roman" panose="02020603050405020304" pitchFamily="18" charset="0"/>
              </a:rPr>
              <a:t>Tentukan berapa ml yang harus diambil dari sediaan di atas (yang menjadi pilihan terapinya atau yang anda pilih)</a:t>
            </a:r>
            <a:endParaRPr lang="en-ID" b="1" dirty="0"/>
          </a:p>
        </p:txBody>
      </p:sp>
      <p:sp>
        <p:nvSpPr>
          <p:cNvPr id="3" name="Text Placeholder 2">
            <a:extLst>
              <a:ext uri="{FF2B5EF4-FFF2-40B4-BE49-F238E27FC236}">
                <a16:creationId xmlns:a16="http://schemas.microsoft.com/office/drawing/2014/main" id="{00F73996-0F96-4A71-B071-7575E38BAEB0}"/>
              </a:ext>
            </a:extLst>
          </p:cNvPr>
          <p:cNvSpPr>
            <a:spLocks noGrp="1"/>
          </p:cNvSpPr>
          <p:nvPr>
            <p:ph type="body" idx="1"/>
          </p:nvPr>
        </p:nvSpPr>
        <p:spPr/>
        <p:txBody>
          <a:bodyPr/>
          <a:lstStyle/>
          <a:p>
            <a:pPr marL="139700" indent="0">
              <a:buNone/>
            </a:pPr>
            <a:endParaRPr lang="en-US" sz="1800" dirty="0">
              <a:solidFill>
                <a:srgbClr val="000000"/>
              </a:solidFill>
              <a:latin typeface="Times New Roman" panose="02020603050405020304" pitchFamily="18" charset="0"/>
              <a:ea typeface="Times New Roman" panose="02020603050405020304" pitchFamily="18" charset="0"/>
            </a:endParaRPr>
          </a:p>
          <a:p>
            <a:pPr marL="139700" indent="0">
              <a:buNone/>
            </a:pPr>
            <a:r>
              <a:rPr lang="id-ID" sz="1800" dirty="0">
                <a:solidFill>
                  <a:srgbClr val="000000"/>
                </a:solidFill>
                <a:effectLst/>
                <a:latin typeface="Times New Roman" panose="02020603050405020304" pitchFamily="18" charset="0"/>
                <a:ea typeface="Times New Roman" panose="02020603050405020304" pitchFamily="18" charset="0"/>
              </a:rPr>
              <a:t>Sediaan proris 60 ml, karena jumlah sediaan tidak kurang dan tidak lebih</a:t>
            </a:r>
            <a:r>
              <a:rPr lang="en-US" sz="1800" dirty="0">
                <a:solidFill>
                  <a:srgbClr val="000000"/>
                </a:solidFill>
                <a:effectLst/>
                <a:latin typeface="Times New Roman" panose="02020603050405020304" pitchFamily="18" charset="0"/>
                <a:ea typeface="Times New Roman" panose="02020603050405020304" pitchFamily="18" charset="0"/>
              </a:rPr>
              <a:t>.</a:t>
            </a:r>
          </a:p>
          <a:p>
            <a:pPr marL="139700" indent="0">
              <a:buNone/>
            </a:pPr>
            <a:endParaRPr lang="en-US" sz="1800" dirty="0">
              <a:solidFill>
                <a:srgbClr val="000000"/>
              </a:solidFill>
              <a:latin typeface="Times New Roman" panose="02020603050405020304" pitchFamily="18" charset="0"/>
            </a:endParaRPr>
          </a:p>
          <a:p>
            <a:pPr marL="139700" indent="0">
              <a:buNone/>
            </a:pPr>
            <a:endParaRPr lang="en-ID" dirty="0"/>
          </a:p>
        </p:txBody>
      </p:sp>
      <p:pic>
        <p:nvPicPr>
          <p:cNvPr id="5" name="Picture 4">
            <a:extLst>
              <a:ext uri="{FF2B5EF4-FFF2-40B4-BE49-F238E27FC236}">
                <a16:creationId xmlns:a16="http://schemas.microsoft.com/office/drawing/2014/main" id="{38F64285-ACB8-4C94-987E-490BBF4FA970}"/>
              </a:ext>
            </a:extLst>
          </p:cNvPr>
          <p:cNvPicPr>
            <a:picLocks noChangeAspect="1"/>
          </p:cNvPicPr>
          <p:nvPr/>
        </p:nvPicPr>
        <p:blipFill>
          <a:blip r:embed="rId2"/>
          <a:stretch>
            <a:fillRect/>
          </a:stretch>
        </p:blipFill>
        <p:spPr>
          <a:xfrm rot="768315">
            <a:off x="6105935" y="2135391"/>
            <a:ext cx="2019300" cy="2266950"/>
          </a:xfrm>
          <a:prstGeom prst="rect">
            <a:avLst/>
          </a:prstGeom>
        </p:spPr>
      </p:pic>
    </p:spTree>
    <p:extLst>
      <p:ext uri="{BB962C8B-B14F-4D97-AF65-F5344CB8AC3E}">
        <p14:creationId xmlns:p14="http://schemas.microsoft.com/office/powerpoint/2010/main" val="3119181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AFB-DD07-4EB2-BE51-7B1D150AD308}"/>
              </a:ext>
            </a:extLst>
          </p:cNvPr>
          <p:cNvSpPr>
            <a:spLocks noGrp="1"/>
          </p:cNvSpPr>
          <p:nvPr>
            <p:ph type="title"/>
          </p:nvPr>
        </p:nvSpPr>
        <p:spPr/>
        <p:txBody>
          <a:bodyPr/>
          <a:lstStyle/>
          <a:p>
            <a:r>
              <a:rPr lang="id-ID" sz="1800" b="1" dirty="0">
                <a:solidFill>
                  <a:srgbClr val="000000"/>
                </a:solidFill>
                <a:effectLst/>
                <a:latin typeface="Times New Roman" panose="02020603050405020304" pitchFamily="18" charset="0"/>
                <a:ea typeface="Times New Roman" panose="02020603050405020304" pitchFamily="18" charset="0"/>
              </a:rPr>
              <a:t>Tuliskan Cara Penggunaan Obat dan jadwalkan pemberian obatnya jika tertulis t.i.d prn</a:t>
            </a:r>
            <a:r>
              <a:rPr lang="en-US" sz="1800" b="1" dirty="0">
                <a:solidFill>
                  <a:srgbClr val="000000"/>
                </a:solidFill>
                <a:effectLst/>
                <a:latin typeface="Times New Roman" panose="02020603050405020304" pitchFamily="18" charset="0"/>
                <a:ea typeface="Times New Roman" panose="02020603050405020304" pitchFamily="18" charset="0"/>
              </a:rPr>
              <a:t>.</a:t>
            </a:r>
            <a:endParaRPr lang="en-ID" b="1" dirty="0"/>
          </a:p>
        </p:txBody>
      </p:sp>
      <p:sp>
        <p:nvSpPr>
          <p:cNvPr id="3" name="Text Placeholder 2">
            <a:extLst>
              <a:ext uri="{FF2B5EF4-FFF2-40B4-BE49-F238E27FC236}">
                <a16:creationId xmlns:a16="http://schemas.microsoft.com/office/drawing/2014/main" id="{9E4C8E00-CDA9-47F6-A2B8-C61F25C241A6}"/>
              </a:ext>
            </a:extLst>
          </p:cNvPr>
          <p:cNvSpPr>
            <a:spLocks noGrp="1"/>
          </p:cNvSpPr>
          <p:nvPr>
            <p:ph type="body" idx="1"/>
          </p:nvPr>
        </p:nvSpPr>
        <p:spPr/>
        <p:txBody>
          <a:bodyPr/>
          <a:lstStyle/>
          <a:p>
            <a:pPr marL="139700" indent="0">
              <a:buNone/>
            </a:pPr>
            <a:endParaRPr lang="en-US" sz="1800" dirty="0">
              <a:solidFill>
                <a:srgbClr val="000000"/>
              </a:solidFill>
              <a:latin typeface="Times New Roman" panose="02020603050405020304" pitchFamily="18" charset="0"/>
              <a:ea typeface="Times New Roman" panose="02020603050405020304" pitchFamily="18" charset="0"/>
            </a:endParaRPr>
          </a:p>
          <a:p>
            <a:pPr marL="139700" indent="0">
              <a:buNone/>
            </a:pPr>
            <a:r>
              <a:rPr lang="id-ID" sz="1800" dirty="0">
                <a:solidFill>
                  <a:srgbClr val="000000"/>
                </a:solidFill>
                <a:effectLst/>
                <a:latin typeface="Times New Roman" panose="02020603050405020304" pitchFamily="18" charset="0"/>
                <a:ea typeface="Times New Roman" panose="02020603050405020304" pitchFamily="18" charset="0"/>
              </a:rPr>
              <a:t>t.i.d prn = ter indie prorenata = 3x sehari bila perlu</a:t>
            </a:r>
            <a:r>
              <a:rPr lang="en-US" sz="1800" dirty="0">
                <a:solidFill>
                  <a:srgbClr val="000000"/>
                </a:solidFill>
                <a:effectLst/>
                <a:latin typeface="Times New Roman" panose="02020603050405020304" pitchFamily="18" charset="0"/>
                <a:ea typeface="Times New Roman" panose="02020603050405020304" pitchFamily="18" charset="0"/>
              </a:rPr>
              <a:t>.</a:t>
            </a:r>
            <a:endParaRPr lang="en-ID" dirty="0"/>
          </a:p>
        </p:txBody>
      </p:sp>
      <p:pic>
        <p:nvPicPr>
          <p:cNvPr id="5" name="Picture 4">
            <a:extLst>
              <a:ext uri="{FF2B5EF4-FFF2-40B4-BE49-F238E27FC236}">
                <a16:creationId xmlns:a16="http://schemas.microsoft.com/office/drawing/2014/main" id="{20942BE5-F22F-494F-A876-EDC8F0956357}"/>
              </a:ext>
            </a:extLst>
          </p:cNvPr>
          <p:cNvPicPr>
            <a:picLocks noChangeAspect="1"/>
          </p:cNvPicPr>
          <p:nvPr/>
        </p:nvPicPr>
        <p:blipFill>
          <a:blip r:embed="rId2"/>
          <a:stretch>
            <a:fillRect/>
          </a:stretch>
        </p:blipFill>
        <p:spPr>
          <a:xfrm>
            <a:off x="2232919" y="3819638"/>
            <a:ext cx="658425" cy="615749"/>
          </a:xfrm>
          <a:prstGeom prst="rect">
            <a:avLst/>
          </a:prstGeom>
        </p:spPr>
      </p:pic>
      <p:pic>
        <p:nvPicPr>
          <p:cNvPr id="6" name="Picture 5">
            <a:extLst>
              <a:ext uri="{FF2B5EF4-FFF2-40B4-BE49-F238E27FC236}">
                <a16:creationId xmlns:a16="http://schemas.microsoft.com/office/drawing/2014/main" id="{0984C00A-0E2C-4A5B-BA75-040BAD9DF924}"/>
              </a:ext>
            </a:extLst>
          </p:cNvPr>
          <p:cNvPicPr>
            <a:picLocks noChangeAspect="1"/>
          </p:cNvPicPr>
          <p:nvPr/>
        </p:nvPicPr>
        <p:blipFill>
          <a:blip r:embed="rId2"/>
          <a:stretch>
            <a:fillRect/>
          </a:stretch>
        </p:blipFill>
        <p:spPr>
          <a:xfrm>
            <a:off x="2365431" y="2854019"/>
            <a:ext cx="658425" cy="615749"/>
          </a:xfrm>
          <a:prstGeom prst="rect">
            <a:avLst/>
          </a:prstGeom>
        </p:spPr>
      </p:pic>
      <p:pic>
        <p:nvPicPr>
          <p:cNvPr id="7" name="Picture 6">
            <a:extLst>
              <a:ext uri="{FF2B5EF4-FFF2-40B4-BE49-F238E27FC236}">
                <a16:creationId xmlns:a16="http://schemas.microsoft.com/office/drawing/2014/main" id="{7C2E0163-EA42-4F8D-95F0-592F7D886367}"/>
              </a:ext>
            </a:extLst>
          </p:cNvPr>
          <p:cNvPicPr>
            <a:picLocks noChangeAspect="1"/>
          </p:cNvPicPr>
          <p:nvPr/>
        </p:nvPicPr>
        <p:blipFill>
          <a:blip r:embed="rId3"/>
          <a:stretch>
            <a:fillRect/>
          </a:stretch>
        </p:blipFill>
        <p:spPr>
          <a:xfrm>
            <a:off x="3133640" y="3161893"/>
            <a:ext cx="871804" cy="774259"/>
          </a:xfrm>
          <a:prstGeom prst="rect">
            <a:avLst/>
          </a:prstGeom>
        </p:spPr>
      </p:pic>
    </p:spTree>
    <p:extLst>
      <p:ext uri="{BB962C8B-B14F-4D97-AF65-F5344CB8AC3E}">
        <p14:creationId xmlns:p14="http://schemas.microsoft.com/office/powerpoint/2010/main" val="3417460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DEC9B-0C16-43CA-9FDD-425B4C96B0AA}"/>
              </a:ext>
            </a:extLst>
          </p:cNvPr>
          <p:cNvSpPr>
            <a:spLocks noGrp="1"/>
          </p:cNvSpPr>
          <p:nvPr>
            <p:ph type="title"/>
          </p:nvPr>
        </p:nvSpPr>
        <p:spPr>
          <a:xfrm>
            <a:off x="720000" y="409898"/>
            <a:ext cx="7704000" cy="1527544"/>
          </a:xfrm>
        </p:spPr>
        <p:txBody>
          <a:bodyPr/>
          <a:lstStyle/>
          <a:p>
            <a:r>
              <a:rPr lang="id-ID" sz="1800" b="1" dirty="0">
                <a:solidFill>
                  <a:srgbClr val="000000"/>
                </a:solidFill>
                <a:effectLst/>
                <a:latin typeface="Times New Roman" panose="02020603050405020304" pitchFamily="18" charset="0"/>
                <a:ea typeface="Times New Roman" panose="02020603050405020304" pitchFamily="18" charset="0"/>
              </a:rPr>
              <a:t>Jika ada pasien anak setelah dihitung dosisnya membutuhkan dosis obat </a:t>
            </a:r>
            <a:r>
              <a:rPr lang="en-US" sz="1800" b="1" dirty="0">
                <a:solidFill>
                  <a:srgbClr val="000000"/>
                </a:solidFill>
                <a:effectLst/>
                <a:latin typeface="Times New Roman" panose="02020603050405020304" pitchFamily="18" charset="0"/>
                <a:ea typeface="Times New Roman" panose="02020603050405020304" pitchFamily="18" charset="0"/>
              </a:rPr>
              <a:t>paracetamol </a:t>
            </a:r>
            <a:r>
              <a:rPr lang="id-ID" sz="1800" b="1" dirty="0">
                <a:solidFill>
                  <a:srgbClr val="000000"/>
                </a:solidFill>
                <a:effectLst/>
                <a:latin typeface="Times New Roman" panose="02020603050405020304" pitchFamily="18" charset="0"/>
                <a:ea typeface="Times New Roman" panose="02020603050405020304" pitchFamily="18" charset="0"/>
              </a:rPr>
              <a:t>250 mg, dan yang tersedia di hadapan anda hanya paracetamol tablet 500 mg. Jika anak tersebut akan dibawakan obat dengan pemakaian 3x</a:t>
            </a:r>
            <a:r>
              <a:rPr lang="en-US" sz="1800" b="1" dirty="0">
                <a:solidFill>
                  <a:srgbClr val="000000"/>
                </a:solidFill>
                <a:effectLst/>
                <a:latin typeface="Times New Roman" panose="02020603050405020304" pitchFamily="18" charset="0"/>
                <a:ea typeface="Times New Roman" panose="02020603050405020304" pitchFamily="18" charset="0"/>
              </a:rPr>
              <a:t> </a:t>
            </a:r>
            <a:r>
              <a:rPr lang="id-ID" sz="1800" b="1" dirty="0">
                <a:solidFill>
                  <a:srgbClr val="000000"/>
                </a:solidFill>
                <a:effectLst/>
                <a:latin typeface="Times New Roman" panose="02020603050405020304" pitchFamily="18" charset="0"/>
                <a:ea typeface="Times New Roman" panose="02020603050405020304" pitchFamily="18" charset="0"/>
              </a:rPr>
              <a:t>sehari </a:t>
            </a:r>
            <a:r>
              <a:rPr lang="en-US" sz="1800" b="1" dirty="0">
                <a:solidFill>
                  <a:srgbClr val="000000"/>
                </a:solidFill>
                <a:latin typeface="Times New Roman" panose="02020603050405020304" pitchFamily="18" charset="0"/>
                <a:ea typeface="Times New Roman" panose="02020603050405020304" pitchFamily="18" charset="0"/>
              </a:rPr>
              <a:t>1</a:t>
            </a:r>
            <a:r>
              <a:rPr lang="id-ID" sz="1800" b="1" dirty="0">
                <a:solidFill>
                  <a:srgbClr val="000000"/>
                </a:solidFill>
                <a:effectLst/>
                <a:latin typeface="Times New Roman" panose="02020603050405020304" pitchFamily="18" charset="0"/>
                <a:ea typeface="Times New Roman" panose="02020603050405020304" pitchFamily="18" charset="0"/>
              </a:rPr>
              <a:t> pulv selama 10 hari.</a:t>
            </a:r>
            <a:br>
              <a:rPr lang="en-US" sz="1800" b="1" dirty="0">
                <a:solidFill>
                  <a:srgbClr val="000000"/>
                </a:solidFill>
                <a:effectLst/>
                <a:latin typeface="Times New Roman" panose="02020603050405020304" pitchFamily="18" charset="0"/>
                <a:ea typeface="Times New Roman" panose="02020603050405020304" pitchFamily="18" charset="0"/>
              </a:rPr>
            </a:br>
            <a:r>
              <a:rPr lang="id-ID" sz="1800" b="1" dirty="0">
                <a:solidFill>
                  <a:srgbClr val="000000"/>
                </a:solidFill>
                <a:effectLst/>
                <a:latin typeface="Times New Roman" panose="02020603050405020304" pitchFamily="18" charset="0"/>
                <a:ea typeface="Times New Roman" panose="02020603050405020304" pitchFamily="18" charset="0"/>
              </a:rPr>
              <a:t>Hitung jumlah tablet 500 mg yang diambil untuk kasus di atas. Tuliskan hitungannya</a:t>
            </a:r>
            <a:r>
              <a:rPr lang="en-US" sz="1800" b="1" dirty="0">
                <a:solidFill>
                  <a:srgbClr val="000000"/>
                </a:solidFill>
                <a:effectLst/>
                <a:latin typeface="Times New Roman" panose="02020603050405020304" pitchFamily="18" charset="0"/>
                <a:ea typeface="Times New Roman" panose="02020603050405020304" pitchFamily="18" charset="0"/>
              </a:rPr>
              <a:t>!</a:t>
            </a:r>
            <a:endParaRPr lang="en-ID" b="1" dirty="0"/>
          </a:p>
        </p:txBody>
      </p:sp>
      <p:sp>
        <p:nvSpPr>
          <p:cNvPr id="3" name="Text Placeholder 2">
            <a:extLst>
              <a:ext uri="{FF2B5EF4-FFF2-40B4-BE49-F238E27FC236}">
                <a16:creationId xmlns:a16="http://schemas.microsoft.com/office/drawing/2014/main" id="{B3EE1698-D281-477C-B679-A744C5A37BCC}"/>
              </a:ext>
            </a:extLst>
          </p:cNvPr>
          <p:cNvSpPr>
            <a:spLocks noGrp="1"/>
          </p:cNvSpPr>
          <p:nvPr>
            <p:ph type="body" idx="1"/>
          </p:nvPr>
        </p:nvSpPr>
        <p:spPr>
          <a:xfrm>
            <a:off x="720000" y="2109457"/>
            <a:ext cx="7704000" cy="2574712"/>
          </a:xfrm>
        </p:spPr>
        <p:txBody>
          <a:bodyPr/>
          <a:lstStyle/>
          <a:p>
            <a:pPr marL="139700" indent="0">
              <a:lnSpc>
                <a:spcPct val="107000"/>
              </a:lnSpc>
              <a:spcAft>
                <a:spcPts val="800"/>
              </a:spcAft>
              <a:buNone/>
            </a:pPr>
            <a:r>
              <a:rPr lang="id-ID" sz="1800" dirty="0">
                <a:solidFill>
                  <a:srgbClr val="000000"/>
                </a:solidFill>
                <a:effectLst/>
                <a:latin typeface="Times New Roman" panose="02020603050405020304" pitchFamily="18" charset="0"/>
                <a:ea typeface="Times New Roman" panose="02020603050405020304" pitchFamily="18" charset="0"/>
              </a:rPr>
              <a:t>10 hari x sehari minum 3 kali</a:t>
            </a:r>
            <a:endParaRPr lang="en-ID" sz="1800" dirty="0">
              <a:effectLst/>
              <a:latin typeface="Times New Roman" panose="02020603050405020304" pitchFamily="18" charset="0"/>
              <a:ea typeface="Times New Roman" panose="02020603050405020304" pitchFamily="18" charset="0"/>
            </a:endParaRPr>
          </a:p>
          <a:p>
            <a:pPr marL="139700" indent="0">
              <a:lnSpc>
                <a:spcPct val="107000"/>
              </a:lnSpc>
              <a:spcAft>
                <a:spcPts val="800"/>
              </a:spcAft>
              <a:buNone/>
            </a:pPr>
            <a:r>
              <a:rPr lang="id-ID" sz="1800" dirty="0">
                <a:solidFill>
                  <a:srgbClr val="000000"/>
                </a:solidFill>
                <a:effectLst/>
                <a:latin typeface="Times New Roman" panose="02020603050405020304" pitchFamily="18" charset="0"/>
                <a:ea typeface="Times New Roman" panose="02020603050405020304" pitchFamily="18" charset="0"/>
              </a:rPr>
              <a:t>10 x 3 = 30</a:t>
            </a:r>
            <a:endParaRPr lang="en-ID" sz="1800" dirty="0">
              <a:effectLst/>
              <a:latin typeface="Times New Roman" panose="02020603050405020304" pitchFamily="18" charset="0"/>
              <a:ea typeface="Times New Roman" panose="02020603050405020304" pitchFamily="18" charset="0"/>
            </a:endParaRPr>
          </a:p>
          <a:p>
            <a:pPr marL="139700" indent="0">
              <a:lnSpc>
                <a:spcPct val="107000"/>
              </a:lnSpc>
              <a:spcAft>
                <a:spcPts val="800"/>
              </a:spcAft>
              <a:buNone/>
            </a:pPr>
            <a:r>
              <a:rPr lang="id-ID" sz="1800" dirty="0">
                <a:solidFill>
                  <a:srgbClr val="000000"/>
                </a:solidFill>
                <a:effectLst/>
                <a:latin typeface="Times New Roman" panose="02020603050405020304" pitchFamily="18" charset="0"/>
                <a:ea typeface="Times New Roman" panose="02020603050405020304" pitchFamily="18" charset="0"/>
              </a:rPr>
              <a:t>250 x 30 : 500 = 15 tab</a:t>
            </a:r>
            <a:endParaRPr lang="en-ID" sz="1800" dirty="0">
              <a:effectLst/>
              <a:latin typeface="Times New Roman" panose="02020603050405020304" pitchFamily="18" charset="0"/>
              <a:ea typeface="Times New Roman" panose="02020603050405020304" pitchFamily="18" charset="0"/>
            </a:endParaRPr>
          </a:p>
          <a:p>
            <a:pPr marL="139700" indent="0">
              <a:buNone/>
            </a:pPr>
            <a:r>
              <a:rPr lang="id-ID" sz="1800" dirty="0">
                <a:solidFill>
                  <a:srgbClr val="000000"/>
                </a:solidFill>
                <a:effectLst/>
                <a:latin typeface="Times New Roman" panose="02020603050405020304" pitchFamily="18" charset="0"/>
                <a:ea typeface="Times New Roman" panose="02020603050405020304" pitchFamily="18" charset="0"/>
              </a:rPr>
              <a:t>500 sediaan yang tersedia</a:t>
            </a:r>
            <a:endParaRPr lang="en-ID" dirty="0"/>
          </a:p>
        </p:txBody>
      </p:sp>
      <p:pic>
        <p:nvPicPr>
          <p:cNvPr id="4" name="Picture 3">
            <a:extLst>
              <a:ext uri="{FF2B5EF4-FFF2-40B4-BE49-F238E27FC236}">
                <a16:creationId xmlns:a16="http://schemas.microsoft.com/office/drawing/2014/main" id="{DCAC1C66-7FCB-42F1-9BBD-FFA55B4C2E15}"/>
              </a:ext>
            </a:extLst>
          </p:cNvPr>
          <p:cNvPicPr>
            <a:picLocks noChangeAspect="1"/>
          </p:cNvPicPr>
          <p:nvPr/>
        </p:nvPicPr>
        <p:blipFill>
          <a:blip r:embed="rId2"/>
          <a:stretch>
            <a:fillRect/>
          </a:stretch>
        </p:blipFill>
        <p:spPr>
          <a:xfrm>
            <a:off x="6344994" y="3670301"/>
            <a:ext cx="1904165" cy="747789"/>
          </a:xfrm>
          <a:prstGeom prst="rect">
            <a:avLst/>
          </a:prstGeom>
        </p:spPr>
      </p:pic>
    </p:spTree>
    <p:extLst>
      <p:ext uri="{BB962C8B-B14F-4D97-AF65-F5344CB8AC3E}">
        <p14:creationId xmlns:p14="http://schemas.microsoft.com/office/powerpoint/2010/main" val="2181921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EBDD4-421B-409A-9033-0DD9C63EE3AE}"/>
              </a:ext>
            </a:extLst>
          </p:cNvPr>
          <p:cNvSpPr>
            <a:spLocks noGrp="1"/>
          </p:cNvSpPr>
          <p:nvPr>
            <p:ph type="title"/>
          </p:nvPr>
        </p:nvSpPr>
        <p:spPr>
          <a:xfrm>
            <a:off x="720000" y="409897"/>
            <a:ext cx="7704000" cy="1717667"/>
          </a:xfrm>
        </p:spPr>
        <p:txBody>
          <a:bodyPr/>
          <a:lstStyle/>
          <a:p>
            <a:pPr>
              <a:lnSpc>
                <a:spcPct val="107000"/>
              </a:lnSpc>
              <a:spcAft>
                <a:spcPts val="800"/>
              </a:spcAft>
            </a:pPr>
            <a:r>
              <a:rPr lang="en-US" sz="1400" b="1" dirty="0">
                <a:solidFill>
                  <a:srgbClr val="000000"/>
                </a:solidFill>
                <a:latin typeface="Times New Roman" panose="02020603050405020304" pitchFamily="18" charset="0"/>
                <a:ea typeface="Times New Roman" panose="02020603050405020304" pitchFamily="18" charset="0"/>
              </a:rPr>
              <a:t>S</a:t>
            </a:r>
            <a:r>
              <a:rPr lang="id-ID" sz="1400" b="1" dirty="0">
                <a:solidFill>
                  <a:srgbClr val="000000"/>
                </a:solidFill>
                <a:effectLst/>
                <a:latin typeface="Times New Roman" panose="02020603050405020304" pitchFamily="18" charset="0"/>
                <a:ea typeface="Times New Roman" panose="02020603050405020304" pitchFamily="18" charset="0"/>
              </a:rPr>
              <a:t>eorang pasien anak dengan diagnosa sakit pernapasan (bronkitis) menerima obat antibiotik </a:t>
            </a:r>
            <a:r>
              <a:rPr lang="en-US" sz="1400" b="1" dirty="0">
                <a:solidFill>
                  <a:srgbClr val="000000"/>
                </a:solidFill>
                <a:effectLst/>
                <a:latin typeface="Times New Roman" panose="02020603050405020304" pitchFamily="18" charset="0"/>
                <a:ea typeface="Times New Roman" panose="02020603050405020304" pitchFamily="18" charset="0"/>
              </a:rPr>
              <a:t>ceftriaxone. </a:t>
            </a:r>
            <a:r>
              <a:rPr lang="id-ID" sz="1400" b="1" dirty="0">
                <a:solidFill>
                  <a:srgbClr val="000000"/>
                </a:solidFill>
                <a:effectLst/>
                <a:latin typeface="Times New Roman" panose="02020603050405020304" pitchFamily="18" charset="0"/>
                <a:ea typeface="Times New Roman" panose="02020603050405020304" pitchFamily="18" charset="0"/>
              </a:rPr>
              <a:t>berapakah dosis yang akan diberikan?</a:t>
            </a:r>
            <a:br>
              <a:rPr lang="en-ID" sz="1400" b="1" dirty="0">
                <a:effectLst/>
                <a:latin typeface="Times New Roman" panose="02020603050405020304" pitchFamily="18" charset="0"/>
                <a:ea typeface="Times New Roman" panose="02020603050405020304" pitchFamily="18" charset="0"/>
              </a:rPr>
            </a:br>
            <a:r>
              <a:rPr lang="id-ID" sz="1400" b="1" dirty="0">
                <a:solidFill>
                  <a:srgbClr val="000000"/>
                </a:solidFill>
                <a:effectLst/>
                <a:latin typeface="Times New Roman" panose="02020603050405020304" pitchFamily="18" charset="0"/>
                <a:ea typeface="Times New Roman" panose="02020603050405020304" pitchFamily="18" charset="0"/>
              </a:rPr>
              <a:t>Dalam MIMS (buku petunjuk terkait obat) diketahui bahwa dosis ceftriaxone untuk infeksi berat selain meningitis adalah anak &lt; 12 tahun 50-75 mg/kg BB q 12 h</a:t>
            </a:r>
            <a:br>
              <a:rPr lang="en-ID" sz="1400" b="1" dirty="0">
                <a:effectLst/>
                <a:latin typeface="Times New Roman" panose="02020603050405020304" pitchFamily="18" charset="0"/>
                <a:ea typeface="Times New Roman" panose="02020603050405020304" pitchFamily="18" charset="0"/>
              </a:rPr>
            </a:br>
            <a:r>
              <a:rPr lang="id-ID" sz="1400" b="1" dirty="0">
                <a:solidFill>
                  <a:srgbClr val="000000"/>
                </a:solidFill>
                <a:effectLst/>
                <a:latin typeface="Times New Roman" panose="02020603050405020304" pitchFamily="18" charset="0"/>
                <a:ea typeface="Times New Roman" panose="02020603050405020304" pitchFamily="18" charset="0"/>
              </a:rPr>
              <a:t>Hitunglah dosis anak jika anak tersebut berusia 6 tahun dengan berat badan 26</a:t>
            </a:r>
            <a:r>
              <a:rPr lang="en-US" sz="1400" b="1" dirty="0">
                <a:solidFill>
                  <a:srgbClr val="000000"/>
                </a:solidFill>
                <a:effectLst/>
                <a:latin typeface="Times New Roman" panose="02020603050405020304" pitchFamily="18" charset="0"/>
                <a:ea typeface="Times New Roman" panose="02020603050405020304" pitchFamily="18" charset="0"/>
              </a:rPr>
              <a:t> </a:t>
            </a:r>
            <a:r>
              <a:rPr lang="id-ID" sz="1400" b="1" dirty="0">
                <a:solidFill>
                  <a:srgbClr val="000000"/>
                </a:solidFill>
                <a:effectLst/>
                <a:latin typeface="Times New Roman" panose="02020603050405020304" pitchFamily="18" charset="0"/>
                <a:ea typeface="Times New Roman" panose="02020603050405020304" pitchFamily="18" charset="0"/>
              </a:rPr>
              <a:t>kg!</a:t>
            </a:r>
            <a:br>
              <a:rPr lang="en-ID" sz="1400" b="1" dirty="0">
                <a:effectLst/>
                <a:latin typeface="Times New Roman" panose="02020603050405020304" pitchFamily="18" charset="0"/>
                <a:ea typeface="Times New Roman" panose="02020603050405020304" pitchFamily="18" charset="0"/>
              </a:rPr>
            </a:br>
            <a:r>
              <a:rPr lang="id-ID" sz="1400" b="1" dirty="0">
                <a:solidFill>
                  <a:srgbClr val="000000"/>
                </a:solidFill>
                <a:effectLst/>
                <a:latin typeface="Times New Roman" panose="02020603050405020304" pitchFamily="18" charset="0"/>
                <a:ea typeface="Times New Roman" panose="02020603050405020304" pitchFamily="18" charset="0"/>
              </a:rPr>
              <a:t>Berapa ml sediaan suspensi ceftriaxone yang diambil jika tertulis dosis sediaan adalan 200mg/5ml</a:t>
            </a:r>
            <a:br>
              <a:rPr lang="en-ID" sz="1400" b="1" dirty="0">
                <a:effectLst/>
                <a:latin typeface="Times New Roman" panose="02020603050405020304" pitchFamily="18" charset="0"/>
                <a:ea typeface="Times New Roman" panose="02020603050405020304" pitchFamily="18" charset="0"/>
              </a:rPr>
            </a:br>
            <a:r>
              <a:rPr lang="id-ID" sz="1400" b="1" dirty="0">
                <a:solidFill>
                  <a:srgbClr val="000000"/>
                </a:solidFill>
                <a:effectLst/>
                <a:latin typeface="Times New Roman" panose="02020603050405020304" pitchFamily="18" charset="0"/>
                <a:ea typeface="Times New Roman" panose="02020603050405020304" pitchFamily="18" charset="0"/>
              </a:rPr>
              <a:t>Tuliskan hitungan dan ml yang diambil serta plotingkan waktu pemberian obat tersebut!</a:t>
            </a:r>
            <a:endParaRPr lang="en-ID" sz="1400" b="1" dirty="0"/>
          </a:p>
        </p:txBody>
      </p:sp>
      <p:sp>
        <p:nvSpPr>
          <p:cNvPr id="3" name="Text Placeholder 2">
            <a:extLst>
              <a:ext uri="{FF2B5EF4-FFF2-40B4-BE49-F238E27FC236}">
                <a16:creationId xmlns:a16="http://schemas.microsoft.com/office/drawing/2014/main" id="{25E10522-EE6D-4205-AE42-5141FF626C86}"/>
              </a:ext>
            </a:extLst>
          </p:cNvPr>
          <p:cNvSpPr>
            <a:spLocks noGrp="1"/>
          </p:cNvSpPr>
          <p:nvPr>
            <p:ph type="body" idx="1"/>
          </p:nvPr>
        </p:nvSpPr>
        <p:spPr>
          <a:xfrm>
            <a:off x="720000" y="2290527"/>
            <a:ext cx="7704000" cy="2393642"/>
          </a:xfrm>
        </p:spPr>
        <p:txBody>
          <a:bodyPr/>
          <a:lstStyle/>
          <a:p>
            <a:pPr marL="285750" lvl="0" indent="-285750">
              <a:lnSpc>
                <a:spcPct val="107000"/>
              </a:lnSpc>
              <a:buClr>
                <a:srgbClr val="000000"/>
              </a:buClr>
              <a:buSzPts val="1100"/>
              <a:buFont typeface="Arial" panose="020B0604020202020204" pitchFamily="34" charset="0"/>
              <a:buChar char="•"/>
              <a:tabLst>
                <a:tab pos="517525" algn="l"/>
              </a:tabLst>
            </a:pPr>
            <a:r>
              <a:rPr lang="id-ID" sz="1800"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Untuk anak usia 6 tahun menggunakan dosis </a:t>
            </a:r>
            <a:r>
              <a:rPr lang="en-US" sz="1800"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a:t>
            </a:r>
            <a:r>
              <a:rPr lang="en-ID" sz="1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1800" dirty="0">
                <a:solidFill>
                  <a:srgbClr val="000000"/>
                </a:solidFill>
                <a:effectLst/>
                <a:latin typeface="Times New Roman" panose="02020603050405020304" pitchFamily="18" charset="0"/>
                <a:ea typeface="Times New Roman" panose="02020603050405020304" pitchFamily="18" charset="0"/>
              </a:rPr>
              <a:t>75</a:t>
            </a:r>
            <a:r>
              <a:rPr lang="id-ID" sz="1800" dirty="0">
                <a:solidFill>
                  <a:srgbClr val="000000"/>
                </a:solidFill>
                <a:effectLst/>
                <a:latin typeface="Times New Roman" panose="02020603050405020304" pitchFamily="18" charset="0"/>
                <a:ea typeface="Times New Roman" panose="02020603050405020304" pitchFamily="18" charset="0"/>
              </a:rPr>
              <a:t> mg, maka dosis anak usia 6 tahun tersebut adalah 50 mg diberikan tiap 12 jam</a:t>
            </a:r>
            <a:r>
              <a:rPr lang="en-US" sz="1800" dirty="0">
                <a:solidFill>
                  <a:srgbClr val="000000"/>
                </a:solidFill>
                <a:effectLst/>
                <a:latin typeface="Times New Roman" panose="02020603050405020304" pitchFamily="18" charset="0"/>
                <a:ea typeface="Times New Roman" panose="02020603050405020304" pitchFamily="18" charset="0"/>
              </a:rPr>
              <a:t>.</a:t>
            </a:r>
            <a:endParaRPr lang="en-ID" sz="1800" dirty="0">
              <a:effectLst/>
              <a:latin typeface="Times New Roman" panose="02020603050405020304" pitchFamily="18" charset="0"/>
              <a:ea typeface="Times New Roman" panose="02020603050405020304" pitchFamily="18" charset="0"/>
            </a:endParaRPr>
          </a:p>
          <a:p>
            <a:pPr marL="285750" lvl="0" indent="-285750">
              <a:lnSpc>
                <a:spcPct val="107000"/>
              </a:lnSpc>
              <a:buClr>
                <a:srgbClr val="000000"/>
              </a:buClr>
              <a:buSzPts val="1100"/>
              <a:buFont typeface="Arial" panose="020B0604020202020204" pitchFamily="34" charset="0"/>
              <a:buChar char="•"/>
              <a:tabLst>
                <a:tab pos="517525" algn="l"/>
              </a:tabLst>
            </a:pPr>
            <a:r>
              <a:rPr lang="id-ID" sz="1800"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Untuk pemberian obat 2 x sehari pada jam 8 pagi dan jam 8 malam.</a:t>
            </a:r>
            <a:endParaRPr lang="en-ID" sz="1800" dirty="0">
              <a:latin typeface="Times New Roman" panose="02020603050405020304" pitchFamily="18" charset="0"/>
              <a:ea typeface="Times New Roman" panose="02020603050405020304" pitchFamily="18" charset="0"/>
              <a:cs typeface="Times New Roman" panose="02020603050405020304" pitchFamily="18" charset="0"/>
            </a:endParaRPr>
          </a:p>
          <a:p>
            <a:pPr marL="285750" lvl="0" indent="-285750">
              <a:lnSpc>
                <a:spcPct val="107000"/>
              </a:lnSpc>
              <a:buClr>
                <a:srgbClr val="000000"/>
              </a:buClr>
              <a:buSzPts val="1100"/>
              <a:buFont typeface="Arial" panose="020B0604020202020204" pitchFamily="34" charset="0"/>
              <a:buChar char="•"/>
              <a:tabLst>
                <a:tab pos="517525" algn="l"/>
              </a:tabLst>
            </a:pPr>
            <a:r>
              <a:rPr lang="id-ID" sz="1800" dirty="0">
                <a:solidFill>
                  <a:srgbClr val="000000"/>
                </a:solidFill>
                <a:effectLst/>
                <a:latin typeface="Times New Roman" panose="02020603050405020304" pitchFamily="18" charset="0"/>
                <a:ea typeface="Times New Roman" panose="02020603050405020304" pitchFamily="18" charset="0"/>
              </a:rPr>
              <a:t>Permintaan dokter 200 dibagi 1 gram = 1000x yang dilarutkan 10 ml : 2 ml</a:t>
            </a:r>
            <a:r>
              <a:rPr lang="en-US" sz="1800" dirty="0">
                <a:solidFill>
                  <a:srgbClr val="000000"/>
                </a:solidFill>
                <a:effectLst/>
                <a:latin typeface="Times New Roman" panose="02020603050405020304" pitchFamily="18" charset="0"/>
                <a:ea typeface="Times New Roman" panose="02020603050405020304" pitchFamily="18" charset="0"/>
              </a:rPr>
              <a:t>.</a:t>
            </a:r>
            <a:endParaRPr lang="en-ID" dirty="0"/>
          </a:p>
        </p:txBody>
      </p:sp>
    </p:spTree>
    <p:extLst>
      <p:ext uri="{BB962C8B-B14F-4D97-AF65-F5344CB8AC3E}">
        <p14:creationId xmlns:p14="http://schemas.microsoft.com/office/powerpoint/2010/main" val="464706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65E50-9264-4FC0-85D3-A39A0885D819}"/>
              </a:ext>
            </a:extLst>
          </p:cNvPr>
          <p:cNvSpPr>
            <a:spLocks noGrp="1"/>
          </p:cNvSpPr>
          <p:nvPr>
            <p:ph type="title"/>
          </p:nvPr>
        </p:nvSpPr>
        <p:spPr>
          <a:xfrm>
            <a:off x="720000" y="409897"/>
            <a:ext cx="7704000" cy="1102031"/>
          </a:xfrm>
        </p:spPr>
        <p:txBody>
          <a:bodyPr/>
          <a:lstStyle/>
          <a:p>
            <a:r>
              <a:rPr lang="id-ID" sz="1800" b="1" dirty="0">
                <a:solidFill>
                  <a:srgbClr val="000000"/>
                </a:solidFill>
                <a:effectLst/>
                <a:latin typeface="Times New Roman" panose="02020603050405020304" pitchFamily="18" charset="0"/>
                <a:ea typeface="Times New Roman" panose="02020603050405020304" pitchFamily="18" charset="0"/>
              </a:rPr>
              <a:t>Jika obat dalam hitungan di atas </a:t>
            </a:r>
            <a:r>
              <a:rPr lang="en-US" sz="1800" b="1" dirty="0" err="1">
                <a:solidFill>
                  <a:srgbClr val="000000"/>
                </a:solidFill>
                <a:effectLst/>
                <a:latin typeface="Times New Roman" panose="02020603050405020304" pitchFamily="18" charset="0"/>
                <a:ea typeface="Times New Roman" panose="02020603050405020304" pitchFamily="18" charset="0"/>
              </a:rPr>
              <a:t>diberikan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secara</a:t>
            </a:r>
            <a:r>
              <a:rPr lang="en-US" sz="1800" b="1" dirty="0">
                <a:solidFill>
                  <a:srgbClr val="000000"/>
                </a:solidFill>
                <a:effectLst/>
                <a:latin typeface="Times New Roman" panose="02020603050405020304" pitchFamily="18" charset="0"/>
                <a:ea typeface="Times New Roman" panose="02020603050405020304" pitchFamily="18" charset="0"/>
              </a:rPr>
              <a:t> intra vena </a:t>
            </a:r>
            <a:r>
              <a:rPr lang="en-US" sz="1800" b="1" dirty="0" err="1">
                <a:solidFill>
                  <a:srgbClr val="000000"/>
                </a:solidFill>
                <a:effectLst/>
                <a:latin typeface="Times New Roman" panose="02020603050405020304" pitchFamily="18" charset="0"/>
                <a:ea typeface="Times New Roman" panose="02020603050405020304" pitchFamily="18" charset="0"/>
              </a:rPr>
              <a:t>maka</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hitung</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berapa</a:t>
            </a:r>
            <a:r>
              <a:rPr lang="en-US" sz="1800" b="1" dirty="0">
                <a:solidFill>
                  <a:srgbClr val="000000"/>
                </a:solidFill>
                <a:effectLst/>
                <a:latin typeface="Times New Roman" panose="02020603050405020304" pitchFamily="18" charset="0"/>
                <a:ea typeface="Times New Roman" panose="02020603050405020304" pitchFamily="18" charset="0"/>
              </a:rPr>
              <a:t> ml ceftriaxone </a:t>
            </a:r>
            <a:r>
              <a:rPr lang="en-US" sz="1800" b="1" dirty="0" err="1">
                <a:solidFill>
                  <a:srgbClr val="000000"/>
                </a:solidFill>
                <a:effectLst/>
                <a:latin typeface="Times New Roman" panose="02020603050405020304" pitchFamily="18" charset="0"/>
                <a:ea typeface="Times New Roman" panose="02020603050405020304" pitchFamily="18" charset="0"/>
              </a:rPr>
              <a:t>dalam</a:t>
            </a:r>
            <a:r>
              <a:rPr lang="en-US" sz="1800" b="1" dirty="0">
                <a:solidFill>
                  <a:srgbClr val="000000"/>
                </a:solidFill>
                <a:effectLst/>
                <a:latin typeface="Times New Roman" panose="02020603050405020304" pitchFamily="18" charset="0"/>
                <a:ea typeface="Times New Roman" panose="02020603050405020304" pitchFamily="18" charset="0"/>
              </a:rPr>
              <a:t> vial yang </a:t>
            </a:r>
            <a:r>
              <a:rPr lang="en-US" sz="1800" b="1" dirty="0" err="1">
                <a:solidFill>
                  <a:srgbClr val="000000"/>
                </a:solidFill>
                <a:effectLst/>
                <a:latin typeface="Times New Roman" panose="02020603050405020304" pitchFamily="18" charset="0"/>
                <a:ea typeface="Times New Roman" panose="02020603050405020304" pitchFamily="18" charset="0"/>
              </a:rPr>
              <a:t>diambil</a:t>
            </a:r>
            <a:r>
              <a:rPr lang="en-US" sz="1800" b="1" dirty="0">
                <a:solidFill>
                  <a:srgbClr val="000000"/>
                </a:solidFill>
                <a:effectLst/>
                <a:latin typeface="Times New Roman" panose="02020603050405020304" pitchFamily="18" charset="0"/>
                <a:ea typeface="Times New Roman" panose="02020603050405020304" pitchFamily="18" charset="0"/>
              </a:rPr>
              <a:t> dan </a:t>
            </a:r>
            <a:r>
              <a:rPr lang="en-US" sz="1800" b="1" dirty="0" err="1">
                <a:solidFill>
                  <a:srgbClr val="000000"/>
                </a:solidFill>
                <a:effectLst/>
                <a:latin typeface="Times New Roman" panose="02020603050405020304" pitchFamily="18" charset="0"/>
                <a:ea typeface="Times New Roman" panose="02020603050405020304" pitchFamily="18" charset="0"/>
              </a:rPr>
              <a:t>jelaskan</a:t>
            </a:r>
            <a:r>
              <a:rPr lang="en-US" sz="1800" b="1" dirty="0">
                <a:solidFill>
                  <a:srgbClr val="000000"/>
                </a:solidFill>
                <a:effectLst/>
                <a:latin typeface="Times New Roman" panose="02020603050405020304" pitchFamily="18" charset="0"/>
                <a:ea typeface="Times New Roman" panose="02020603050405020304" pitchFamily="18" charset="0"/>
              </a:rPr>
              <a:t> pula </a:t>
            </a:r>
            <a:r>
              <a:rPr lang="en-US" sz="1800" b="1" dirty="0" err="1">
                <a:solidFill>
                  <a:srgbClr val="000000"/>
                </a:solidFill>
                <a:effectLst/>
                <a:latin typeface="Times New Roman" panose="02020603050405020304" pitchFamily="18" charset="0"/>
                <a:ea typeface="Times New Roman" panose="02020603050405020304" pitchFamily="18" charset="0"/>
              </a:rPr>
              <a:t>cara</a:t>
            </a:r>
            <a:r>
              <a:rPr lang="en-US" sz="1800" b="1" dirty="0">
                <a:solidFill>
                  <a:srgbClr val="000000"/>
                </a:solidFill>
                <a:effectLst/>
                <a:latin typeface="Times New Roman" panose="02020603050405020304" pitchFamily="18" charset="0"/>
                <a:ea typeface="Times New Roman" panose="02020603050405020304" pitchFamily="18" charset="0"/>
              </a:rPr>
              <a:t> </a:t>
            </a:r>
            <a:r>
              <a:rPr lang="id-ID" sz="1800" b="1" dirty="0">
                <a:solidFill>
                  <a:srgbClr val="000000"/>
                </a:solidFill>
                <a:effectLst/>
                <a:latin typeface="Times New Roman" panose="02020603050405020304" pitchFamily="18" charset="0"/>
                <a:ea typeface="Times New Roman" panose="02020603050405020304" pitchFamily="18" charset="0"/>
              </a:rPr>
              <a:t>rekonstitusi sediaan tersebut!</a:t>
            </a:r>
            <a:endParaRPr lang="en-ID" b="1" dirty="0"/>
          </a:p>
        </p:txBody>
      </p:sp>
      <p:sp>
        <p:nvSpPr>
          <p:cNvPr id="3" name="Text Placeholder 2">
            <a:extLst>
              <a:ext uri="{FF2B5EF4-FFF2-40B4-BE49-F238E27FC236}">
                <a16:creationId xmlns:a16="http://schemas.microsoft.com/office/drawing/2014/main" id="{5B947286-542E-45B1-9FE0-0EB8637DDF16}"/>
              </a:ext>
            </a:extLst>
          </p:cNvPr>
          <p:cNvSpPr>
            <a:spLocks noGrp="1"/>
          </p:cNvSpPr>
          <p:nvPr>
            <p:ph type="body" idx="1"/>
          </p:nvPr>
        </p:nvSpPr>
        <p:spPr>
          <a:xfrm>
            <a:off x="720000" y="1765425"/>
            <a:ext cx="7704000" cy="2918743"/>
          </a:xfrm>
        </p:spPr>
        <p:txBody>
          <a:bodyPr/>
          <a:lstStyle/>
          <a:p>
            <a:pPr marL="139700" indent="0">
              <a:buNone/>
            </a:pPr>
            <a:r>
              <a:rPr lang="id-ID" sz="1800" dirty="0">
                <a:solidFill>
                  <a:srgbClr val="000000"/>
                </a:solidFill>
                <a:effectLst/>
                <a:latin typeface="Times New Roman" panose="02020603050405020304" pitchFamily="18" charset="0"/>
                <a:ea typeface="Times New Roman" panose="02020603050405020304" pitchFamily="18" charset="0"/>
              </a:rPr>
              <a:t>Dosis </a:t>
            </a:r>
            <a:r>
              <a:rPr lang="en-US" sz="1800" dirty="0">
                <a:solidFill>
                  <a:srgbClr val="000000"/>
                </a:solidFill>
                <a:effectLst/>
                <a:latin typeface="Times New Roman" panose="02020603050405020304" pitchFamily="18" charset="0"/>
                <a:ea typeface="Times New Roman" panose="02020603050405020304" pitchFamily="18" charset="0"/>
              </a:rPr>
              <a:t>ceftriaxone </a:t>
            </a:r>
            <a:r>
              <a:rPr lang="id-ID" sz="1800" dirty="0">
                <a:solidFill>
                  <a:srgbClr val="000000"/>
                </a:solidFill>
                <a:effectLst/>
                <a:latin typeface="Times New Roman" panose="02020603050405020304" pitchFamily="18" charset="0"/>
                <a:ea typeface="Times New Roman" panose="02020603050405020304" pitchFamily="18" charset="0"/>
              </a:rPr>
              <a:t>adalah 50 mg yang disuntikkan ke dalam otot atau pembuluh darah vena dengan dosis max 4g/hari</a:t>
            </a:r>
            <a:endParaRPr lang="en-ID" dirty="0"/>
          </a:p>
        </p:txBody>
      </p:sp>
      <p:pic>
        <p:nvPicPr>
          <p:cNvPr id="6" name="Picture 5">
            <a:extLst>
              <a:ext uri="{FF2B5EF4-FFF2-40B4-BE49-F238E27FC236}">
                <a16:creationId xmlns:a16="http://schemas.microsoft.com/office/drawing/2014/main" id="{73F207D4-0F2E-4CB9-ACDF-9601B7C32BC3}"/>
              </a:ext>
            </a:extLst>
          </p:cNvPr>
          <p:cNvPicPr>
            <a:picLocks noChangeAspect="1"/>
          </p:cNvPicPr>
          <p:nvPr/>
        </p:nvPicPr>
        <p:blipFill>
          <a:blip r:embed="rId2"/>
          <a:stretch>
            <a:fillRect/>
          </a:stretch>
        </p:blipFill>
        <p:spPr>
          <a:xfrm>
            <a:off x="6053515" y="2541043"/>
            <a:ext cx="2143125" cy="2143125"/>
          </a:xfrm>
          <a:prstGeom prst="rect">
            <a:avLst/>
          </a:prstGeom>
        </p:spPr>
      </p:pic>
    </p:spTree>
    <p:extLst>
      <p:ext uri="{BB962C8B-B14F-4D97-AF65-F5344CB8AC3E}">
        <p14:creationId xmlns:p14="http://schemas.microsoft.com/office/powerpoint/2010/main" val="3485889494"/>
      </p:ext>
    </p:extLst>
  </p:cSld>
  <p:clrMapOvr>
    <a:masterClrMapping/>
  </p:clrMapOvr>
</p:sld>
</file>

<file path=ppt/theme/theme1.xml><?xml version="1.0" encoding="utf-8"?>
<a:theme xmlns:a="http://schemas.openxmlformats.org/drawingml/2006/main" name="Rubber Eraser Planners for High School by Slidesgo">
  <a:themeElements>
    <a:clrScheme name="Simple Light">
      <a:dk1>
        <a:srgbClr val="323149"/>
      </a:dk1>
      <a:lt1>
        <a:srgbClr val="585862"/>
      </a:lt1>
      <a:dk2>
        <a:srgbClr val="99A0C1"/>
      </a:dk2>
      <a:lt2>
        <a:srgbClr val="FFFFFF"/>
      </a:lt2>
      <a:accent1>
        <a:srgbClr val="FCECEE"/>
      </a:accent1>
      <a:accent2>
        <a:srgbClr val="F999AC"/>
      </a:accent2>
      <a:accent3>
        <a:srgbClr val="B06C79"/>
      </a:accent3>
      <a:accent4>
        <a:srgbClr val="FFF699"/>
      </a:accent4>
      <a:accent5>
        <a:srgbClr val="EFDA07"/>
      </a:accent5>
      <a:accent6>
        <a:srgbClr val="D2D8F5"/>
      </a:accent6>
      <a:hlink>
        <a:srgbClr val="32314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797</Words>
  <Application>Microsoft Office PowerPoint</Application>
  <PresentationFormat>On-screen Show (16:9)</PresentationFormat>
  <Paragraphs>42</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Bevan</vt:lpstr>
      <vt:lpstr>Times New Roman</vt:lpstr>
      <vt:lpstr>Abel</vt:lpstr>
      <vt:lpstr>Arial</vt:lpstr>
      <vt:lpstr>Rubber Eraser Planners for High School by Slidesgo</vt:lpstr>
      <vt:lpstr>OBAT KEBIDANAN  PERHITUNGAN DOSIS</vt:lpstr>
      <vt:lpstr>Pemilihan obat demam untuk anak-anak Jika di hadapan anda tersedia proris forte, proris, praxion forte dan praxion. Obat manakah yang akan anda berikan untuk pasien anak yang sedang demam?</vt:lpstr>
      <vt:lpstr>Mencari kandungan obat dan dosis obat tiap sediaan di atas dan tuliskan!</vt:lpstr>
      <vt:lpstr>Hitung dosis untuk anak dengan usia 3 tahun untuk masing-masing kandungan obat diatas (proris, proris forte, praxion, praxion forte)!</vt:lpstr>
      <vt:lpstr>Tentukan berapa ml yang harus diambil dari sediaan di atas (yang menjadi pilihan terapinya atau yang anda pilih)</vt:lpstr>
      <vt:lpstr>Tuliskan Cara Penggunaan Obat dan jadwalkan pemberian obatnya jika tertulis t.i.d prn.</vt:lpstr>
      <vt:lpstr>Jika ada pasien anak setelah dihitung dosisnya membutuhkan dosis obat paracetamol 250 mg, dan yang tersedia di hadapan anda hanya paracetamol tablet 500 mg. Jika anak tersebut akan dibawakan obat dengan pemakaian 3x sehari 1 pulv selama 10 hari. Hitung jumlah tablet 500 mg yang diambil untuk kasus di atas. Tuliskan hitungannya!</vt:lpstr>
      <vt:lpstr>Seorang pasien anak dengan diagnosa sakit pernapasan (bronkitis) menerima obat antibiotik ceftriaxone. berapakah dosis yang akan diberikan? Dalam MIMS (buku petunjuk terkait obat) diketahui bahwa dosis ceftriaxone untuk infeksi berat selain meningitis adalah anak &lt; 12 tahun 50-75 mg/kg BB q 12 h Hitunglah dosis anak jika anak tersebut berusia 6 tahun dengan berat badan 26 kg! Berapa ml sediaan suspensi ceftriaxone yang diambil jika tertulis dosis sediaan adalan 200mg/5ml Tuliskan hitungan dan ml yang diambil serta plotingkan waktu pemberian obat tersebut!</vt:lpstr>
      <vt:lpstr>Jika obat dalam hitungan di atas diberikan secara intra vena maka hitung berapa ml ceftriaxone dalam vial yang diambil dan jelaskan pula cara rekonstitusi sediaan tersebut!</vt:lpstr>
      <vt:lpstr>Pada sediaan amoxan sirup drop tiap 1 ml mengandung 100 ml amoxicillin DL amox =500 mg untuk dewasa. Jika ada pasien untuk anak &lt;7 tahun dosisnya adalah 125 mg tiap 8 jam berapa ml seduaan sirup amoxan drop yang diambil?</vt:lpstr>
      <vt:lpstr>Sediaan Lerzin Dosis 5 mg dalam 5 ml (1 sendok takar) misalkan tertulis etiket leaflet obatnya untuk anak usia &lt; 2tahun dosis nya adalah 0,1 mg /kg bb--&gt; maka berapa dosis yang diberikan untuk anak dengan berat badan 20 kg dalam resep tertulis S 1 dd ac. Jelaskan maksud dari signa atau keterangan obat diatas yang harus disampaikan kepada pasien!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PERKEMBANGAN EMBRIO</dc:title>
  <dc:creator>LENOVO</dc:creator>
  <cp:lastModifiedBy>virlannie indah77</cp:lastModifiedBy>
  <cp:revision>13</cp:revision>
  <dcterms:modified xsi:type="dcterms:W3CDTF">2022-04-20T15:38:37Z</dcterms:modified>
</cp:coreProperties>
</file>