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9"/>
  </p:notesMasterIdLst>
  <p:sldIdLst>
    <p:sldId id="256" r:id="rId2"/>
    <p:sldId id="257" r:id="rId3"/>
    <p:sldId id="349" r:id="rId4"/>
    <p:sldId id="350" r:id="rId5"/>
    <p:sldId id="258" r:id="rId6"/>
    <p:sldId id="259" r:id="rId7"/>
    <p:sldId id="260" r:id="rId8"/>
    <p:sldId id="261" r:id="rId9"/>
    <p:sldId id="362" r:id="rId10"/>
    <p:sldId id="352" r:id="rId11"/>
    <p:sldId id="351" r:id="rId12"/>
    <p:sldId id="357" r:id="rId13"/>
    <p:sldId id="358" r:id="rId14"/>
    <p:sldId id="359" r:id="rId15"/>
    <p:sldId id="360" r:id="rId16"/>
    <p:sldId id="361" r:id="rId17"/>
    <p:sldId id="363" r:id="rId18"/>
  </p:sldIdLst>
  <p:sldSz cx="9144000" cy="5143500" type="screen16x9"/>
  <p:notesSz cx="6858000" cy="9144000"/>
  <p:embeddedFontLst>
    <p:embeddedFont>
      <p:font typeface="Hammersmith One" panose="02010703030501060504" pitchFamily="2" charset="0"/>
      <p:regular r:id="rId20"/>
    </p:embeddedFont>
    <p:embeddedFont>
      <p:font typeface="Roboto Condensed Light" panose="02000000000000000000" pitchFamily="2"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1594">
          <p15:clr>
            <a:srgbClr val="A4A3A4"/>
          </p15:clr>
        </p15:guide>
        <p15:guide id="2" pos="29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86"/>
  </p:normalViewPr>
  <p:slideViewPr>
    <p:cSldViewPr>
      <p:cViewPr varScale="1">
        <p:scale>
          <a:sx n="82" d="100"/>
          <a:sy n="82" d="100"/>
        </p:scale>
        <p:origin x="820" y="40"/>
      </p:cViewPr>
      <p:guideLst>
        <p:guide orient="horz" pos="1594"/>
        <p:guide pos="29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6"/>
        <p:cNvGrpSpPr/>
        <p:nvPr/>
      </p:nvGrpSpPr>
      <p:grpSpPr>
        <a:xfrm>
          <a:off x="0" y="0"/>
          <a:ext cx="0" cy="0"/>
          <a:chOff x="0" y="0"/>
          <a:chExt cx="0" cy="0"/>
        </a:xfrm>
      </p:grpSpPr>
      <p:sp>
        <p:nvSpPr>
          <p:cNvPr id="1317" name="Google Shape;131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8" name="Google Shape;131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2"/>
        <p:cNvGrpSpPr/>
        <p:nvPr/>
      </p:nvGrpSpPr>
      <p:grpSpPr>
        <a:xfrm>
          <a:off x="0" y="0"/>
          <a:ext cx="0" cy="0"/>
          <a:chOff x="0" y="0"/>
          <a:chExt cx="0" cy="0"/>
        </a:xfrm>
      </p:grpSpPr>
      <p:sp>
        <p:nvSpPr>
          <p:cNvPr id="1323" name="Google Shape;1323;gc6a01074ef_0_17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4" name="Google Shape;1324;gc6a01074ef_0_17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p:cNvGrpSpPr/>
        <p:nvPr/>
      </p:nvGrpSpPr>
      <p:grpSpPr>
        <a:xfrm>
          <a:off x="0" y="0"/>
          <a:ext cx="0" cy="0"/>
          <a:chOff x="0" y="0"/>
          <a:chExt cx="0" cy="0"/>
        </a:xfrm>
      </p:grpSpPr>
      <p:sp>
        <p:nvSpPr>
          <p:cNvPr id="1329" name="Google Shape;1329;gc6a01074ef_0_17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1"/>
        <p:cNvGrpSpPr/>
        <p:nvPr/>
      </p:nvGrpSpPr>
      <p:grpSpPr>
        <a:xfrm>
          <a:off x="0" y="0"/>
          <a:ext cx="0" cy="0"/>
          <a:chOff x="0" y="0"/>
          <a:chExt cx="0" cy="0"/>
        </a:xfrm>
      </p:grpSpPr>
      <p:sp>
        <p:nvSpPr>
          <p:cNvPr id="1352" name="Google Shape;1352;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3" name="Google Shape;1353;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8"/>
        <p:cNvGrpSpPr/>
        <p:nvPr/>
      </p:nvGrpSpPr>
      <p:grpSpPr>
        <a:xfrm>
          <a:off x="0" y="0"/>
          <a:ext cx="0" cy="0"/>
          <a:chOff x="0" y="0"/>
          <a:chExt cx="0" cy="0"/>
        </a:xfrm>
      </p:grpSpPr>
      <p:sp>
        <p:nvSpPr>
          <p:cNvPr id="1359" name="Google Shape;1359;gc33250489b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0" name="Google Shape;1360;gc33250489b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5"/>
        <p:cNvGrpSpPr/>
        <p:nvPr/>
      </p:nvGrpSpPr>
      <p:grpSpPr>
        <a:xfrm>
          <a:off x="0" y="0"/>
          <a:ext cx="0" cy="0"/>
          <a:chOff x="0" y="0"/>
          <a:chExt cx="0" cy="0"/>
        </a:xfrm>
      </p:grpSpPr>
      <p:sp>
        <p:nvSpPr>
          <p:cNvPr id="1366" name="Google Shape;1366;gc6a01074ef_0_206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7" name="Google Shape;1367;gc6a01074ef_0_206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1"/>
        <p:cNvGrpSpPr/>
        <p:nvPr/>
      </p:nvGrpSpPr>
      <p:grpSpPr>
        <a:xfrm>
          <a:off x="0" y="0"/>
          <a:ext cx="0" cy="0"/>
          <a:chOff x="0" y="0"/>
          <a:chExt cx="0" cy="0"/>
        </a:xfrm>
      </p:grpSpPr>
      <p:sp>
        <p:nvSpPr>
          <p:cNvPr id="1352" name="Google Shape;1352;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3" name="Google Shape;1353;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8"/>
        <p:cNvGrpSpPr/>
        <p:nvPr/>
      </p:nvGrpSpPr>
      <p:grpSpPr>
        <a:xfrm>
          <a:off x="0" y="0"/>
          <a:ext cx="0" cy="0"/>
          <a:chOff x="0" y="0"/>
          <a:chExt cx="0" cy="0"/>
        </a:xfrm>
      </p:grpSpPr>
      <p:sp>
        <p:nvSpPr>
          <p:cNvPr id="1359" name="Google Shape;1359;gc33250489b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0" name="Google Shape;1360;gc33250489b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flipH="1">
            <a:off x="-1411582" y="-1157400"/>
            <a:ext cx="4436782" cy="371434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062825" y="3370500"/>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605425" y="342175"/>
            <a:ext cx="2052600" cy="205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6412578" y="-640069"/>
            <a:ext cx="1962482" cy="1953284"/>
            <a:chOff x="386328" y="2672681"/>
            <a:chExt cx="1962482" cy="1953284"/>
          </a:xfrm>
        </p:grpSpPr>
        <p:sp>
          <p:nvSpPr>
            <p:cNvPr id="13" name="Google Shape;13;p2"/>
            <p:cNvSpPr/>
            <p:nvPr/>
          </p:nvSpPr>
          <p:spPr>
            <a:xfrm>
              <a:off x="602590" y="3031586"/>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86328" y="2672681"/>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5817" y="2846396"/>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906269" y="2679600"/>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14642" y="2672681"/>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724131" y="2785411"/>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74810" y="2808447"/>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1868" y="3289279"/>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16292" y="3153513"/>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04963" y="2940732"/>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13335" y="2940732"/>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522825" y="2940732"/>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31197" y="2975243"/>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9766" y="3559565"/>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97897" y="3303075"/>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06269" y="3303075"/>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14642" y="3303075"/>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724131" y="3301915"/>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132503" y="3301915"/>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5525" y="3644703"/>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4963" y="3644703"/>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113335" y="3644703"/>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22825" y="3644703"/>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931197" y="3644703"/>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39569" y="3728681"/>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97897" y="4010528"/>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06269" y="4010528"/>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314642" y="4010528"/>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724131" y="4010528"/>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132503" y="4095623"/>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90153" y="4437294"/>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55642" y="4352156"/>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113335" y="4352156"/>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22825" y="4352156"/>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31197" y="4437294"/>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2"/>
          <p:cNvSpPr/>
          <p:nvPr/>
        </p:nvSpPr>
        <p:spPr>
          <a:xfrm>
            <a:off x="-125" y="4599425"/>
            <a:ext cx="9144321" cy="595550"/>
          </a:xfrm>
          <a:custGeom>
            <a:avLst/>
            <a:gdLst/>
            <a:ahLst/>
            <a:cxnLst/>
            <a:rect l="l" t="t" r="r" b="b"/>
            <a:pathLst>
              <a:path w="287196" h="23822" extrusionOk="0">
                <a:moveTo>
                  <a:pt x="1" y="0"/>
                </a:moveTo>
                <a:lnTo>
                  <a:pt x="1" y="23822"/>
                </a:lnTo>
                <a:lnTo>
                  <a:pt x="287196" y="23822"/>
                </a:lnTo>
                <a:lnTo>
                  <a:pt x="287196" y="0"/>
                </a:ln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b="1">
                <a:solidFill>
                  <a:srgbClr val="80686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0" name="Google Shape;50;p2"/>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500">
                <a:latin typeface="Manjari"/>
                <a:ea typeface="Manjari"/>
                <a:cs typeface="Manjari"/>
                <a:sym typeface="Manja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4"/>
          <p:cNvSpPr/>
          <p:nvPr/>
        </p:nvSpPr>
        <p:spPr>
          <a:xfrm rot="-1762095" flipH="1">
            <a:off x="-645480" y="2383695"/>
            <a:ext cx="2540453" cy="378144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8139625" y="1901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txBox="1">
            <a:spLocks noGrp="1"/>
          </p:cNvSpPr>
          <p:nvPr>
            <p:ph type="body" idx="1"/>
          </p:nvPr>
        </p:nvSpPr>
        <p:spPr>
          <a:xfrm>
            <a:off x="713250" y="1152475"/>
            <a:ext cx="77175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accent1"/>
              </a:buClr>
              <a:buSzPts val="1200"/>
              <a:buAutoNum type="arabicPeriod"/>
              <a:defRPr sz="1200"/>
            </a:lvl1pPr>
            <a:lvl2pPr marL="914400" lvl="1" indent="-304800">
              <a:spcBef>
                <a:spcPts val="0"/>
              </a:spcBef>
              <a:spcAft>
                <a:spcPts val="0"/>
              </a:spcAft>
              <a:buClr>
                <a:srgbClr val="434343"/>
              </a:buClr>
              <a:buSzPts val="1200"/>
              <a:buFont typeface="Roboto Condensed Light" panose="02000000000000000000"/>
              <a:buAutoNum type="alphaLcPeriod"/>
              <a:defRPr/>
            </a:lvl2pPr>
            <a:lvl3pPr marL="1371600" lvl="2" indent="-304800">
              <a:spcBef>
                <a:spcPts val="0"/>
              </a:spcBef>
              <a:spcAft>
                <a:spcPts val="0"/>
              </a:spcAft>
              <a:buClr>
                <a:srgbClr val="434343"/>
              </a:buClr>
              <a:buSzPts val="1200"/>
              <a:buFont typeface="Roboto Condensed Light" panose="02000000000000000000"/>
              <a:buAutoNum type="romanLcPeriod"/>
              <a:defRPr/>
            </a:lvl3pPr>
            <a:lvl4pPr marL="1828800" lvl="3" indent="-304800">
              <a:spcBef>
                <a:spcPts val="0"/>
              </a:spcBef>
              <a:spcAft>
                <a:spcPts val="0"/>
              </a:spcAft>
              <a:buClr>
                <a:srgbClr val="434343"/>
              </a:buClr>
              <a:buSzPts val="1200"/>
              <a:buFont typeface="Roboto Condensed Light" panose="02000000000000000000"/>
              <a:buAutoNum type="arabicPeriod"/>
              <a:defRPr/>
            </a:lvl4pPr>
            <a:lvl5pPr marL="2286000" lvl="4" indent="-304800">
              <a:spcBef>
                <a:spcPts val="0"/>
              </a:spcBef>
              <a:spcAft>
                <a:spcPts val="0"/>
              </a:spcAft>
              <a:buClr>
                <a:srgbClr val="434343"/>
              </a:buClr>
              <a:buSzPts val="1200"/>
              <a:buFont typeface="Roboto Condensed Light" panose="02000000000000000000"/>
              <a:buAutoNum type="alphaLcPeriod"/>
              <a:defRPr/>
            </a:lvl5pPr>
            <a:lvl6pPr marL="2743200" lvl="5" indent="-304800">
              <a:spcBef>
                <a:spcPts val="0"/>
              </a:spcBef>
              <a:spcAft>
                <a:spcPts val="0"/>
              </a:spcAft>
              <a:buClr>
                <a:srgbClr val="434343"/>
              </a:buClr>
              <a:buSzPts val="1200"/>
              <a:buFont typeface="Roboto Condensed Light" panose="02000000000000000000"/>
              <a:buAutoNum type="romanLcPeriod"/>
              <a:defRPr/>
            </a:lvl6pPr>
            <a:lvl7pPr marL="3200400" lvl="6" indent="-304800">
              <a:spcBef>
                <a:spcPts val="0"/>
              </a:spcBef>
              <a:spcAft>
                <a:spcPts val="0"/>
              </a:spcAft>
              <a:buClr>
                <a:srgbClr val="434343"/>
              </a:buClr>
              <a:buSzPts val="1200"/>
              <a:buFont typeface="Roboto Condensed Light" panose="02000000000000000000"/>
              <a:buAutoNum type="arabicPeriod"/>
              <a:defRPr/>
            </a:lvl7pPr>
            <a:lvl8pPr marL="3657600" lvl="7" indent="-304800">
              <a:spcBef>
                <a:spcPts val="0"/>
              </a:spcBef>
              <a:spcAft>
                <a:spcPts val="0"/>
              </a:spcAft>
              <a:buClr>
                <a:srgbClr val="434343"/>
              </a:buClr>
              <a:buSzPts val="1200"/>
              <a:buFont typeface="Roboto Condensed Light" panose="02000000000000000000"/>
              <a:buAutoNum type="alphaLcPeriod"/>
              <a:defRPr/>
            </a:lvl8pPr>
            <a:lvl9pPr marL="4114800" lvl="8" indent="-304800">
              <a:spcBef>
                <a:spcPts val="0"/>
              </a:spcBef>
              <a:spcAft>
                <a:spcPts val="0"/>
              </a:spcAft>
              <a:buClr>
                <a:srgbClr val="434343"/>
              </a:buClr>
              <a:buSzPts val="1200"/>
              <a:buFont typeface="Roboto Condensed Light" panose="02000000000000000000"/>
              <a:buAutoNum type="romanLcPeriod"/>
              <a:defRPr/>
            </a:lvl9pPr>
          </a:lstStyle>
          <a:p>
            <a:endParaRPr/>
          </a:p>
        </p:txBody>
      </p:sp>
      <p:sp>
        <p:nvSpPr>
          <p:cNvPr id="95" name="Google Shape;95;p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8"/>
        <p:cNvGrpSpPr/>
        <p:nvPr/>
      </p:nvGrpSpPr>
      <p:grpSpPr>
        <a:xfrm>
          <a:off x="0" y="0"/>
          <a:ext cx="0" cy="0"/>
          <a:chOff x="0" y="0"/>
          <a:chExt cx="0" cy="0"/>
        </a:xfrm>
      </p:grpSpPr>
      <p:sp>
        <p:nvSpPr>
          <p:cNvPr id="109" name="Google Shape;109;p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a:spcBef>
                <a:spcPts val="0"/>
              </a:spcBef>
              <a:spcAft>
                <a:spcPts val="0"/>
              </a:spcAft>
              <a:buSzPts val="2400"/>
              <a:buNone/>
              <a:defRPr>
                <a:solidFill>
                  <a:schemeClr val="accent2"/>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10" name="Google Shape;110;p7"/>
          <p:cNvSpPr txBox="1">
            <a:spLocks noGrp="1"/>
          </p:cNvSpPr>
          <p:nvPr>
            <p:ph type="body" idx="1"/>
          </p:nvPr>
        </p:nvSpPr>
        <p:spPr>
          <a:xfrm>
            <a:off x="713225" y="1122325"/>
            <a:ext cx="7717500" cy="3580500"/>
          </a:xfrm>
          <a:prstGeom prst="rect">
            <a:avLst/>
          </a:prstGeom>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1"/>
              </a:buClr>
              <a:buSzPts val="1800"/>
              <a:buFont typeface="Hammersmith One" panose="02010703030501060504"/>
              <a:buAutoNum type="arabicPeriod"/>
              <a:defRPr sz="1600">
                <a:solidFill>
                  <a:srgbClr val="806860"/>
                </a:solidFill>
              </a:defRPr>
            </a:lvl1pPr>
            <a:lvl2pPr marL="914400" lvl="1" indent="-317500">
              <a:spcBef>
                <a:spcPts val="0"/>
              </a:spcBef>
              <a:spcAft>
                <a:spcPts val="0"/>
              </a:spcAft>
              <a:buClr>
                <a:schemeClr val="accent1"/>
              </a:buClr>
              <a:buSzPts val="1400"/>
              <a:buFont typeface="Hammersmith One" panose="02010703030501060504"/>
              <a:buAutoNum type="alphaLcPeriod"/>
              <a:defRPr sz="1600"/>
            </a:lvl2pPr>
            <a:lvl3pPr marL="1371600" lvl="2" indent="-317500">
              <a:spcBef>
                <a:spcPts val="0"/>
              </a:spcBef>
              <a:spcAft>
                <a:spcPts val="0"/>
              </a:spcAft>
              <a:buClr>
                <a:srgbClr val="FEDD4F"/>
              </a:buClr>
              <a:buSzPts val="1400"/>
              <a:buFont typeface="Hammersmith One" panose="02010703030501060504"/>
              <a:buAutoNum type="romanLcPeriod"/>
              <a:defRPr sz="1200"/>
            </a:lvl3pPr>
            <a:lvl4pPr marL="1828800" lvl="3" indent="-317500">
              <a:spcBef>
                <a:spcPts val="0"/>
              </a:spcBef>
              <a:spcAft>
                <a:spcPts val="0"/>
              </a:spcAft>
              <a:buClr>
                <a:srgbClr val="FEDD4F"/>
              </a:buClr>
              <a:buSzPts val="1400"/>
              <a:buFont typeface="Hammersmith One" panose="02010703030501060504"/>
              <a:buAutoNum type="arabicPeriod"/>
              <a:defRPr sz="1200"/>
            </a:lvl4pPr>
            <a:lvl5pPr marL="2286000" lvl="4" indent="-317500">
              <a:spcBef>
                <a:spcPts val="0"/>
              </a:spcBef>
              <a:spcAft>
                <a:spcPts val="0"/>
              </a:spcAft>
              <a:buClr>
                <a:srgbClr val="FEDD4F"/>
              </a:buClr>
              <a:buSzPts val="1400"/>
              <a:buFont typeface="Hammersmith One" panose="02010703030501060504"/>
              <a:buAutoNum type="alphaLcPeriod"/>
              <a:defRPr sz="1200"/>
            </a:lvl5pPr>
            <a:lvl6pPr marL="2743200" lvl="5" indent="-317500">
              <a:spcBef>
                <a:spcPts val="0"/>
              </a:spcBef>
              <a:spcAft>
                <a:spcPts val="0"/>
              </a:spcAft>
              <a:buClr>
                <a:srgbClr val="FEDD4F"/>
              </a:buClr>
              <a:buSzPts val="1400"/>
              <a:buFont typeface="Hammersmith One" panose="02010703030501060504"/>
              <a:buAutoNum type="romanLcPeriod"/>
              <a:defRPr sz="1200"/>
            </a:lvl6pPr>
            <a:lvl7pPr marL="3200400" lvl="6" indent="-317500">
              <a:spcBef>
                <a:spcPts val="0"/>
              </a:spcBef>
              <a:spcAft>
                <a:spcPts val="0"/>
              </a:spcAft>
              <a:buClr>
                <a:srgbClr val="FEDD4F"/>
              </a:buClr>
              <a:buSzPts val="1400"/>
              <a:buFont typeface="Hammersmith One" panose="02010703030501060504"/>
              <a:buAutoNum type="arabicPeriod"/>
              <a:defRPr sz="1200"/>
            </a:lvl7pPr>
            <a:lvl8pPr marL="3657600" lvl="7" indent="-317500">
              <a:spcBef>
                <a:spcPts val="0"/>
              </a:spcBef>
              <a:spcAft>
                <a:spcPts val="0"/>
              </a:spcAft>
              <a:buClr>
                <a:srgbClr val="FEDD4F"/>
              </a:buClr>
              <a:buSzPts val="1400"/>
              <a:buFont typeface="Hammersmith One" panose="02010703030501060504"/>
              <a:buAutoNum type="alphaLcPeriod"/>
              <a:defRPr sz="1200"/>
            </a:lvl8pPr>
            <a:lvl9pPr marL="4114800" lvl="8" indent="-317500">
              <a:spcBef>
                <a:spcPts val="0"/>
              </a:spcBef>
              <a:spcAft>
                <a:spcPts val="0"/>
              </a:spcAft>
              <a:buClr>
                <a:srgbClr val="FEDD4F"/>
              </a:buClr>
              <a:buSzPts val="1400"/>
              <a:buFont typeface="Hammersmith One" panose="02010703030501060504"/>
              <a:buAutoNum type="romanLcPeriod"/>
              <a:defRPr sz="1200"/>
            </a:lvl9pPr>
          </a:lstStyle>
          <a:p>
            <a:endParaRPr/>
          </a:p>
        </p:txBody>
      </p:sp>
      <p:grpSp>
        <p:nvGrpSpPr>
          <p:cNvPr id="111" name="Google Shape;111;p7"/>
          <p:cNvGrpSpPr/>
          <p:nvPr/>
        </p:nvGrpSpPr>
        <p:grpSpPr>
          <a:xfrm>
            <a:off x="8039875" y="1772525"/>
            <a:ext cx="2052600" cy="2052600"/>
            <a:chOff x="-1185375" y="1414000"/>
            <a:chExt cx="2052600" cy="2052600"/>
          </a:xfrm>
        </p:grpSpPr>
        <p:sp>
          <p:nvSpPr>
            <p:cNvPr id="112" name="Google Shape;112;p7"/>
            <p:cNvSpPr/>
            <p:nvPr/>
          </p:nvSpPr>
          <p:spPr>
            <a:xfrm>
              <a:off x="-1185375" y="1414000"/>
              <a:ext cx="2052600" cy="205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7"/>
            <p:cNvSpPr/>
            <p:nvPr/>
          </p:nvSpPr>
          <p:spPr>
            <a:xfrm>
              <a:off x="-1140322" y="1463656"/>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7"/>
            <p:cNvSpPr/>
            <p:nvPr/>
          </p:nvSpPr>
          <p:spPr>
            <a:xfrm>
              <a:off x="-730833" y="1637371"/>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7"/>
            <p:cNvSpPr/>
            <p:nvPr/>
          </p:nvSpPr>
          <p:spPr>
            <a:xfrm>
              <a:off x="-620381" y="1470575"/>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7"/>
            <p:cNvSpPr/>
            <p:nvPr/>
          </p:nvSpPr>
          <p:spPr>
            <a:xfrm>
              <a:off x="-212008" y="1463656"/>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a:off x="197481" y="1576386"/>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a:off x="348160" y="1599422"/>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a:off x="-1074782" y="2080254"/>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a:off x="-924060" y="1822561"/>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7"/>
            <p:cNvSpPr/>
            <p:nvPr/>
          </p:nvSpPr>
          <p:spPr>
            <a:xfrm>
              <a:off x="-1010358" y="1944488"/>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
            <p:cNvSpPr/>
            <p:nvPr/>
          </p:nvSpPr>
          <p:spPr>
            <a:xfrm>
              <a:off x="-821687" y="1731707"/>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a:off x="-413315" y="1731707"/>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7"/>
            <p:cNvSpPr/>
            <p:nvPr/>
          </p:nvSpPr>
          <p:spPr>
            <a:xfrm>
              <a:off x="-3825" y="1731707"/>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7"/>
            <p:cNvSpPr/>
            <p:nvPr/>
          </p:nvSpPr>
          <p:spPr>
            <a:xfrm>
              <a:off x="404547" y="1766218"/>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7"/>
            <p:cNvSpPr/>
            <p:nvPr/>
          </p:nvSpPr>
          <p:spPr>
            <a:xfrm>
              <a:off x="-1136884" y="2350540"/>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p:nvPr/>
          </p:nvSpPr>
          <p:spPr>
            <a:xfrm>
              <a:off x="-1028753" y="2094050"/>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p:nvPr/>
          </p:nvSpPr>
          <p:spPr>
            <a:xfrm>
              <a:off x="-620381" y="2094050"/>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212008" y="2094050"/>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7"/>
            <p:cNvSpPr/>
            <p:nvPr/>
          </p:nvSpPr>
          <p:spPr>
            <a:xfrm>
              <a:off x="197481" y="2092890"/>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7"/>
            <p:cNvSpPr/>
            <p:nvPr/>
          </p:nvSpPr>
          <p:spPr>
            <a:xfrm>
              <a:off x="605853" y="2092890"/>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7"/>
            <p:cNvSpPr/>
            <p:nvPr/>
          </p:nvSpPr>
          <p:spPr>
            <a:xfrm>
              <a:off x="-1131125" y="2435678"/>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7"/>
            <p:cNvSpPr/>
            <p:nvPr/>
          </p:nvSpPr>
          <p:spPr>
            <a:xfrm>
              <a:off x="-821687" y="2435678"/>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7"/>
            <p:cNvSpPr/>
            <p:nvPr/>
          </p:nvSpPr>
          <p:spPr>
            <a:xfrm>
              <a:off x="-413315" y="2435678"/>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7"/>
            <p:cNvSpPr/>
            <p:nvPr/>
          </p:nvSpPr>
          <p:spPr>
            <a:xfrm>
              <a:off x="-3825" y="2435678"/>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p:nvPr/>
          </p:nvSpPr>
          <p:spPr>
            <a:xfrm>
              <a:off x="404547" y="2435678"/>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7"/>
            <p:cNvSpPr/>
            <p:nvPr/>
          </p:nvSpPr>
          <p:spPr>
            <a:xfrm>
              <a:off x="-1028753" y="2801503"/>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p:nvPr/>
          </p:nvSpPr>
          <p:spPr>
            <a:xfrm>
              <a:off x="-620381" y="2801503"/>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212008" y="2801503"/>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p:nvPr/>
          </p:nvSpPr>
          <p:spPr>
            <a:xfrm>
              <a:off x="197481" y="2801503"/>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p:nvPr/>
          </p:nvSpPr>
          <p:spPr>
            <a:xfrm>
              <a:off x="605853" y="2886598"/>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636497" y="3228269"/>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671008" y="3143131"/>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413315" y="3143131"/>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3825" y="3143131"/>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404547" y="3228269"/>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 name="Google Shape;147;p7"/>
          <p:cNvSpPr/>
          <p:nvPr/>
        </p:nvSpPr>
        <p:spPr>
          <a:xfrm flipH="1">
            <a:off x="-817503" y="2575150"/>
            <a:ext cx="2540578" cy="378149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5"/>
        <p:cNvGrpSpPr/>
        <p:nvPr/>
      </p:nvGrpSpPr>
      <p:grpSpPr>
        <a:xfrm>
          <a:off x="0" y="0"/>
          <a:ext cx="0" cy="0"/>
          <a:chOff x="0" y="0"/>
          <a:chExt cx="0" cy="0"/>
        </a:xfrm>
      </p:grpSpPr>
      <p:sp>
        <p:nvSpPr>
          <p:cNvPr id="156" name="Google Shape;156;p9"/>
          <p:cNvSpPr/>
          <p:nvPr/>
        </p:nvSpPr>
        <p:spPr>
          <a:xfrm>
            <a:off x="763275" y="799200"/>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a:off x="6926300" y="-86950"/>
            <a:ext cx="4030804" cy="5999550"/>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9"/>
          <p:cNvSpPr/>
          <p:nvPr/>
        </p:nvSpPr>
        <p:spPr>
          <a:xfrm>
            <a:off x="112700" y="3113038"/>
            <a:ext cx="1938817" cy="3305577"/>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600">
                <a:solidFill>
                  <a:schemeClr val="accen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60" name="Google Shape;160;p9"/>
          <p:cNvSpPr txBox="1">
            <a:spLocks noGrp="1"/>
          </p:cNvSpPr>
          <p:nvPr>
            <p:ph type="subTitle" idx="1"/>
          </p:nvPr>
        </p:nvSpPr>
        <p:spPr>
          <a:xfrm>
            <a:off x="1904250" y="2756350"/>
            <a:ext cx="53355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solidFill>
                  <a:schemeClr val="accent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_7">
    <p:spTree>
      <p:nvGrpSpPr>
        <p:cNvPr id="1" name="Shape 209"/>
        <p:cNvGrpSpPr/>
        <p:nvPr/>
      </p:nvGrpSpPr>
      <p:grpSpPr>
        <a:xfrm>
          <a:off x="0" y="0"/>
          <a:ext cx="0" cy="0"/>
          <a:chOff x="0" y="0"/>
          <a:chExt cx="0" cy="0"/>
        </a:xfrm>
      </p:grpSpPr>
      <p:sp>
        <p:nvSpPr>
          <p:cNvPr id="210" name="Google Shape;210;p13"/>
          <p:cNvSpPr/>
          <p:nvPr/>
        </p:nvSpPr>
        <p:spPr>
          <a:xfrm>
            <a:off x="7233675" y="-730075"/>
            <a:ext cx="3030078" cy="3486687"/>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3"/>
          <p:cNvSpPr/>
          <p:nvPr/>
        </p:nvSpPr>
        <p:spPr>
          <a:xfrm rot="2540379">
            <a:off x="-721411" y="3502530"/>
            <a:ext cx="2268525" cy="1945325"/>
          </a:xfrm>
          <a:custGeom>
            <a:avLst/>
            <a:gdLst/>
            <a:ahLst/>
            <a:cxnLst/>
            <a:rect l="l" t="t" r="r" b="b"/>
            <a:pathLst>
              <a:path w="40029" h="34326" extrusionOk="0">
                <a:moveTo>
                  <a:pt x="7939" y="1669"/>
                </a:moveTo>
                <a:cubicBezTo>
                  <a:pt x="12943" y="3370"/>
                  <a:pt x="11275" y="10875"/>
                  <a:pt x="18780" y="8040"/>
                </a:cubicBezTo>
                <a:cubicBezTo>
                  <a:pt x="26286" y="5238"/>
                  <a:pt x="30722" y="3770"/>
                  <a:pt x="35392" y="8040"/>
                </a:cubicBezTo>
                <a:cubicBezTo>
                  <a:pt x="40029" y="12343"/>
                  <a:pt x="29621" y="14411"/>
                  <a:pt x="33991" y="20682"/>
                </a:cubicBezTo>
                <a:cubicBezTo>
                  <a:pt x="38361" y="26920"/>
                  <a:pt x="27520" y="34325"/>
                  <a:pt x="19814" y="30523"/>
                </a:cubicBezTo>
                <a:cubicBezTo>
                  <a:pt x="12109" y="26720"/>
                  <a:pt x="4937" y="23851"/>
                  <a:pt x="2502" y="16613"/>
                </a:cubicBezTo>
                <a:cubicBezTo>
                  <a:pt x="0" y="9207"/>
                  <a:pt x="2936" y="1"/>
                  <a:pt x="7939" y="166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txBox="1">
            <a:spLocks noGrp="1"/>
          </p:cNvSpPr>
          <p:nvPr>
            <p:ph type="subTitle" idx="1"/>
          </p:nvPr>
        </p:nvSpPr>
        <p:spPr>
          <a:xfrm>
            <a:off x="39057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3" name="Google Shape;213;p13"/>
          <p:cNvSpPr txBox="1">
            <a:spLocks noGrp="1"/>
          </p:cNvSpPr>
          <p:nvPr>
            <p:ph type="subTitle" idx="2"/>
          </p:nvPr>
        </p:nvSpPr>
        <p:spPr>
          <a:xfrm>
            <a:off x="13911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4" name="Google Shape;214;p1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15" name="Google Shape;215;p13">
            <a:hlinkClick r:id="" action="ppaction://noaction"/>
          </p:cNvPr>
          <p:cNvSpPr txBox="1">
            <a:spLocks noGrp="1"/>
          </p:cNvSpPr>
          <p:nvPr>
            <p:ph type="subTitle" idx="3"/>
          </p:nvPr>
        </p:nvSpPr>
        <p:spPr>
          <a:xfrm>
            <a:off x="13911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panose="02010703030501060504"/>
              <a:buNone/>
              <a:defRPr sz="2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1pPr>
            <a:lvl2pPr lvl="1"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2pPr>
            <a:lvl3pPr lvl="2"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3pPr>
            <a:lvl4pPr lvl="3"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4pPr>
            <a:lvl5pPr lvl="4"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5pPr>
            <a:lvl6pPr lvl="5"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6pPr>
            <a:lvl7pPr lvl="6"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7pPr>
            <a:lvl8pPr lvl="7"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8pPr>
            <a:lvl9pPr lvl="8"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9pPr>
          </a:lstStyle>
          <a:p>
            <a:endParaRPr/>
          </a:p>
        </p:txBody>
      </p:sp>
      <p:sp>
        <p:nvSpPr>
          <p:cNvPr id="216" name="Google Shape;216;p13">
            <a:hlinkClick r:id="" action="ppaction://noaction"/>
          </p:cNvPr>
          <p:cNvSpPr txBox="1">
            <a:spLocks noGrp="1"/>
          </p:cNvSpPr>
          <p:nvPr>
            <p:ph type="subTitle" idx="4"/>
          </p:nvPr>
        </p:nvSpPr>
        <p:spPr>
          <a:xfrm>
            <a:off x="39057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panose="02010703030501060504"/>
              <a:buNone/>
              <a:defRPr sz="2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1pPr>
            <a:lvl2pPr lvl="1"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2pPr>
            <a:lvl3pPr lvl="2"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3pPr>
            <a:lvl4pPr lvl="3"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4pPr>
            <a:lvl5pPr lvl="4"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5pPr>
            <a:lvl6pPr lvl="5"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6pPr>
            <a:lvl7pPr lvl="6"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7pPr>
            <a:lvl8pPr lvl="7"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8pPr>
            <a:lvl9pPr lvl="8"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9pPr>
          </a:lstStyle>
          <a:p>
            <a:endParaRPr/>
          </a:p>
        </p:txBody>
      </p:sp>
      <p:sp>
        <p:nvSpPr>
          <p:cNvPr id="217" name="Google Shape;217;p13">
            <a:hlinkClick r:id="" action="ppaction://noaction"/>
          </p:cNvPr>
          <p:cNvSpPr txBox="1">
            <a:spLocks noGrp="1"/>
          </p:cNvSpPr>
          <p:nvPr>
            <p:ph type="subTitle" idx="5"/>
          </p:nvPr>
        </p:nvSpPr>
        <p:spPr>
          <a:xfrm>
            <a:off x="13911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panose="02010703030501060504"/>
              <a:buNone/>
              <a:defRPr sz="2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1pPr>
            <a:lvl2pPr lvl="1"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2pPr>
            <a:lvl3pPr lvl="2"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3pPr>
            <a:lvl4pPr lvl="3"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4pPr>
            <a:lvl5pPr lvl="4"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5pPr>
            <a:lvl6pPr lvl="5"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6pPr>
            <a:lvl7pPr lvl="6"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7pPr>
            <a:lvl8pPr lvl="7"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8pPr>
            <a:lvl9pPr lvl="8"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9pPr>
          </a:lstStyle>
          <a:p>
            <a:endParaRPr/>
          </a:p>
        </p:txBody>
      </p:sp>
      <p:sp>
        <p:nvSpPr>
          <p:cNvPr id="218" name="Google Shape;218;p13">
            <a:hlinkClick r:id="" action="ppaction://noaction"/>
          </p:cNvPr>
          <p:cNvSpPr txBox="1">
            <a:spLocks noGrp="1"/>
          </p:cNvSpPr>
          <p:nvPr>
            <p:ph type="subTitle" idx="6"/>
          </p:nvPr>
        </p:nvSpPr>
        <p:spPr>
          <a:xfrm>
            <a:off x="39057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panose="02010703030501060504"/>
              <a:buNone/>
              <a:defRPr sz="2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1pPr>
            <a:lvl2pPr lvl="1"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2pPr>
            <a:lvl3pPr lvl="2"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3pPr>
            <a:lvl4pPr lvl="3"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4pPr>
            <a:lvl5pPr lvl="4"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5pPr>
            <a:lvl6pPr lvl="5"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6pPr>
            <a:lvl7pPr lvl="6"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7pPr>
            <a:lvl8pPr lvl="7"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8pPr>
            <a:lvl9pPr lvl="8"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9pPr>
          </a:lstStyle>
          <a:p>
            <a:endParaRPr/>
          </a:p>
        </p:txBody>
      </p:sp>
      <p:sp>
        <p:nvSpPr>
          <p:cNvPr id="219" name="Google Shape;219;p13"/>
          <p:cNvSpPr txBox="1">
            <a:spLocks noGrp="1"/>
          </p:cNvSpPr>
          <p:nvPr>
            <p:ph type="subTitle" idx="7"/>
          </p:nvPr>
        </p:nvSpPr>
        <p:spPr>
          <a:xfrm>
            <a:off x="13911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0" name="Google Shape;220;p13"/>
          <p:cNvSpPr txBox="1">
            <a:spLocks noGrp="1"/>
          </p:cNvSpPr>
          <p:nvPr>
            <p:ph type="subTitle" idx="8"/>
          </p:nvPr>
        </p:nvSpPr>
        <p:spPr>
          <a:xfrm>
            <a:off x="39057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1" name="Google Shape;221;p13">
            <a:hlinkClick r:id="" action="ppaction://noaction"/>
          </p:cNvPr>
          <p:cNvSpPr txBox="1">
            <a:spLocks noGrp="1"/>
          </p:cNvSpPr>
          <p:nvPr>
            <p:ph type="title" idx="9" hasCustomPrompt="1"/>
          </p:nvPr>
        </p:nvSpPr>
        <p:spPr>
          <a:xfrm>
            <a:off x="79217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2" name="Google Shape;222;p13">
            <a:hlinkClick r:id="" action="ppaction://noaction"/>
          </p:cNvPr>
          <p:cNvSpPr txBox="1">
            <a:spLocks noGrp="1"/>
          </p:cNvSpPr>
          <p:nvPr>
            <p:ph type="title" idx="13" hasCustomPrompt="1"/>
          </p:nvPr>
        </p:nvSpPr>
        <p:spPr>
          <a:xfrm>
            <a:off x="3314700"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3" name="Google Shape;223;p13">
            <a:hlinkClick r:id="" action="ppaction://noaction"/>
          </p:cNvPr>
          <p:cNvSpPr txBox="1">
            <a:spLocks noGrp="1"/>
          </p:cNvSpPr>
          <p:nvPr>
            <p:ph type="title" idx="14" hasCustomPrompt="1"/>
          </p:nvPr>
        </p:nvSpPr>
        <p:spPr>
          <a:xfrm>
            <a:off x="79217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4" name="Google Shape;224;p13">
            <a:hlinkClick r:id="" action="ppaction://noaction"/>
          </p:cNvPr>
          <p:cNvSpPr txBox="1">
            <a:spLocks noGrp="1"/>
          </p:cNvSpPr>
          <p:nvPr>
            <p:ph type="title" idx="15" hasCustomPrompt="1"/>
          </p:nvPr>
        </p:nvSpPr>
        <p:spPr>
          <a:xfrm>
            <a:off x="3314700"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5" name="Google Shape;225;p13"/>
          <p:cNvSpPr txBox="1">
            <a:spLocks noGrp="1"/>
          </p:cNvSpPr>
          <p:nvPr>
            <p:ph type="subTitle" idx="16"/>
          </p:nvPr>
        </p:nvSpPr>
        <p:spPr>
          <a:xfrm>
            <a:off x="6428225"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6" name="Google Shape;226;p13">
            <a:hlinkClick r:id="" action="ppaction://noaction"/>
          </p:cNvPr>
          <p:cNvSpPr txBox="1">
            <a:spLocks noGrp="1"/>
          </p:cNvSpPr>
          <p:nvPr>
            <p:ph type="subTitle" idx="17"/>
          </p:nvPr>
        </p:nvSpPr>
        <p:spPr>
          <a:xfrm>
            <a:off x="6428225"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panose="02010703030501060504"/>
              <a:buNone/>
              <a:defRPr sz="2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1pPr>
            <a:lvl2pPr lvl="1"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2pPr>
            <a:lvl3pPr lvl="2"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3pPr>
            <a:lvl4pPr lvl="3"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4pPr>
            <a:lvl5pPr lvl="4"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5pPr>
            <a:lvl6pPr lvl="5"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6pPr>
            <a:lvl7pPr lvl="6"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7pPr>
            <a:lvl8pPr lvl="7"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8pPr>
            <a:lvl9pPr lvl="8"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9pPr>
          </a:lstStyle>
          <a:p>
            <a:endParaRPr/>
          </a:p>
        </p:txBody>
      </p:sp>
      <p:sp>
        <p:nvSpPr>
          <p:cNvPr id="227" name="Google Shape;227;p13">
            <a:hlinkClick r:id="" action="ppaction://noaction"/>
          </p:cNvPr>
          <p:cNvSpPr txBox="1">
            <a:spLocks noGrp="1"/>
          </p:cNvSpPr>
          <p:nvPr>
            <p:ph type="subTitle" idx="18"/>
          </p:nvPr>
        </p:nvSpPr>
        <p:spPr>
          <a:xfrm>
            <a:off x="6428225"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panose="02010703030501060504"/>
              <a:buNone/>
              <a:defRPr sz="2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1pPr>
            <a:lvl2pPr lvl="1"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2pPr>
            <a:lvl3pPr lvl="2"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3pPr>
            <a:lvl4pPr lvl="3"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4pPr>
            <a:lvl5pPr lvl="4"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5pPr>
            <a:lvl6pPr lvl="5"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6pPr>
            <a:lvl7pPr lvl="6"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7pPr>
            <a:lvl8pPr lvl="7"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8pPr>
            <a:lvl9pPr lvl="8" rtl="0">
              <a:spcBef>
                <a:spcPts val="0"/>
              </a:spcBef>
              <a:spcAft>
                <a:spcPts val="0"/>
              </a:spcAft>
              <a:buSzPts val="2000"/>
              <a:buFont typeface="Hammersmith One" panose="02010703030501060504"/>
              <a:buNone/>
              <a:defRPr sz="2000">
                <a:latin typeface="Hammersmith One" panose="02010703030501060504"/>
                <a:ea typeface="Hammersmith One" panose="02010703030501060504"/>
                <a:cs typeface="Hammersmith One" panose="02010703030501060504"/>
                <a:sym typeface="Hammersmith One" panose="02010703030501060504"/>
              </a:defRPr>
            </a:lvl9pPr>
          </a:lstStyle>
          <a:p>
            <a:endParaRPr/>
          </a:p>
        </p:txBody>
      </p:sp>
      <p:sp>
        <p:nvSpPr>
          <p:cNvPr id="228" name="Google Shape;228;p13"/>
          <p:cNvSpPr txBox="1">
            <a:spLocks noGrp="1"/>
          </p:cNvSpPr>
          <p:nvPr>
            <p:ph type="subTitle" idx="19"/>
          </p:nvPr>
        </p:nvSpPr>
        <p:spPr>
          <a:xfrm>
            <a:off x="6428225"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9" name="Google Shape;229;p13">
            <a:hlinkClick r:id="" action="ppaction://noaction"/>
          </p:cNvPr>
          <p:cNvSpPr txBox="1">
            <a:spLocks noGrp="1"/>
          </p:cNvSpPr>
          <p:nvPr>
            <p:ph type="title" idx="20" hasCustomPrompt="1"/>
          </p:nvPr>
        </p:nvSpPr>
        <p:spPr>
          <a:xfrm>
            <a:off x="583722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30" name="Google Shape;230;p13">
            <a:hlinkClick r:id="" action="ppaction://noaction"/>
          </p:cNvPr>
          <p:cNvSpPr txBox="1">
            <a:spLocks noGrp="1"/>
          </p:cNvSpPr>
          <p:nvPr>
            <p:ph type="title" idx="21" hasCustomPrompt="1"/>
          </p:nvPr>
        </p:nvSpPr>
        <p:spPr>
          <a:xfrm>
            <a:off x="583722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2">
  <p:cSld name="CUSTOM_24_1">
    <p:spTree>
      <p:nvGrpSpPr>
        <p:cNvPr id="1" name="Shape 402"/>
        <p:cNvGrpSpPr/>
        <p:nvPr/>
      </p:nvGrpSpPr>
      <p:grpSpPr>
        <a:xfrm>
          <a:off x="0" y="0"/>
          <a:ext cx="0" cy="0"/>
          <a:chOff x="0" y="0"/>
          <a:chExt cx="0" cy="0"/>
        </a:xfrm>
      </p:grpSpPr>
      <p:sp>
        <p:nvSpPr>
          <p:cNvPr id="403" name="Google Shape;403;p19"/>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4" name="Google Shape;404;p19"/>
          <p:cNvSpPr txBox="1">
            <a:spLocks noGrp="1"/>
          </p:cNvSpPr>
          <p:nvPr>
            <p:ph type="subTitle" idx="1"/>
          </p:nvPr>
        </p:nvSpPr>
        <p:spPr>
          <a:xfrm>
            <a:off x="713250" y="1123450"/>
            <a:ext cx="7717500" cy="34428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1"/>
              </a:buClr>
              <a:buSzPts val="1800"/>
              <a:buAutoNum type="arabicPeriod"/>
              <a:defRPr sz="1600"/>
            </a:lvl1pPr>
            <a:lvl2pPr lvl="1">
              <a:spcBef>
                <a:spcPts val="0"/>
              </a:spcBef>
              <a:spcAft>
                <a:spcPts val="0"/>
              </a:spcAft>
              <a:buClr>
                <a:schemeClr val="accent1"/>
              </a:buClr>
              <a:buSzPts val="1400"/>
              <a:buAutoNum type="alphaLcPeriod"/>
              <a:defRPr sz="1600"/>
            </a:lvl2pPr>
            <a:lvl3pPr lvl="2">
              <a:spcBef>
                <a:spcPts val="0"/>
              </a:spcBef>
              <a:spcAft>
                <a:spcPts val="0"/>
              </a:spcAft>
              <a:buSzPts val="1400"/>
              <a:buAutoNum type="romanLcPeriod"/>
              <a:defRPr/>
            </a:lvl3pPr>
            <a:lvl4pPr lvl="3">
              <a:spcBef>
                <a:spcPts val="0"/>
              </a:spcBef>
              <a:spcAft>
                <a:spcPts val="0"/>
              </a:spcAft>
              <a:buSzPts val="1400"/>
              <a:buAutoNum type="arabicPeriod"/>
              <a:defRPr/>
            </a:lvl4pPr>
            <a:lvl5pPr lvl="4">
              <a:spcBef>
                <a:spcPts val="0"/>
              </a:spcBef>
              <a:spcAft>
                <a:spcPts val="0"/>
              </a:spcAft>
              <a:buSzPts val="1400"/>
              <a:buAutoNum type="alphaLcPeriod"/>
              <a:defRPr/>
            </a:lvl5pPr>
            <a:lvl6pPr lvl="5">
              <a:spcBef>
                <a:spcPts val="0"/>
              </a:spcBef>
              <a:spcAft>
                <a:spcPts val="0"/>
              </a:spcAft>
              <a:buSzPts val="1400"/>
              <a:buAutoNum type="romanLcPeriod"/>
              <a:defRPr/>
            </a:lvl6pPr>
            <a:lvl7pPr lvl="6">
              <a:spcBef>
                <a:spcPts val="0"/>
              </a:spcBef>
              <a:spcAft>
                <a:spcPts val="0"/>
              </a:spcAft>
              <a:buSzPts val="1400"/>
              <a:buAutoNum type="arabicPeriod"/>
              <a:defRPr/>
            </a:lvl7pPr>
            <a:lvl8pPr lvl="7">
              <a:spcBef>
                <a:spcPts val="0"/>
              </a:spcBef>
              <a:spcAft>
                <a:spcPts val="0"/>
              </a:spcAft>
              <a:buSzPts val="1400"/>
              <a:buAutoNum type="alphaLcPeriod"/>
              <a:defRPr/>
            </a:lvl8pPr>
            <a:lvl9pPr lvl="8">
              <a:spcBef>
                <a:spcPts val="0"/>
              </a:spcBef>
              <a:spcAft>
                <a:spcPts val="0"/>
              </a:spcAft>
              <a:buSzPts val="1400"/>
              <a:buAutoNum type="romanLcPeriod"/>
              <a:defRPr/>
            </a:lvl9pPr>
          </a:lstStyle>
          <a:p>
            <a:endParaRPr/>
          </a:p>
        </p:txBody>
      </p:sp>
      <p:sp>
        <p:nvSpPr>
          <p:cNvPr id="405" name="Google Shape;405;p19"/>
          <p:cNvSpPr/>
          <p:nvPr/>
        </p:nvSpPr>
        <p:spPr>
          <a:xfrm>
            <a:off x="-598400" y="3985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9"/>
          <p:cNvSpPr/>
          <p:nvPr/>
        </p:nvSpPr>
        <p:spPr>
          <a:xfrm rot="7619243">
            <a:off x="7150868" y="2766901"/>
            <a:ext cx="3210914" cy="3197601"/>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7" name="Google Shape;407;p19"/>
          <p:cNvGrpSpPr/>
          <p:nvPr/>
        </p:nvGrpSpPr>
        <p:grpSpPr>
          <a:xfrm>
            <a:off x="7295305" y="-672969"/>
            <a:ext cx="2270935" cy="2260334"/>
            <a:chOff x="6762468" y="1386456"/>
            <a:chExt cx="2270935" cy="2260334"/>
          </a:xfrm>
        </p:grpSpPr>
        <p:sp>
          <p:nvSpPr>
            <p:cNvPr id="408" name="Google Shape;408;p19"/>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9"/>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9"/>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9"/>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9"/>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9"/>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9"/>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9"/>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9"/>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19"/>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9"/>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9"/>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9"/>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19"/>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19"/>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19"/>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19"/>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19"/>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9"/>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9"/>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9"/>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9"/>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9"/>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9"/>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9"/>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9"/>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9"/>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9"/>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19"/>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9"/>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9"/>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9"/>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9"/>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3000"/>
              <a:buFont typeface="Hammersmith One" panose="02010703030501060504"/>
              <a:buNone/>
              <a:defRPr sz="3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1pPr>
            <a:lvl2pPr lvl="1">
              <a:spcBef>
                <a:spcPts val="0"/>
              </a:spcBef>
              <a:spcAft>
                <a:spcPts val="0"/>
              </a:spcAft>
              <a:buClr>
                <a:schemeClr val="accent2"/>
              </a:buClr>
              <a:buSzPts val="3000"/>
              <a:buFont typeface="Hammersmith One" panose="02010703030501060504"/>
              <a:buNone/>
              <a:defRPr sz="3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2pPr>
            <a:lvl3pPr lvl="2">
              <a:spcBef>
                <a:spcPts val="0"/>
              </a:spcBef>
              <a:spcAft>
                <a:spcPts val="0"/>
              </a:spcAft>
              <a:buClr>
                <a:schemeClr val="accent2"/>
              </a:buClr>
              <a:buSzPts val="3000"/>
              <a:buFont typeface="Hammersmith One" panose="02010703030501060504"/>
              <a:buNone/>
              <a:defRPr sz="3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3pPr>
            <a:lvl4pPr lvl="3">
              <a:spcBef>
                <a:spcPts val="0"/>
              </a:spcBef>
              <a:spcAft>
                <a:spcPts val="0"/>
              </a:spcAft>
              <a:buClr>
                <a:schemeClr val="accent2"/>
              </a:buClr>
              <a:buSzPts val="3000"/>
              <a:buFont typeface="Hammersmith One" panose="02010703030501060504"/>
              <a:buNone/>
              <a:defRPr sz="3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4pPr>
            <a:lvl5pPr lvl="4">
              <a:spcBef>
                <a:spcPts val="0"/>
              </a:spcBef>
              <a:spcAft>
                <a:spcPts val="0"/>
              </a:spcAft>
              <a:buClr>
                <a:schemeClr val="accent2"/>
              </a:buClr>
              <a:buSzPts val="3000"/>
              <a:buFont typeface="Hammersmith One" panose="02010703030501060504"/>
              <a:buNone/>
              <a:defRPr sz="3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5pPr>
            <a:lvl6pPr lvl="5">
              <a:spcBef>
                <a:spcPts val="0"/>
              </a:spcBef>
              <a:spcAft>
                <a:spcPts val="0"/>
              </a:spcAft>
              <a:buClr>
                <a:schemeClr val="accent2"/>
              </a:buClr>
              <a:buSzPts val="3000"/>
              <a:buFont typeface="Hammersmith One" panose="02010703030501060504"/>
              <a:buNone/>
              <a:defRPr sz="3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6pPr>
            <a:lvl7pPr lvl="6">
              <a:spcBef>
                <a:spcPts val="0"/>
              </a:spcBef>
              <a:spcAft>
                <a:spcPts val="0"/>
              </a:spcAft>
              <a:buClr>
                <a:schemeClr val="accent2"/>
              </a:buClr>
              <a:buSzPts val="3000"/>
              <a:buFont typeface="Hammersmith One" panose="02010703030501060504"/>
              <a:buNone/>
              <a:defRPr sz="3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7pPr>
            <a:lvl8pPr lvl="7">
              <a:spcBef>
                <a:spcPts val="0"/>
              </a:spcBef>
              <a:spcAft>
                <a:spcPts val="0"/>
              </a:spcAft>
              <a:buClr>
                <a:schemeClr val="accent2"/>
              </a:buClr>
              <a:buSzPts val="3000"/>
              <a:buFont typeface="Hammersmith One" panose="02010703030501060504"/>
              <a:buNone/>
              <a:defRPr sz="3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8pPr>
            <a:lvl9pPr lvl="8">
              <a:spcBef>
                <a:spcPts val="0"/>
              </a:spcBef>
              <a:spcAft>
                <a:spcPts val="0"/>
              </a:spcAft>
              <a:buClr>
                <a:schemeClr val="accent2"/>
              </a:buClr>
              <a:buSzPts val="3000"/>
              <a:buFont typeface="Hammersmith One" panose="02010703030501060504"/>
              <a:buNone/>
              <a:defRPr sz="3000" b="1">
                <a:solidFill>
                  <a:schemeClr val="accent2"/>
                </a:solidFill>
                <a:latin typeface="Hammersmith One" panose="02010703030501060504"/>
                <a:ea typeface="Hammersmith One" panose="02010703030501060504"/>
                <a:cs typeface="Hammersmith One" panose="02010703030501060504"/>
                <a:sym typeface="Hammersmith One" panose="02010703030501060504"/>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Manjari"/>
              <a:buChar char="●"/>
              <a:defRPr sz="1800">
                <a:solidFill>
                  <a:schemeClr val="accent2"/>
                </a:solidFill>
                <a:latin typeface="Manjari"/>
                <a:ea typeface="Manjari"/>
                <a:cs typeface="Manjari"/>
                <a:sym typeface="Manjari"/>
              </a:defRPr>
            </a:lvl1pPr>
            <a:lvl2pPr marL="914400" lvl="1"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2pPr>
            <a:lvl3pPr marL="1371600" lvl="2"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3pPr>
            <a:lvl4pPr marL="1828800" lvl="3"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4pPr>
            <a:lvl5pPr marL="2286000" lvl="4"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5pPr>
            <a:lvl6pPr marL="2743200" lvl="5"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6pPr>
            <a:lvl7pPr marL="3200400" lvl="6"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7pPr>
            <a:lvl8pPr marL="3657600" lvl="7"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8pPr>
            <a:lvl9pPr marL="4114800" lvl="8"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19"/>
        <p:cNvGrpSpPr/>
        <p:nvPr/>
      </p:nvGrpSpPr>
      <p:grpSpPr>
        <a:xfrm>
          <a:off x="0" y="0"/>
          <a:ext cx="0" cy="0"/>
          <a:chOff x="0" y="0"/>
          <a:chExt cx="0" cy="0"/>
        </a:xfrm>
      </p:grpSpPr>
      <p:sp>
        <p:nvSpPr>
          <p:cNvPr id="1320" name="Google Shape;1320;p54"/>
          <p:cNvSpPr txBox="1">
            <a:spLocks noGrp="1"/>
          </p:cNvSpPr>
          <p:nvPr>
            <p:ph type="ctrTitle"/>
          </p:nvPr>
        </p:nvSpPr>
        <p:spPr>
          <a:xfrm>
            <a:off x="1283094" y="1290750"/>
            <a:ext cx="6241234" cy="171304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err="1">
                <a:solidFill>
                  <a:schemeClr val="accent2"/>
                </a:solidFill>
              </a:rPr>
              <a:t>Kelompok</a:t>
            </a:r>
            <a:r>
              <a:rPr lang="en-US" dirty="0">
                <a:solidFill>
                  <a:schemeClr val="accent2"/>
                </a:solidFill>
              </a:rPr>
              <a:t> B3 b</a:t>
            </a:r>
            <a:endParaRPr dirty="0">
              <a:solidFill>
                <a:schemeClr val="accent2"/>
              </a:solidFill>
            </a:endParaRPr>
          </a:p>
        </p:txBody>
      </p:sp>
    </p:spTree>
  </p:cSld>
  <p:clrMapOvr>
    <a:masterClrMapping/>
  </p:clrMapOvr>
  <mc:AlternateContent xmlns:mc="http://schemas.openxmlformats.org/markup-compatibility/2006" xmlns:p14="http://schemas.microsoft.com/office/powerpoint/2010/main">
    <mc:Choice Requires="p14">
      <p:transition spd="slow">
        <p:wheel spokes="8"/>
      </p:transition>
    </mc:Choice>
    <mc:Fallback xmlns="">
      <p:transition spd="slow">
        <p:wheel spokes="8"/>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54"/>
        <p:cNvGrpSpPr/>
        <p:nvPr/>
      </p:nvGrpSpPr>
      <p:grpSpPr>
        <a:xfrm>
          <a:off x="0" y="0"/>
          <a:ext cx="0" cy="0"/>
          <a:chOff x="0" y="0"/>
          <a:chExt cx="0" cy="0"/>
        </a:xfrm>
      </p:grpSpPr>
      <p:sp>
        <p:nvSpPr>
          <p:cNvPr id="1355" name="Google Shape;1355;p57"/>
          <p:cNvSpPr txBox="1">
            <a:spLocks noGrp="1"/>
          </p:cNvSpPr>
          <p:nvPr>
            <p:ph type="title"/>
          </p:nvPr>
        </p:nvSpPr>
        <p:spPr>
          <a:prstGeom prst="rect">
            <a:avLst/>
          </a:prstGeom>
        </p:spPr>
        <p:txBody>
          <a:bodyPr spcFirstLastPara="1" wrap="square" lIns="91425" tIns="91425" rIns="91425" bIns="91425" anchor="b" anchorCtr="0">
            <a:noAutofit/>
          </a:bodyPr>
          <a:lstStyle/>
          <a:p>
            <a:pPr lvl="0"/>
            <a:r>
              <a:rPr lang="en-US" sz="2200" dirty="0">
                <a:latin typeface="Times New Roman" panose="02020603050405020304" pitchFamily="18" charset="0"/>
                <a:cs typeface="Times New Roman" panose="02020603050405020304" pitchFamily="18" charset="0"/>
              </a:rPr>
              <a:t>Proses </a:t>
            </a:r>
            <a:r>
              <a:rPr lang="en-US" sz="2200" dirty="0" err="1">
                <a:latin typeface="Times New Roman" panose="02020603050405020304" pitchFamily="18" charset="0"/>
                <a:cs typeface="Times New Roman" panose="02020603050405020304" pitchFamily="18" charset="0"/>
              </a:rPr>
              <a:t>perkembangan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mulai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dari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ovulasi, nidasi, implantasi</a:t>
            </a:r>
            <a:r>
              <a:rPr lang="en-US" sz="2200" dirty="0">
                <a:latin typeface="Times New Roman" panose="02020603050405020304" pitchFamily="18" charset="0"/>
                <a:cs typeface="Times New Roman" panose="02020603050405020304" pitchFamily="18" charset="0"/>
              </a:rPr>
              <a:t> dan </a:t>
            </a:r>
            <a:r>
              <a:rPr lang="en-US" sz="2200" dirty="0" err="1">
                <a:latin typeface="Times New Roman" panose="02020603050405020304" pitchFamily="18" charset="0"/>
                <a:cs typeface="Times New Roman" panose="02020603050405020304" pitchFamily="18" charset="0"/>
              </a:rPr>
              <a:t>perkembangan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janin</a:t>
            </a:r>
            <a:r>
              <a:rPr lang="en-US" sz="2200" dirty="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p:txBody>
      </p:sp>
      <p:sp>
        <p:nvSpPr>
          <p:cNvPr id="1356" name="Google Shape;1356;p57"/>
          <p:cNvSpPr txBox="1">
            <a:spLocks noGrp="1"/>
          </p:cNvSpPr>
          <p:nvPr>
            <p:ph type="body" idx="1"/>
          </p:nvPr>
        </p:nvSpPr>
        <p:spPr>
          <a:xfrm>
            <a:off x="600075" y="987425"/>
            <a:ext cx="7923530" cy="3731895"/>
          </a:xfrm>
          <a:prstGeom prst="rect">
            <a:avLst/>
          </a:prstGeom>
        </p:spPr>
        <p:txBody>
          <a:bodyPr spcFirstLastPara="1" wrap="square" lIns="91425" tIns="91425" rIns="91425" bIns="91425" anchor="t" anchorCtr="0">
            <a:noAutofit/>
          </a:bodyPr>
          <a:lstStyle/>
          <a:p>
            <a:pPr marL="0" lvl="0" indent="0" algn="l">
              <a:spcAft>
                <a:spcPts val="1200"/>
              </a:spcAft>
              <a:buClr>
                <a:schemeClr val="dk1"/>
              </a:buClr>
              <a:buSzPts val="1100"/>
            </a:pPr>
            <a:r>
              <a:rPr lang="id-ID" sz="1300" dirty="0">
                <a:latin typeface="Times New Roman" panose="02020603050405020304" pitchFamily="18" charset="0"/>
                <a:cs typeface="Times New Roman" panose="02020603050405020304" pitchFamily="18" charset="0"/>
              </a:rPr>
              <a:t>1. Ovulasi</a:t>
            </a:r>
          </a:p>
          <a:p>
            <a:pPr marL="0" lvl="0" indent="0" algn="l">
              <a:spcAft>
                <a:spcPts val="1200"/>
              </a:spcAft>
              <a:buClr>
                <a:schemeClr val="dk1"/>
              </a:buClr>
              <a:buSzPts val="1100"/>
              <a:buNone/>
            </a:pPr>
            <a:r>
              <a:rPr lang="en-US" altLang="id-ID" sz="1300" dirty="0">
                <a:latin typeface="Times New Roman" panose="02020603050405020304" pitchFamily="18" charset="0"/>
                <a:cs typeface="Times New Roman" panose="02020603050405020304" pitchFamily="18" charset="0"/>
              </a:rPr>
              <a:t>	</a:t>
            </a:r>
            <a:r>
              <a:rPr lang="id-ID" sz="1300" dirty="0">
                <a:latin typeface="Times New Roman" panose="02020603050405020304" pitchFamily="18" charset="0"/>
                <a:cs typeface="Times New Roman" panose="02020603050405020304" pitchFamily="18" charset="0"/>
              </a:rPr>
              <a:t>Ovulasi terjadi ketika sel telur (ovum) keluar dari sarangnya (ovarium=indung telur), di mana di dalam ovarium terdapat kantung-kantung (folikel) yang berisi cairan dan sel telur.Ketika folikel menjadi matang kemudian pecah maka keluarlah sel telur yang ada di dalamnya tadi. Ovulasi ini normalnya terjadi setiap bulan sesuai siklus menstruasi dan rata-rata terjadi sekitar dua minggu sebelum periode (siklus) menstruasi berikutnya.</a:t>
            </a:r>
            <a:endParaRPr lang="en-US" sz="1300" dirty="0">
              <a:latin typeface="Times New Roman" panose="02020603050405020304" pitchFamily="18" charset="0"/>
              <a:cs typeface="Times New Roman" panose="02020603050405020304" pitchFamily="18" charset="0"/>
            </a:endParaRPr>
          </a:p>
          <a:p>
            <a:pPr marL="0" lvl="0" indent="0" algn="l">
              <a:spcAft>
                <a:spcPts val="1200"/>
              </a:spcAft>
              <a:buClr>
                <a:schemeClr val="dk1"/>
              </a:buClr>
              <a:buSzPts val="1100"/>
            </a:pPr>
            <a:r>
              <a:rPr lang="en-US" sz="1300" dirty="0">
                <a:latin typeface="Times New Roman" panose="02020603050405020304" pitchFamily="18" charset="0"/>
                <a:cs typeface="Times New Roman" panose="02020603050405020304" pitchFamily="18" charset="0"/>
              </a:rPr>
              <a:t>2. </a:t>
            </a:r>
            <a:r>
              <a:rPr lang="en-US" sz="1300" dirty="0" err="1">
                <a:latin typeface="Times New Roman" panose="02020603050405020304" pitchFamily="18" charset="0"/>
                <a:cs typeface="Times New Roman" panose="02020603050405020304" pitchFamily="18" charset="0"/>
              </a:rPr>
              <a:t>Nidasi</a:t>
            </a:r>
            <a:endParaRPr lang="en-US" sz="1300" dirty="0">
              <a:latin typeface="Times New Roman" panose="02020603050405020304" pitchFamily="18" charset="0"/>
              <a:cs typeface="Times New Roman" panose="02020603050405020304" pitchFamily="18" charset="0"/>
            </a:endParaRPr>
          </a:p>
          <a:p>
            <a:pPr marL="0" lvl="0" indent="0" algn="l">
              <a:spcAft>
                <a:spcPts val="1200"/>
              </a:spcAft>
              <a:buClr>
                <a:schemeClr val="dk1"/>
              </a:buClr>
              <a:buSzPts val="1100"/>
              <a:buNone/>
            </a:pPr>
            <a:r>
              <a:rPr lang="en-US" altLang="id-ID" sz="1300" dirty="0">
                <a:latin typeface="Times New Roman" panose="02020603050405020304" pitchFamily="18" charset="0"/>
                <a:cs typeface="Times New Roman" panose="02020603050405020304" pitchFamily="18" charset="0"/>
              </a:rPr>
              <a:t>	</a:t>
            </a:r>
            <a:r>
              <a:rPr lang="id-ID" sz="1300" dirty="0">
                <a:latin typeface="Times New Roman" panose="02020603050405020304" pitchFamily="18" charset="0"/>
                <a:cs typeface="Times New Roman" panose="02020603050405020304" pitchFamily="18" charset="0"/>
              </a:rPr>
              <a:t>Nidasi adalah proses tertanamnya hasil pembuahan ke dalam endometrium. Awalnya, sel telur yang telah dibuahi membelah diri menjadi embrio dan bergerak perlahan menuju rahim. Setibanya di rahim, embrio akan menempel dan tertanam di dinding rahim, inilah yang disebut proses nidasi.</a:t>
            </a:r>
          </a:p>
          <a:p>
            <a:pPr marL="0" lvl="0" indent="0" algn="l">
              <a:spcAft>
                <a:spcPts val="1200"/>
              </a:spcAft>
              <a:buClr>
                <a:schemeClr val="dk1"/>
              </a:buClr>
              <a:buSzPts val="1100"/>
            </a:pPr>
            <a:r>
              <a:rPr lang="en-ID" sz="1300" dirty="0">
                <a:latin typeface="Times New Roman" panose="02020603050405020304" pitchFamily="18" charset="0"/>
                <a:cs typeface="Times New Roman" panose="02020603050405020304" pitchFamily="18" charset="0"/>
                <a:sym typeface="+mn-ea"/>
              </a:rPr>
              <a:t>3. </a:t>
            </a:r>
            <a:r>
              <a:rPr lang="en-ID" sz="1300" dirty="0" err="1">
                <a:latin typeface="Times New Roman" panose="02020603050405020304" pitchFamily="18" charset="0"/>
                <a:cs typeface="Times New Roman" panose="02020603050405020304" pitchFamily="18" charset="0"/>
                <a:sym typeface="+mn-ea"/>
              </a:rPr>
              <a:t>Implantasi</a:t>
            </a:r>
            <a:br>
              <a:rPr lang="en-ID" sz="1300" dirty="0">
                <a:latin typeface="Times New Roman" panose="02020603050405020304" pitchFamily="18" charset="0"/>
                <a:cs typeface="Times New Roman" panose="02020603050405020304" pitchFamily="18" charset="0"/>
                <a:sym typeface="+mn-ea"/>
              </a:rPr>
            </a:b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Telur</a:t>
            </a:r>
            <a:r>
              <a:rPr lang="en-ID" sz="1300" dirty="0">
                <a:latin typeface="Times New Roman" panose="02020603050405020304" pitchFamily="18" charset="0"/>
                <a:cs typeface="Times New Roman" panose="02020603050405020304" pitchFamily="18" charset="0"/>
                <a:sym typeface="+mn-ea"/>
              </a:rPr>
              <a:t> yang </a:t>
            </a:r>
            <a:r>
              <a:rPr lang="en-ID" sz="1300" dirty="0" err="1">
                <a:latin typeface="Times New Roman" panose="02020603050405020304" pitchFamily="18" charset="0"/>
                <a:cs typeface="Times New Roman" panose="02020603050405020304" pitchFamily="18" charset="0"/>
                <a:sym typeface="+mn-ea"/>
              </a:rPr>
              <a:t>telah</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dibuahi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zigot</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tetap</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dalam</a:t>
            </a:r>
            <a:r>
              <a:rPr lang="en-ID" sz="1300" dirty="0">
                <a:latin typeface="Times New Roman" panose="02020603050405020304" pitchFamily="18" charset="0"/>
                <a:cs typeface="Times New Roman" panose="02020603050405020304" pitchFamily="18" charset="0"/>
                <a:sym typeface="+mn-ea"/>
              </a:rPr>
              <a:t> Tuba </a:t>
            </a:r>
            <a:r>
              <a:rPr lang="en-ID" sz="1300" dirty="0" err="1">
                <a:latin typeface="Times New Roman" panose="02020603050405020304" pitchFamily="18" charset="0"/>
                <a:cs typeface="Times New Roman" panose="02020603050405020304" pitchFamily="18" charset="0"/>
                <a:sym typeface="+mn-ea"/>
              </a:rPr>
              <a:t>Fallopi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selama</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sekitar</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tiga</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sampai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empat</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hari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tetapi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dalam</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waktu</a:t>
            </a:r>
            <a:r>
              <a:rPr lang="en-ID" sz="1300" dirty="0">
                <a:latin typeface="Times New Roman" panose="02020603050405020304" pitchFamily="18" charset="0"/>
                <a:cs typeface="Times New Roman" panose="02020603050405020304" pitchFamily="18" charset="0"/>
                <a:sym typeface="+mn-ea"/>
              </a:rPr>
              <a:t> 24 jam </a:t>
            </a:r>
            <a:r>
              <a:rPr lang="en-ID" sz="1300" dirty="0" err="1">
                <a:latin typeface="Times New Roman" panose="02020603050405020304" pitchFamily="18" charset="0"/>
                <a:cs typeface="Times New Roman" panose="02020603050405020304" pitchFamily="18" charset="0"/>
                <a:sym typeface="+mn-ea"/>
              </a:rPr>
              <a:t>setelah</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dibuahi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zigot</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mulai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membelah</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diri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zigot</a:t>
            </a:r>
            <a:r>
              <a:rPr lang="en-ID" sz="1300" dirty="0">
                <a:latin typeface="Times New Roman" panose="02020603050405020304" pitchFamily="18" charset="0"/>
                <a:cs typeface="Times New Roman" panose="02020603050405020304" pitchFamily="18" charset="0"/>
                <a:sym typeface="+mn-ea"/>
              </a:rPr>
              <a:t> yang </a:t>
            </a:r>
            <a:r>
              <a:rPr lang="en-ID" sz="1300" dirty="0" err="1">
                <a:latin typeface="Times New Roman" panose="02020603050405020304" pitchFamily="18" charset="0"/>
                <a:cs typeface="Times New Roman" panose="02020603050405020304" pitchFamily="18" charset="0"/>
                <a:sym typeface="+mn-ea"/>
              </a:rPr>
              <a:t>sudah</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membelah</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disebut</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embrio</a:t>
            </a:r>
            <a:r>
              <a:rPr lang="en-ID" sz="1300" dirty="0">
                <a:latin typeface="Times New Roman" panose="02020603050405020304" pitchFamily="18" charset="0"/>
                <a:cs typeface="Times New Roman" panose="02020603050405020304" pitchFamily="18" charset="0"/>
                <a:sym typeface="+mn-ea"/>
              </a:rPr>
              <a:t>) sangat </a:t>
            </a:r>
            <a:r>
              <a:rPr lang="en-ID" sz="1300" dirty="0" err="1">
                <a:latin typeface="Times New Roman" panose="02020603050405020304" pitchFamily="18" charset="0"/>
                <a:cs typeface="Times New Roman" panose="02020603050405020304" pitchFamily="18" charset="0"/>
                <a:sym typeface="+mn-ea"/>
              </a:rPr>
              <a:t>cepat</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menjadi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banyak</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sel.Embrio</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terus</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membelah</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ketika</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bergerak</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perlahan-lahan</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melalui</a:t>
            </a:r>
            <a:r>
              <a:rPr lang="en-ID" sz="1300" dirty="0">
                <a:latin typeface="Times New Roman" panose="02020603050405020304" pitchFamily="18" charset="0"/>
                <a:cs typeface="Times New Roman" panose="02020603050405020304" pitchFamily="18" charset="0"/>
                <a:sym typeface="+mn-ea"/>
              </a:rPr>
              <a:t> tuba </a:t>
            </a:r>
            <a:r>
              <a:rPr lang="en-ID" sz="1300" dirty="0" err="1">
                <a:latin typeface="Times New Roman" panose="02020603050405020304" pitchFamily="18" charset="0"/>
                <a:cs typeface="Times New Roman" panose="02020603050405020304" pitchFamily="18" charset="0"/>
                <a:sym typeface="+mn-ea"/>
              </a:rPr>
              <a:t>falopi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menuju</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rahim</a:t>
            </a:r>
            <a:r>
              <a:rPr lang="en-ID" sz="1300" dirty="0">
                <a:latin typeface="Times New Roman" panose="02020603050405020304" pitchFamily="18" charset="0"/>
                <a:cs typeface="Times New Roman" panose="02020603050405020304" pitchFamily="18" charset="0"/>
                <a:sym typeface="+mn-ea"/>
              </a:rPr>
              <a:t>. Ketika </a:t>
            </a:r>
            <a:r>
              <a:rPr lang="en-ID" sz="1300" dirty="0" err="1">
                <a:latin typeface="Times New Roman" panose="02020603050405020304" pitchFamily="18" charset="0"/>
                <a:cs typeface="Times New Roman" panose="02020603050405020304" pitchFamily="18" charset="0"/>
                <a:sym typeface="+mn-ea"/>
              </a:rPr>
              <a:t>sampai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rahim</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embrio</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akan</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menempel</a:t>
            </a:r>
            <a:r>
              <a:rPr lang="en-ID" sz="1300" dirty="0">
                <a:latin typeface="Times New Roman" panose="02020603050405020304" pitchFamily="18" charset="0"/>
                <a:cs typeface="Times New Roman" panose="02020603050405020304" pitchFamily="18" charset="0"/>
                <a:sym typeface="+mn-ea"/>
              </a:rPr>
              <a:t> dan </a:t>
            </a:r>
            <a:r>
              <a:rPr lang="en-ID" sz="1300" dirty="0" err="1">
                <a:latin typeface="Times New Roman" panose="02020603050405020304" pitchFamily="18" charset="0"/>
                <a:cs typeface="Times New Roman" panose="02020603050405020304" pitchFamily="18" charset="0"/>
                <a:sym typeface="+mn-ea"/>
              </a:rPr>
              <a:t>tertanam</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dalam</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dinding</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rahim</a:t>
            </a:r>
            <a:r>
              <a:rPr lang="en-ID" sz="1300" dirty="0">
                <a:latin typeface="Times New Roman" panose="02020603050405020304" pitchFamily="18" charset="0"/>
                <a:cs typeface="Times New Roman" panose="02020603050405020304" pitchFamily="18" charset="0"/>
                <a:sym typeface="+mn-ea"/>
              </a:rPr>
              <a:t> yang </a:t>
            </a:r>
            <a:r>
              <a:rPr lang="en-ID" sz="1300" dirty="0" err="1">
                <a:latin typeface="Times New Roman" panose="02020603050405020304" pitchFamily="18" charset="0"/>
                <a:cs typeface="Times New Roman" panose="02020603050405020304" pitchFamily="18" charset="0"/>
                <a:sym typeface="+mn-ea"/>
              </a:rPr>
              <a:t>sudah</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menebal</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lahan</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subur</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inilah</a:t>
            </a:r>
            <a:r>
              <a:rPr lang="en-ID" sz="1300" dirty="0">
                <a:latin typeface="Times New Roman" panose="02020603050405020304" pitchFamily="18" charset="0"/>
                <a:cs typeface="Times New Roman" panose="02020603050405020304" pitchFamily="18" charset="0"/>
                <a:sym typeface="+mn-ea"/>
              </a:rPr>
              <a:t> yang </a:t>
            </a:r>
            <a:r>
              <a:rPr lang="en-ID" sz="1300" dirty="0" err="1">
                <a:latin typeface="Times New Roman" panose="02020603050405020304" pitchFamily="18" charset="0"/>
                <a:cs typeface="Times New Roman" panose="02020603050405020304" pitchFamily="18" charset="0"/>
                <a:sym typeface="+mn-ea"/>
              </a:rPr>
              <a:t>disebut</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implantasi</a:t>
            </a:r>
            <a:r>
              <a:rPr lang="en-ID" sz="1300" dirty="0">
                <a:latin typeface="Times New Roman" panose="02020603050405020304" pitchFamily="18" charset="0"/>
                <a:cs typeface="Times New Roman" panose="02020603050405020304" pitchFamily="18" charset="0"/>
                <a:sym typeface="+mn-ea"/>
              </a:rPr>
              <a:t> (</a:t>
            </a:r>
            <a:r>
              <a:rPr lang="en-ID" sz="1300" dirty="0" err="1">
                <a:latin typeface="Times New Roman" panose="02020603050405020304" pitchFamily="18" charset="0"/>
                <a:cs typeface="Times New Roman" panose="02020603050405020304" pitchFamily="18" charset="0"/>
                <a:sym typeface="+mn-ea"/>
              </a:rPr>
              <a:t>penanaman</a:t>
            </a:r>
            <a:r>
              <a:rPr lang="en-ID" sz="1300" dirty="0">
                <a:latin typeface="Times New Roman" panose="02020603050405020304" pitchFamily="18" charset="0"/>
                <a:cs typeface="Times New Roman" panose="02020603050405020304" pitchFamily="18" charset="0"/>
                <a:sym typeface="+mn-ea"/>
              </a:rPr>
              <a:t>).</a:t>
            </a:r>
            <a:br>
              <a:rPr lang="en-ID" sz="1300" dirty="0">
                <a:latin typeface="Times New Roman" panose="02020603050405020304" pitchFamily="18" charset="0"/>
                <a:cs typeface="Times New Roman" panose="02020603050405020304" pitchFamily="18" charset="0"/>
                <a:sym typeface="+mn-ea"/>
              </a:rPr>
            </a:br>
            <a:r>
              <a:rPr lang="en-ID" sz="1300" dirty="0">
                <a:latin typeface="Times New Roman" panose="02020603050405020304" pitchFamily="18" charset="0"/>
                <a:cs typeface="Times New Roman" panose="02020603050405020304" pitchFamily="18" charset="0"/>
                <a:sym typeface="+mn-ea"/>
              </a:rPr>
              <a:t>	</a:t>
            </a:r>
            <a:endParaRPr lang="id-ID" sz="13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61"/>
        <p:cNvGrpSpPr/>
        <p:nvPr/>
      </p:nvGrpSpPr>
      <p:grpSpPr>
        <a:xfrm>
          <a:off x="0" y="0"/>
          <a:ext cx="0" cy="0"/>
          <a:chOff x="0" y="0"/>
          <a:chExt cx="0" cy="0"/>
        </a:xfrm>
      </p:grpSpPr>
      <p:sp>
        <p:nvSpPr>
          <p:cNvPr id="1363" name="Google Shape;1363;p58"/>
          <p:cNvSpPr txBox="1">
            <a:spLocks noGrp="1"/>
          </p:cNvSpPr>
          <p:nvPr>
            <p:ph type="subTitle" idx="1"/>
          </p:nvPr>
        </p:nvSpPr>
        <p:spPr>
          <a:xfrm>
            <a:off x="505460" y="195580"/>
            <a:ext cx="8135620" cy="4844415"/>
          </a:xfrm>
          <a:prstGeom prst="rect">
            <a:avLst/>
          </a:prstGeom>
        </p:spPr>
        <p:txBody>
          <a:bodyPr spcFirstLastPara="1" wrap="square" lIns="91425" tIns="91425" rIns="91425" bIns="91425" anchor="t" anchorCtr="0">
            <a:noAutofit/>
          </a:bodyPr>
          <a:lstStyle/>
          <a:p>
            <a:pPr marL="0" lvl="0" indent="0" algn="just" rtl="0">
              <a:lnSpc>
                <a:spcPct val="150000"/>
              </a:lnSpc>
              <a:buNone/>
            </a:pPr>
            <a:r>
              <a:rPr lang="en-US" altLang="en-ID" sz="1300" dirty="0" err="1">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Beberapa</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wanita</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mengalami</a:t>
            </a:r>
            <a:r>
              <a:rPr lang="en-ID" sz="1300" dirty="0">
                <a:solidFill>
                  <a:schemeClr val="accent2"/>
                </a:solidFill>
                <a:latin typeface="Times New Roman" panose="02020603050405020304" pitchFamily="18" charset="0"/>
                <a:cs typeface="Times New Roman" panose="02020603050405020304" pitchFamily="18" charset="0"/>
              </a:rPr>
              <a:t> spotting </a:t>
            </a:r>
            <a:r>
              <a:rPr lang="en-ID" sz="1300" dirty="0" err="1">
                <a:solidFill>
                  <a:schemeClr val="accent2"/>
                </a:solidFill>
                <a:latin typeface="Times New Roman" panose="02020603050405020304" pitchFamily="18" charset="0"/>
                <a:cs typeface="Times New Roman" panose="02020603050405020304" pitchFamily="18" charset="0"/>
              </a:rPr>
              <a:t>atau</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sedikit</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bercak</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pendarahan</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selama</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satu</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atau</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dua</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hari</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sekitar</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waktu</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implantasi</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Lapisan</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rahim</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semakin</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tebal</a:t>
            </a:r>
            <a:r>
              <a:rPr lang="en-ID" sz="1300" dirty="0">
                <a:solidFill>
                  <a:schemeClr val="accent2"/>
                </a:solidFill>
                <a:latin typeface="Times New Roman" panose="02020603050405020304" pitchFamily="18" charset="0"/>
                <a:cs typeface="Times New Roman" panose="02020603050405020304" pitchFamily="18" charset="0"/>
              </a:rPr>
              <a:t> dan </a:t>
            </a:r>
            <a:r>
              <a:rPr lang="en-ID" sz="1300" dirty="0" err="1">
                <a:solidFill>
                  <a:schemeClr val="accent2"/>
                </a:solidFill>
                <a:latin typeface="Times New Roman" panose="02020603050405020304" pitchFamily="18" charset="0"/>
                <a:cs typeface="Times New Roman" panose="02020603050405020304" pitchFamily="18" charset="0"/>
              </a:rPr>
              <a:t>leher</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rahim</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disegel</a:t>
            </a:r>
            <a:r>
              <a:rPr lang="en-ID" sz="1300" dirty="0">
                <a:solidFill>
                  <a:schemeClr val="accent2"/>
                </a:solidFill>
                <a:latin typeface="Times New Roman" panose="02020603050405020304" pitchFamily="18" charset="0"/>
                <a:cs typeface="Times New Roman" panose="02020603050405020304" pitchFamily="18" charset="0"/>
              </a:rPr>
              <a:t> oleh plug </a:t>
            </a:r>
            <a:r>
              <a:rPr lang="en-ID" sz="1300" dirty="0" err="1">
                <a:solidFill>
                  <a:schemeClr val="accent2"/>
                </a:solidFill>
                <a:latin typeface="Times New Roman" panose="02020603050405020304" pitchFamily="18" charset="0"/>
                <a:cs typeface="Times New Roman" panose="02020603050405020304" pitchFamily="18" charset="0"/>
              </a:rPr>
              <a:t>lendir</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sampai</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bayi</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lahir.Dalam</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minggu</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pertama</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hormon</a:t>
            </a:r>
            <a:r>
              <a:rPr lang="en-ID" sz="1300" dirty="0">
                <a:solidFill>
                  <a:schemeClr val="accent2"/>
                </a:solidFill>
                <a:latin typeface="Times New Roman" panose="02020603050405020304" pitchFamily="18" charset="0"/>
                <a:cs typeface="Times New Roman" panose="02020603050405020304" pitchFamily="18" charset="0"/>
              </a:rPr>
              <a:t> yang </a:t>
            </a:r>
            <a:r>
              <a:rPr lang="en-ID" sz="1300" dirty="0" err="1">
                <a:solidFill>
                  <a:schemeClr val="accent2"/>
                </a:solidFill>
                <a:latin typeface="Times New Roman" panose="02020603050405020304" pitchFamily="18" charset="0"/>
                <a:cs typeface="Times New Roman" panose="02020603050405020304" pitchFamily="18" charset="0"/>
              </a:rPr>
              <a:t>disebut</a:t>
            </a:r>
            <a:r>
              <a:rPr lang="en-ID" sz="1300" dirty="0">
                <a:solidFill>
                  <a:schemeClr val="accent2"/>
                </a:solidFill>
                <a:latin typeface="Times New Roman" panose="02020603050405020304" pitchFamily="18" charset="0"/>
                <a:cs typeface="Times New Roman" panose="02020603050405020304" pitchFamily="18" charset="0"/>
              </a:rPr>
              <a:t> human chorionic gonadotropin (</a:t>
            </a:r>
            <a:r>
              <a:rPr lang="en-ID" sz="1300" dirty="0" err="1">
                <a:solidFill>
                  <a:schemeClr val="accent2"/>
                </a:solidFill>
                <a:latin typeface="Times New Roman" panose="02020603050405020304" pitchFamily="18" charset="0"/>
                <a:cs typeface="Times New Roman" panose="02020603050405020304" pitchFamily="18" charset="0"/>
              </a:rPr>
              <a:t>hCG</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dapat</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ditemukan</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dalam</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darah</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Hormon</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ini</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dibuat</a:t>
            </a:r>
            <a:r>
              <a:rPr lang="en-ID" sz="1300" dirty="0">
                <a:solidFill>
                  <a:schemeClr val="accent2"/>
                </a:solidFill>
                <a:latin typeface="Times New Roman" panose="02020603050405020304" pitchFamily="18" charset="0"/>
                <a:cs typeface="Times New Roman" panose="02020603050405020304" pitchFamily="18" charset="0"/>
              </a:rPr>
              <a:t> oleh </a:t>
            </a:r>
            <a:r>
              <a:rPr lang="en-ID" sz="1300" dirty="0" err="1">
                <a:solidFill>
                  <a:schemeClr val="accent2"/>
                </a:solidFill>
                <a:latin typeface="Times New Roman" panose="02020603050405020304" pitchFamily="18" charset="0"/>
                <a:cs typeface="Times New Roman" panose="02020603050405020304" pitchFamily="18" charset="0"/>
              </a:rPr>
              <a:t>sel-sel</a:t>
            </a:r>
            <a:r>
              <a:rPr lang="en-ID" sz="1300" dirty="0">
                <a:solidFill>
                  <a:schemeClr val="accent2"/>
                </a:solidFill>
                <a:latin typeface="Times New Roman" panose="02020603050405020304" pitchFamily="18" charset="0"/>
                <a:cs typeface="Times New Roman" panose="02020603050405020304" pitchFamily="18" charset="0"/>
              </a:rPr>
              <a:t> yang </a:t>
            </a:r>
            <a:r>
              <a:rPr lang="en-ID" sz="1300" dirty="0" err="1">
                <a:solidFill>
                  <a:schemeClr val="accent2"/>
                </a:solidFill>
                <a:latin typeface="Times New Roman" panose="02020603050405020304" pitchFamily="18" charset="0"/>
                <a:cs typeface="Times New Roman" panose="02020603050405020304" pitchFamily="18" charset="0"/>
              </a:rPr>
              <a:t>akhirnya</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menjadi</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plasenta</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Hormon</a:t>
            </a:r>
            <a:r>
              <a:rPr lang="en-ID" sz="1300" dirty="0">
                <a:solidFill>
                  <a:schemeClr val="accent2"/>
                </a:solidFill>
                <a:latin typeface="Times New Roman" panose="02020603050405020304" pitchFamily="18" charset="0"/>
                <a:cs typeface="Times New Roman" panose="02020603050405020304" pitchFamily="18" charset="0"/>
              </a:rPr>
              <a:t> beta-</a:t>
            </a:r>
            <a:r>
              <a:rPr lang="en-ID" sz="1300" dirty="0" err="1">
                <a:solidFill>
                  <a:schemeClr val="accent2"/>
                </a:solidFill>
                <a:latin typeface="Times New Roman" panose="02020603050405020304" pitchFamily="18" charset="0"/>
                <a:cs typeface="Times New Roman" panose="02020603050405020304" pitchFamily="18" charset="0"/>
              </a:rPr>
              <a:t>hCG</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inilah</a:t>
            </a:r>
            <a:r>
              <a:rPr lang="en-ID" sz="1300" dirty="0">
                <a:solidFill>
                  <a:schemeClr val="accent2"/>
                </a:solidFill>
                <a:latin typeface="Times New Roman" panose="02020603050405020304" pitchFamily="18" charset="0"/>
                <a:cs typeface="Times New Roman" panose="02020603050405020304" pitchFamily="18" charset="0"/>
              </a:rPr>
              <a:t> yang </a:t>
            </a:r>
            <a:r>
              <a:rPr lang="en-ID" sz="1300" dirty="0" err="1">
                <a:solidFill>
                  <a:schemeClr val="accent2"/>
                </a:solidFill>
                <a:latin typeface="Times New Roman" panose="02020603050405020304" pitchFamily="18" charset="0"/>
                <a:cs typeface="Times New Roman" panose="02020603050405020304" pitchFamily="18" charset="0"/>
              </a:rPr>
              <a:t>dideteksi</a:t>
            </a:r>
            <a:r>
              <a:rPr lang="en-ID" sz="1300" dirty="0">
                <a:solidFill>
                  <a:schemeClr val="accent2"/>
                </a:solidFill>
                <a:latin typeface="Times New Roman" panose="02020603050405020304" pitchFamily="18" charset="0"/>
                <a:cs typeface="Times New Roman" panose="02020603050405020304" pitchFamily="18" charset="0"/>
              </a:rPr>
              <a:t> pada test pack </a:t>
            </a:r>
            <a:r>
              <a:rPr lang="en-ID" sz="1300" dirty="0" err="1">
                <a:solidFill>
                  <a:schemeClr val="accent2"/>
                </a:solidFill>
                <a:latin typeface="Times New Roman" panose="02020603050405020304" pitchFamily="18" charset="0"/>
                <a:cs typeface="Times New Roman" panose="02020603050405020304" pitchFamily="18" charset="0"/>
              </a:rPr>
              <a:t>atau</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tes</a:t>
            </a:r>
            <a:r>
              <a:rPr lang="en-ID" sz="1300" dirty="0">
                <a:solidFill>
                  <a:schemeClr val="accent2"/>
                </a:solidFill>
                <a:latin typeface="Times New Roman" panose="02020603050405020304" pitchFamily="18" charset="0"/>
                <a:cs typeface="Times New Roman" panose="02020603050405020304" pitchFamily="18" charset="0"/>
              </a:rPr>
              <a:t> </a:t>
            </a:r>
            <a:r>
              <a:rPr lang="en-ID" sz="1300" dirty="0" err="1">
                <a:solidFill>
                  <a:schemeClr val="accent2"/>
                </a:solidFill>
                <a:latin typeface="Times New Roman" panose="02020603050405020304" pitchFamily="18" charset="0"/>
                <a:cs typeface="Times New Roman" panose="02020603050405020304" pitchFamily="18" charset="0"/>
              </a:rPr>
              <a:t>kehamilan</a:t>
            </a:r>
            <a:r>
              <a:rPr lang="en-ID" sz="1300" dirty="0">
                <a:solidFill>
                  <a:schemeClr val="accent2"/>
                </a:solidFill>
                <a:latin typeface="Times New Roman" panose="02020603050405020304" pitchFamily="18" charset="0"/>
                <a:cs typeface="Times New Roman" panose="02020603050405020304" pitchFamily="18" charset="0"/>
              </a:rPr>
              <a:t>.</a:t>
            </a:r>
          </a:p>
          <a:p>
            <a:pPr marL="0" lvl="0" indent="0" algn="just" rtl="0">
              <a:lnSpc>
                <a:spcPct val="150000"/>
              </a:lnSpc>
              <a:buFont typeface="Arial" panose="020B0604020202020204" pitchFamily="34" charset="0"/>
              <a:buNone/>
            </a:pPr>
            <a:endParaRPr lang="en-US" altLang="en-ID" sz="1300" dirty="0">
              <a:latin typeface="Times New Roman" panose="02020603050405020304" pitchFamily="18" charset="0"/>
              <a:cs typeface="Times New Roman" panose="02020603050405020304" pitchFamily="18" charset="0"/>
              <a:sym typeface="+mn-ea"/>
            </a:endParaRPr>
          </a:p>
          <a:p>
            <a:pPr marL="0" lvl="0" indent="0" algn="just" rtl="0">
              <a:lnSpc>
                <a:spcPct val="150000"/>
              </a:lnSpc>
              <a:buFont typeface="Arial" panose="020B0604020202020204" pitchFamily="34" charset="0"/>
              <a:buNone/>
            </a:pPr>
            <a:r>
              <a:rPr lang="en-US" altLang="en-ID" sz="1300" dirty="0">
                <a:latin typeface="Times New Roman" panose="02020603050405020304" pitchFamily="18" charset="0"/>
                <a:cs typeface="Times New Roman" panose="02020603050405020304" pitchFamily="18" charset="0"/>
                <a:sym typeface="+mn-ea"/>
              </a:rPr>
              <a:t>4</a:t>
            </a:r>
            <a:r>
              <a:rPr lang="en-ID" sz="1300" dirty="0">
                <a:latin typeface="Times New Roman" panose="02020603050405020304" pitchFamily="18" charset="0"/>
                <a:cs typeface="Times New Roman" panose="02020603050405020304" pitchFamily="18" charset="0"/>
                <a:sym typeface="+mn-ea"/>
              </a:rPr>
              <a:t>. </a:t>
            </a:r>
            <a:r>
              <a:rPr lang="en-US" altLang="en-ID" sz="1300" dirty="0">
                <a:latin typeface="Times New Roman" panose="02020603050405020304" pitchFamily="18" charset="0"/>
                <a:cs typeface="Times New Roman" panose="02020603050405020304" pitchFamily="18" charset="0"/>
                <a:sym typeface="+mn-ea"/>
              </a:rPr>
              <a:t>Perkembangan Janin</a:t>
            </a:r>
          </a:p>
          <a:p>
            <a:pPr marL="285750" lvl="0" indent="-285750" algn="just" rtl="0">
              <a:lnSpc>
                <a:spcPct val="150000"/>
              </a:lnSpc>
              <a:buFont typeface="Arial" panose="020B0604020202020204" pitchFamily="34" charset="0"/>
              <a:buChar char="•"/>
            </a:pPr>
            <a:r>
              <a:rPr lang="en-US" altLang="en-ID" sz="1300" dirty="0">
                <a:latin typeface="Times New Roman" panose="02020603050405020304" pitchFamily="18" charset="0"/>
                <a:cs typeface="Times New Roman" panose="02020603050405020304" pitchFamily="18" charset="0"/>
                <a:sym typeface="+mn-ea"/>
              </a:rPr>
              <a:t>Trimester Pertama </a:t>
            </a:r>
          </a:p>
          <a:p>
            <a:pPr marL="0" lvl="0" indent="0" algn="just" rtl="0">
              <a:lnSpc>
                <a:spcPct val="150000"/>
              </a:lnSpc>
              <a:buFont typeface="Arial" panose="020B0604020202020204" pitchFamily="34" charset="0"/>
              <a:buNone/>
            </a:pPr>
            <a:r>
              <a:rPr lang="en-US" sz="1300" dirty="0">
                <a:latin typeface="Times New Roman" panose="02020603050405020304" pitchFamily="18" charset="0"/>
                <a:cs typeface="Times New Roman" panose="02020603050405020304" pitchFamily="18" charset="0"/>
                <a:sym typeface="+mn-ea"/>
              </a:rPr>
              <a:t>	Pada minggu ke-3 kehamilan, sel telur yang telah dibuahi akan mulai berkembang dan membentuk sebuah kantung yang berisi bakal janin (embrio) dan plasenta. Sel darah janin pun mulai terbentuk dan ratusan sel lainnya ikut berkembang, lalu sirkulasi darah pun dimulai. </a:t>
            </a:r>
          </a:p>
          <a:p>
            <a:pPr marL="0" lvl="0" indent="0" algn="just" rtl="0">
              <a:lnSpc>
                <a:spcPct val="150000"/>
              </a:lnSpc>
              <a:buFont typeface="Arial" panose="020B0604020202020204" pitchFamily="34" charset="0"/>
              <a:buNone/>
            </a:pPr>
            <a:r>
              <a:rPr lang="en-US" sz="1300" dirty="0">
                <a:latin typeface="Times New Roman" panose="02020603050405020304" pitchFamily="18" charset="0"/>
                <a:cs typeface="Times New Roman" panose="02020603050405020304" pitchFamily="18" charset="0"/>
                <a:sym typeface="+mn-ea"/>
              </a:rPr>
              <a:t>	Pada akhir minggu ke-4, tabung jantung janin sudah ada dan dapat berdenyut hingga 65 kali dalam satu menit. Di akhir bulan pertama kehamilan, janin sudah berukuran sepanjang 0,6 cm, lebih kecil dari butiran nasi.</a:t>
            </a:r>
          </a:p>
          <a:p>
            <a:pPr marL="0" lvl="0" indent="0" algn="just" rtl="0">
              <a:lnSpc>
                <a:spcPct val="150000"/>
              </a:lnSpc>
              <a:buFont typeface="Arial" panose="020B0604020202020204" pitchFamily="34" charset="0"/>
              <a:buNone/>
            </a:pPr>
            <a:r>
              <a:rPr lang="en-US" sz="1300" dirty="0">
                <a:latin typeface="Times New Roman" panose="02020603050405020304" pitchFamily="18" charset="0"/>
                <a:cs typeface="Times New Roman" panose="02020603050405020304" pitchFamily="18" charset="0"/>
                <a:sym typeface="+mn-ea"/>
              </a:rPr>
              <a:t>Ibu hamil juga mulai mengalami gejala kehamilan, seperti mudah lelah dan payudara yang membesar. Peningkatan hormon kehamilan HCG juga menyebabkan menstruasi terhenti, dan hal ini merupakan salah satu tanda awal kehamilan.</a:t>
            </a:r>
            <a:endParaRPr lang="en-US" sz="1300" dirty="0">
              <a:solidFill>
                <a:schemeClr val="accent2"/>
              </a:solidFill>
              <a:latin typeface="Times New Roman" panose="02020603050405020304" pitchFamily="18" charset="0"/>
              <a:cs typeface="Times New Roman" panose="02020603050405020304" pitchFamily="18" charset="0"/>
            </a:endParaRPr>
          </a:p>
          <a:p>
            <a:pPr marL="0" lvl="0" indent="0" algn="just" rtl="0">
              <a:spcBef>
                <a:spcPts val="1600"/>
              </a:spcBef>
              <a:spcAft>
                <a:spcPts val="1600"/>
              </a:spcAft>
              <a:buFont typeface="Arial" panose="020B0604020202020204" pitchFamily="34" charset="0"/>
              <a:buNone/>
            </a:pPr>
            <a:endParaRPr lang="en-US" sz="1300" dirty="0">
              <a:solidFill>
                <a:schemeClr val="accent2"/>
              </a:solidFill>
              <a:latin typeface="Times New Roman" panose="02020603050405020304" pitchFamily="18" charset="0"/>
              <a:cs typeface="Times New Roman" panose="02020603050405020304" pitchFamily="18" charset="0"/>
              <a:sym typeface="+mn-ea"/>
            </a:endParaRPr>
          </a:p>
          <a:p>
            <a:pPr marL="0" lvl="0" indent="0" algn="l" rtl="0">
              <a:spcBef>
                <a:spcPts val="1600"/>
              </a:spcBef>
              <a:spcAft>
                <a:spcPts val="1600"/>
              </a:spcAft>
              <a:buNone/>
            </a:pPr>
            <a:endParaRPr lang="en-US" sz="1400" dirty="0">
              <a:solidFill>
                <a:schemeClr val="accent2"/>
              </a:solidFill>
              <a:latin typeface="Times New Roman" panose="02020603050405020304" pitchFamily="18" charset="0"/>
              <a:cs typeface="Times New Roman" panose="02020603050405020304" pitchFamily="18" charset="0"/>
            </a:endParaRPr>
          </a:p>
          <a:p>
            <a:pPr marL="0" lvl="0" indent="0" algn="l" rtl="0">
              <a:spcBef>
                <a:spcPts val="1600"/>
              </a:spcBef>
              <a:spcAft>
                <a:spcPts val="1600"/>
              </a:spcAft>
              <a:buNone/>
            </a:pPr>
            <a:endParaRPr lang="en-US" sz="1400" dirty="0">
              <a:solidFill>
                <a:schemeClr val="accent2"/>
              </a:solidFill>
              <a:latin typeface="Times New Roman" panose="02020603050405020304" pitchFamily="18" charset="0"/>
              <a:cs typeface="Times New Roman" panose="02020603050405020304" pitchFamily="18" charset="0"/>
            </a:endParaRPr>
          </a:p>
        </p:txBody>
      </p:sp>
      <p:sp>
        <p:nvSpPr>
          <p:cNvPr id="1364" name="Google Shape;1364;p58"/>
          <p:cNvSpPr/>
          <p:nvPr/>
        </p:nvSpPr>
        <p:spPr>
          <a:xfrm>
            <a:off x="812919" y="2519656"/>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3895" y="339725"/>
            <a:ext cx="7711440" cy="4511040"/>
          </a:xfrm>
        </p:spPr>
        <p:txBody>
          <a:bodyPr/>
          <a:lstStyle/>
          <a:p>
            <a:pPr marL="0" lvl="0" indent="0" algn="just" rtl="0">
              <a:lnSpc>
                <a:spcPct val="150000"/>
              </a:lnSpc>
              <a:buNone/>
            </a:pPr>
            <a:r>
              <a:rPr lang="en-US" sz="1400" dirty="0">
                <a:solidFill>
                  <a:schemeClr val="accent2"/>
                </a:solidFill>
                <a:latin typeface="Times New Roman" panose="02020603050405020304" pitchFamily="18" charset="0"/>
                <a:cs typeface="Times New Roman" panose="02020603050405020304" pitchFamily="18" charset="0"/>
                <a:sym typeface="+mn-ea"/>
              </a:rPr>
              <a:t>	</a:t>
            </a:r>
            <a:r>
              <a:rPr lang="en-US" sz="1300" dirty="0">
                <a:solidFill>
                  <a:schemeClr val="accent2"/>
                </a:solidFill>
                <a:latin typeface="Times New Roman" panose="02020603050405020304" pitchFamily="18" charset="0"/>
                <a:cs typeface="Times New Roman" panose="02020603050405020304" pitchFamily="18" charset="0"/>
                <a:sym typeface="+mn-ea"/>
              </a:rPr>
              <a:t>Pada minggu ke-6, wajah dengan lingkaran besar untuk mata, hidung, mulut, telinga serta rahang bawah dan tenggorokan sudah mulai terbentuk. Janin sudah mulai terlihat melengkung seperti huruf C.Pada minggu ke-7, janin mulai membentuk tangan dan kaki, dan rahim kini telah berukuran dua kali lipat.</a:t>
            </a:r>
            <a:endParaRPr lang="en-US" sz="1300" dirty="0">
              <a:solidFill>
                <a:schemeClr val="accent2"/>
              </a:solidFill>
              <a:latin typeface="Times New Roman" panose="02020603050405020304" pitchFamily="18" charset="0"/>
              <a:cs typeface="Times New Roman" panose="02020603050405020304" pitchFamily="18" charset="0"/>
            </a:endParaRPr>
          </a:p>
          <a:p>
            <a:pPr marL="0" lvl="0" indent="0" algn="just" rtl="0">
              <a:lnSpc>
                <a:spcPct val="150000"/>
              </a:lnSpc>
              <a:buNone/>
            </a:pPr>
            <a:r>
              <a:rPr lang="en-US" sz="1300" dirty="0">
                <a:solidFill>
                  <a:schemeClr val="accent2"/>
                </a:solidFill>
                <a:latin typeface="Times New Roman" panose="02020603050405020304" pitchFamily="18" charset="0"/>
                <a:cs typeface="Times New Roman" panose="02020603050405020304" pitchFamily="18" charset="0"/>
                <a:sym typeface="+mn-ea"/>
              </a:rPr>
              <a:t>	Pada minggu ke-8 hingga ke-10 kehamilan, janin telah berhasil melalui masa kritis dari perkembangan organ dan struktur tubuhnya, telah berukuran hampir 3 cm panjangnya, semakin banyak bergerak, dan semakin terlihat seperti manusia. Pada minggu ini, bayi dalam kandungan telah siap untuk berkembang.</a:t>
            </a:r>
          </a:p>
          <a:p>
            <a:pPr marL="0" lvl="0" indent="0" algn="just" rtl="0">
              <a:lnSpc>
                <a:spcPct val="150000"/>
              </a:lnSpc>
              <a:buNone/>
            </a:pPr>
            <a:r>
              <a:rPr lang="en-US" sz="1300" dirty="0">
                <a:solidFill>
                  <a:schemeClr val="accent2"/>
                </a:solidFill>
                <a:latin typeface="Times New Roman" panose="02020603050405020304" pitchFamily="18" charset="0"/>
                <a:cs typeface="Times New Roman" panose="02020603050405020304" pitchFamily="18" charset="0"/>
                <a:sym typeface="+mn-ea"/>
              </a:rPr>
              <a:t>	Pada minggu ke-11 hingga 13, otak bayi akan berkembang dengan pesat, ginjalnya mulai mengeluarkan urine dan jari-jarinya telah bisa mengepal seperti tinju. Memasuki minggu ke-12, alat kelamin bayi sudah mulai dibentuk. Panjang bayi di trimester pertama ini akan mencapai 8 cm. </a:t>
            </a:r>
          </a:p>
          <a:p>
            <a:pPr marL="0" lvl="0" indent="0" algn="just" rtl="0">
              <a:lnSpc>
                <a:spcPct val="150000"/>
              </a:lnSpc>
              <a:buNone/>
            </a:pPr>
            <a:endParaRPr lang="en-US" sz="1300" dirty="0">
              <a:solidFill>
                <a:schemeClr val="accent2"/>
              </a:solidFill>
              <a:latin typeface="Times New Roman" panose="02020603050405020304" pitchFamily="18" charset="0"/>
              <a:cs typeface="Times New Roman" panose="02020603050405020304" pitchFamily="18" charset="0"/>
              <a:sym typeface="+mn-ea"/>
            </a:endParaRPr>
          </a:p>
          <a:p>
            <a:pPr marL="171450" lvl="0" indent="-171450" algn="just" rtl="0">
              <a:lnSpc>
                <a:spcPct val="150000"/>
              </a:lnSpc>
              <a:buFont typeface="Arial" panose="020B0604020202020204" pitchFamily="34" charset="0"/>
              <a:buChar char="•"/>
            </a:pPr>
            <a:r>
              <a:rPr lang="en-US" sz="1300" dirty="0">
                <a:solidFill>
                  <a:schemeClr val="accent2"/>
                </a:solidFill>
                <a:latin typeface="Times New Roman" panose="02020603050405020304" pitchFamily="18" charset="0"/>
                <a:cs typeface="Times New Roman" panose="02020603050405020304" pitchFamily="18" charset="0"/>
                <a:sym typeface="+mn-ea"/>
              </a:rPr>
              <a:t>Trimester Kedua</a:t>
            </a:r>
          </a:p>
          <a:p>
            <a:pPr marL="0" lvl="0" indent="0" algn="just" rtl="0">
              <a:lnSpc>
                <a:spcPct val="150000"/>
              </a:lnSpc>
              <a:buFont typeface="Arial" panose="020B0604020202020204" pitchFamily="34" charset="0"/>
              <a:buNone/>
            </a:pPr>
            <a:r>
              <a:rPr lang="en-US" sz="1300">
                <a:solidFill>
                  <a:schemeClr val="accent2"/>
                </a:solidFill>
                <a:latin typeface="Times New Roman" panose="02020603050405020304" pitchFamily="18" charset="0"/>
                <a:cs typeface="Times New Roman" panose="02020603050405020304" pitchFamily="18" charset="0"/>
                <a:sym typeface="+mn-ea"/>
              </a:rPr>
              <a:t>	Memasuki trimester kedua, risiko keguguran biasanya akan ikut menurun, karena kandungan Anda sudah semakin kuat dan terus berkembang. Berat bayi dalam kandungan sudah mencapai 42 gram dengan panjang mencapai 9 cm.</a:t>
            </a:r>
            <a:endParaRPr lang="en-US" sz="1300">
              <a:solidFill>
                <a:schemeClr val="accent2"/>
              </a:solidFill>
              <a:latin typeface="Times New Roman" panose="02020603050405020304" pitchFamily="18" charset="0"/>
              <a:cs typeface="Times New Roman" panose="02020603050405020304" pitchFamily="18" charset="0"/>
            </a:endParaRPr>
          </a:p>
          <a:p>
            <a:pPr marL="0" lvl="0" indent="0" algn="just" rtl="0">
              <a:spcBef>
                <a:spcPts val="1600"/>
              </a:spcBef>
              <a:spcAft>
                <a:spcPts val="1600"/>
              </a:spcAft>
              <a:buFont typeface="Arial" panose="020B0604020202020204" pitchFamily="34" charset="0"/>
              <a:buNone/>
            </a:pPr>
            <a:endParaRPr lang="en-US" sz="1350" dirty="0">
              <a:solidFill>
                <a:schemeClr val="accent2"/>
              </a:solidFill>
              <a:latin typeface="Times New Roman" panose="02020603050405020304" pitchFamily="18" charset="0"/>
              <a:cs typeface="Times New Roman" panose="02020603050405020304" pitchFamily="18" charset="0"/>
              <a:sym typeface="+mn-ea"/>
            </a:endParaRPr>
          </a:p>
          <a:p>
            <a:pPr marL="0" lvl="0" indent="0" algn="just" rtl="0">
              <a:spcBef>
                <a:spcPts val="1600"/>
              </a:spcBef>
              <a:spcAft>
                <a:spcPts val="1600"/>
              </a:spcAft>
              <a:buNone/>
            </a:pPr>
            <a:endParaRPr lang="en-US" sz="1200" dirty="0">
              <a:solidFill>
                <a:schemeClr val="accent2"/>
              </a:solidFill>
              <a:latin typeface="Times New Roman" panose="02020603050405020304" pitchFamily="18" charset="0"/>
              <a:cs typeface="Times New Roman" panose="02020603050405020304" pitchFamily="18" charset="0"/>
            </a:endParaRPr>
          </a:p>
          <a:p>
            <a:pPr marL="0" lvl="0" indent="0" algn="just" rtl="0">
              <a:spcBef>
                <a:spcPts val="1600"/>
              </a:spcBef>
              <a:spcAft>
                <a:spcPts val="1600"/>
              </a:spcAft>
              <a:buNone/>
            </a:pPr>
            <a:endParaRPr lang="en-US" sz="1200" dirty="0">
              <a:solidFill>
                <a:schemeClr val="accent2"/>
              </a:solidFill>
              <a:latin typeface="Times New Roman" panose="02020603050405020304" pitchFamily="18" charset="0"/>
              <a:cs typeface="Times New Roman" panose="02020603050405020304" pitchFamily="18" charset="0"/>
            </a:endParaRPr>
          </a:p>
          <a:p>
            <a:pPr marL="0" lvl="0" indent="0" rtl="0">
              <a:spcBef>
                <a:spcPts val="1600"/>
              </a:spcBef>
              <a:spcAft>
                <a:spcPts val="1600"/>
              </a:spcAft>
              <a:buNone/>
            </a:pPr>
            <a:endParaRPr lang="en-US" sz="1200" dirty="0">
              <a:solidFill>
                <a:schemeClr val="accent2"/>
              </a:solidFill>
              <a:latin typeface="Times New Roman" panose="02020603050405020304" pitchFamily="18" charset="0"/>
              <a:cs typeface="Times New Roman" panose="02020603050405020304" pitchFamily="18" charset="0"/>
            </a:endParaRPr>
          </a:p>
          <a:p>
            <a:pPr marL="114300" indent="0">
              <a:buNone/>
            </a:pPr>
            <a:endParaRPr lang="en-US" sz="120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62610" y="219075"/>
            <a:ext cx="8098790" cy="4696460"/>
          </a:xfrm>
        </p:spPr>
        <p:txBody>
          <a:bodyPr/>
          <a:lstStyle/>
          <a:p>
            <a:pPr marL="114300" indent="0" algn="just">
              <a:lnSpc>
                <a:spcPct val="150000"/>
              </a:lnSpc>
              <a:buNone/>
            </a:pPr>
            <a:r>
              <a:rPr lang="en-US" sz="1300">
                <a:solidFill>
                  <a:schemeClr val="accent2"/>
                </a:solidFill>
                <a:latin typeface="Times New Roman" panose="02020603050405020304" pitchFamily="18" charset="0"/>
                <a:cs typeface="Times New Roman" panose="02020603050405020304" pitchFamily="18" charset="0"/>
              </a:rPr>
              <a:t>	Tulang dan tengkoraknya semakin mengeras dan kemampuan mendengarnya ikut meningkat. Anda mungkin akan merasa tendangan dan detak jantung berdebar, serta bisa melihat berbagai ekspresi melalui pemeriksaan USG.</a:t>
            </a:r>
          </a:p>
          <a:p>
            <a:pPr marL="114300" indent="0" algn="just">
              <a:lnSpc>
                <a:spcPct val="150000"/>
              </a:lnSpc>
              <a:buNone/>
            </a:pPr>
            <a:r>
              <a:rPr lang="en-US" sz="1300">
                <a:solidFill>
                  <a:schemeClr val="accent2"/>
                </a:solidFill>
                <a:latin typeface="Times New Roman" panose="02020603050405020304" pitchFamily="18" charset="0"/>
                <a:cs typeface="Times New Roman" panose="02020603050405020304" pitchFamily="18" charset="0"/>
              </a:rPr>
              <a:t>	Pada minggu ke-14 hingga ke-15, indera perasanya terbentuk dan ia sudah mulai bisa mendeteksi cahaya.</a:t>
            </a:r>
          </a:p>
          <a:p>
            <a:pPr marL="114300" indent="0" algn="just">
              <a:lnSpc>
                <a:spcPct val="150000"/>
              </a:lnSpc>
              <a:buNone/>
            </a:pPr>
            <a:r>
              <a:rPr lang="en-US" sz="1300">
                <a:solidFill>
                  <a:schemeClr val="accent2"/>
                </a:solidFill>
                <a:latin typeface="Times New Roman" panose="02020603050405020304" pitchFamily="18" charset="0"/>
                <a:cs typeface="Times New Roman" panose="02020603050405020304" pitchFamily="18" charset="0"/>
              </a:rPr>
              <a:t>	Pada minggu ke-16 hingga ke-18, bayi akan mengalami lonjakan pertumbuhan dan alat kelaminnya telah terbentuk dengan baik sehingga bisa terlihat saat pemeriksaan USG.</a:t>
            </a:r>
          </a:p>
          <a:p>
            <a:pPr marL="114300" indent="0" algn="just">
              <a:lnSpc>
                <a:spcPct val="150000"/>
              </a:lnSpc>
              <a:buNone/>
            </a:pPr>
            <a:r>
              <a:rPr lang="en-US" sz="1300">
                <a:solidFill>
                  <a:schemeClr val="accent2"/>
                </a:solidFill>
                <a:latin typeface="Times New Roman" panose="02020603050405020304" pitchFamily="18" charset="0"/>
                <a:cs typeface="Times New Roman" panose="02020603050405020304" pitchFamily="18" charset="0"/>
              </a:rPr>
              <a:t>	Pada minggu ke-19, bayi dalam kandungan sudah bisa mendengar suara Anda. Memasuki minggu ke-20, bayi akan lebih banyak menelan dan memproduksi kotoran atau mekonium.</a:t>
            </a:r>
          </a:p>
          <a:p>
            <a:pPr marL="114300" indent="0" algn="just">
              <a:lnSpc>
                <a:spcPct val="150000"/>
              </a:lnSpc>
              <a:buNone/>
            </a:pPr>
            <a:r>
              <a:rPr lang="en-US" sz="1300">
                <a:solidFill>
                  <a:schemeClr val="accent2"/>
                </a:solidFill>
                <a:latin typeface="Times New Roman" panose="02020603050405020304" pitchFamily="18" charset="0"/>
                <a:cs typeface="Times New Roman" panose="02020603050405020304" pitchFamily="18" charset="0"/>
              </a:rPr>
              <a:t>	Pada minggu ke-21 hingga ke-22, bayi sangat aktif dan semakin terlihat seperti manusia kecil. Bayi juga sudah mulai menumbuhkan alis dan rambut di usia minggu ke-25, serta berat badannya semakin bertambah karena sudah memiliki lemak.</a:t>
            </a:r>
          </a:p>
          <a:p>
            <a:pPr marL="114300" indent="0" algn="just">
              <a:lnSpc>
                <a:spcPct val="150000"/>
              </a:lnSpc>
              <a:buNone/>
            </a:pPr>
            <a:r>
              <a:rPr lang="en-US" sz="1300">
                <a:solidFill>
                  <a:schemeClr val="accent2"/>
                </a:solidFill>
                <a:latin typeface="Times New Roman" panose="02020603050405020304" pitchFamily="18" charset="0"/>
                <a:cs typeface="Times New Roman" panose="02020603050405020304" pitchFamily="18" charset="0"/>
              </a:rPr>
              <a:t>	Pada minggu ke-26, bayi mulai bisa menghirup dan mengeluarkan cairan plasenta (air ketuban) yang merupakan pertanda baik, karena dengan demikian ia sekaligus berlatih untuk bernapas.</a:t>
            </a:r>
          </a:p>
          <a:p>
            <a:pPr marL="114300" indent="0" algn="just">
              <a:lnSpc>
                <a:spcPct val="150000"/>
              </a:lnSpc>
              <a:buNone/>
            </a:pPr>
            <a:r>
              <a:rPr lang="en-US" sz="1300">
                <a:solidFill>
                  <a:schemeClr val="accent2"/>
                </a:solidFill>
                <a:latin typeface="Times New Roman" panose="02020603050405020304" pitchFamily="18" charset="0"/>
                <a:cs typeface="Times New Roman" panose="02020603050405020304" pitchFamily="18" charset="0"/>
              </a:rPr>
              <a:t>	Pada minggu ke-27, bayi dalam kandungan Anda telah bisa membuka dan menutup matanya, menghisap jari-jarinya, bahkan cegukan. Anda mungkin merasa geli ketika ia melakukan hal ini.</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2800" y="339725"/>
            <a:ext cx="7552055" cy="4401820"/>
          </a:xfrm>
        </p:spPr>
        <p:txBody>
          <a:bodyPr/>
          <a:lstStyle/>
          <a:p>
            <a:pPr marL="400050" indent="-285750" algn="just">
              <a:lnSpc>
                <a:spcPct val="150000"/>
              </a:lnSpc>
              <a:buFont typeface="Arial" panose="020B0604020202020204" pitchFamily="34" charset="0"/>
              <a:buChar char="•"/>
            </a:pPr>
            <a:r>
              <a:rPr lang="en-US" sz="1400">
                <a:solidFill>
                  <a:schemeClr val="bg1">
                    <a:lumMod val="10000"/>
                  </a:schemeClr>
                </a:solidFill>
                <a:latin typeface="Times New Roman" panose="02020603050405020304" pitchFamily="18" charset="0"/>
                <a:cs typeface="Times New Roman" panose="02020603050405020304" pitchFamily="18" charset="0"/>
              </a:rPr>
              <a:t>Trimester Ketiga</a:t>
            </a:r>
          </a:p>
          <a:p>
            <a:pPr marL="114300" indent="0" algn="just">
              <a:lnSpc>
                <a:spcPct val="150000"/>
              </a:lnSpc>
              <a:buFont typeface="Arial" panose="020B0604020202020204" pitchFamily="34" charset="0"/>
              <a:buNone/>
            </a:pPr>
            <a:r>
              <a:rPr lang="en-US" sz="1400">
                <a:solidFill>
                  <a:schemeClr val="bg1">
                    <a:lumMod val="10000"/>
                  </a:schemeClr>
                </a:solidFill>
                <a:latin typeface="Times New Roman" panose="02020603050405020304" pitchFamily="18" charset="0"/>
                <a:cs typeface="Times New Roman" panose="02020603050405020304" pitchFamily="18" charset="0"/>
              </a:rPr>
              <a:t>	Memasuki trimester ketiga, berat bayi bisa mencapai 1 kg dengan otot dan paru-paru yang makin berkembang. Kepalanya terus bertumbuh untuk mengikuti perkembangan sel saraf di otaknya. Kulitnya yang keriput menjadi semakin halus akibat lemak tubuhnya yang terus bertambah.</a:t>
            </a:r>
          </a:p>
          <a:p>
            <a:pPr marL="114300" indent="0" algn="just">
              <a:lnSpc>
                <a:spcPct val="150000"/>
              </a:lnSpc>
              <a:buFont typeface="Arial" panose="020B0604020202020204" pitchFamily="34" charset="0"/>
              <a:buNone/>
            </a:pPr>
            <a:r>
              <a:rPr lang="en-US" sz="1400">
                <a:solidFill>
                  <a:schemeClr val="bg1">
                    <a:lumMod val="10000"/>
                  </a:schemeClr>
                </a:solidFill>
                <a:latin typeface="Times New Roman" panose="02020603050405020304" pitchFamily="18" charset="0"/>
                <a:cs typeface="Times New Roman" panose="02020603050405020304" pitchFamily="18" charset="0"/>
              </a:rPr>
              <a:t>	Ia sudah bisa berkedip, bulu mata dan kukunya tumbuh, dan rambutnya lebih banyak. Pada trimester akhir ini, bayi akan lebih banyak menambah berat badannya, hingga secara keseluruhan bisa mencapai sekitar 3 kg dengan panjang 48 cm.</a:t>
            </a:r>
          </a:p>
          <a:p>
            <a:pPr marL="114300" indent="0" algn="just">
              <a:lnSpc>
                <a:spcPct val="150000"/>
              </a:lnSpc>
              <a:buFont typeface="Arial" panose="020B0604020202020204" pitchFamily="34" charset="0"/>
              <a:buNone/>
            </a:pPr>
            <a:r>
              <a:rPr lang="en-US" sz="1400">
                <a:solidFill>
                  <a:schemeClr val="bg1">
                    <a:lumMod val="10000"/>
                  </a:schemeClr>
                </a:solidFill>
                <a:latin typeface="Times New Roman" panose="02020603050405020304" pitchFamily="18" charset="0"/>
                <a:cs typeface="Times New Roman" panose="02020603050405020304" pitchFamily="18" charset="0"/>
              </a:rPr>
              <a:t>	Pada minggu ke-31 hingga ke-33, tendangan bayi akan lebih terasa kuat dan Anda mungkin mulai mengalami kontraksi palsu. Rahim yang kian membesar bisa menyebabkan nyeri ulu hati dan sesak napas. Anda juga akan semakin merasa tidak nyaman berada di tempat tidur.</a:t>
            </a:r>
          </a:p>
          <a:p>
            <a:pPr marL="114300" indent="0" algn="just">
              <a:lnSpc>
                <a:spcPct val="150000"/>
              </a:lnSpc>
              <a:buFont typeface="Arial" panose="020B0604020202020204" pitchFamily="34" charset="0"/>
              <a:buNone/>
            </a:pPr>
            <a:r>
              <a:rPr lang="en-US" sz="1400">
                <a:solidFill>
                  <a:schemeClr val="bg1">
                    <a:lumMod val="10000"/>
                  </a:schemeClr>
                </a:solidFill>
                <a:latin typeface="Times New Roman" panose="02020603050405020304" pitchFamily="18" charset="0"/>
                <a:cs typeface="Times New Roman" panose="02020603050405020304" pitchFamily="18" charset="0"/>
              </a:rPr>
              <a:t>	Pada minggu ke-34, sistem saraf pusat dan paru-parunya akan semakin matang dan pergerakan tidak sesering atau seheboh sebelumnya. Bayi dalam kandungan akan semakin turun ke area panggul pada minggu ke-36 seiring tanggal persalinan mendekat.</a:t>
            </a:r>
          </a:p>
          <a:p>
            <a:pPr marL="114300" indent="0">
              <a:lnSpc>
                <a:spcPct val="150000"/>
              </a:lnSpc>
              <a:buFont typeface="Arial" panose="020B0604020202020204" pitchFamily="34" charset="0"/>
              <a:buNone/>
            </a:pPr>
            <a:r>
              <a:rPr lang="en-US" sz="1400">
                <a:solidFill>
                  <a:schemeClr val="bg1">
                    <a:lumMod val="10000"/>
                  </a:schemeClr>
                </a:solidFill>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7400" y="241300"/>
            <a:ext cx="7552690" cy="4759960"/>
          </a:xfrm>
        </p:spPr>
        <p:txBody>
          <a:bodyPr/>
          <a:lstStyle/>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Pada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minggu</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ke-37, Anda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akan</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lebih</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sering</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mengalami</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keputihan</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dan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kontraksi</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Selama</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kehamilan</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Anda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disarankan</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untuk</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mewaspadai</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gejala-gejala</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dari</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kondisi</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yang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bernama</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preeklamsia</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yaitu</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komplikasi</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kehamilan</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yang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ditandai</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dengan</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meningkatnya</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tekanan</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darah</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terdapat</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protein di urine,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serta</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en-US" sz="1300" dirty="0" err="1">
                <a:solidFill>
                  <a:schemeClr val="bg1">
                    <a:lumMod val="10000"/>
                  </a:schemeClr>
                </a:solidFill>
                <a:latin typeface="Times New Roman" panose="02020603050405020304" pitchFamily="18" charset="0"/>
                <a:cs typeface="Times New Roman" panose="02020603050405020304" pitchFamily="18" charset="0"/>
                <a:sym typeface="+mn-ea"/>
              </a:rPr>
              <a:t>pembengkakan</a:t>
            </a: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 di kaki.</a:t>
            </a:r>
            <a:endParaRPr lang="en-US" sz="1300" dirty="0">
              <a:solidFill>
                <a:schemeClr val="bg1">
                  <a:lumMod val="10000"/>
                </a:schemeClr>
              </a:solidFill>
              <a:latin typeface="Times New Roman" panose="02020603050405020304" pitchFamily="18" charset="0"/>
              <a:cs typeface="Times New Roman" panose="02020603050405020304" pitchFamily="18" charset="0"/>
            </a:endParaRPr>
          </a:p>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rPr>
              <a:t>	Air </a:t>
            </a:r>
            <a:r>
              <a:rPr lang="en-US" sz="1300" dirty="0" err="1">
                <a:solidFill>
                  <a:schemeClr val="bg1">
                    <a:lumMod val="10000"/>
                  </a:schemeClr>
                </a:solidFill>
                <a:latin typeface="Times New Roman" panose="02020603050405020304" pitchFamily="18" charset="0"/>
                <a:cs typeface="Times New Roman" panose="02020603050405020304" pitchFamily="18" charset="0"/>
              </a:rPr>
              <a:t>ketuban</a:t>
            </a:r>
            <a:r>
              <a:rPr lang="en-US" sz="1300" dirty="0">
                <a:solidFill>
                  <a:schemeClr val="bg1">
                    <a:lumMod val="10000"/>
                  </a:schemeClr>
                </a:solidFill>
                <a:latin typeface="Times New Roman" panose="02020603050405020304" pitchFamily="18" charset="0"/>
                <a:cs typeface="Times New Roman" panose="02020603050405020304" pitchFamily="18" charset="0"/>
              </a:rPr>
              <a:t> Anda </a:t>
            </a:r>
            <a:r>
              <a:rPr lang="en-US" sz="1300" dirty="0" err="1">
                <a:solidFill>
                  <a:schemeClr val="bg1">
                    <a:lumMod val="10000"/>
                  </a:schemeClr>
                </a:solidFill>
                <a:latin typeface="Times New Roman" panose="02020603050405020304" pitchFamily="18" charset="0"/>
                <a:cs typeface="Times New Roman" panose="02020603050405020304" pitchFamily="18" charset="0"/>
              </a:rPr>
              <a:t>mungkin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akan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pecah</a:t>
            </a:r>
            <a:r>
              <a:rPr lang="en-US" sz="1300" dirty="0">
                <a:solidFill>
                  <a:schemeClr val="bg1">
                    <a:lumMod val="10000"/>
                  </a:schemeClr>
                </a:solidFill>
                <a:latin typeface="Times New Roman" panose="02020603050405020304" pitchFamily="18" charset="0"/>
                <a:cs typeface="Times New Roman" panose="02020603050405020304" pitchFamily="18" charset="0"/>
              </a:rPr>
              <a:t> pada </a:t>
            </a:r>
            <a:r>
              <a:rPr lang="en-US" sz="1300" dirty="0" err="1">
                <a:solidFill>
                  <a:schemeClr val="bg1">
                    <a:lumMod val="10000"/>
                  </a:schemeClr>
                </a:solidFill>
                <a:latin typeface="Times New Roman" panose="02020603050405020304" pitchFamily="18" charset="0"/>
                <a:cs typeface="Times New Roman" panose="02020603050405020304" pitchFamily="18" charset="0"/>
              </a:rPr>
              <a:t>minggu</a:t>
            </a:r>
            <a:r>
              <a:rPr lang="en-US" sz="1300" dirty="0">
                <a:solidFill>
                  <a:schemeClr val="bg1">
                    <a:lumMod val="10000"/>
                  </a:schemeClr>
                </a:solidFill>
                <a:latin typeface="Times New Roman" panose="02020603050405020304" pitchFamily="18" charset="0"/>
                <a:cs typeface="Times New Roman" panose="02020603050405020304" pitchFamily="18" charset="0"/>
              </a:rPr>
              <a:t> ke-39. Jika </a:t>
            </a:r>
            <a:r>
              <a:rPr lang="en-US" sz="1300" dirty="0" err="1">
                <a:solidFill>
                  <a:schemeClr val="bg1">
                    <a:lumMod val="10000"/>
                  </a:schemeClr>
                </a:solidFill>
                <a:latin typeface="Times New Roman" panose="02020603050405020304" pitchFamily="18" charset="0"/>
                <a:cs typeface="Times New Roman" panose="02020603050405020304" pitchFamily="18" charset="0"/>
              </a:rPr>
              <a:t>ini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terjadi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artinya</a:t>
            </a:r>
            <a:r>
              <a:rPr lang="en-US" sz="1300" dirty="0">
                <a:solidFill>
                  <a:schemeClr val="bg1">
                    <a:lumMod val="10000"/>
                  </a:schemeClr>
                </a:solidFill>
                <a:latin typeface="Times New Roman" panose="02020603050405020304" pitchFamily="18" charset="0"/>
                <a:cs typeface="Times New Roman" panose="02020603050405020304" pitchFamily="18" charset="0"/>
              </a:rPr>
              <a:t> Anda </a:t>
            </a:r>
            <a:r>
              <a:rPr lang="en-US" sz="1300" dirty="0" err="1">
                <a:solidFill>
                  <a:schemeClr val="bg1">
                    <a:lumMod val="10000"/>
                  </a:schemeClr>
                </a:solidFill>
                <a:latin typeface="Times New Roman" panose="02020603050405020304" pitchFamily="18" charset="0"/>
                <a:cs typeface="Times New Roman" panose="02020603050405020304" pitchFamily="18" charset="0"/>
              </a:rPr>
              <a:t>akan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memasuki</a:t>
            </a:r>
            <a:r>
              <a:rPr lang="en-US" sz="1300" dirty="0">
                <a:solidFill>
                  <a:schemeClr val="bg1">
                    <a:lumMod val="10000"/>
                  </a:schemeClr>
                </a:solidFill>
                <a:latin typeface="Times New Roman" panose="02020603050405020304" pitchFamily="18" charset="0"/>
                <a:cs typeface="Times New Roman" panose="02020603050405020304" pitchFamily="18" charset="0"/>
              </a:rPr>
              <a:t> proses </a:t>
            </a:r>
            <a:r>
              <a:rPr lang="en-US" sz="1300" dirty="0" err="1">
                <a:solidFill>
                  <a:schemeClr val="bg1">
                    <a:lumMod val="10000"/>
                  </a:schemeClr>
                </a:solidFill>
                <a:latin typeface="Times New Roman" panose="02020603050405020304" pitchFamily="18" charset="0"/>
                <a:cs typeface="Times New Roman" panose="02020603050405020304" pitchFamily="18" charset="0"/>
              </a:rPr>
              <a:t>persalinan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Segera</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hubungi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dokter</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bidan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atau</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rumah</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sakit</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tempat</a:t>
            </a:r>
            <a:r>
              <a:rPr lang="en-US" sz="1300" dirty="0">
                <a:solidFill>
                  <a:schemeClr val="bg1">
                    <a:lumMod val="10000"/>
                  </a:schemeClr>
                </a:solidFill>
                <a:latin typeface="Times New Roman" panose="02020603050405020304" pitchFamily="18" charset="0"/>
                <a:cs typeface="Times New Roman" panose="02020603050405020304" pitchFamily="18" charset="0"/>
              </a:rPr>
              <a:t> Anda </a:t>
            </a:r>
            <a:r>
              <a:rPr lang="en-US" sz="1300" dirty="0" err="1">
                <a:solidFill>
                  <a:schemeClr val="bg1">
                    <a:lumMod val="10000"/>
                  </a:schemeClr>
                </a:solidFill>
                <a:latin typeface="Times New Roman" panose="02020603050405020304" pitchFamily="18" charset="0"/>
                <a:cs typeface="Times New Roman" panose="02020603050405020304" pitchFamily="18" charset="0"/>
              </a:rPr>
              <a:t>berencana</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melahirkan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untuk</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mendapatkan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pertolongan.Terkadang</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ibu</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hamil</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mungkin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ada</a:t>
            </a:r>
            <a:r>
              <a:rPr lang="en-US" sz="1300" dirty="0">
                <a:solidFill>
                  <a:schemeClr val="bg1">
                    <a:lumMod val="10000"/>
                  </a:schemeClr>
                </a:solidFill>
                <a:latin typeface="Times New Roman" panose="02020603050405020304" pitchFamily="18" charset="0"/>
                <a:cs typeface="Times New Roman" panose="02020603050405020304" pitchFamily="18" charset="0"/>
              </a:rPr>
              <a:t> yang </a:t>
            </a:r>
            <a:r>
              <a:rPr lang="en-US" sz="1300" dirty="0" err="1">
                <a:solidFill>
                  <a:schemeClr val="bg1">
                    <a:lumMod val="10000"/>
                  </a:schemeClr>
                </a:solidFill>
                <a:latin typeface="Times New Roman" panose="02020603050405020304" pitchFamily="18" charset="0"/>
                <a:cs typeface="Times New Roman" panose="02020603050405020304" pitchFamily="18" charset="0"/>
              </a:rPr>
              <a:t>belum</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menunjukkan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tanda-tanda</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persalinan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meskipun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sudah</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melewati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waktu</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perkiraan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lahir</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Jangan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khawatir</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jika</a:t>
            </a:r>
            <a:r>
              <a:rPr lang="en-US" sz="1300" dirty="0">
                <a:solidFill>
                  <a:schemeClr val="bg1">
                    <a:lumMod val="10000"/>
                  </a:schemeClr>
                </a:solidFill>
                <a:latin typeface="Times New Roman" panose="02020603050405020304" pitchFamily="18" charset="0"/>
                <a:cs typeface="Times New Roman" panose="02020603050405020304" pitchFamily="18" charset="0"/>
              </a:rPr>
              <a:t> Anda </a:t>
            </a:r>
            <a:r>
              <a:rPr lang="en-US" sz="1300" dirty="0" err="1">
                <a:solidFill>
                  <a:schemeClr val="bg1">
                    <a:lumMod val="10000"/>
                  </a:schemeClr>
                </a:solidFill>
                <a:latin typeface="Times New Roman" panose="02020603050405020304" pitchFamily="18" charset="0"/>
                <a:cs typeface="Times New Roman" panose="02020603050405020304" pitchFamily="18" charset="0"/>
              </a:rPr>
              <a:t>mengalaminya</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karena</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hal</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ini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memang</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bisa</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terjadi</a:t>
            </a:r>
            <a:r>
              <a:rPr lang="en-US" sz="1300" dirty="0">
                <a:solidFill>
                  <a:schemeClr val="bg1">
                    <a:lumMod val="10000"/>
                  </a:schemeClr>
                </a:solidFill>
                <a:latin typeface="Times New Roman" panose="02020603050405020304" pitchFamily="18" charset="0"/>
                <a:cs typeface="Times New Roman" panose="02020603050405020304" pitchFamily="18" charset="0"/>
              </a:rPr>
              <a:t>.</a:t>
            </a:r>
          </a:p>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Namun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jika</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usia</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kandungan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sudah</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terlalu</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tua</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atau</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mencapai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minggu</a:t>
            </a:r>
            <a:r>
              <a:rPr lang="en-US" sz="1300" dirty="0">
                <a:solidFill>
                  <a:schemeClr val="bg1">
                    <a:lumMod val="10000"/>
                  </a:schemeClr>
                </a:solidFill>
                <a:latin typeface="Times New Roman" panose="02020603050405020304" pitchFamily="18" charset="0"/>
                <a:cs typeface="Times New Roman" panose="02020603050405020304" pitchFamily="18" charset="0"/>
              </a:rPr>
              <a:t> ke-42, Anda </a:t>
            </a:r>
            <a:r>
              <a:rPr lang="en-US" sz="1300" dirty="0" err="1">
                <a:solidFill>
                  <a:schemeClr val="bg1">
                    <a:lumMod val="10000"/>
                  </a:schemeClr>
                </a:solidFill>
                <a:latin typeface="Times New Roman" panose="02020603050405020304" pitchFamily="18" charset="0"/>
                <a:cs typeface="Times New Roman" panose="02020603050405020304" pitchFamily="18" charset="0"/>
              </a:rPr>
              <a:t>mungkin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perlu</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menjalani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prosedur</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induksi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persalinan.Diskusikanlah</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dengan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dokter</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mengenai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prosedur</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persalinan</a:t>
            </a:r>
            <a:r>
              <a:rPr lang="en-US" sz="1300" dirty="0">
                <a:solidFill>
                  <a:schemeClr val="bg1">
                    <a:lumMod val="10000"/>
                  </a:schemeClr>
                </a:solidFill>
                <a:latin typeface="Times New Roman" panose="02020603050405020304" pitchFamily="18" charset="0"/>
                <a:cs typeface="Times New Roman" panose="02020603050405020304" pitchFamily="18" charset="0"/>
              </a:rPr>
              <a:t> yang </a:t>
            </a:r>
            <a:r>
              <a:rPr lang="en-US" sz="1300" dirty="0" err="1">
                <a:solidFill>
                  <a:schemeClr val="bg1">
                    <a:lumMod val="10000"/>
                  </a:schemeClr>
                </a:solidFill>
                <a:latin typeface="Times New Roman" panose="02020603050405020304" pitchFamily="18" charset="0"/>
                <a:cs typeface="Times New Roman" panose="02020603050405020304" pitchFamily="18" charset="0"/>
              </a:rPr>
              <a:t>aman</a:t>
            </a:r>
            <a:r>
              <a:rPr lang="en-US" sz="1300" dirty="0">
                <a:solidFill>
                  <a:schemeClr val="bg1">
                    <a:lumMod val="10000"/>
                  </a:schemeClr>
                </a:solidFill>
                <a:latin typeface="Times New Roman" panose="02020603050405020304" pitchFamily="18" charset="0"/>
                <a:cs typeface="Times New Roman" panose="02020603050405020304" pitchFamily="18" charset="0"/>
              </a:rPr>
              <a:t> dan </a:t>
            </a:r>
            <a:r>
              <a:rPr lang="en-US" sz="1300" dirty="0" err="1">
                <a:solidFill>
                  <a:schemeClr val="bg1">
                    <a:lumMod val="10000"/>
                  </a:schemeClr>
                </a:solidFill>
                <a:latin typeface="Times New Roman" panose="02020603050405020304" pitchFamily="18" charset="0"/>
                <a:cs typeface="Times New Roman" panose="02020603050405020304" pitchFamily="18" charset="0"/>
              </a:rPr>
              <a:t>sesuai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dengan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kondisi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kehamilan</a:t>
            </a:r>
            <a:r>
              <a:rPr lang="en-US" sz="1300" dirty="0">
                <a:solidFill>
                  <a:schemeClr val="bg1">
                    <a:lumMod val="10000"/>
                  </a:schemeClr>
                </a:solidFill>
                <a:latin typeface="Times New Roman" panose="02020603050405020304" pitchFamily="18" charset="0"/>
                <a:cs typeface="Times New Roman" panose="02020603050405020304" pitchFamily="18" charset="0"/>
              </a:rPr>
              <a:t> Anda. </a:t>
            </a:r>
            <a:r>
              <a:rPr lang="en-US" sz="1300" dirty="0" err="1">
                <a:solidFill>
                  <a:schemeClr val="bg1">
                    <a:lumMod val="10000"/>
                  </a:schemeClr>
                </a:solidFill>
                <a:latin typeface="Times New Roman" panose="02020603050405020304" pitchFamily="18" charset="0"/>
                <a:cs typeface="Times New Roman" panose="02020603050405020304" pitchFamily="18" charset="0"/>
              </a:rPr>
              <a:t>Rutin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memeriksakan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bayi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dalam</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kandungan</a:t>
            </a:r>
            <a:r>
              <a:rPr lang="en-US" sz="1300" dirty="0">
                <a:solidFill>
                  <a:schemeClr val="bg1">
                    <a:lumMod val="10000"/>
                  </a:schemeClr>
                </a:solidFill>
                <a:latin typeface="Times New Roman" panose="02020603050405020304" pitchFamily="18" charset="0"/>
                <a:cs typeface="Times New Roman" panose="02020603050405020304" pitchFamily="18" charset="0"/>
              </a:rPr>
              <a:t> juga </a:t>
            </a:r>
            <a:r>
              <a:rPr lang="en-US" sz="1300" dirty="0" err="1">
                <a:solidFill>
                  <a:schemeClr val="bg1">
                    <a:lumMod val="10000"/>
                  </a:schemeClr>
                </a:solidFill>
                <a:latin typeface="Times New Roman" panose="02020603050405020304" pitchFamily="18" charset="0"/>
                <a:cs typeface="Times New Roman" panose="02020603050405020304" pitchFamily="18" charset="0"/>
              </a:rPr>
              <a:t>dapat</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membantu</a:t>
            </a:r>
            <a:r>
              <a:rPr lang="en-US" sz="1300" dirty="0">
                <a:solidFill>
                  <a:schemeClr val="bg1">
                    <a:lumMod val="10000"/>
                  </a:schemeClr>
                </a:solidFill>
                <a:latin typeface="Times New Roman" panose="02020603050405020304" pitchFamily="18" charset="0"/>
                <a:cs typeface="Times New Roman" panose="02020603050405020304" pitchFamily="18" charset="0"/>
              </a:rPr>
              <a:t> Anda </a:t>
            </a:r>
            <a:r>
              <a:rPr lang="en-US" sz="1300" dirty="0" err="1">
                <a:solidFill>
                  <a:schemeClr val="bg1">
                    <a:lumMod val="10000"/>
                  </a:schemeClr>
                </a:solidFill>
                <a:latin typeface="Times New Roman" panose="02020603050405020304" pitchFamily="18" charset="0"/>
                <a:cs typeface="Times New Roman" panose="02020603050405020304" pitchFamily="18" charset="0"/>
              </a:rPr>
              <a:t>untuk</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mengantisipasi</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kelainan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atau</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masalah</a:t>
            </a:r>
            <a:r>
              <a:rPr lang="en-US" sz="1300" dirty="0">
                <a:solidFill>
                  <a:schemeClr val="bg1">
                    <a:lumMod val="10000"/>
                  </a:schemeClr>
                </a:solidFill>
                <a:latin typeface="Times New Roman" panose="02020603050405020304" pitchFamily="18" charset="0"/>
                <a:cs typeface="Times New Roman" panose="02020603050405020304" pitchFamily="18" charset="0"/>
              </a:rPr>
              <a:t> yang </a:t>
            </a:r>
            <a:r>
              <a:rPr lang="en-US" sz="1300" dirty="0" err="1">
                <a:solidFill>
                  <a:schemeClr val="bg1">
                    <a:lumMod val="10000"/>
                  </a:schemeClr>
                </a:solidFill>
                <a:latin typeface="Times New Roman" panose="02020603050405020304" pitchFamily="18" charset="0"/>
                <a:cs typeface="Times New Roman" panose="02020603050405020304" pitchFamily="18" charset="0"/>
              </a:rPr>
              <a:t>mungkin</a:t>
            </a:r>
            <a:r>
              <a:rPr lang="en-US" sz="1300" dirty="0">
                <a:solidFill>
                  <a:schemeClr val="bg1">
                    <a:lumMod val="10000"/>
                  </a:schemeClr>
                </a:solidFill>
                <a:latin typeface="Times New Roman" panose="02020603050405020304" pitchFamily="18" charset="0"/>
                <a:cs typeface="Times New Roman" panose="02020603050405020304" pitchFamily="18" charset="0"/>
              </a:rPr>
              <a:t> </a:t>
            </a:r>
            <a:r>
              <a:rPr lang="en-US" sz="1300" dirty="0" err="1">
                <a:solidFill>
                  <a:schemeClr val="bg1">
                    <a:lumMod val="10000"/>
                  </a:schemeClr>
                </a:solidFill>
                <a:latin typeface="Times New Roman" panose="02020603050405020304" pitchFamily="18" charset="0"/>
                <a:cs typeface="Times New Roman" panose="02020603050405020304" pitchFamily="18" charset="0"/>
              </a:rPr>
              <a:t>terjadi</a:t>
            </a:r>
            <a:r>
              <a:rPr lang="en-US" sz="1300" dirty="0">
                <a:solidFill>
                  <a:schemeClr val="bg1">
                    <a:lumMod val="10000"/>
                  </a:schemeClr>
                </a:solidFill>
                <a:latin typeface="Times New Roman" panose="02020603050405020304" pitchFamily="18" charset="0"/>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31595" y="1131570"/>
            <a:ext cx="6577965" cy="1995170"/>
          </a:xfrm>
        </p:spPr>
        <p:txBody>
          <a:bodyPr/>
          <a:lstStyle/>
          <a:p>
            <a:r>
              <a:rPr lang="en-US" sz="6000"/>
              <a:t>TERIMAKASIH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3568" y="555526"/>
            <a:ext cx="7552690" cy="2978522"/>
          </a:xfrm>
        </p:spPr>
        <p:txBody>
          <a:bodyPr/>
          <a:lstStyle/>
          <a:p>
            <a:pPr marL="114300" indent="0" algn="ctr">
              <a:lnSpc>
                <a:spcPct val="150000"/>
              </a:lnSpc>
              <a:buNone/>
            </a:pPr>
            <a:r>
              <a:rPr lang="en-US" sz="1500" b="1" dirty="0">
                <a:solidFill>
                  <a:schemeClr val="bg1">
                    <a:lumMod val="10000"/>
                  </a:schemeClr>
                </a:solidFill>
                <a:latin typeface="Times New Roman" panose="02020603050405020304" pitchFamily="18" charset="0"/>
                <a:cs typeface="Times New Roman" panose="02020603050405020304" pitchFamily="18" charset="0"/>
                <a:sym typeface="+mn-ea"/>
              </a:rPr>
              <a:t>DAFTAR PUSTAKA </a:t>
            </a:r>
          </a:p>
          <a:p>
            <a:pPr marL="114300" indent="0" algn="just">
              <a:lnSpc>
                <a:spcPct val="150000"/>
              </a:lnSpc>
              <a:buNone/>
            </a:pPr>
            <a:endParaRPr lang="en-US" sz="1300" dirty="0">
              <a:solidFill>
                <a:schemeClr val="bg1">
                  <a:lumMod val="10000"/>
                </a:schemeClr>
              </a:solidFill>
              <a:latin typeface="Times New Roman" panose="02020603050405020304" pitchFamily="18" charset="0"/>
              <a:cs typeface="Times New Roman" panose="02020603050405020304" pitchFamily="18" charset="0"/>
              <a:sym typeface="+mn-ea"/>
            </a:endParaRPr>
          </a:p>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https://journal.unnes.ac.id/sju/index.php/higeia/article/view/15977</a:t>
            </a:r>
          </a:p>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http://repository.lppm.unila.ac.id/id/eprint/10417</a:t>
            </a:r>
          </a:p>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http://repository.unwira.ac.id/2164/3/BAB%20II.pdf</a:t>
            </a:r>
          </a:p>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https://www.alodokter.com/ini-perkembangan-bayi-dalam-kandungan-dari-minggu-ke-minggu</a:t>
            </a:r>
          </a:p>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https://id.theasianparent.com/perkembangan-janin-7-minggu</a:t>
            </a:r>
          </a:p>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https://www.ruangmom.com/perkembangan-janin-dan-ibu-hamil-minggu-ke-7.html</a:t>
            </a:r>
          </a:p>
          <a:p>
            <a:pPr marL="114300" indent="0" algn="just">
              <a:lnSpc>
                <a:spcPct val="150000"/>
              </a:lnSpc>
              <a:buNone/>
            </a:pPr>
            <a:r>
              <a:rPr lang="en-US" sz="1300" dirty="0">
                <a:solidFill>
                  <a:schemeClr val="bg1">
                    <a:lumMod val="10000"/>
                  </a:schemeClr>
                </a:solidFill>
                <a:latin typeface="Times New Roman" panose="02020603050405020304" pitchFamily="18" charset="0"/>
                <a:cs typeface="Times New Roman" panose="02020603050405020304" pitchFamily="18" charset="0"/>
                <a:sym typeface="+mn-ea"/>
              </a:rPr>
              <a:t>https://www.honestdocs.id/proses-kehamilan</a:t>
            </a:r>
            <a:endParaRPr lang="en-US" sz="1300" dirty="0">
              <a:solidFill>
                <a:schemeClr val="bg1">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30473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5"/>
        <p:cNvGrpSpPr/>
        <p:nvPr/>
      </p:nvGrpSpPr>
      <p:grpSpPr>
        <a:xfrm>
          <a:off x="0" y="0"/>
          <a:ext cx="0" cy="0"/>
          <a:chOff x="0" y="0"/>
          <a:chExt cx="0" cy="0"/>
        </a:xfrm>
      </p:grpSpPr>
      <p:sp>
        <p:nvSpPr>
          <p:cNvPr id="1326" name="Google Shape;1326;p55"/>
          <p:cNvSpPr txBox="1">
            <a:spLocks noGrp="1"/>
          </p:cNvSpPr>
          <p:nvPr>
            <p:ph type="body" idx="1"/>
          </p:nvPr>
        </p:nvSpPr>
        <p:spPr>
          <a:xfrm>
            <a:off x="713250" y="1152475"/>
            <a:ext cx="7717500" cy="3416400"/>
          </a:xfrm>
          <a:prstGeom prst="rect">
            <a:avLst/>
          </a:prstGeom>
        </p:spPr>
        <p:txBody>
          <a:bodyPr spcFirstLastPara="1" wrap="square" lIns="91425" tIns="91425" rIns="91425" bIns="91425" anchor="t" anchorCtr="0">
            <a:noAutofit/>
          </a:bodyPr>
          <a:lstStyle/>
          <a:p>
            <a:pPr marL="0" indent="0" algn="ctr">
              <a:buNone/>
            </a:pPr>
            <a:r>
              <a:rPr lang="en-US" sz="1800" b="1" dirty="0">
                <a:latin typeface="Times New Roman" panose="02020603050405020304" pitchFamily="18" charset="0"/>
                <a:cs typeface="Times New Roman" panose="02020603050405020304" pitchFamily="18" charset="0"/>
              </a:rPr>
              <a:t>1. Cut Nabila Putri		2110101102</a:t>
            </a:r>
          </a:p>
          <a:p>
            <a:pPr marL="0" lvl="0" indent="0" algn="ctr">
              <a:buNone/>
            </a:pPr>
            <a:r>
              <a:rPr lang="en-US" sz="1800" b="1" dirty="0">
                <a:latin typeface="Times New Roman" panose="02020603050405020304" pitchFamily="18" charset="0"/>
                <a:cs typeface="Times New Roman" panose="02020603050405020304" pitchFamily="18" charset="0"/>
              </a:rPr>
              <a:t>2. </a:t>
            </a:r>
            <a:r>
              <a:rPr lang="en-US" sz="1800" b="1" dirty="0" err="1">
                <a:latin typeface="Times New Roman" panose="02020603050405020304" pitchFamily="18" charset="0"/>
                <a:cs typeface="Times New Roman" panose="02020603050405020304" pitchFamily="18" charset="0"/>
              </a:rPr>
              <a:t>Alfina</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febriyani</a:t>
            </a:r>
            <a:r>
              <a:rPr lang="en-US" sz="1800" b="1" dirty="0">
                <a:latin typeface="Times New Roman" panose="02020603050405020304" pitchFamily="18" charset="0"/>
                <a:cs typeface="Times New Roman" panose="02020603050405020304" pitchFamily="18" charset="0"/>
              </a:rPr>
              <a:t>			2110101103</a:t>
            </a:r>
          </a:p>
          <a:p>
            <a:pPr marL="0" lvl="0" indent="0" algn="ctr">
              <a:buNone/>
            </a:pPr>
            <a:r>
              <a:rPr lang="en-US" sz="1800" b="1" dirty="0">
                <a:latin typeface="Times New Roman" panose="02020603050405020304" pitchFamily="18" charset="0"/>
                <a:cs typeface="Times New Roman" panose="02020603050405020304" pitchFamily="18" charset="0"/>
              </a:rPr>
              <a:t>3. Lyla </a:t>
            </a:r>
            <a:r>
              <a:rPr lang="en-US" sz="1800" b="1" dirty="0" err="1">
                <a:latin typeface="Times New Roman" panose="02020603050405020304" pitchFamily="18" charset="0"/>
                <a:cs typeface="Times New Roman" panose="02020603050405020304" pitchFamily="18" charset="0"/>
              </a:rPr>
              <a:t>Aleyda</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lasawedi</a:t>
            </a:r>
            <a:r>
              <a:rPr lang="en-US" sz="1800" b="1" dirty="0">
                <a:latin typeface="Times New Roman" panose="02020603050405020304" pitchFamily="18" charset="0"/>
                <a:cs typeface="Times New Roman" panose="02020603050405020304" pitchFamily="18" charset="0"/>
              </a:rPr>
              <a:t>		2110101104</a:t>
            </a:r>
          </a:p>
          <a:p>
            <a:pPr marL="0" lvl="0" indent="0" algn="ctr">
              <a:buNone/>
            </a:pPr>
            <a:r>
              <a:rPr lang="en-US" sz="1800" b="1">
                <a:latin typeface="Times New Roman" panose="02020603050405020304" pitchFamily="18" charset="0"/>
                <a:cs typeface="Times New Roman" panose="02020603050405020304" pitchFamily="18" charset="0"/>
              </a:rPr>
              <a:t>4. Shivani </a:t>
            </a:r>
            <a:r>
              <a:rPr lang="en-US" sz="1800" b="1" dirty="0" err="1">
                <a:latin typeface="Times New Roman" panose="02020603050405020304" pitchFamily="18" charset="0"/>
                <a:cs typeface="Times New Roman" panose="02020603050405020304" pitchFamily="18" charset="0"/>
              </a:rPr>
              <a:t>Nurrahmah</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Purnady</a:t>
            </a:r>
            <a:r>
              <a:rPr lang="en-US" sz="1800" b="1" dirty="0">
                <a:latin typeface="Times New Roman" panose="02020603050405020304" pitchFamily="18" charset="0"/>
                <a:cs typeface="Times New Roman" panose="02020603050405020304" pitchFamily="18" charset="0"/>
              </a:rPr>
              <a:t>	2110101105</a:t>
            </a:r>
          </a:p>
          <a:p>
            <a:pPr marL="0" lvl="0" indent="0" algn="ctr">
              <a:buNone/>
            </a:pPr>
            <a:r>
              <a:rPr lang="en-US" sz="1800" b="1" dirty="0">
                <a:latin typeface="Times New Roman" panose="02020603050405020304" pitchFamily="18" charset="0"/>
                <a:cs typeface="Times New Roman" panose="02020603050405020304" pitchFamily="18" charset="0"/>
              </a:rPr>
              <a:t>5. Fatimah </a:t>
            </a:r>
            <a:r>
              <a:rPr lang="en-US" sz="1800" b="1" dirty="0" err="1">
                <a:latin typeface="Times New Roman" panose="02020603050405020304" pitchFamily="18" charset="0"/>
                <a:cs typeface="Times New Roman" panose="02020603050405020304" pitchFamily="18" charset="0"/>
              </a:rPr>
              <a:t>Azzahra</a:t>
            </a:r>
            <a:r>
              <a:rPr lang="en-US" sz="1800" b="1" dirty="0">
                <a:latin typeface="Times New Roman" panose="02020603050405020304" pitchFamily="18" charset="0"/>
                <a:cs typeface="Times New Roman" panose="02020603050405020304" pitchFamily="18" charset="0"/>
              </a:rPr>
              <a:t>		2110101106</a:t>
            </a:r>
          </a:p>
          <a:p>
            <a:pPr marL="0" lvl="0" indent="0" algn="ctr">
              <a:buNone/>
            </a:pPr>
            <a:r>
              <a:rPr lang="en-US" sz="1800" b="1" dirty="0">
                <a:latin typeface="Times New Roman" panose="02020603050405020304" pitchFamily="18" charset="0"/>
                <a:cs typeface="Times New Roman" panose="02020603050405020304" pitchFamily="18" charset="0"/>
              </a:rPr>
              <a:t>6. </a:t>
            </a:r>
            <a:r>
              <a:rPr lang="en-US" sz="1800" b="1" dirty="0" err="1">
                <a:latin typeface="Times New Roman" panose="02020603050405020304" pitchFamily="18" charset="0"/>
                <a:cs typeface="Times New Roman" panose="02020603050405020304" pitchFamily="18" charset="0"/>
              </a:rPr>
              <a:t>Fitriana</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ardiansah</a:t>
            </a:r>
            <a:r>
              <a:rPr lang="en-US" sz="1800" b="1" dirty="0">
                <a:latin typeface="Times New Roman" panose="02020603050405020304" pitchFamily="18" charset="0"/>
                <a:cs typeface="Times New Roman" panose="02020603050405020304" pitchFamily="18" charset="0"/>
              </a:rPr>
              <a:t>		2110101107</a:t>
            </a:r>
          </a:p>
          <a:p>
            <a:pPr marL="0" lvl="0" indent="0" algn="ctr">
              <a:buNone/>
            </a:pPr>
            <a:r>
              <a:rPr lang="en-US" sz="1800" b="1" dirty="0">
                <a:latin typeface="Times New Roman" panose="02020603050405020304" pitchFamily="18" charset="0"/>
                <a:cs typeface="Times New Roman" panose="02020603050405020304" pitchFamily="18" charset="0"/>
              </a:rPr>
              <a:t>7. </a:t>
            </a:r>
            <a:r>
              <a:rPr lang="en-US" sz="1800" b="1" dirty="0" err="1">
                <a:latin typeface="Times New Roman" panose="02020603050405020304" pitchFamily="18" charset="0"/>
                <a:cs typeface="Times New Roman" panose="02020603050405020304" pitchFamily="18" charset="0"/>
              </a:rPr>
              <a:t>Julita</a:t>
            </a:r>
            <a:r>
              <a:rPr lang="en-US" sz="1800" b="1" dirty="0">
                <a:latin typeface="Times New Roman" panose="02020603050405020304" pitchFamily="18" charset="0"/>
                <a:cs typeface="Times New Roman" panose="02020603050405020304" pitchFamily="18" charset="0"/>
              </a:rPr>
              <a:t> Mutiara 			2110101108</a:t>
            </a:r>
          </a:p>
          <a:p>
            <a:pPr marL="0" lvl="0" indent="0">
              <a:buNone/>
            </a:pPr>
            <a:endParaRPr lang="en-US" dirty="0">
              <a:latin typeface="Times New Roman" panose="02020603050405020304" pitchFamily="18" charset="0"/>
              <a:cs typeface="Times New Roman" panose="02020603050405020304" pitchFamily="18" charset="0"/>
            </a:endParaRPr>
          </a:p>
          <a:p>
            <a:pPr marL="0" lvl="0" indent="0">
              <a:buNone/>
            </a:pPr>
            <a:r>
              <a:rPr lang="en-US" dirty="0">
                <a:latin typeface="Times New Roman" panose="02020603050405020304" pitchFamily="18" charset="0"/>
                <a:cs typeface="Times New Roman" panose="02020603050405020304" pitchFamily="18" charset="0"/>
              </a:rPr>
              <a:t> </a:t>
            </a:r>
          </a:p>
        </p:txBody>
      </p:sp>
      <p:sp>
        <p:nvSpPr>
          <p:cNvPr id="1327" name="Google Shape;1327;p55"/>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2000" dirty="0">
                <a:latin typeface="Times New Roman" panose="02020603050405020304" pitchFamily="18" charset="0"/>
                <a:cs typeface="Times New Roman" panose="02020603050405020304" pitchFamily="18" charset="0"/>
              </a:rPr>
              <a:t>NAMA KELOMPOK</a:t>
            </a:r>
            <a:endParaRPr sz="20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edge/>
      </p:transition>
    </mc:Choice>
    <mc:Fallback xmlns="">
      <p:transition spd="slow">
        <p:wedg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105" y="1275715"/>
            <a:ext cx="7818755" cy="2703195"/>
          </a:xfrm>
        </p:spPr>
        <p:txBody>
          <a:bodyPr/>
          <a:lstStyle/>
          <a:p>
            <a:pPr marL="152400" indent="0" algn="just">
              <a:buNone/>
            </a:pPr>
            <a:r>
              <a:rPr lang="en-US" sz="1800" dirty="0" err="1">
                <a:latin typeface="Times New Roman" panose="02020603050405020304" pitchFamily="18" charset="0"/>
                <a:cs typeface="Times New Roman" panose="02020603050405020304" pitchFamily="18" charset="0"/>
              </a:rPr>
              <a:t>	Seorang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perempuan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berusia</a:t>
            </a:r>
            <a:r>
              <a:rPr lang="en-US" sz="1800" dirty="0">
                <a:latin typeface="Times New Roman" panose="02020603050405020304" pitchFamily="18" charset="0"/>
                <a:cs typeface="Times New Roman" panose="02020603050405020304" pitchFamily="18" charset="0"/>
              </a:rPr>
              <a:t> 22 </a:t>
            </a:r>
            <a:r>
              <a:rPr lang="en-US" sz="1800" dirty="0" err="1">
                <a:latin typeface="Times New Roman" panose="02020603050405020304" pitchFamily="18" charset="0"/>
                <a:cs typeface="Times New Roman" panose="02020603050405020304" pitchFamily="18" charset="0"/>
              </a:rPr>
              <a:t>tahun</a:t>
            </a:r>
            <a:r>
              <a:rPr lang="en-US" sz="1800" dirty="0">
                <a:latin typeface="Times New Roman" panose="02020603050405020304" pitchFamily="18" charset="0"/>
                <a:cs typeface="Times New Roman" panose="02020603050405020304" pitchFamily="18" charset="0"/>
              </a:rPr>
              <a:t> G2P0A1Ah0, UK 7 </a:t>
            </a:r>
            <a:r>
              <a:rPr lang="en-US" sz="1800" dirty="0" err="1">
                <a:latin typeface="Times New Roman" panose="02020603050405020304" pitchFamily="18" charset="0"/>
                <a:cs typeface="Times New Roman" panose="02020603050405020304" pitchFamily="18" charset="0"/>
              </a:rPr>
              <a:t>minggu</a:t>
            </a:r>
            <a:r>
              <a:rPr lang="en-US" sz="1800" dirty="0">
                <a:latin typeface="Times New Roman" panose="02020603050405020304" pitchFamily="18" charset="0"/>
                <a:cs typeface="Times New Roman" panose="02020603050405020304" pitchFamily="18" charset="0"/>
              </a:rPr>
              <a:t> dating </a:t>
            </a:r>
            <a:r>
              <a:rPr lang="en-US" sz="1800" dirty="0" err="1">
                <a:latin typeface="Times New Roman" panose="02020603050405020304" pitchFamily="18" charset="0"/>
                <a:cs typeface="Times New Roman" panose="02020603050405020304" pitchFamily="18" charset="0"/>
              </a:rPr>
              <a:t>ke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praktik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mandiri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mengeluh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mengeluarkan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darah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kemaluan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sejak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disertai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nyeri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perut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bagian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bawah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mengatakan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kehamilan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kedua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sedang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kehamilan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pertama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mengalami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abortus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melakukan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pemeriksaan</a:t>
            </a:r>
            <a:r>
              <a:rPr lang="en-US" sz="1800" dirty="0">
                <a:latin typeface="Times New Roman" panose="02020603050405020304" pitchFamily="18" charset="0"/>
                <a:cs typeface="Times New Roman" panose="02020603050405020304" pitchFamily="18" charset="0"/>
              </a:rPr>
              <a:t> , </a:t>
            </a:r>
            <a:r>
              <a:rPr lang="en-US" sz="1800" dirty="0" err="1">
                <a:latin typeface="Times New Roman" panose="02020603050405020304" pitchFamily="18" charset="0"/>
                <a:cs typeface="Times New Roman" panose="02020603050405020304" pitchFamily="18" charset="0"/>
              </a:rPr>
              <a:t>didapatkan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hasil</a:t>
            </a:r>
            <a:r>
              <a:rPr lang="en-US" sz="1800" dirty="0">
                <a:latin typeface="Times New Roman" panose="02020603050405020304" pitchFamily="18" charset="0"/>
                <a:cs typeface="Times New Roman" panose="02020603050405020304" pitchFamily="18" charset="0"/>
              </a:rPr>
              <a:t> TD: 110/70 MmHg, N:84x/menit, R:28x/menit. S: 36,7 </a:t>
            </a:r>
            <a:r>
              <a:rPr lang="en-US" sz="1800" dirty="0" err="1">
                <a:latin typeface="Times New Roman" panose="02020603050405020304" pitchFamily="18" charset="0"/>
                <a:cs typeface="Times New Roman" panose="02020603050405020304" pitchFamily="18" charset="0"/>
              </a:rPr>
              <a:t>derajat</a:t>
            </a:r>
            <a:r>
              <a:rPr lang="en-US" sz="1800" dirty="0">
                <a:latin typeface="Times New Roman" panose="02020603050405020304" pitchFamily="18" charset="0"/>
                <a:cs typeface="Times New Roman" panose="02020603050405020304" pitchFamily="18" charset="0"/>
              </a:rPr>
              <a:t> C. </a:t>
            </a:r>
            <a:r>
              <a:rPr lang="en-US" sz="1800" dirty="0" err="1">
                <a:latin typeface="Times New Roman" panose="02020603050405020304" pitchFamily="18" charset="0"/>
                <a:cs typeface="Times New Roman" panose="02020603050405020304" pitchFamily="18" charset="0"/>
              </a:rPr>
              <a:t>hasil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pemeriksaaan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inspeksi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terlihat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darah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keluar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jalan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lahir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Hasil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pemeriksaan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dalam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didapatkan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ostium</a:t>
            </a:r>
            <a:r>
              <a:rPr lang="en-US" sz="1800" dirty="0">
                <a:latin typeface="Times New Roman" panose="02020603050405020304" pitchFamily="18" charset="0"/>
                <a:cs typeface="Times New Roman" panose="02020603050405020304" pitchFamily="18" charset="0"/>
              </a:rPr>
              <a:t> uteri </a:t>
            </a:r>
            <a:r>
              <a:rPr lang="en-US" sz="1800" dirty="0" err="1">
                <a:latin typeface="Times New Roman" panose="02020603050405020304" pitchFamily="18" charset="0"/>
                <a:cs typeface="Times New Roman" panose="02020603050405020304" pitchFamily="18" charset="0"/>
              </a:rPr>
              <a:t>interna</a:t>
            </a:r>
            <a:r>
              <a:rPr lang="en-US" sz="1800" dirty="0">
                <a:latin typeface="Times New Roman" panose="02020603050405020304" pitchFamily="18" charset="0"/>
                <a:cs typeface="Times New Roman" panose="02020603050405020304" pitchFamily="18" charset="0"/>
              </a:rPr>
              <a:t> (OUI) </a:t>
            </a:r>
            <a:r>
              <a:rPr lang="en-US" sz="1800" dirty="0" err="1">
                <a:latin typeface="Times New Roman" panose="02020603050405020304" pitchFamily="18" charset="0"/>
                <a:cs typeface="Times New Roman" panose="02020603050405020304" pitchFamily="18" charset="0"/>
              </a:rPr>
              <a:t>terbuka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teraba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jaringan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merujuk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poli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obsgyn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untuk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dilakukan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pemeriksaan</a:t>
            </a:r>
            <a:r>
              <a:rPr lang="en-US" sz="1800" dirty="0">
                <a:latin typeface="Times New Roman" panose="02020603050405020304" pitchFamily="18" charset="0"/>
                <a:cs typeface="Times New Roman" panose="02020603050405020304" pitchFamily="18" charset="0"/>
              </a:rPr>
              <a:t> USG. </a:t>
            </a:r>
            <a:r>
              <a:rPr lang="en-US" sz="1800" dirty="0" err="1">
                <a:latin typeface="Times New Roman" panose="02020603050405020304" pitchFamily="18" charset="0"/>
                <a:cs typeface="Times New Roman" panose="02020603050405020304" pitchFamily="18" charset="0"/>
              </a:rPr>
              <a:t>Hasil</a:t>
            </a:r>
            <a:r>
              <a:rPr lang="en-US" sz="1800" dirty="0">
                <a:latin typeface="Times New Roman" panose="02020603050405020304" pitchFamily="18" charset="0"/>
                <a:cs typeface="Times New Roman" panose="02020603050405020304" pitchFamily="18" charset="0"/>
              </a:rPr>
              <a:t> USG </a:t>
            </a:r>
            <a:r>
              <a:rPr lang="en-US" sz="1800" dirty="0" err="1">
                <a:latin typeface="Times New Roman" panose="02020603050405020304" pitchFamily="18" charset="0"/>
                <a:cs typeface="Times New Roman" panose="02020603050405020304" pitchFamily="18" charset="0"/>
              </a:rPr>
              <a:t>tampak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jaringan</a:t>
            </a:r>
            <a:r>
              <a:rPr lang="en-US" sz="1800" dirty="0">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Kasus</a:t>
            </a:r>
            <a:endParaRPr lang="en-US"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83235"/>
            <a:ext cx="8273415" cy="845820"/>
          </a:xfrm>
        </p:spPr>
        <p:txBody>
          <a:bodyPr/>
          <a:lstStyle/>
          <a:p>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 </a:t>
            </a:r>
            <a:r>
              <a:rPr lang="en-US" sz="2400" dirty="0" err="1">
                <a:latin typeface="Times New Roman" panose="02020603050405020304" pitchFamily="18" charset="0"/>
                <a:cs typeface="Times New Roman" panose="02020603050405020304" pitchFamily="18" charset="0"/>
                <a:sym typeface="+mn-ea"/>
              </a:rPr>
              <a:t>Etiologi</a:t>
            </a:r>
            <a:r>
              <a:rPr lang="en-US" sz="2400" dirty="0">
                <a:latin typeface="Times New Roman" panose="02020603050405020304" pitchFamily="18" charset="0"/>
                <a:cs typeface="Times New Roman" panose="02020603050405020304" pitchFamily="18" charset="0"/>
                <a:sym typeface="+mn-ea"/>
              </a:rPr>
              <a:t> </a:t>
            </a:r>
            <a:r>
              <a:rPr lang="en-US" sz="2400" dirty="0" err="1">
                <a:latin typeface="Times New Roman" panose="02020603050405020304" pitchFamily="18" charset="0"/>
                <a:cs typeface="Times New Roman" panose="02020603050405020304" pitchFamily="18" charset="0"/>
                <a:sym typeface="+mn-ea"/>
              </a:rPr>
              <a:t>terjadi</a:t>
            </a:r>
            <a:r>
              <a:rPr lang="en-US" sz="2400" dirty="0">
                <a:latin typeface="Times New Roman" panose="02020603050405020304" pitchFamily="18" charset="0"/>
                <a:cs typeface="Times New Roman" panose="02020603050405020304" pitchFamily="18" charset="0"/>
                <a:sym typeface="+mn-ea"/>
              </a:rPr>
              <a:t> abortus </a:t>
            </a:r>
            <a:r>
              <a:rPr lang="en-US" sz="2400" dirty="0" err="1">
                <a:latin typeface="Times New Roman" panose="02020603050405020304" pitchFamily="18" charset="0"/>
                <a:cs typeface="Times New Roman" panose="02020603050405020304" pitchFamily="18" charset="0"/>
                <a:sym typeface="+mn-ea"/>
              </a:rPr>
              <a:t>bila</a:t>
            </a:r>
            <a:r>
              <a:rPr lang="en-US" sz="2400" dirty="0">
                <a:latin typeface="Times New Roman" panose="02020603050405020304" pitchFamily="18" charset="0"/>
                <a:cs typeface="Times New Roman" panose="02020603050405020304" pitchFamily="18" charset="0"/>
                <a:sym typeface="+mn-ea"/>
              </a:rPr>
              <a:t> di </a:t>
            </a:r>
            <a:r>
              <a:rPr lang="en-US" sz="2400" dirty="0" err="1">
                <a:latin typeface="Times New Roman" panose="02020603050405020304" pitchFamily="18" charset="0"/>
                <a:cs typeface="Times New Roman" panose="02020603050405020304" pitchFamily="18" charset="0"/>
                <a:sym typeface="+mn-ea"/>
              </a:rPr>
              <a:t>tinjau</a:t>
            </a:r>
            <a:r>
              <a:rPr lang="en-US" sz="2400" dirty="0">
                <a:latin typeface="Times New Roman" panose="02020603050405020304" pitchFamily="18" charset="0"/>
                <a:cs typeface="Times New Roman" panose="02020603050405020304" pitchFamily="18" charset="0"/>
                <a:sym typeface="+mn-ea"/>
              </a:rPr>
              <a:t> </a:t>
            </a:r>
            <a:r>
              <a:rPr lang="en-US" sz="2400" dirty="0" err="1">
                <a:latin typeface="Times New Roman" panose="02020603050405020304" pitchFamily="18" charset="0"/>
                <a:cs typeface="Times New Roman" panose="02020603050405020304" pitchFamily="18" charset="0"/>
                <a:sym typeface="+mn-ea"/>
              </a:rPr>
              <a:t>dari</a:t>
            </a:r>
            <a:r>
              <a:rPr lang="en-US" sz="2400" dirty="0">
                <a:latin typeface="Times New Roman" panose="02020603050405020304" pitchFamily="18" charset="0"/>
                <a:cs typeface="Times New Roman" panose="02020603050405020304" pitchFamily="18" charset="0"/>
                <a:sym typeface="+mn-ea"/>
              </a:rPr>
              <a:t> </a:t>
            </a:r>
            <a:r>
              <a:rPr lang="en-US" sz="2400" dirty="0" err="1">
                <a:latin typeface="Times New Roman" panose="02020603050405020304" pitchFamily="18" charset="0"/>
                <a:cs typeface="Times New Roman" panose="02020603050405020304" pitchFamily="18" charset="0"/>
                <a:sym typeface="+mn-ea"/>
              </a:rPr>
              <a:t>segi</a:t>
            </a:r>
            <a:r>
              <a:rPr lang="en-US" sz="2400" dirty="0">
                <a:latin typeface="Times New Roman" panose="02020603050405020304" pitchFamily="18" charset="0"/>
                <a:cs typeface="Times New Roman" panose="02020603050405020304" pitchFamily="18" charset="0"/>
                <a:sym typeface="+mn-ea"/>
              </a:rPr>
              <a:t> </a:t>
            </a:r>
            <a:r>
              <a:rPr lang="en-US" sz="2400" dirty="0" err="1">
                <a:latin typeface="Times New Roman" panose="02020603050405020304" pitchFamily="18" charset="0"/>
                <a:cs typeface="Times New Roman" panose="02020603050405020304" pitchFamily="18" charset="0"/>
                <a:sym typeface="+mn-ea"/>
              </a:rPr>
              <a:t>embriologi</a:t>
            </a:r>
            <a:br>
              <a:rPr lang="en-US" sz="2400" dirty="0">
                <a:latin typeface="Times New Roman" panose="02020603050405020304" pitchFamily="18" charset="0"/>
                <a:cs typeface="Times New Roman" panose="02020603050405020304" pitchFamily="18" charset="0"/>
                <a:sym typeface="+mn-ea"/>
              </a:rPr>
            </a:br>
            <a:endParaRPr lang="en-US" sz="24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11505" y="1275715"/>
            <a:ext cx="7528560" cy="3316605"/>
          </a:xfrm>
        </p:spPr>
        <p:txBody>
          <a:bodyPr/>
          <a:lstStyle/>
          <a:p>
            <a:pPr marL="114300" indent="0" algn="just">
              <a:buNone/>
            </a:pPr>
            <a:r>
              <a:rPr lang="en-US" dirty="0">
                <a:solidFill>
                  <a:schemeClr val="accent2"/>
                </a:solidFill>
                <a:latin typeface="Times New Roman" panose="02020603050405020304" pitchFamily="18" charset="0"/>
                <a:cs typeface="Times New Roman" panose="02020603050405020304" pitchFamily="18" charset="0"/>
              </a:rPr>
              <a:t>	</a:t>
            </a:r>
            <a:r>
              <a:rPr lang="en-US" sz="1400" dirty="0">
                <a:solidFill>
                  <a:schemeClr val="accent2"/>
                </a:solidFill>
                <a:latin typeface="Times New Roman" panose="02020603050405020304" pitchFamily="18" charset="0"/>
                <a:cs typeface="Times New Roman" panose="02020603050405020304" pitchFamily="18" charset="0"/>
              </a:rPr>
              <a:t>Ab</a:t>
            </a:r>
            <a:r>
              <a:rPr lang="en-US" sz="1400" dirty="0" err="1">
                <a:solidFill>
                  <a:schemeClr val="accent2"/>
                </a:solidFill>
                <a:latin typeface="Times New Roman" panose="02020603050405020304" pitchFamily="18" charset="0"/>
                <a:cs typeface="Times New Roman" panose="02020603050405020304" pitchFamily="18" charset="0"/>
              </a:rPr>
              <a:t>ortus</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inkomplit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adalah</a:t>
            </a:r>
            <a:r>
              <a:rPr lang="en-US" sz="1400" dirty="0">
                <a:solidFill>
                  <a:schemeClr val="accent2"/>
                </a:solidFill>
                <a:latin typeface="Times New Roman" panose="02020603050405020304" pitchFamily="18" charset="0"/>
                <a:cs typeface="Times New Roman" panose="02020603050405020304" pitchFamily="18" charset="0"/>
              </a:rPr>
              <a:t> salah </a:t>
            </a:r>
            <a:r>
              <a:rPr lang="en-US" sz="1400" dirty="0" err="1">
                <a:solidFill>
                  <a:schemeClr val="accent2"/>
                </a:solidFill>
                <a:latin typeface="Times New Roman" panose="02020603050405020304" pitchFamily="18" charset="0"/>
                <a:cs typeface="Times New Roman" panose="02020603050405020304" pitchFamily="18" charset="0"/>
              </a:rPr>
              <a:t>satu</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jenis</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keguguran</a:t>
            </a:r>
            <a:r>
              <a:rPr lang="en-US" sz="1400" dirty="0">
                <a:solidFill>
                  <a:schemeClr val="accent2"/>
                </a:solidFill>
                <a:latin typeface="Times New Roman" panose="02020603050405020304" pitchFamily="18" charset="0"/>
                <a:cs typeface="Times New Roman" panose="02020603050405020304" pitchFamily="18" charset="0"/>
              </a:rPr>
              <a:t> yang </a:t>
            </a:r>
            <a:r>
              <a:rPr lang="en-US" sz="1400" dirty="0" err="1">
                <a:solidFill>
                  <a:schemeClr val="accent2"/>
                </a:solidFill>
                <a:latin typeface="Times New Roman" panose="02020603050405020304" pitchFamily="18" charset="0"/>
                <a:cs typeface="Times New Roman" panose="02020603050405020304" pitchFamily="18" charset="0"/>
              </a:rPr>
              <a:t>terjadi</a:t>
            </a:r>
            <a:r>
              <a:rPr lang="en-US" sz="1400" dirty="0">
                <a:solidFill>
                  <a:schemeClr val="accent2"/>
                </a:solidFill>
                <a:latin typeface="Times New Roman" panose="02020603050405020304" pitchFamily="18" charset="0"/>
                <a:cs typeface="Times New Roman" panose="02020603050405020304" pitchFamily="18" charset="0"/>
              </a:rPr>
              <a:t> pada </a:t>
            </a:r>
            <a:r>
              <a:rPr lang="en-US" sz="1400" dirty="0" err="1">
                <a:solidFill>
                  <a:schemeClr val="accent2"/>
                </a:solidFill>
                <a:latin typeface="Times New Roman" panose="02020603050405020304" pitchFamily="18" charset="0"/>
                <a:cs typeface="Times New Roman" panose="02020603050405020304" pitchFamily="18" charset="0"/>
              </a:rPr>
              <a:t>usia</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kehamilan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kurang</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dari</a:t>
            </a:r>
            <a:r>
              <a:rPr lang="en-US" sz="1400" dirty="0">
                <a:solidFill>
                  <a:schemeClr val="accent2"/>
                </a:solidFill>
                <a:latin typeface="Times New Roman" panose="02020603050405020304" pitchFamily="18" charset="0"/>
                <a:cs typeface="Times New Roman" panose="02020603050405020304" pitchFamily="18" charset="0"/>
              </a:rPr>
              <a:t> 20 </a:t>
            </a:r>
            <a:r>
              <a:rPr lang="en-US" sz="1400" dirty="0" err="1">
                <a:solidFill>
                  <a:schemeClr val="accent2"/>
                </a:solidFill>
                <a:latin typeface="Times New Roman" panose="02020603050405020304" pitchFamily="18" charset="0"/>
                <a:cs typeface="Times New Roman" panose="02020603050405020304" pitchFamily="18" charset="0"/>
              </a:rPr>
              <a:t>minggu</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Saat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kondisi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ini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terjadi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jaringan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janin</a:t>
            </a:r>
            <a:r>
              <a:rPr lang="en-US" sz="1400" dirty="0">
                <a:solidFill>
                  <a:schemeClr val="accent2"/>
                </a:solidFill>
                <a:latin typeface="Times New Roman" panose="02020603050405020304" pitchFamily="18" charset="0"/>
                <a:cs typeface="Times New Roman" panose="02020603050405020304" pitchFamily="18" charset="0"/>
              </a:rPr>
              <a:t> yang </a:t>
            </a:r>
            <a:r>
              <a:rPr lang="en-US" sz="1400" dirty="0" err="1">
                <a:solidFill>
                  <a:schemeClr val="accent2"/>
                </a:solidFill>
                <a:latin typeface="Times New Roman" panose="02020603050405020304" pitchFamily="18" charset="0"/>
                <a:cs typeface="Times New Roman" panose="02020603050405020304" pitchFamily="18" charset="0"/>
              </a:rPr>
              <a:t>telah</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mati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tidak</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dapat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keluar</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dari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rahim</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sepenuhnya</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sehingga</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menyebabkan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wanita</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mengalami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kondisi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perdarahan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terus</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menerus.Wanita</a:t>
            </a:r>
            <a:r>
              <a:rPr lang="en-US" sz="1400" dirty="0">
                <a:solidFill>
                  <a:schemeClr val="accent2"/>
                </a:solidFill>
                <a:latin typeface="Times New Roman" panose="02020603050405020304" pitchFamily="18" charset="0"/>
                <a:cs typeface="Times New Roman" panose="02020603050405020304" pitchFamily="18" charset="0"/>
              </a:rPr>
              <a:t> yang </a:t>
            </a:r>
            <a:r>
              <a:rPr lang="en-US" sz="1400" dirty="0" err="1">
                <a:solidFill>
                  <a:schemeClr val="accent2"/>
                </a:solidFill>
                <a:latin typeface="Times New Roman" panose="02020603050405020304" pitchFamily="18" charset="0"/>
                <a:cs typeface="Times New Roman" panose="02020603050405020304" pitchFamily="18" charset="0"/>
              </a:rPr>
              <a:t>mengalami</a:t>
            </a:r>
            <a:r>
              <a:rPr lang="en-US" sz="1400" dirty="0">
                <a:solidFill>
                  <a:schemeClr val="accent2"/>
                </a:solidFill>
                <a:latin typeface="Times New Roman" panose="02020603050405020304" pitchFamily="18" charset="0"/>
                <a:cs typeface="Times New Roman" panose="02020603050405020304" pitchFamily="18" charset="0"/>
              </a:rPr>
              <a:t> abortus </a:t>
            </a:r>
            <a:r>
              <a:rPr lang="en-US" sz="1400" dirty="0" err="1">
                <a:solidFill>
                  <a:schemeClr val="accent2"/>
                </a:solidFill>
                <a:latin typeface="Times New Roman" panose="02020603050405020304" pitchFamily="18" charset="0"/>
                <a:cs typeface="Times New Roman" panose="02020603050405020304" pitchFamily="18" charset="0"/>
              </a:rPr>
              <a:t>inkomplet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umumnya</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mengalami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nyeri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perut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perdarahan</a:t>
            </a:r>
            <a:r>
              <a:rPr lang="en-US" sz="1400" dirty="0">
                <a:solidFill>
                  <a:schemeClr val="accent2"/>
                </a:solidFill>
                <a:latin typeface="Times New Roman" panose="02020603050405020304" pitchFamily="18" charset="0"/>
                <a:cs typeface="Times New Roman" panose="02020603050405020304" pitchFamily="18" charset="0"/>
              </a:rPr>
              <a:t> vagina </a:t>
            </a:r>
            <a:r>
              <a:rPr lang="en-US" sz="1400" dirty="0" err="1">
                <a:solidFill>
                  <a:schemeClr val="accent2"/>
                </a:solidFill>
                <a:latin typeface="Times New Roman" panose="02020603050405020304" pitchFamily="18" charset="0"/>
                <a:cs typeface="Times New Roman" panose="02020603050405020304" pitchFamily="18" charset="0"/>
              </a:rPr>
              <a:t>hebat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hingga</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kram</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perut</a:t>
            </a:r>
            <a:r>
              <a:rPr lang="en-US" sz="1400" dirty="0">
                <a:solidFill>
                  <a:schemeClr val="accent2"/>
                </a:solidFill>
                <a:latin typeface="Times New Roman" panose="02020603050405020304" pitchFamily="18" charset="0"/>
                <a:cs typeface="Times New Roman" panose="02020603050405020304" pitchFamily="18" charset="0"/>
              </a:rPr>
              <a:t>. Pada </a:t>
            </a:r>
            <a:r>
              <a:rPr lang="en-US" sz="1400" dirty="0" err="1">
                <a:solidFill>
                  <a:schemeClr val="accent2"/>
                </a:solidFill>
                <a:latin typeface="Times New Roman" panose="02020603050405020304" pitchFamily="18" charset="0"/>
                <a:cs typeface="Times New Roman" panose="02020603050405020304" pitchFamily="18" charset="0"/>
              </a:rPr>
              <a:t>sebagian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besar</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kasus</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setelah</a:t>
            </a:r>
            <a:r>
              <a:rPr lang="en-US" sz="1400" dirty="0">
                <a:solidFill>
                  <a:schemeClr val="accent2"/>
                </a:solidFill>
                <a:latin typeface="Times New Roman" panose="02020603050405020304" pitchFamily="18" charset="0"/>
                <a:cs typeface="Times New Roman" panose="02020603050405020304" pitchFamily="18" charset="0"/>
              </a:rPr>
              <a:t> diagnosis abortus </a:t>
            </a:r>
            <a:r>
              <a:rPr lang="en-US" sz="1400" dirty="0" err="1">
                <a:solidFill>
                  <a:schemeClr val="accent2"/>
                </a:solidFill>
                <a:latin typeface="Times New Roman" panose="02020603050405020304" pitchFamily="18" charset="0"/>
                <a:cs typeface="Times New Roman" panose="02020603050405020304" pitchFamily="18" charset="0"/>
              </a:rPr>
              <a:t>inkomplet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dilakukan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secara</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perlahan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jaringan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janin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akan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keluar</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dengan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sendirinya</a:t>
            </a:r>
            <a:r>
              <a:rPr lang="en-US" sz="1400" dirty="0">
                <a:solidFill>
                  <a:schemeClr val="accent2"/>
                </a:solidFill>
                <a:latin typeface="Times New Roman" panose="02020603050405020304" pitchFamily="18" charset="0"/>
                <a:cs typeface="Times New Roman" panose="02020603050405020304" pitchFamily="18" charset="0"/>
              </a:rPr>
              <a:t>.</a:t>
            </a:r>
          </a:p>
          <a:p>
            <a:pPr marL="114300" indent="0" algn="just">
              <a:buNone/>
            </a:pP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Meski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demikian</a:t>
            </a:r>
            <a:r>
              <a:rPr lang="en-US" sz="1400" dirty="0">
                <a:solidFill>
                  <a:schemeClr val="accent2"/>
                </a:solidFill>
                <a:latin typeface="Times New Roman" panose="02020603050405020304" pitchFamily="18" charset="0"/>
                <a:cs typeface="Times New Roman" panose="02020603050405020304" pitchFamily="18" charset="0"/>
              </a:rPr>
              <a:t>, proses </a:t>
            </a:r>
            <a:r>
              <a:rPr lang="en-US" sz="1400" dirty="0" err="1">
                <a:solidFill>
                  <a:schemeClr val="accent2"/>
                </a:solidFill>
                <a:latin typeface="Times New Roman" panose="02020603050405020304" pitchFamily="18" charset="0"/>
                <a:cs typeface="Times New Roman" panose="02020603050405020304" pitchFamily="18" charset="0"/>
              </a:rPr>
              <a:t>tersebut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membutuhkan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waktu</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Sebab</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masih</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ada</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jaringan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janin</a:t>
            </a:r>
            <a:r>
              <a:rPr lang="en-US" sz="1400" dirty="0">
                <a:solidFill>
                  <a:schemeClr val="accent2"/>
                </a:solidFill>
                <a:latin typeface="Times New Roman" panose="02020603050405020304" pitchFamily="18" charset="0"/>
                <a:cs typeface="Times New Roman" panose="02020603050405020304" pitchFamily="18" charset="0"/>
              </a:rPr>
              <a:t> yang </a:t>
            </a:r>
            <a:r>
              <a:rPr lang="en-US" sz="1400" dirty="0" err="1">
                <a:solidFill>
                  <a:schemeClr val="accent2"/>
                </a:solidFill>
                <a:latin typeface="Times New Roman" panose="02020603050405020304" pitchFamily="18" charset="0"/>
                <a:cs typeface="Times New Roman" panose="02020603050405020304" pitchFamily="18" charset="0"/>
              </a:rPr>
              <a:t>tetap</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tertinggal</a:t>
            </a:r>
            <a:r>
              <a:rPr lang="en-US" sz="1400" dirty="0">
                <a:solidFill>
                  <a:schemeClr val="accent2"/>
                </a:solidFill>
                <a:latin typeface="Times New Roman" panose="02020603050405020304" pitchFamily="18" charset="0"/>
                <a:cs typeface="Times New Roman" panose="02020603050405020304" pitchFamily="18" charset="0"/>
              </a:rPr>
              <a:t> di </a:t>
            </a:r>
            <a:r>
              <a:rPr lang="en-US" sz="1400" dirty="0" err="1">
                <a:solidFill>
                  <a:schemeClr val="accent2"/>
                </a:solidFill>
                <a:latin typeface="Times New Roman" panose="02020603050405020304" pitchFamily="18" charset="0"/>
                <a:cs typeface="Times New Roman" panose="02020603050405020304" pitchFamily="18" charset="0"/>
              </a:rPr>
              <a:t>dalam</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rahim</a:t>
            </a:r>
            <a:r>
              <a:rPr lang="en-US" sz="1400" dirty="0">
                <a:solidFill>
                  <a:schemeClr val="accent2"/>
                </a:solidFill>
                <a:latin typeface="Times New Roman" panose="02020603050405020304" pitchFamily="18" charset="0"/>
                <a:cs typeface="Times New Roman" panose="02020603050405020304" pitchFamily="18" charset="0"/>
              </a:rPr>
              <a:t> dan </a:t>
            </a:r>
            <a:r>
              <a:rPr lang="en-US" sz="1400" dirty="0" err="1">
                <a:solidFill>
                  <a:schemeClr val="accent2"/>
                </a:solidFill>
                <a:latin typeface="Times New Roman" panose="02020603050405020304" pitchFamily="18" charset="0"/>
                <a:cs typeface="Times New Roman" panose="02020603050405020304" pitchFamily="18" charset="0"/>
              </a:rPr>
              <a:t>harus</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dikeluarkan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dengan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kuret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atau</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tindakan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pengobatan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lainnya</a:t>
            </a:r>
            <a:r>
              <a:rPr lang="en-US" sz="1400" dirty="0">
                <a:solidFill>
                  <a:schemeClr val="accent2"/>
                </a:solidFill>
                <a:latin typeface="Times New Roman" panose="02020603050405020304" pitchFamily="18" charset="0"/>
                <a:cs typeface="Times New Roman" panose="02020603050405020304" pitchFamily="18" charset="0"/>
              </a:rPr>
              <a:t>.</a:t>
            </a:r>
          </a:p>
          <a:p>
            <a:pPr marL="114300" indent="0" algn="just">
              <a:buNone/>
            </a:pPr>
            <a:r>
              <a:rPr lang="en-US" sz="1400" dirty="0">
                <a:solidFill>
                  <a:schemeClr val="accent2"/>
                </a:solidFill>
                <a:latin typeface="Times New Roman" panose="02020603050405020304" pitchFamily="18" charset="0"/>
                <a:cs typeface="Times New Roman" panose="02020603050405020304" pitchFamily="18" charset="0"/>
              </a:rPr>
              <a:t>Abortus </a:t>
            </a:r>
            <a:r>
              <a:rPr lang="en-US" sz="1400" dirty="0" err="1">
                <a:solidFill>
                  <a:schemeClr val="accent2"/>
                </a:solidFill>
                <a:latin typeface="Times New Roman" panose="02020603050405020304" pitchFamily="18" charset="0"/>
                <a:cs typeface="Times New Roman" panose="02020603050405020304" pitchFamily="18" charset="0"/>
              </a:rPr>
              <a:t>inkomplit</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tidak</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sama</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dengan</a:t>
            </a:r>
            <a:r>
              <a:rPr lang="en-US" sz="1400" dirty="0">
                <a:solidFill>
                  <a:schemeClr val="accent2"/>
                </a:solidFill>
                <a:latin typeface="Times New Roman" panose="02020603050405020304" pitchFamily="18" charset="0"/>
                <a:cs typeface="Times New Roman" panose="02020603050405020304" pitchFamily="18" charset="0"/>
              </a:rPr>
              <a:t> missed miscarriage </a:t>
            </a:r>
            <a:r>
              <a:rPr lang="en-US" sz="1400" dirty="0" err="1">
                <a:solidFill>
                  <a:schemeClr val="accent2"/>
                </a:solidFill>
                <a:latin typeface="Times New Roman" panose="02020603050405020304" pitchFamily="18" charset="0"/>
                <a:cs typeface="Times New Roman" panose="02020603050405020304" pitchFamily="18" charset="0"/>
              </a:rPr>
              <a:t>atau</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keguguran</a:t>
            </a:r>
            <a:r>
              <a:rPr lang="en-US" sz="1400" dirty="0">
                <a:solidFill>
                  <a:schemeClr val="accent2"/>
                </a:solidFill>
                <a:latin typeface="Times New Roman" panose="02020603050405020304" pitchFamily="18" charset="0"/>
                <a:cs typeface="Times New Roman" panose="02020603050405020304" pitchFamily="18" charset="0"/>
              </a:rPr>
              <a:t> yang </a:t>
            </a:r>
            <a:r>
              <a:rPr lang="en-US" sz="1400" dirty="0" err="1">
                <a:solidFill>
                  <a:schemeClr val="accent2"/>
                </a:solidFill>
                <a:latin typeface="Times New Roman" panose="02020603050405020304" pitchFamily="18" charset="0"/>
                <a:cs typeface="Times New Roman" panose="02020603050405020304" pitchFamily="18" charset="0"/>
              </a:rPr>
              <a:t>tidak</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terdeteksi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yakni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suatu</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kondisi</a:t>
            </a:r>
            <a:r>
              <a:rPr lang="en-US" sz="1400" dirty="0">
                <a:solidFill>
                  <a:schemeClr val="accent2"/>
                </a:solidFill>
                <a:latin typeface="Times New Roman" panose="02020603050405020304" pitchFamily="18" charset="0"/>
                <a:cs typeface="Times New Roman" panose="02020603050405020304" pitchFamily="18" charset="0"/>
              </a:rPr>
              <a:t> di mana </a:t>
            </a:r>
            <a:r>
              <a:rPr lang="en-US" sz="1400" dirty="0" err="1">
                <a:solidFill>
                  <a:schemeClr val="accent2"/>
                </a:solidFill>
                <a:latin typeface="Times New Roman" panose="02020603050405020304" pitchFamily="18" charset="0"/>
                <a:cs typeface="Times New Roman" panose="02020603050405020304" pitchFamily="18" charset="0"/>
              </a:rPr>
              <a:t>janin</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tidak</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berkembang</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tetapi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leher</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rahim</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masih</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tertutup</a:t>
            </a:r>
            <a:r>
              <a:rPr lang="en-US" sz="1400" dirty="0">
                <a:solidFill>
                  <a:schemeClr val="accent2"/>
                </a:solidFill>
                <a:latin typeface="Times New Roman" panose="02020603050405020304" pitchFamily="18" charset="0"/>
                <a:cs typeface="Times New Roman" panose="02020603050405020304" pitchFamily="18" charset="0"/>
              </a:rPr>
              <a:t> dan </a:t>
            </a:r>
            <a:r>
              <a:rPr lang="en-US" sz="1400" dirty="0" err="1">
                <a:solidFill>
                  <a:schemeClr val="accent2"/>
                </a:solidFill>
                <a:latin typeface="Times New Roman" panose="02020603050405020304" pitchFamily="18" charset="0"/>
                <a:cs typeface="Times New Roman" panose="02020603050405020304" pitchFamily="18" charset="0"/>
              </a:rPr>
              <a:t>tidak</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terjadi</a:t>
            </a:r>
            <a:r>
              <a:rPr lang="en-US" sz="1400" dirty="0">
                <a:solidFill>
                  <a:schemeClr val="accent2"/>
                </a:solidFill>
                <a:latin typeface="Times New Roman" panose="02020603050405020304" pitchFamily="18" charset="0"/>
                <a:cs typeface="Times New Roman" panose="02020603050405020304" pitchFamily="18" charset="0"/>
              </a:rPr>
              <a:t> </a:t>
            </a:r>
            <a:r>
              <a:rPr lang="en-US" sz="1400" dirty="0" err="1">
                <a:solidFill>
                  <a:schemeClr val="accent2"/>
                </a:solidFill>
                <a:latin typeface="Times New Roman" panose="02020603050405020304" pitchFamily="18" charset="0"/>
                <a:cs typeface="Times New Roman" panose="02020603050405020304" pitchFamily="18" charset="0"/>
              </a:rPr>
              <a:t>perdarahan</a:t>
            </a:r>
            <a:r>
              <a:rPr lang="en-US" sz="1400" dirty="0">
                <a:solidFill>
                  <a:schemeClr val="accent2"/>
                </a:solidFill>
                <a:latin typeface="Times New Roman" panose="02020603050405020304" pitchFamily="18" charset="0"/>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1"/>
        <p:cNvGrpSpPr/>
        <p:nvPr/>
      </p:nvGrpSpPr>
      <p:grpSpPr>
        <a:xfrm>
          <a:off x="0" y="0"/>
          <a:ext cx="0" cy="0"/>
          <a:chOff x="0" y="0"/>
          <a:chExt cx="0" cy="0"/>
        </a:xfrm>
      </p:grpSpPr>
      <p:sp>
        <p:nvSpPr>
          <p:cNvPr id="1334" name="Google Shape;1334;p56"/>
          <p:cNvSpPr txBox="1">
            <a:spLocks noGrp="1"/>
          </p:cNvSpPr>
          <p:nvPr>
            <p:ph type="title"/>
          </p:nvPr>
        </p:nvSpPr>
        <p:spPr>
          <a:xfrm>
            <a:off x="683568" y="411510"/>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sz="2500" dirty="0" err="1">
                <a:latin typeface="Times New Roman" panose="02020603050405020304" pitchFamily="18" charset="0"/>
                <a:cs typeface="Times New Roman" panose="02020603050405020304" pitchFamily="18" charset="0"/>
              </a:rPr>
              <a:t>P</a:t>
            </a:r>
            <a:r>
              <a:rPr lang="en-GB" sz="2500" dirty="0" err="1">
                <a:latin typeface="Times New Roman" panose="02020603050405020304" pitchFamily="18" charset="0"/>
                <a:cs typeface="Times New Roman" panose="02020603050405020304" pitchFamily="18" charset="0"/>
              </a:rPr>
              <a:t>enyebab</a:t>
            </a:r>
            <a:r>
              <a:rPr lang="en-GB" sz="2500" dirty="0">
                <a:latin typeface="Times New Roman" panose="02020603050405020304" pitchFamily="18" charset="0"/>
                <a:cs typeface="Times New Roman" panose="02020603050405020304" pitchFamily="18" charset="0"/>
              </a:rPr>
              <a:t> </a:t>
            </a:r>
            <a:r>
              <a:rPr lang="en-GB" sz="2500" dirty="0" err="1">
                <a:latin typeface="Times New Roman" panose="02020603050405020304" pitchFamily="18" charset="0"/>
                <a:cs typeface="Times New Roman" panose="02020603050405020304" pitchFamily="18" charset="0"/>
              </a:rPr>
              <a:t>terjadinya</a:t>
            </a:r>
            <a:r>
              <a:rPr lang="en-GB" sz="2500" dirty="0">
                <a:latin typeface="Times New Roman" panose="02020603050405020304" pitchFamily="18" charset="0"/>
                <a:cs typeface="Times New Roman" panose="02020603050405020304" pitchFamily="18" charset="0"/>
              </a:rPr>
              <a:t> abortus</a:t>
            </a:r>
            <a:endParaRPr sz="2500" dirty="0">
              <a:latin typeface="Times New Roman" panose="02020603050405020304" pitchFamily="18" charset="0"/>
              <a:cs typeface="Times New Roman" panose="02020603050405020304" pitchFamily="18" charset="0"/>
            </a:endParaRPr>
          </a:p>
        </p:txBody>
      </p:sp>
      <p:sp>
        <p:nvSpPr>
          <p:cNvPr id="1339" name="Google Shape;1339;p56"/>
          <p:cNvSpPr txBox="1">
            <a:spLocks noGrp="1"/>
          </p:cNvSpPr>
          <p:nvPr>
            <p:ph type="subTitle" idx="7"/>
          </p:nvPr>
        </p:nvSpPr>
        <p:spPr>
          <a:xfrm>
            <a:off x="783590" y="987425"/>
            <a:ext cx="7605395" cy="3874135"/>
          </a:xfrm>
          <a:prstGeom prst="rect">
            <a:avLst/>
          </a:prstGeom>
        </p:spPr>
        <p:txBody>
          <a:bodyPr spcFirstLastPara="1" wrap="square" lIns="91425" tIns="91425" rIns="91425" bIns="91425" anchor="t" anchorCtr="0">
            <a:noAutofit/>
          </a:bodyPr>
          <a:lstStyle/>
          <a:p>
            <a:pPr marL="0" lvl="0" indent="0"/>
            <a:r>
              <a:rPr lang="id-ID" sz="1400" dirty="0">
                <a:latin typeface="Times New Roman" panose="02020603050405020304" pitchFamily="18" charset="0"/>
                <a:cs typeface="Times New Roman" panose="02020603050405020304" pitchFamily="18" charset="0"/>
              </a:rPr>
              <a:t>Sebab-sebab terjadinya abortus menurut </a:t>
            </a:r>
            <a:r>
              <a:rPr lang="id-ID" sz="1400" dirty="0" err="1">
                <a:latin typeface="Times New Roman" panose="02020603050405020304" pitchFamily="18" charset="0"/>
                <a:cs typeface="Times New Roman" panose="02020603050405020304" pitchFamily="18" charset="0"/>
              </a:rPr>
              <a:t>Farrer</a:t>
            </a:r>
            <a:r>
              <a:rPr lang="id-ID" sz="1400" dirty="0">
                <a:latin typeface="Times New Roman" panose="02020603050405020304" pitchFamily="18" charset="0"/>
                <a:cs typeface="Times New Roman" panose="02020603050405020304" pitchFamily="18" charset="0"/>
              </a:rPr>
              <a:t> (2009), adalah sebagai berikut:</a:t>
            </a:r>
          </a:p>
          <a:p>
            <a:pPr marL="0" lvl="0" indent="0"/>
            <a:endParaRPr lang="id-ID" sz="1400" dirty="0">
              <a:latin typeface="Times New Roman" panose="02020603050405020304" pitchFamily="18" charset="0"/>
              <a:cs typeface="Times New Roman" panose="02020603050405020304" pitchFamily="18" charset="0"/>
            </a:endParaRPr>
          </a:p>
          <a:p>
            <a:pPr marL="342900" lvl="0">
              <a:buFont typeface="+mj-lt"/>
              <a:buAutoNum type="alphaLcPeriod"/>
            </a:pPr>
            <a:r>
              <a:rPr lang="id-ID" sz="1400" dirty="0">
                <a:latin typeface="Times New Roman" panose="02020603050405020304" pitchFamily="18" charset="0"/>
                <a:cs typeface="Times New Roman" panose="02020603050405020304" pitchFamily="18" charset="0"/>
              </a:rPr>
              <a:t>Abnormalitas embrio atau janin merupakan penyebab paling sering untuk abortus dini dan kejadian ini </a:t>
            </a:r>
            <a:r>
              <a:rPr lang="id-ID" sz="1400" dirty="0" err="1">
                <a:latin typeface="Times New Roman" panose="02020603050405020304" pitchFamily="18" charset="0"/>
                <a:cs typeface="Times New Roman" panose="02020603050405020304" pitchFamily="18" charset="0"/>
              </a:rPr>
              <a:t>kerapkali</a:t>
            </a:r>
            <a:r>
              <a:rPr lang="id-ID" sz="1400" dirty="0">
                <a:latin typeface="Times New Roman" panose="02020603050405020304" pitchFamily="18" charset="0"/>
                <a:cs typeface="Times New Roman" panose="02020603050405020304" pitchFamily="18" charset="0"/>
              </a:rPr>
              <a:t> disebabkan oleh cacat kromosom.</a:t>
            </a:r>
          </a:p>
          <a:p>
            <a:pPr marL="342900" lvl="0">
              <a:buFont typeface="+mj-lt"/>
              <a:buAutoNum type="alphaLcPeriod"/>
            </a:pPr>
            <a:r>
              <a:rPr lang="id-ID" sz="1400" dirty="0">
                <a:latin typeface="Times New Roman" panose="02020603050405020304" pitchFamily="18" charset="0"/>
                <a:cs typeface="Times New Roman" panose="02020603050405020304" pitchFamily="18" charset="0"/>
              </a:rPr>
              <a:t>Abnormalitas uterus yang mengakibatkan kelainan </a:t>
            </a:r>
            <a:r>
              <a:rPr lang="id-ID" sz="1400" dirty="0" err="1">
                <a:latin typeface="Times New Roman" panose="02020603050405020304" pitchFamily="18" charset="0"/>
                <a:cs typeface="Times New Roman" panose="02020603050405020304" pitchFamily="18" charset="0"/>
              </a:rPr>
              <a:t>kavum</a:t>
            </a:r>
            <a:r>
              <a:rPr lang="id-ID" sz="1400" dirty="0">
                <a:latin typeface="Times New Roman" panose="02020603050405020304" pitchFamily="18" charset="0"/>
                <a:cs typeface="Times New Roman" panose="02020603050405020304" pitchFamily="18" charset="0"/>
              </a:rPr>
              <a:t> </a:t>
            </a:r>
            <a:r>
              <a:rPr lang="id-ID" sz="1400" dirty="0" err="1">
                <a:latin typeface="Times New Roman" panose="02020603050405020304" pitchFamily="18" charset="0"/>
                <a:cs typeface="Times New Roman" panose="02020603050405020304" pitchFamily="18" charset="0"/>
              </a:rPr>
              <a:t>uteri</a:t>
            </a:r>
            <a:r>
              <a:rPr lang="id-ID" sz="1400" dirty="0">
                <a:latin typeface="Times New Roman" panose="02020603050405020304" pitchFamily="18" charset="0"/>
                <a:cs typeface="Times New Roman" panose="02020603050405020304" pitchFamily="18" charset="0"/>
              </a:rPr>
              <a:t> atau halangan terhadap pertumbuhan dan pembesaran uterus, misalnya </a:t>
            </a:r>
            <a:r>
              <a:rPr lang="id-ID" sz="1400" dirty="0" err="1">
                <a:latin typeface="Times New Roman" panose="02020603050405020304" pitchFamily="18" charset="0"/>
                <a:cs typeface="Times New Roman" panose="02020603050405020304" pitchFamily="18" charset="0"/>
              </a:rPr>
              <a:t>fibroid</a:t>
            </a:r>
            <a:r>
              <a:rPr lang="id-ID" sz="1400" dirty="0">
                <a:latin typeface="Times New Roman" panose="02020603050405020304" pitchFamily="18" charset="0"/>
                <a:cs typeface="Times New Roman" panose="02020603050405020304" pitchFamily="18" charset="0"/>
              </a:rPr>
              <a:t>, </a:t>
            </a:r>
            <a:r>
              <a:rPr lang="id-ID" sz="1400" dirty="0" err="1">
                <a:latin typeface="Times New Roman" panose="02020603050405020304" pitchFamily="18" charset="0"/>
                <a:cs typeface="Times New Roman" panose="02020603050405020304" pitchFamily="18" charset="0"/>
              </a:rPr>
              <a:t>malformasi</a:t>
            </a:r>
            <a:r>
              <a:rPr lang="id-ID" sz="1400" dirty="0">
                <a:latin typeface="Times New Roman" panose="02020603050405020304" pitchFamily="18" charset="0"/>
                <a:cs typeface="Times New Roman" panose="02020603050405020304" pitchFamily="18" charset="0"/>
              </a:rPr>
              <a:t> </a:t>
            </a:r>
            <a:r>
              <a:rPr lang="id-ID" sz="1400" dirty="0" err="1">
                <a:latin typeface="Times New Roman" panose="02020603050405020304" pitchFamily="18" charset="0"/>
                <a:cs typeface="Times New Roman" panose="02020603050405020304" pitchFamily="18" charset="0"/>
              </a:rPr>
              <a:t>congenital</a:t>
            </a:r>
            <a:r>
              <a:rPr lang="id-ID" sz="1400" dirty="0">
                <a:latin typeface="Times New Roman" panose="02020603050405020304" pitchFamily="18" charset="0"/>
                <a:cs typeface="Times New Roman" panose="02020603050405020304" pitchFamily="18" charset="0"/>
              </a:rPr>
              <a:t>, </a:t>
            </a:r>
            <a:r>
              <a:rPr lang="id-ID" sz="1400" dirty="0" err="1">
                <a:latin typeface="Times New Roman" panose="02020603050405020304" pitchFamily="18" charset="0"/>
                <a:cs typeface="Times New Roman" panose="02020603050405020304" pitchFamily="18" charset="0"/>
              </a:rPr>
              <a:t>prolapsus</a:t>
            </a:r>
            <a:r>
              <a:rPr lang="id-ID" sz="1400" dirty="0">
                <a:latin typeface="Times New Roman" panose="02020603050405020304" pitchFamily="18" charset="0"/>
                <a:cs typeface="Times New Roman" panose="02020603050405020304" pitchFamily="18" charset="0"/>
              </a:rPr>
              <a:t> atau </a:t>
            </a:r>
            <a:r>
              <a:rPr lang="id-ID" sz="1400" dirty="0" err="1">
                <a:latin typeface="Times New Roman" panose="02020603050405020304" pitchFamily="18" charset="0"/>
                <a:cs typeface="Times New Roman" panose="02020603050405020304" pitchFamily="18" charset="0"/>
              </a:rPr>
              <a:t>retroversion</a:t>
            </a:r>
            <a:r>
              <a:rPr lang="id-ID" sz="1400" dirty="0">
                <a:latin typeface="Times New Roman" panose="02020603050405020304" pitchFamily="18" charset="0"/>
                <a:cs typeface="Times New Roman" panose="02020603050405020304" pitchFamily="18" charset="0"/>
              </a:rPr>
              <a:t> </a:t>
            </a:r>
            <a:r>
              <a:rPr lang="id-ID" sz="1400" dirty="0" err="1">
                <a:latin typeface="Times New Roman" panose="02020603050405020304" pitchFamily="18" charset="0"/>
                <a:cs typeface="Times New Roman" panose="02020603050405020304" pitchFamily="18" charset="0"/>
              </a:rPr>
              <a:t>uteri</a:t>
            </a:r>
            <a:r>
              <a:rPr lang="id-ID" sz="1400" dirty="0">
                <a:latin typeface="Times New Roman" panose="02020603050405020304" pitchFamily="18" charset="0"/>
                <a:cs typeface="Times New Roman" panose="02020603050405020304" pitchFamily="18" charset="0"/>
              </a:rPr>
              <a:t>).</a:t>
            </a:r>
          </a:p>
          <a:p>
            <a:pPr marL="342900" lvl="0">
              <a:buFont typeface="+mj-lt"/>
              <a:buAutoNum type="alphaLcPeriod"/>
            </a:pPr>
            <a:r>
              <a:rPr lang="id-ID" sz="1400" dirty="0">
                <a:latin typeface="Times New Roman" panose="02020603050405020304" pitchFamily="18" charset="0"/>
                <a:cs typeface="Times New Roman" panose="02020603050405020304" pitchFamily="18" charset="0"/>
              </a:rPr>
              <a:t>Kerusakan pada serviks akibat robekan yang dalam pada saat melahirkan atau akibat tindakan pembedahan.</a:t>
            </a:r>
          </a:p>
          <a:p>
            <a:pPr marL="342900" lvl="0">
              <a:buFont typeface="+mj-lt"/>
              <a:buAutoNum type="alphaLcPeriod"/>
            </a:pPr>
            <a:r>
              <a:rPr lang="id-ID" sz="1400" dirty="0">
                <a:latin typeface="Times New Roman" panose="02020603050405020304" pitchFamily="18" charset="0"/>
                <a:cs typeface="Times New Roman" panose="02020603050405020304" pitchFamily="18" charset="0"/>
              </a:rPr>
              <a:t>Penyakit-penyakit maternal penggunaan obat: penyakit mencakup infeksi virus akut, panas tinggi, misalnya pada vaksinasi terhadap penyakit cacar, obat-obatan tertentu khususnya </a:t>
            </a:r>
            <a:r>
              <a:rPr lang="id-ID" sz="1400" dirty="0" err="1">
                <a:latin typeface="Times New Roman" panose="02020603050405020304" pitchFamily="18" charset="0"/>
                <a:cs typeface="Times New Roman" panose="02020603050405020304" pitchFamily="18" charset="0"/>
              </a:rPr>
              <a:t>preprata</a:t>
            </a:r>
            <a:r>
              <a:rPr lang="id-ID" sz="1400" dirty="0">
                <a:latin typeface="Times New Roman" panose="02020603050405020304" pitchFamily="18" charset="0"/>
                <a:cs typeface="Times New Roman" panose="02020603050405020304" pitchFamily="18" charset="0"/>
              </a:rPr>
              <a:t> sitotoksik akan mengganggu proses normal pembelahan sel yang cepat.</a:t>
            </a:r>
          </a:p>
          <a:p>
            <a:pPr marL="342900" lvl="0">
              <a:buFont typeface="+mj-lt"/>
              <a:buAutoNum type="alphaLcPeriod"/>
            </a:pPr>
            <a:r>
              <a:rPr lang="id-ID" sz="1400" dirty="0">
                <a:latin typeface="Times New Roman" panose="02020603050405020304" pitchFamily="18" charset="0"/>
                <a:cs typeface="Times New Roman" panose="02020603050405020304" pitchFamily="18" charset="0"/>
              </a:rPr>
              <a:t>Trauma, tapi biasanya bisa terjadi langsung pada </a:t>
            </a:r>
            <a:r>
              <a:rPr lang="id-ID" sz="1400" dirty="0" err="1">
                <a:latin typeface="Times New Roman" panose="02020603050405020304" pitchFamily="18" charset="0"/>
                <a:cs typeface="Times New Roman" panose="02020603050405020304" pitchFamily="18" charset="0"/>
              </a:rPr>
              <a:t>kavum</a:t>
            </a:r>
            <a:r>
              <a:rPr lang="id-ID" sz="1400" dirty="0">
                <a:latin typeface="Times New Roman" panose="02020603050405020304" pitchFamily="18" charset="0"/>
                <a:cs typeface="Times New Roman" panose="02020603050405020304" pitchFamily="18" charset="0"/>
              </a:rPr>
              <a:t> </a:t>
            </a:r>
            <a:r>
              <a:rPr lang="id-ID" sz="1400" dirty="0" err="1">
                <a:latin typeface="Times New Roman" panose="02020603050405020304" pitchFamily="18" charset="0"/>
                <a:cs typeface="Times New Roman" panose="02020603050405020304" pitchFamily="18" charset="0"/>
              </a:rPr>
              <a:t>uteri</a:t>
            </a:r>
            <a:r>
              <a:rPr lang="id-ID" sz="1400" dirty="0">
                <a:latin typeface="Times New Roman" panose="02020603050405020304" pitchFamily="18" charset="0"/>
                <a:cs typeface="Times New Roman" panose="02020603050405020304" pitchFamily="18" charset="0"/>
              </a:rPr>
              <a:t>.</a:t>
            </a:r>
          </a:p>
          <a:p>
            <a:pPr marL="342900" lvl="0">
              <a:buFont typeface="+mj-lt"/>
              <a:buAutoNum type="alphaLcPeriod"/>
            </a:pPr>
            <a:r>
              <a:rPr lang="id-ID" sz="1400" dirty="0">
                <a:latin typeface="Times New Roman" panose="02020603050405020304" pitchFamily="18" charset="0"/>
                <a:cs typeface="Times New Roman" panose="02020603050405020304" pitchFamily="18" charset="0"/>
              </a:rPr>
              <a:t>Faktor-faktor </a:t>
            </a:r>
            <a:r>
              <a:rPr lang="id-ID" sz="1400" dirty="0" err="1">
                <a:latin typeface="Times New Roman" panose="02020603050405020304" pitchFamily="18" charset="0"/>
                <a:cs typeface="Times New Roman" panose="02020603050405020304" pitchFamily="18" charset="0"/>
              </a:rPr>
              <a:t>hormonal</a:t>
            </a:r>
            <a:r>
              <a:rPr lang="id-ID" sz="1400" dirty="0">
                <a:latin typeface="Times New Roman" panose="02020603050405020304" pitchFamily="18" charset="0"/>
                <a:cs typeface="Times New Roman" panose="02020603050405020304" pitchFamily="18" charset="0"/>
              </a:rPr>
              <a:t>.</a:t>
            </a:r>
          </a:p>
          <a:p>
            <a:pPr marL="342900" lvl="0">
              <a:buFont typeface="+mj-lt"/>
              <a:buAutoNum type="alphaLcPeriod"/>
            </a:pPr>
            <a:r>
              <a:rPr lang="id-ID" sz="1400" dirty="0">
                <a:latin typeface="Times New Roman" panose="02020603050405020304" pitchFamily="18" charset="0"/>
                <a:cs typeface="Times New Roman" panose="02020603050405020304" pitchFamily="18" charset="0"/>
              </a:rPr>
              <a:t>Sebab-sebab </a:t>
            </a:r>
            <a:r>
              <a:rPr lang="id-ID" sz="1400" dirty="0" err="1">
                <a:latin typeface="Times New Roman" panose="02020603050405020304" pitchFamily="18" charset="0"/>
                <a:cs typeface="Times New Roman" panose="02020603050405020304" pitchFamily="18" charset="0"/>
              </a:rPr>
              <a:t>psikomatik</a:t>
            </a:r>
            <a:r>
              <a:rPr lang="id-ID" sz="1400" dirty="0">
                <a:latin typeface="Times New Roman" panose="02020603050405020304" pitchFamily="18" charset="0"/>
                <a:cs typeface="Times New Roman" panose="02020603050405020304" pitchFamily="18" charset="0"/>
              </a:rPr>
              <a:t>; stres dan emosi yang kuat diketahui dapat mempengaruhi fungsi uterus lewat </a:t>
            </a:r>
            <a:r>
              <a:rPr lang="id-ID" sz="1400" dirty="0" err="1">
                <a:latin typeface="Times New Roman" panose="02020603050405020304" pitchFamily="18" charset="0"/>
                <a:cs typeface="Times New Roman" panose="02020603050405020304" pitchFamily="18" charset="0"/>
              </a:rPr>
              <a:t>system</a:t>
            </a:r>
            <a:r>
              <a:rPr lang="id-ID" sz="1400" dirty="0">
                <a:latin typeface="Times New Roman" panose="02020603050405020304" pitchFamily="18" charset="0"/>
                <a:cs typeface="Times New Roman" panose="02020603050405020304" pitchFamily="18" charset="0"/>
              </a:rPr>
              <a:t> hipotalamus-</a:t>
            </a:r>
            <a:r>
              <a:rPr lang="id-ID" sz="1400" dirty="0" err="1">
                <a:latin typeface="Times New Roman" panose="02020603050405020304" pitchFamily="18" charset="0"/>
                <a:cs typeface="Times New Roman" panose="02020603050405020304" pitchFamily="18" charset="0"/>
              </a:rPr>
              <a:t>hipofise</a:t>
            </a:r>
            <a:r>
              <a:rPr lang="id-ID" sz="1400" dirty="0">
                <a:latin typeface="Times New Roman" panose="02020603050405020304" pitchFamily="18" charset="0"/>
                <a:cs typeface="Times New Roman" panose="02020603050405020304" pitchFamily="18" charset="0"/>
              </a:rPr>
              <a:t>.</a:t>
            </a:r>
            <a:endParaRPr sz="1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54"/>
        <p:cNvGrpSpPr/>
        <p:nvPr/>
      </p:nvGrpSpPr>
      <p:grpSpPr>
        <a:xfrm>
          <a:off x="0" y="0"/>
          <a:ext cx="0" cy="0"/>
          <a:chOff x="0" y="0"/>
          <a:chExt cx="0" cy="0"/>
        </a:xfrm>
      </p:grpSpPr>
      <p:sp>
        <p:nvSpPr>
          <p:cNvPr id="1355" name="Google Shape;1355;p57"/>
          <p:cNvSpPr txBox="1">
            <a:spLocks noGrp="1"/>
          </p:cNvSpPr>
          <p:nvPr>
            <p:ph type="title"/>
          </p:nvPr>
        </p:nvSpPr>
        <p:spPr>
          <a:xfrm>
            <a:off x="1475740" y="411480"/>
            <a:ext cx="6480810" cy="607695"/>
          </a:xfrm>
          <a:prstGeom prst="rect">
            <a:avLst/>
          </a:prstGeom>
        </p:spPr>
        <p:txBody>
          <a:bodyPr spcFirstLastPara="1" wrap="square" lIns="91425" tIns="91425" rIns="91425" bIns="91425" anchor="b" anchorCtr="0">
            <a:noAutofit/>
          </a:bodyPr>
          <a:lstStyle/>
          <a:p>
            <a:pPr lvl="0"/>
            <a:br>
              <a:rPr lang="en-US" sz="2200" dirty="0">
                <a:latin typeface="Times New Roman" panose="02020603050405020304" pitchFamily="18" charset="0"/>
                <a:cs typeface="Times New Roman" panose="02020603050405020304" pitchFamily="18" charset="0"/>
              </a:rPr>
            </a:br>
            <a:r>
              <a:rPr lang="id-ID" sz="2200" dirty="0">
                <a:latin typeface="Times New Roman" panose="02020603050405020304" pitchFamily="18" charset="0"/>
                <a:cs typeface="Times New Roman" panose="02020603050405020304" pitchFamily="18" charset="0"/>
              </a:rPr>
              <a:t>2.tata laksana terhadap kasus ( penanganan kasus )</a:t>
            </a:r>
            <a:endParaRPr sz="2200" dirty="0">
              <a:latin typeface="Times New Roman" panose="02020603050405020304" pitchFamily="18" charset="0"/>
              <a:cs typeface="Times New Roman" panose="02020603050405020304" pitchFamily="18" charset="0"/>
            </a:endParaRPr>
          </a:p>
        </p:txBody>
      </p:sp>
      <p:sp>
        <p:nvSpPr>
          <p:cNvPr id="1356" name="Google Shape;1356;p57"/>
          <p:cNvSpPr txBox="1">
            <a:spLocks noGrp="1"/>
          </p:cNvSpPr>
          <p:nvPr>
            <p:ph type="subTitle" idx="1"/>
          </p:nvPr>
        </p:nvSpPr>
        <p:spPr>
          <a:xfrm>
            <a:off x="732790" y="1120140"/>
            <a:ext cx="7731125" cy="3374390"/>
          </a:xfrm>
          <a:prstGeom prst="rect">
            <a:avLst/>
          </a:prstGeom>
        </p:spPr>
        <p:txBody>
          <a:bodyPr spcFirstLastPara="1" wrap="square" lIns="91425" tIns="91425" rIns="91425" bIns="91425" anchor="t" anchorCtr="0">
            <a:noAutofit/>
          </a:bodyPr>
          <a:lstStyle/>
          <a:p>
            <a:pPr marL="0" lvl="0" indent="0" algn="just">
              <a:spcAft>
                <a:spcPts val="1200"/>
              </a:spcAft>
              <a:buClr>
                <a:schemeClr val="dk1"/>
              </a:buClr>
              <a:buSzPts val="1100"/>
            </a:pPr>
            <a:r>
              <a:rPr lang="en-US" altLang="id-ID" sz="1300" dirty="0">
                <a:latin typeface="Times New Roman" panose="02020603050405020304" pitchFamily="18" charset="0"/>
                <a:cs typeface="Times New Roman" panose="02020603050405020304" pitchFamily="18" charset="0"/>
              </a:rPr>
              <a:t>D</a:t>
            </a:r>
            <a:r>
              <a:rPr lang="id-ID" sz="1300" dirty="0">
                <a:latin typeface="Times New Roman" panose="02020603050405020304" pitchFamily="18" charset="0"/>
                <a:cs typeface="Times New Roman" panose="02020603050405020304" pitchFamily="18" charset="0"/>
              </a:rPr>
              <a:t>alam penanganan kasus ini yakni memastikan rahim bersih dari jaringan janin yang masih tersisa di dalamnya. Ada beberapa cara yang dapat dilakukan di antara </a:t>
            </a:r>
            <a:r>
              <a:rPr lang="id-ID" sz="1300" dirty="0" err="1">
                <a:latin typeface="Times New Roman" panose="02020603050405020304" pitchFamily="18" charset="0"/>
                <a:cs typeface="Times New Roman" panose="02020603050405020304" pitchFamily="18" charset="0"/>
              </a:rPr>
              <a:t>nya</a:t>
            </a:r>
            <a:r>
              <a:rPr lang="id-ID" sz="1300" dirty="0">
                <a:latin typeface="Times New Roman" panose="02020603050405020304" pitchFamily="18" charset="0"/>
                <a:cs typeface="Times New Roman" panose="02020603050405020304" pitchFamily="18" charset="0"/>
              </a:rPr>
              <a:t>:</a:t>
            </a:r>
          </a:p>
          <a:p>
            <a:pPr lvl="1" indent="0" algn="just">
              <a:spcAft>
                <a:spcPts val="1200"/>
              </a:spcAft>
              <a:buClr>
                <a:schemeClr val="dk1"/>
              </a:buClr>
              <a:buSzPts val="1100"/>
              <a:buFont typeface="+mj-lt"/>
            </a:pPr>
            <a:r>
              <a:rPr lang="id-ID" sz="1300" b="1" dirty="0">
                <a:latin typeface="Times New Roman" panose="02020603050405020304" pitchFamily="18" charset="0"/>
                <a:cs typeface="Times New Roman" panose="02020603050405020304" pitchFamily="18" charset="0"/>
              </a:rPr>
              <a:t>1. Menunggu tubuh mengeluarkan sisa jaringan janin secara alami</a:t>
            </a:r>
          </a:p>
          <a:p>
            <a:pPr marL="0" lvl="0" indent="0" algn="just">
              <a:spcAft>
                <a:spcPts val="1200"/>
              </a:spcAft>
              <a:buClr>
                <a:schemeClr val="dk1"/>
              </a:buClr>
              <a:buSzPts val="1100"/>
            </a:pPr>
            <a:r>
              <a:rPr lang="en-US" sz="1300" dirty="0">
                <a:latin typeface="Times New Roman" panose="02020603050405020304" pitchFamily="18" charset="0"/>
                <a:cs typeface="Times New Roman" panose="02020603050405020304" pitchFamily="18" charset="0"/>
              </a:rPr>
              <a:t>	</a:t>
            </a:r>
            <a:r>
              <a:rPr lang="id-ID" sz="1300" dirty="0">
                <a:latin typeface="Times New Roman" panose="02020603050405020304" pitchFamily="18" charset="0"/>
                <a:cs typeface="Times New Roman" panose="02020603050405020304" pitchFamily="18" charset="0"/>
              </a:rPr>
              <a:t>Pada kebanyakan kasus, tubuh secara alami dapat mengeluarkan sisa-sisa jaringan embrio tanpa masalah. Jika cara mengobati abortus inkomplet dilakukan dengan menunggu tubuh mengeluarkan sisa jaringan secara alami, maka sang ibu perlu melakukan pemeriksaan secara berkala dengan dokter kandungan. Cara mengobati abortus inkomplet satu ini tergolong paling tidak </a:t>
            </a:r>
            <a:r>
              <a:rPr lang="id-ID" sz="1300" dirty="0" err="1">
                <a:latin typeface="Times New Roman" panose="02020603050405020304" pitchFamily="18" charset="0"/>
                <a:cs typeface="Times New Roman" panose="02020603050405020304" pitchFamily="18" charset="0"/>
              </a:rPr>
              <a:t>invasif</a:t>
            </a:r>
            <a:r>
              <a:rPr lang="id-ID" sz="1300" dirty="0">
                <a:latin typeface="Times New Roman" panose="02020603050405020304" pitchFamily="18" charset="0"/>
                <a:cs typeface="Times New Roman" panose="02020603050405020304" pitchFamily="18" charset="0"/>
              </a:rPr>
              <a:t> dan alami. Akan tetapi, ada risiko abortus </a:t>
            </a:r>
            <a:r>
              <a:rPr lang="id-ID" sz="1300" dirty="0" err="1">
                <a:latin typeface="Times New Roman" panose="02020603050405020304" pitchFamily="18" charset="0"/>
                <a:cs typeface="Times New Roman" panose="02020603050405020304" pitchFamily="18" charset="0"/>
              </a:rPr>
              <a:t>inkomplit</a:t>
            </a:r>
            <a:r>
              <a:rPr lang="id-ID" sz="1300" dirty="0">
                <a:latin typeface="Times New Roman" panose="02020603050405020304" pitchFamily="18" charset="0"/>
                <a:cs typeface="Times New Roman" panose="02020603050405020304" pitchFamily="18" charset="0"/>
              </a:rPr>
              <a:t> yang lebih membahayakan sang ibu serta risiko prosedur operasi dilasi dan kuretase yang perlu dilakukan segera. Selain itu, metode ini juga berisiko membuat sang ibu mengalami perdarahan parah yang lebih tinggi. Perdarahan tersebut bisa berbahaya jika terjadi terus menerus dan tidak kunjung berhenti. Bahkan, apabila perdarahan tersebut tidak bisa dikontrol, transfusi darah bisa saja dilakukan oleh sang ibu.</a:t>
            </a:r>
          </a:p>
        </p:txBody>
      </p:sp>
      <p:sp>
        <p:nvSpPr>
          <p:cNvPr id="1357" name="Google Shape;1357;p57"/>
          <p:cNvSpPr/>
          <p:nvPr/>
        </p:nvSpPr>
        <p:spPr>
          <a:xfrm>
            <a:off x="3995988" y="4587715"/>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61"/>
        <p:cNvGrpSpPr/>
        <p:nvPr/>
      </p:nvGrpSpPr>
      <p:grpSpPr>
        <a:xfrm>
          <a:off x="0" y="0"/>
          <a:ext cx="0" cy="0"/>
          <a:chOff x="0" y="0"/>
          <a:chExt cx="0" cy="0"/>
        </a:xfrm>
      </p:grpSpPr>
      <p:sp>
        <p:nvSpPr>
          <p:cNvPr id="1363" name="Google Shape;1363;p58"/>
          <p:cNvSpPr txBox="1">
            <a:spLocks noGrp="1"/>
          </p:cNvSpPr>
          <p:nvPr>
            <p:ph type="subTitle" idx="1"/>
          </p:nvPr>
        </p:nvSpPr>
        <p:spPr>
          <a:xfrm>
            <a:off x="819150" y="915670"/>
            <a:ext cx="7249795" cy="3672205"/>
          </a:xfrm>
          <a:prstGeom prst="rect">
            <a:avLst/>
          </a:prstGeom>
        </p:spPr>
        <p:txBody>
          <a:bodyPr spcFirstLastPara="1" wrap="square" lIns="91425" tIns="91425" rIns="91425" bIns="91425" anchor="t" anchorCtr="0">
            <a:noAutofit/>
          </a:bodyPr>
          <a:lstStyle/>
          <a:p>
            <a:pPr marL="342900" algn="just">
              <a:spcAft>
                <a:spcPts val="1200"/>
              </a:spcAft>
              <a:buClr>
                <a:schemeClr val="dk1"/>
              </a:buClr>
              <a:buSzPts val="1100"/>
            </a:pPr>
            <a:r>
              <a:rPr lang="id-ID" sz="1400" b="1" dirty="0">
                <a:latin typeface="Times New Roman" panose="02020603050405020304" pitchFamily="18" charset="0"/>
                <a:cs typeface="Times New Roman" panose="02020603050405020304" pitchFamily="18" charset="0"/>
              </a:rPr>
              <a:t>2. Mengonsumsi obat </a:t>
            </a:r>
            <a:r>
              <a:rPr lang="id-ID" sz="1400" b="1" dirty="0" err="1">
                <a:latin typeface="Times New Roman" panose="02020603050405020304" pitchFamily="18" charset="0"/>
                <a:cs typeface="Times New Roman" panose="02020603050405020304" pitchFamily="18" charset="0"/>
              </a:rPr>
              <a:t>misoprostol</a:t>
            </a:r>
            <a:endParaRPr lang="id-ID" sz="1400" b="1" dirty="0">
              <a:latin typeface="Times New Roman" panose="02020603050405020304" pitchFamily="18" charset="0"/>
              <a:cs typeface="Times New Roman" panose="02020603050405020304" pitchFamily="18" charset="0"/>
            </a:endParaRPr>
          </a:p>
          <a:p>
            <a:pPr marL="0" lvl="0" indent="0" algn="just">
              <a:spcAft>
                <a:spcPts val="1200"/>
              </a:spcAft>
              <a:buClr>
                <a:schemeClr val="dk1"/>
              </a:buClr>
              <a:buSzPts val="1100"/>
              <a:buNone/>
            </a:pPr>
            <a:r>
              <a:rPr lang="en-US" altLang="id-ID" sz="1400" dirty="0">
                <a:latin typeface="Times New Roman" panose="02020603050405020304" pitchFamily="18" charset="0"/>
                <a:cs typeface="Times New Roman" panose="02020603050405020304" pitchFamily="18" charset="0"/>
              </a:rPr>
              <a:t>	</a:t>
            </a:r>
            <a:r>
              <a:rPr lang="id-ID" sz="1400" dirty="0">
                <a:latin typeface="Times New Roman" panose="02020603050405020304" pitchFamily="18" charset="0"/>
                <a:cs typeface="Times New Roman" panose="02020603050405020304" pitchFamily="18" charset="0"/>
              </a:rPr>
              <a:t>Cara mengobati abortus </a:t>
            </a:r>
            <a:r>
              <a:rPr lang="id-ID" sz="1400" dirty="0" err="1">
                <a:latin typeface="Times New Roman" panose="02020603050405020304" pitchFamily="18" charset="0"/>
                <a:cs typeface="Times New Roman" panose="02020603050405020304" pitchFamily="18" charset="0"/>
              </a:rPr>
              <a:t>inkomplit</a:t>
            </a:r>
            <a:r>
              <a:rPr lang="id-ID" sz="1400" dirty="0">
                <a:latin typeface="Times New Roman" panose="02020603050405020304" pitchFamily="18" charset="0"/>
                <a:cs typeface="Times New Roman" panose="02020603050405020304" pitchFamily="18" charset="0"/>
              </a:rPr>
              <a:t> berikutnya adalah dengan pemberian obat guna mempercepat proses pengeluaran sisa jaringan janin dalam rahim. Namun, perlu diingat bahwa cara penggunaan obat ini tidak disarankan untuk dikonsumsi sendiri, melainkan harus di bawah pengawasan dan petunjuk dari dokter kandungan. Obat tersebut adalah </a:t>
            </a:r>
            <a:r>
              <a:rPr lang="id-ID" sz="1400" dirty="0" err="1">
                <a:latin typeface="Times New Roman" panose="02020603050405020304" pitchFamily="18" charset="0"/>
                <a:cs typeface="Times New Roman" panose="02020603050405020304" pitchFamily="18" charset="0"/>
              </a:rPr>
              <a:t>misoprostol</a:t>
            </a:r>
            <a:r>
              <a:rPr lang="id-ID" sz="1400" dirty="0">
                <a:latin typeface="Times New Roman" panose="02020603050405020304" pitchFamily="18" charset="0"/>
                <a:cs typeface="Times New Roman" panose="02020603050405020304" pitchFamily="18" charset="0"/>
              </a:rPr>
              <a:t> yang bisa digunakan dengan cara diminum melalui mulut atau diletakkan di bawah lidah (kemudian dibiarkan hingga larut dengan sendirinya), serta dimasukkan ke dalam vagina. Tingkat keberhasilan cara mengobati abortus </a:t>
            </a:r>
            <a:r>
              <a:rPr lang="id-ID" sz="1400" dirty="0" err="1">
                <a:latin typeface="Times New Roman" panose="02020603050405020304" pitchFamily="18" charset="0"/>
                <a:cs typeface="Times New Roman" panose="02020603050405020304" pitchFamily="18" charset="0"/>
              </a:rPr>
              <a:t>inkomplit</a:t>
            </a:r>
            <a:r>
              <a:rPr lang="id-ID" sz="1400" dirty="0">
                <a:latin typeface="Times New Roman" panose="02020603050405020304" pitchFamily="18" charset="0"/>
                <a:cs typeface="Times New Roman" panose="02020603050405020304" pitchFamily="18" charset="0"/>
              </a:rPr>
              <a:t> ini cukup tinggi, yaitu sebesar 80–99%, terutama pada usia kehamilan di </a:t>
            </a:r>
            <a:r>
              <a:rPr lang="id-ID" sz="1400" dirty="0" err="1">
                <a:latin typeface="Times New Roman" panose="02020603050405020304" pitchFamily="18" charset="0"/>
                <a:cs typeface="Times New Roman" panose="02020603050405020304" pitchFamily="18" charset="0"/>
              </a:rPr>
              <a:t>trimester</a:t>
            </a:r>
            <a:r>
              <a:rPr lang="id-ID" sz="1400" dirty="0">
                <a:latin typeface="Times New Roman" panose="02020603050405020304" pitchFamily="18" charset="0"/>
                <a:cs typeface="Times New Roman" panose="02020603050405020304" pitchFamily="18" charset="0"/>
              </a:rPr>
              <a:t> pertama. Obat </a:t>
            </a:r>
            <a:r>
              <a:rPr lang="id-ID" sz="1400" dirty="0" err="1">
                <a:latin typeface="Times New Roman" panose="02020603050405020304" pitchFamily="18" charset="0"/>
                <a:cs typeface="Times New Roman" panose="02020603050405020304" pitchFamily="18" charset="0"/>
              </a:rPr>
              <a:t>misoprostol</a:t>
            </a:r>
            <a:r>
              <a:rPr lang="id-ID" sz="1400" dirty="0">
                <a:latin typeface="Times New Roman" panose="02020603050405020304" pitchFamily="18" charset="0"/>
                <a:cs typeface="Times New Roman" panose="02020603050405020304" pitchFamily="18" charset="0"/>
              </a:rPr>
              <a:t> memiliki sejumlah efek samping, seperti sakit perut, mual dan muntah, hingga diare. Pada kebanyakan kasus, obat </a:t>
            </a:r>
            <a:r>
              <a:rPr lang="id-ID" sz="1400" dirty="0" err="1">
                <a:latin typeface="Times New Roman" panose="02020603050405020304" pitchFamily="18" charset="0"/>
                <a:cs typeface="Times New Roman" panose="02020603050405020304" pitchFamily="18" charset="0"/>
              </a:rPr>
              <a:t>misoprostol</a:t>
            </a:r>
            <a:r>
              <a:rPr lang="id-ID" sz="1400" dirty="0">
                <a:latin typeface="Times New Roman" panose="02020603050405020304" pitchFamily="18" charset="0"/>
                <a:cs typeface="Times New Roman" panose="02020603050405020304" pitchFamily="18" charset="0"/>
              </a:rPr>
              <a:t> cukup ampuh digunakan oleh beberapa perempuan, tetapi obat ini bisa jadi tidak efektif untuk sebagian perempuan lainnya. Secara umum, penggunaan pil ini memiliki risiko lebih rendah untuk menyebabkan rahim lengket. Akan tetapi, risiko terjadinya perdarahan bisa lebih tinggi melalui metode pengobatan satu ini.</a:t>
            </a:r>
          </a:p>
          <a:p>
            <a:pPr marL="0" lvl="0" indent="0" algn="l" rtl="0">
              <a:spcBef>
                <a:spcPts val="1600"/>
              </a:spcBef>
              <a:spcAft>
                <a:spcPts val="1600"/>
              </a:spcAft>
              <a:buNone/>
            </a:pPr>
            <a:endParaRPr sz="1400" dirty="0">
              <a:solidFill>
                <a:schemeClr val="accent2"/>
              </a:solidFill>
            </a:endParaRPr>
          </a:p>
        </p:txBody>
      </p:sp>
      <p:sp>
        <p:nvSpPr>
          <p:cNvPr id="1364" name="Google Shape;1364;p58"/>
          <p:cNvSpPr/>
          <p:nvPr/>
        </p:nvSpPr>
        <p:spPr>
          <a:xfrm>
            <a:off x="812919" y="2519656"/>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68"/>
        <p:cNvGrpSpPr/>
        <p:nvPr/>
      </p:nvGrpSpPr>
      <p:grpSpPr>
        <a:xfrm>
          <a:off x="0" y="0"/>
          <a:ext cx="0" cy="0"/>
          <a:chOff x="0" y="0"/>
          <a:chExt cx="0" cy="0"/>
        </a:xfrm>
      </p:grpSpPr>
      <p:sp>
        <p:nvSpPr>
          <p:cNvPr id="1370" name="Google Shape;1370;p59"/>
          <p:cNvSpPr txBox="1">
            <a:spLocks noGrp="1"/>
          </p:cNvSpPr>
          <p:nvPr>
            <p:ph type="subTitle" idx="1"/>
          </p:nvPr>
        </p:nvSpPr>
        <p:spPr>
          <a:xfrm>
            <a:off x="644525" y="411480"/>
            <a:ext cx="7823200" cy="4399280"/>
          </a:xfrm>
          <a:prstGeom prst="rect">
            <a:avLst/>
          </a:prstGeom>
        </p:spPr>
        <p:txBody>
          <a:bodyPr spcFirstLastPara="1" wrap="square" lIns="91425" tIns="91425" rIns="91425" bIns="91425" anchor="t" anchorCtr="0">
            <a:noAutofit/>
          </a:bodyPr>
          <a:lstStyle/>
          <a:p>
            <a:pPr marL="0" lvl="0" indent="0" algn="just">
              <a:spcAft>
                <a:spcPts val="1200"/>
              </a:spcAft>
              <a:buClr>
                <a:schemeClr val="dk1"/>
              </a:buClr>
              <a:buSzPts val="1100"/>
            </a:pPr>
            <a:r>
              <a:rPr lang="id-ID" sz="1400" b="1" dirty="0">
                <a:latin typeface="Times New Roman" panose="02020603050405020304" pitchFamily="18" charset="0"/>
                <a:cs typeface="Times New Roman" panose="02020603050405020304" pitchFamily="18" charset="0"/>
              </a:rPr>
              <a:t>3. Prosedur dilasi dan kuretase</a:t>
            </a:r>
          </a:p>
          <a:p>
            <a:pPr marL="0" lvl="0" indent="0" algn="just">
              <a:spcAft>
                <a:spcPts val="1200"/>
              </a:spcAft>
              <a:buClr>
                <a:schemeClr val="dk1"/>
              </a:buClr>
              <a:buSzPts val="1100"/>
              <a:buNone/>
            </a:pPr>
            <a:r>
              <a:rPr lang="en-US" altLang="id-ID" sz="1400" dirty="0">
                <a:latin typeface="Times New Roman" panose="02020603050405020304" pitchFamily="18" charset="0"/>
                <a:cs typeface="Times New Roman" panose="02020603050405020304" pitchFamily="18" charset="0"/>
              </a:rPr>
              <a:t>	</a:t>
            </a:r>
            <a:r>
              <a:rPr lang="id-ID" sz="1400" dirty="0">
                <a:latin typeface="Times New Roman" panose="02020603050405020304" pitchFamily="18" charset="0"/>
                <a:cs typeface="Times New Roman" panose="02020603050405020304" pitchFamily="18" charset="0"/>
              </a:rPr>
              <a:t>Prosedur dilasi dan kuretase adalah cara mengobati abortus yang paling aman dan efektif untuk dilakukan guna mencegah perdarahan yang hebat. Sebelum melakukan tindakan ini, pasien dengan abortus akan diberikan anestesi umum terlebih dahulu. Selanjutnya, dokter akan menggunakan sebuah alat dan obat untuk membuka dan melebarkan serviks (leher rahim) sehingga sisa jaringan yang ada di dalam rahim dapat diangkat. Ketika dokter sudah memiliki akses ke rahim, ia akan melakukan kuret untuk mengikis sisi-sisi rahim dan mengumpulkan jaringan sisa janin yang masih tertinggal di dalamnya. Prosedur dilasi dan kuretase merupakan prosedur yang aman, tetapi tetap ada potensi risiko akibat operasi ini, yaitu:</a:t>
            </a:r>
          </a:p>
          <a:p>
            <a:pPr marL="0" lvl="0" indent="0" algn="just">
              <a:buClr>
                <a:schemeClr val="dk1"/>
              </a:buClr>
              <a:buSzPts val="1100"/>
              <a:buNone/>
            </a:pPr>
            <a:r>
              <a:rPr lang="en-US" sz="1400" dirty="0">
                <a:latin typeface="Times New Roman" panose="02020603050405020304" pitchFamily="18" charset="0"/>
                <a:cs typeface="Times New Roman" panose="02020603050405020304" pitchFamily="18" charset="0"/>
              </a:rPr>
              <a:t>a.</a:t>
            </a:r>
            <a:r>
              <a:rPr lang="id-ID" sz="1400" dirty="0">
                <a:latin typeface="Times New Roman" panose="02020603050405020304" pitchFamily="18" charset="0"/>
                <a:cs typeface="Times New Roman" panose="02020603050405020304" pitchFamily="18" charset="0"/>
              </a:rPr>
              <a:t>Perdarahan</a:t>
            </a:r>
          </a:p>
          <a:p>
            <a:pPr marL="0" lvl="0" indent="0" algn="just">
              <a:buClr>
                <a:schemeClr val="dk1"/>
              </a:buClr>
              <a:buSzPts val="1100"/>
              <a:buNone/>
            </a:pPr>
            <a:r>
              <a:rPr lang="en-US" sz="1400" dirty="0">
                <a:latin typeface="Times New Roman" panose="02020603050405020304" pitchFamily="18" charset="0"/>
                <a:cs typeface="Times New Roman" panose="02020603050405020304" pitchFamily="18" charset="0"/>
              </a:rPr>
              <a:t>b.</a:t>
            </a:r>
            <a:r>
              <a:rPr lang="id-ID" sz="1400" dirty="0">
                <a:latin typeface="Times New Roman" panose="02020603050405020304" pitchFamily="18" charset="0"/>
                <a:cs typeface="Times New Roman" panose="02020603050405020304" pitchFamily="18" charset="0"/>
              </a:rPr>
              <a:t>Komplikasi anestesi yang digunakan</a:t>
            </a:r>
          </a:p>
          <a:p>
            <a:pPr marL="0" lvl="0" indent="0" algn="just">
              <a:buClr>
                <a:schemeClr val="dk1"/>
              </a:buClr>
              <a:buSzPts val="1100"/>
              <a:buNone/>
            </a:pPr>
            <a:r>
              <a:rPr lang="en-US" sz="1400" dirty="0">
                <a:latin typeface="Times New Roman" panose="02020603050405020304" pitchFamily="18" charset="0"/>
                <a:cs typeface="Times New Roman" panose="02020603050405020304" pitchFamily="18" charset="0"/>
              </a:rPr>
              <a:t>c.</a:t>
            </a:r>
            <a:r>
              <a:rPr lang="id-ID" sz="1400" dirty="0">
                <a:latin typeface="Times New Roman" panose="02020603050405020304" pitchFamily="18" charset="0"/>
                <a:cs typeface="Times New Roman" panose="02020603050405020304" pitchFamily="18" charset="0"/>
              </a:rPr>
              <a:t>Kerusakan pada leher rahim</a:t>
            </a:r>
          </a:p>
          <a:p>
            <a:pPr marL="0" lvl="0" indent="0" algn="just">
              <a:buClr>
                <a:schemeClr val="dk1"/>
              </a:buClr>
              <a:buSzPts val="1100"/>
              <a:buNone/>
            </a:pPr>
            <a:r>
              <a:rPr lang="en-US" sz="1400" dirty="0">
                <a:latin typeface="Times New Roman" panose="02020603050405020304" pitchFamily="18" charset="0"/>
                <a:cs typeface="Times New Roman" panose="02020603050405020304" pitchFamily="18" charset="0"/>
              </a:rPr>
              <a:t>d.</a:t>
            </a:r>
            <a:r>
              <a:rPr lang="id-ID" sz="1400" dirty="0">
                <a:latin typeface="Times New Roman" panose="02020603050405020304" pitchFamily="18" charset="0"/>
                <a:cs typeface="Times New Roman" panose="02020603050405020304" pitchFamily="18" charset="0"/>
              </a:rPr>
              <a:t>Evakuasi inkomplit dari sisa-sisa jaringan</a:t>
            </a:r>
          </a:p>
          <a:p>
            <a:pPr marL="0" lvl="0" indent="0" algn="just">
              <a:buClr>
                <a:schemeClr val="dk1"/>
              </a:buClr>
              <a:buSzPts val="1100"/>
              <a:buNone/>
            </a:pPr>
            <a:r>
              <a:rPr lang="en-US" sz="1400" dirty="0">
                <a:latin typeface="Times New Roman" panose="02020603050405020304" pitchFamily="18" charset="0"/>
                <a:cs typeface="Times New Roman" panose="02020603050405020304" pitchFamily="18" charset="0"/>
              </a:rPr>
              <a:t>e.</a:t>
            </a:r>
            <a:r>
              <a:rPr lang="id-ID" sz="1400" dirty="0">
                <a:latin typeface="Times New Roman" panose="02020603050405020304" pitchFamily="18" charset="0"/>
                <a:cs typeface="Times New Roman" panose="02020603050405020304" pitchFamily="18" charset="0"/>
              </a:rPr>
              <a:t>Perforasi uterus</a:t>
            </a:r>
          </a:p>
          <a:p>
            <a:pPr marL="0" lvl="0" indent="0" algn="just">
              <a:buClr>
                <a:schemeClr val="dk1"/>
              </a:buClr>
              <a:buSzPts val="1100"/>
              <a:buNone/>
            </a:pPr>
            <a:r>
              <a:rPr lang="en-US" sz="1400" dirty="0">
                <a:latin typeface="Times New Roman" panose="02020603050405020304" pitchFamily="18" charset="0"/>
                <a:cs typeface="Times New Roman" panose="02020603050405020304" pitchFamily="18" charset="0"/>
              </a:rPr>
              <a:t>f.</a:t>
            </a:r>
            <a:r>
              <a:rPr lang="id-ID" sz="1400" dirty="0">
                <a:latin typeface="Times New Roman" panose="02020603050405020304" pitchFamily="18" charset="0"/>
                <a:cs typeface="Times New Roman" panose="02020603050405020304" pitchFamily="18" charset="0"/>
              </a:rPr>
              <a:t>Infeksi</a:t>
            </a:r>
          </a:p>
          <a:p>
            <a:pPr marL="0" lvl="0" indent="0" algn="just">
              <a:buClr>
                <a:schemeClr val="dk1"/>
              </a:buClr>
              <a:buSzPts val="1100"/>
              <a:buNone/>
            </a:pPr>
            <a:r>
              <a:rPr lang="en-US" sz="1400" dirty="0">
                <a:latin typeface="Times New Roman" panose="02020603050405020304" pitchFamily="18" charset="0"/>
                <a:cs typeface="Times New Roman" panose="02020603050405020304" pitchFamily="18" charset="0"/>
              </a:rPr>
              <a:t>g.</a:t>
            </a:r>
            <a:r>
              <a:rPr lang="id-ID" sz="1400" dirty="0">
                <a:latin typeface="Times New Roman" panose="02020603050405020304" pitchFamily="18" charset="0"/>
                <a:cs typeface="Times New Roman" panose="02020603050405020304" pitchFamily="18" charset="0"/>
              </a:rPr>
              <a:t>Luka pada dinding rahim yang bisa menyebabkan kondisi langka atau dikenal dengan sindrom Asherman</a:t>
            </a:r>
          </a:p>
          <a:p>
            <a:pPr marL="0" lvl="0" indent="0" algn="just">
              <a:buClr>
                <a:schemeClr val="dk1"/>
              </a:buClr>
              <a:buSzPts val="1100"/>
              <a:buNone/>
            </a:pPr>
            <a:r>
              <a:rPr lang="en-US" sz="1400" dirty="0">
                <a:latin typeface="Times New Roman" panose="02020603050405020304" pitchFamily="18" charset="0"/>
                <a:cs typeface="Times New Roman" panose="02020603050405020304" pitchFamily="18" charset="0"/>
              </a:rPr>
              <a:t>h.</a:t>
            </a:r>
            <a:r>
              <a:rPr lang="id-ID" sz="1400" dirty="0">
                <a:latin typeface="Times New Roman" panose="02020603050405020304" pitchFamily="18" charset="0"/>
                <a:cs typeface="Times New Roman" panose="02020603050405020304" pitchFamily="18" charset="0"/>
              </a:rPr>
              <a:t>Perempuan yang mengalami perdarahan terus menerus hingga berhari-hari atau mengalami keputihan yang tidak normal setelah prosedur dilasi dan kuretase</a:t>
            </a:r>
            <a:r>
              <a:rPr lang="en-US" altLang="id-ID" sz="1400"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pPr marL="0" lvl="0" indent="0" algn="just">
              <a:buClr>
                <a:schemeClr val="dk1"/>
              </a:buClr>
              <a:buSzPts val="1100"/>
              <a:buNone/>
            </a:pPr>
            <a:endParaRPr lang="id-ID" sz="1400" dirty="0">
              <a:latin typeface="Times New Roman" panose="02020603050405020304" pitchFamily="18" charset="0"/>
              <a:cs typeface="Times New Roman" panose="02020603050405020304" pitchFamily="18" charset="0"/>
            </a:endParaRPr>
          </a:p>
          <a:p>
            <a:pPr marL="0" lvl="0" indent="0" algn="just">
              <a:buClr>
                <a:schemeClr val="dk1"/>
              </a:buClr>
              <a:buSzPts val="1100"/>
              <a:buNone/>
            </a:pPr>
            <a:r>
              <a:rPr lang="en-US" altLang="id-ID" sz="1400" dirty="0">
                <a:latin typeface="Times New Roman" panose="02020603050405020304" pitchFamily="18" charset="0"/>
                <a:cs typeface="Times New Roman" panose="02020603050405020304" pitchFamily="18" charset="0"/>
              </a:rPr>
              <a:t>	</a:t>
            </a:r>
            <a:endParaRPr sz="14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3105" y="468630"/>
            <a:ext cx="7717790" cy="4234180"/>
          </a:xfrm>
        </p:spPr>
        <p:txBody>
          <a:bodyPr/>
          <a:lstStyle/>
          <a:p>
            <a:pPr marL="114300" indent="0">
              <a:buNone/>
            </a:pPr>
            <a:r>
              <a:rPr lang="en-US" altLang="id-ID" sz="1500" dirty="0">
                <a:solidFill>
                  <a:schemeClr val="bg1">
                    <a:lumMod val="10000"/>
                  </a:schemeClr>
                </a:solidFill>
                <a:latin typeface="Times New Roman" panose="02020603050405020304" pitchFamily="18" charset="0"/>
                <a:cs typeface="Times New Roman" panose="02020603050405020304" pitchFamily="18" charset="0"/>
                <a:sym typeface="+mn-ea"/>
              </a:rPr>
              <a:t>	</a:t>
            </a:r>
            <a:r>
              <a:rPr lang="id-ID" sz="1400" dirty="0">
                <a:solidFill>
                  <a:schemeClr val="bg1">
                    <a:lumMod val="10000"/>
                  </a:schemeClr>
                </a:solidFill>
                <a:latin typeface="Times New Roman" panose="02020603050405020304" pitchFamily="18" charset="0"/>
                <a:cs typeface="Times New Roman" panose="02020603050405020304" pitchFamily="18" charset="0"/>
                <a:sym typeface="+mn-ea"/>
              </a:rPr>
              <a:t>Sejumlah penelitian mengatakan bahwa ketiga metode di atas memiliki tingkat keefektifan yang sama untuk mengobati abortus trimester pertama.Sebagian besar keguguran, termasuk abortus inkomplet disebabkan oleh kelainan genetik pada janin. </a:t>
            </a:r>
            <a:endParaRPr sz="1400" dirty="0">
              <a:solidFill>
                <a:schemeClr val="bg1">
                  <a:lumMod val="10000"/>
                </a:schemeClr>
              </a:solidFill>
              <a:latin typeface="Times New Roman" panose="02020603050405020304" pitchFamily="18" charset="0"/>
              <a:cs typeface="Times New Roman" panose="02020603050405020304" pitchFamily="18" charset="0"/>
            </a:endParaRPr>
          </a:p>
          <a:p>
            <a:pPr marL="114300" indent="0">
              <a:buNone/>
            </a:pPr>
            <a:endParaRPr lang="en-US" sz="1400" dirty="0">
              <a:solidFill>
                <a:schemeClr val="bg1">
                  <a:lumMod val="10000"/>
                </a:schemeClr>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theme/theme1.xml><?xml version="1.0" encoding="utf-8"?>
<a:theme xmlns:a="http://schemas.openxmlformats.org/drawingml/2006/main" name="Elegant Education Pack for Students by Slidesgo">
  <a:themeElements>
    <a:clrScheme name="Simple Light">
      <a:dk1>
        <a:srgbClr val="FFFFFF"/>
      </a:dk1>
      <a:lt1>
        <a:srgbClr val="EDECDF"/>
      </a:lt1>
      <a:dk2>
        <a:srgbClr val="C8A591"/>
      </a:dk2>
      <a:lt2>
        <a:srgbClr val="FFFFFF"/>
      </a:lt2>
      <a:accent1>
        <a:srgbClr val="A0A299"/>
      </a:accent1>
      <a:accent2>
        <a:srgbClr val="40474B"/>
      </a:accent2>
      <a:accent3>
        <a:srgbClr val="C8A591"/>
      </a:accent3>
      <a:accent4>
        <a:srgbClr val="EDECDF"/>
      </a:accent4>
      <a:accent5>
        <a:srgbClr val="A0A299"/>
      </a:accent5>
      <a:accent6>
        <a:srgbClr val="FFFFFF"/>
      </a:accent6>
      <a:hlink>
        <a:srgbClr val="4047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2322</Words>
  <Application>Microsoft Office PowerPoint</Application>
  <PresentationFormat>On-screen Show (16:9)</PresentationFormat>
  <Paragraphs>95</Paragraphs>
  <Slides>17</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Hammersmith One</vt:lpstr>
      <vt:lpstr>Manjari</vt:lpstr>
      <vt:lpstr>Times New Roman</vt:lpstr>
      <vt:lpstr>Roboto Condensed Light</vt:lpstr>
      <vt:lpstr>Elegant Education Pack for Students by Slidesgo</vt:lpstr>
      <vt:lpstr>Kelompok B3 b</vt:lpstr>
      <vt:lpstr>NAMA KELOMPOK</vt:lpstr>
      <vt:lpstr>Kasus</vt:lpstr>
      <vt:lpstr> 1. Etiologi terjadi abortus bila di tinjau dari segi embriologi </vt:lpstr>
      <vt:lpstr>Penyebab terjadinya abortus</vt:lpstr>
      <vt:lpstr> 2.tata laksana terhadap kasus ( penanganan kasus )</vt:lpstr>
      <vt:lpstr>PowerPoint Presentation</vt:lpstr>
      <vt:lpstr>PowerPoint Presentation</vt:lpstr>
      <vt:lpstr>PowerPoint Presentation</vt:lpstr>
      <vt:lpstr>Proses perkembangan mulai dari  ovulasi, nidasi, implantasi dan perkembangan janin </vt:lpstr>
      <vt:lpstr>PowerPoint Presentation</vt:lpstr>
      <vt:lpstr>PowerPoint Presentation</vt:lpstr>
      <vt:lpstr>PowerPoint Presentation</vt:lpstr>
      <vt:lpstr>PowerPoint Presentation</vt:lpstr>
      <vt:lpstr>PowerPoint Presentation</vt:lpstr>
      <vt:lpstr>TERIMAKASIH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Casebase learning </dc:title>
  <dc:creator/>
  <cp:lastModifiedBy>lyla alayda</cp:lastModifiedBy>
  <cp:revision>12</cp:revision>
  <dcterms:created xsi:type="dcterms:W3CDTF">2022-04-07T22:06:41Z</dcterms:created>
  <dcterms:modified xsi:type="dcterms:W3CDTF">2022-04-21T17:42:11Z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9E0CE5CBEA4A44C08A4C6287C3D99E57</vt:lpwstr>
  </property>
  <property fmtid="{D5CDD505-2E9C-101B-9397-08002B2CF9AE}" pid="3" name="KSOProductBuildVer">
    <vt:lpwstr>1033-11.2.0.11042</vt:lpwstr>
  </property>
</Properties>
</file>