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13"/>
  </p:notesMasterIdLst>
  <p:sldIdLst>
    <p:sldId id="256" r:id="rId2"/>
    <p:sldId id="257" r:id="rId3"/>
    <p:sldId id="260" r:id="rId4"/>
    <p:sldId id="258" r:id="rId5"/>
    <p:sldId id="262" r:id="rId6"/>
    <p:sldId id="282" r:id="rId7"/>
    <p:sldId id="265" r:id="rId8"/>
    <p:sldId id="271" r:id="rId9"/>
    <p:sldId id="276" r:id="rId10"/>
    <p:sldId id="281" r:id="rId11"/>
    <p:sldId id="270"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B8D3BA3-33FA-4FCF-8610-D980EC7D4516}">
  <a:tblStyle styleId="{6B8D3BA3-33FA-4FCF-8610-D980EC7D451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89" d="100"/>
          <a:sy n="89" d="100"/>
        </p:scale>
        <p:origin x="36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08dede5eb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08dede5eb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7"/>
        <p:cNvGrpSpPr/>
        <p:nvPr/>
      </p:nvGrpSpPr>
      <p:grpSpPr>
        <a:xfrm>
          <a:off x="0" y="0"/>
          <a:ext cx="0" cy="0"/>
          <a:chOff x="0" y="0"/>
          <a:chExt cx="0" cy="0"/>
        </a:xfrm>
      </p:grpSpPr>
      <p:sp>
        <p:nvSpPr>
          <p:cNvPr id="1288" name="Google Shape;1288;gd1aa43d68b_0_8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9" name="Google Shape;1289;gd1aa43d68b_0_8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g10ad6db7fc7_0_9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1" name="Google Shape;771;g10ad6db7fc7_0_9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10ce52cee29_0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10ce52cee29_0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10ce52cee29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10ce52cee29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108dede5eb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108dede5eb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10d4b72e37d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10d4b72e37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g10d4b72e37d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 name="Google Shape;476;g10d4b72e37d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8858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10ba9b38579_0_5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10ba9b38579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10ba9b38579_0_9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0" name="Google Shape;810;g10ba9b38579_0_9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0"/>
        <p:cNvGrpSpPr/>
        <p:nvPr/>
      </p:nvGrpSpPr>
      <p:grpSpPr>
        <a:xfrm>
          <a:off x="0" y="0"/>
          <a:ext cx="0" cy="0"/>
          <a:chOff x="0" y="0"/>
          <a:chExt cx="0" cy="0"/>
        </a:xfrm>
      </p:grpSpPr>
      <p:sp>
        <p:nvSpPr>
          <p:cNvPr id="1021" name="Google Shape;1021;g10ad6db7fc7_0_39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2" name="Google Shape;1022;g10ad6db7fc7_0_39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501435" y="1063150"/>
            <a:ext cx="3690900" cy="2468100"/>
          </a:xfrm>
          <a:prstGeom prst="rect">
            <a:avLst/>
          </a:prstGeom>
        </p:spPr>
        <p:txBody>
          <a:bodyPr spcFirstLastPara="1" wrap="square" lIns="91425" tIns="91425" rIns="91425" bIns="91425" anchor="ctr" anchorCtr="0">
            <a:noAutofit/>
          </a:bodyPr>
          <a:lstStyle>
            <a:lvl1pPr lvl="0" algn="r" rtl="0">
              <a:lnSpc>
                <a:spcPct val="80000"/>
              </a:lnSpc>
              <a:spcBef>
                <a:spcPts val="0"/>
              </a:spcBef>
              <a:spcAft>
                <a:spcPts val="0"/>
              </a:spcAft>
              <a:buClr>
                <a:srgbClr val="191919"/>
              </a:buClr>
              <a:buSzPts val="5200"/>
              <a:buNone/>
              <a:defRPr sz="5800"/>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a:off x="4501560" y="3589649"/>
            <a:ext cx="3690900" cy="409500"/>
          </a:xfrm>
          <a:prstGeom prst="rect">
            <a:avLst/>
          </a:prstGeom>
          <a:noFill/>
          <a:ln>
            <a:noFill/>
          </a:ln>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800" b="1">
                <a:solidFill>
                  <a:schemeClr val="accent1"/>
                </a:solidFill>
                <a:latin typeface="Roboto Slab"/>
                <a:ea typeface="Roboto Slab"/>
                <a:cs typeface="Roboto Slab"/>
                <a:sym typeface="Roboto Slab"/>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12" name="Google Shape;12;p2"/>
          <p:cNvSpPr/>
          <p:nvPr/>
        </p:nvSpPr>
        <p:spPr>
          <a:xfrm rot="590594">
            <a:off x="7306712" y="3266934"/>
            <a:ext cx="3161519" cy="3369484"/>
          </a:xfrm>
          <a:custGeom>
            <a:avLst/>
            <a:gdLst/>
            <a:ahLst/>
            <a:cxnLst/>
            <a:rect l="l" t="t" r="r" b="b"/>
            <a:pathLst>
              <a:path w="28585" h="30466" extrusionOk="0">
                <a:moveTo>
                  <a:pt x="25026" y="1"/>
                </a:moveTo>
                <a:cubicBezTo>
                  <a:pt x="24926" y="1"/>
                  <a:pt x="24825" y="4"/>
                  <a:pt x="24724" y="8"/>
                </a:cubicBezTo>
                <a:cubicBezTo>
                  <a:pt x="23514" y="58"/>
                  <a:pt x="22321" y="174"/>
                  <a:pt x="21111" y="273"/>
                </a:cubicBezTo>
                <a:cubicBezTo>
                  <a:pt x="18775" y="472"/>
                  <a:pt x="16356" y="572"/>
                  <a:pt x="14052" y="1019"/>
                </a:cubicBezTo>
                <a:cubicBezTo>
                  <a:pt x="11865" y="1433"/>
                  <a:pt x="12379" y="3819"/>
                  <a:pt x="12379" y="5526"/>
                </a:cubicBezTo>
                <a:cubicBezTo>
                  <a:pt x="12395" y="7896"/>
                  <a:pt x="12412" y="10282"/>
                  <a:pt x="12428" y="12652"/>
                </a:cubicBezTo>
                <a:lnTo>
                  <a:pt x="12428" y="14690"/>
                </a:lnTo>
                <a:cubicBezTo>
                  <a:pt x="12428" y="15104"/>
                  <a:pt x="12627" y="16165"/>
                  <a:pt x="12428" y="16529"/>
                </a:cubicBezTo>
                <a:lnTo>
                  <a:pt x="12428" y="16794"/>
                </a:lnTo>
                <a:lnTo>
                  <a:pt x="12362" y="16794"/>
                </a:lnTo>
                <a:cubicBezTo>
                  <a:pt x="12323" y="16833"/>
                  <a:pt x="12202" y="16846"/>
                  <a:pt x="12048" y="16846"/>
                </a:cubicBezTo>
                <a:cubicBezTo>
                  <a:pt x="11742" y="16846"/>
                  <a:pt x="11307" y="16794"/>
                  <a:pt x="11152" y="16794"/>
                </a:cubicBezTo>
                <a:lnTo>
                  <a:pt x="9147" y="16811"/>
                </a:lnTo>
                <a:lnTo>
                  <a:pt x="1127" y="16861"/>
                </a:lnTo>
                <a:cubicBezTo>
                  <a:pt x="547" y="16877"/>
                  <a:pt x="99" y="17325"/>
                  <a:pt x="83" y="17905"/>
                </a:cubicBezTo>
                <a:cubicBezTo>
                  <a:pt x="0" y="21351"/>
                  <a:pt x="116" y="24798"/>
                  <a:pt x="431" y="28228"/>
                </a:cubicBezTo>
                <a:cubicBezTo>
                  <a:pt x="447" y="28394"/>
                  <a:pt x="497" y="28560"/>
                  <a:pt x="580" y="28709"/>
                </a:cubicBezTo>
                <a:cubicBezTo>
                  <a:pt x="580" y="28941"/>
                  <a:pt x="563" y="29189"/>
                  <a:pt x="563" y="29438"/>
                </a:cubicBezTo>
                <a:cubicBezTo>
                  <a:pt x="563" y="30001"/>
                  <a:pt x="1027" y="30465"/>
                  <a:pt x="1591" y="30465"/>
                </a:cubicBezTo>
                <a:lnTo>
                  <a:pt x="27491" y="30051"/>
                </a:lnTo>
                <a:cubicBezTo>
                  <a:pt x="28038" y="30051"/>
                  <a:pt x="28585" y="29587"/>
                  <a:pt x="28552" y="29024"/>
                </a:cubicBezTo>
                <a:lnTo>
                  <a:pt x="27624" y="14690"/>
                </a:lnTo>
                <a:lnTo>
                  <a:pt x="27176" y="7515"/>
                </a:lnTo>
                <a:cubicBezTo>
                  <a:pt x="27094" y="6355"/>
                  <a:pt x="27027" y="5195"/>
                  <a:pt x="26944" y="4035"/>
                </a:cubicBezTo>
                <a:cubicBezTo>
                  <a:pt x="26895" y="3041"/>
                  <a:pt x="27044" y="1715"/>
                  <a:pt x="26613" y="803"/>
                </a:cubicBezTo>
                <a:cubicBezTo>
                  <a:pt x="26311" y="127"/>
                  <a:pt x="25684" y="1"/>
                  <a:pt x="250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32128" y="-1304664"/>
            <a:ext cx="2512033" cy="2055195"/>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97525" y="2016700"/>
            <a:ext cx="1758312" cy="1553698"/>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5400000">
            <a:off x="5432407" y="-1300083"/>
            <a:ext cx="1456632" cy="1725903"/>
          </a:xfrm>
          <a:custGeom>
            <a:avLst/>
            <a:gdLst/>
            <a:ahLst/>
            <a:cxnLst/>
            <a:rect l="l" t="t" r="r" b="b"/>
            <a:pathLst>
              <a:path w="52624" h="62352" extrusionOk="0">
                <a:moveTo>
                  <a:pt x="7937" y="0"/>
                </a:moveTo>
                <a:cubicBezTo>
                  <a:pt x="7417" y="0"/>
                  <a:pt x="6871" y="336"/>
                  <a:pt x="6822" y="1001"/>
                </a:cubicBezTo>
                <a:cubicBezTo>
                  <a:pt x="6722" y="2426"/>
                  <a:pt x="6623" y="3867"/>
                  <a:pt x="6523" y="5309"/>
                </a:cubicBezTo>
                <a:cubicBezTo>
                  <a:pt x="4916" y="5127"/>
                  <a:pt x="3308" y="4928"/>
                  <a:pt x="1701" y="4712"/>
                </a:cubicBezTo>
                <a:cubicBezTo>
                  <a:pt x="1634" y="4703"/>
                  <a:pt x="1569" y="4698"/>
                  <a:pt x="1505" y="4698"/>
                </a:cubicBezTo>
                <a:cubicBezTo>
                  <a:pt x="477" y="4698"/>
                  <a:pt x="0" y="5915"/>
                  <a:pt x="906" y="6602"/>
                </a:cubicBezTo>
                <a:cubicBezTo>
                  <a:pt x="1154" y="6784"/>
                  <a:pt x="1386" y="6950"/>
                  <a:pt x="1618" y="7132"/>
                </a:cubicBezTo>
                <a:cubicBezTo>
                  <a:pt x="1779" y="7266"/>
                  <a:pt x="1969" y="7329"/>
                  <a:pt x="2156" y="7329"/>
                </a:cubicBezTo>
                <a:cubicBezTo>
                  <a:pt x="2433" y="7329"/>
                  <a:pt x="2703" y="7190"/>
                  <a:pt x="2861" y="6933"/>
                </a:cubicBezTo>
                <a:cubicBezTo>
                  <a:pt x="4038" y="7082"/>
                  <a:pt x="5214" y="7231"/>
                  <a:pt x="6391" y="7347"/>
                </a:cubicBezTo>
                <a:cubicBezTo>
                  <a:pt x="5512" y="20670"/>
                  <a:pt x="4916" y="33993"/>
                  <a:pt x="4584" y="47349"/>
                </a:cubicBezTo>
                <a:cubicBezTo>
                  <a:pt x="4485" y="51608"/>
                  <a:pt x="4071" y="56066"/>
                  <a:pt x="4634" y="60308"/>
                </a:cubicBezTo>
                <a:cubicBezTo>
                  <a:pt x="4699" y="60823"/>
                  <a:pt x="5028" y="61353"/>
                  <a:pt x="5624" y="61353"/>
                </a:cubicBezTo>
                <a:cubicBezTo>
                  <a:pt x="5642" y="61353"/>
                  <a:pt x="5660" y="61353"/>
                  <a:pt x="5678" y="61352"/>
                </a:cubicBezTo>
                <a:cubicBezTo>
                  <a:pt x="11138" y="61025"/>
                  <a:pt x="16606" y="60862"/>
                  <a:pt x="22076" y="60862"/>
                </a:cubicBezTo>
                <a:cubicBezTo>
                  <a:pt x="31596" y="60862"/>
                  <a:pt x="41119" y="61357"/>
                  <a:pt x="50602" y="62346"/>
                </a:cubicBezTo>
                <a:cubicBezTo>
                  <a:pt x="50633" y="62350"/>
                  <a:pt x="50663" y="62351"/>
                  <a:pt x="50693" y="62351"/>
                </a:cubicBezTo>
                <a:cubicBezTo>
                  <a:pt x="51225" y="62351"/>
                  <a:pt x="51598" y="61805"/>
                  <a:pt x="51629" y="61319"/>
                </a:cubicBezTo>
                <a:cubicBezTo>
                  <a:pt x="52508" y="46803"/>
                  <a:pt x="52624" y="32237"/>
                  <a:pt x="51961" y="17704"/>
                </a:cubicBezTo>
                <a:cubicBezTo>
                  <a:pt x="51779" y="13594"/>
                  <a:pt x="51530" y="9485"/>
                  <a:pt x="51215" y="5392"/>
                </a:cubicBezTo>
                <a:cubicBezTo>
                  <a:pt x="51184" y="4905"/>
                  <a:pt x="50809" y="4343"/>
                  <a:pt x="50262" y="4343"/>
                </a:cubicBezTo>
                <a:cubicBezTo>
                  <a:pt x="50232" y="4343"/>
                  <a:pt x="50202" y="4345"/>
                  <a:pt x="50171" y="4348"/>
                </a:cubicBezTo>
                <a:cubicBezTo>
                  <a:pt x="41030" y="5393"/>
                  <a:pt x="31794" y="6109"/>
                  <a:pt x="22574" y="6109"/>
                </a:cubicBezTo>
                <a:cubicBezTo>
                  <a:pt x="17905" y="6109"/>
                  <a:pt x="13240" y="5926"/>
                  <a:pt x="8595" y="5508"/>
                </a:cubicBezTo>
                <a:cubicBezTo>
                  <a:pt x="8694" y="4000"/>
                  <a:pt x="8793" y="2492"/>
                  <a:pt x="8893" y="1001"/>
                </a:cubicBezTo>
                <a:cubicBezTo>
                  <a:pt x="8942" y="332"/>
                  <a:pt x="8453" y="0"/>
                  <a:pt x="79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639133" y="1280622"/>
            <a:ext cx="883853" cy="1200072"/>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946941" y="4586405"/>
            <a:ext cx="2549830" cy="1944062"/>
          </a:xfrm>
          <a:custGeom>
            <a:avLst/>
            <a:gdLst/>
            <a:ahLst/>
            <a:cxnLst/>
            <a:rect l="l" t="t" r="r" b="b"/>
            <a:pathLst>
              <a:path w="56707" h="43235" extrusionOk="0">
                <a:moveTo>
                  <a:pt x="14061" y="1"/>
                </a:moveTo>
                <a:cubicBezTo>
                  <a:pt x="12530" y="1"/>
                  <a:pt x="10976" y="454"/>
                  <a:pt x="9513" y="1384"/>
                </a:cubicBezTo>
                <a:cubicBezTo>
                  <a:pt x="3182" y="5443"/>
                  <a:pt x="995" y="14524"/>
                  <a:pt x="465" y="21501"/>
                </a:cubicBezTo>
                <a:cubicBezTo>
                  <a:pt x="1" y="27582"/>
                  <a:pt x="200" y="33730"/>
                  <a:pt x="150" y="39811"/>
                </a:cubicBezTo>
                <a:cubicBezTo>
                  <a:pt x="167" y="40441"/>
                  <a:pt x="680" y="40955"/>
                  <a:pt x="1327" y="40971"/>
                </a:cubicBezTo>
                <a:cubicBezTo>
                  <a:pt x="7957" y="40686"/>
                  <a:pt x="14592" y="40543"/>
                  <a:pt x="21228" y="40543"/>
                </a:cubicBezTo>
                <a:cubicBezTo>
                  <a:pt x="31543" y="40543"/>
                  <a:pt x="41861" y="40889"/>
                  <a:pt x="52166" y="41585"/>
                </a:cubicBezTo>
                <a:cubicBezTo>
                  <a:pt x="52150" y="41651"/>
                  <a:pt x="52133" y="41717"/>
                  <a:pt x="52117" y="41783"/>
                </a:cubicBezTo>
                <a:cubicBezTo>
                  <a:pt x="51937" y="42662"/>
                  <a:pt x="52678" y="43234"/>
                  <a:pt x="53361" y="43234"/>
                </a:cubicBezTo>
                <a:cubicBezTo>
                  <a:pt x="53811" y="43234"/>
                  <a:pt x="54235" y="42986"/>
                  <a:pt x="54354" y="42413"/>
                </a:cubicBezTo>
                <a:cubicBezTo>
                  <a:pt x="55447" y="37276"/>
                  <a:pt x="56143" y="32073"/>
                  <a:pt x="56425" y="26853"/>
                </a:cubicBezTo>
                <a:cubicBezTo>
                  <a:pt x="56690" y="22097"/>
                  <a:pt x="56707" y="17093"/>
                  <a:pt x="54901" y="12602"/>
                </a:cubicBezTo>
                <a:cubicBezTo>
                  <a:pt x="53007" y="7853"/>
                  <a:pt x="48366" y="3144"/>
                  <a:pt x="42947" y="3144"/>
                </a:cubicBezTo>
                <a:cubicBezTo>
                  <a:pt x="42296" y="3144"/>
                  <a:pt x="41634" y="3212"/>
                  <a:pt x="40964" y="3356"/>
                </a:cubicBezTo>
                <a:cubicBezTo>
                  <a:pt x="34932" y="4648"/>
                  <a:pt x="32480" y="11807"/>
                  <a:pt x="31983" y="17209"/>
                </a:cubicBezTo>
                <a:lnTo>
                  <a:pt x="24791" y="17822"/>
                </a:lnTo>
                <a:cubicBezTo>
                  <a:pt x="24625" y="9686"/>
                  <a:pt x="22769" y="5013"/>
                  <a:pt x="19671" y="2245"/>
                </a:cubicBezTo>
                <a:cubicBezTo>
                  <a:pt x="18004" y="766"/>
                  <a:pt x="16051" y="1"/>
                  <a:pt x="140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017267" y="-602683"/>
            <a:ext cx="2805320" cy="1255187"/>
          </a:xfrm>
          <a:custGeom>
            <a:avLst/>
            <a:gdLst/>
            <a:ahLst/>
            <a:cxnLst/>
            <a:rect l="l" t="t" r="r" b="b"/>
            <a:pathLst>
              <a:path w="69280" h="30998" extrusionOk="0">
                <a:moveTo>
                  <a:pt x="59595" y="0"/>
                </a:moveTo>
                <a:cubicBezTo>
                  <a:pt x="53916" y="0"/>
                  <a:pt x="48230" y="635"/>
                  <a:pt x="42551" y="1117"/>
                </a:cubicBezTo>
                <a:cubicBezTo>
                  <a:pt x="33801" y="1863"/>
                  <a:pt x="25019" y="2360"/>
                  <a:pt x="16219" y="2642"/>
                </a:cubicBezTo>
                <a:cubicBezTo>
                  <a:pt x="11265" y="2791"/>
                  <a:pt x="6310" y="2874"/>
                  <a:pt x="1372" y="2874"/>
                </a:cubicBezTo>
                <a:cubicBezTo>
                  <a:pt x="1365" y="2874"/>
                  <a:pt x="1359" y="2873"/>
                  <a:pt x="1353" y="2873"/>
                </a:cubicBezTo>
                <a:cubicBezTo>
                  <a:pt x="647" y="2873"/>
                  <a:pt x="1" y="3774"/>
                  <a:pt x="477" y="4415"/>
                </a:cubicBezTo>
                <a:cubicBezTo>
                  <a:pt x="7255" y="13313"/>
                  <a:pt x="14198" y="22063"/>
                  <a:pt x="21290" y="30696"/>
                </a:cubicBezTo>
                <a:cubicBezTo>
                  <a:pt x="21466" y="30901"/>
                  <a:pt x="21745" y="30997"/>
                  <a:pt x="22020" y="30997"/>
                </a:cubicBezTo>
                <a:cubicBezTo>
                  <a:pt x="22211" y="30997"/>
                  <a:pt x="22400" y="30950"/>
                  <a:pt x="22550" y="30862"/>
                </a:cubicBezTo>
                <a:lnTo>
                  <a:pt x="61790" y="7696"/>
                </a:lnTo>
                <a:lnTo>
                  <a:pt x="64623" y="6006"/>
                </a:lnTo>
                <a:cubicBezTo>
                  <a:pt x="65270" y="5624"/>
                  <a:pt x="66214" y="5260"/>
                  <a:pt x="66628" y="4581"/>
                </a:cubicBezTo>
                <a:cubicBezTo>
                  <a:pt x="66777" y="4332"/>
                  <a:pt x="66844" y="4034"/>
                  <a:pt x="66811" y="3735"/>
                </a:cubicBezTo>
                <a:cubicBezTo>
                  <a:pt x="67391" y="3321"/>
                  <a:pt x="67971" y="2907"/>
                  <a:pt x="68551" y="2493"/>
                </a:cubicBezTo>
                <a:cubicBezTo>
                  <a:pt x="69180" y="2029"/>
                  <a:pt x="69280" y="736"/>
                  <a:pt x="68302" y="603"/>
                </a:cubicBezTo>
                <a:cubicBezTo>
                  <a:pt x="65403" y="166"/>
                  <a:pt x="62500" y="0"/>
                  <a:pt x="595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2700000">
            <a:off x="518003" y="4369513"/>
            <a:ext cx="1000371" cy="1985283"/>
          </a:xfrm>
          <a:custGeom>
            <a:avLst/>
            <a:gdLst/>
            <a:ahLst/>
            <a:cxnLst/>
            <a:rect l="l" t="t" r="r" b="b"/>
            <a:pathLst>
              <a:path w="18378" h="36472" extrusionOk="0">
                <a:moveTo>
                  <a:pt x="10986" y="1"/>
                </a:moveTo>
                <a:cubicBezTo>
                  <a:pt x="10754" y="1"/>
                  <a:pt x="10515" y="72"/>
                  <a:pt x="10307" y="211"/>
                </a:cubicBezTo>
                <a:cubicBezTo>
                  <a:pt x="7192" y="2282"/>
                  <a:pt x="4010" y="4271"/>
                  <a:pt x="796" y="6176"/>
                </a:cubicBezTo>
                <a:cubicBezTo>
                  <a:pt x="182" y="6541"/>
                  <a:pt x="0" y="7154"/>
                  <a:pt x="398" y="7767"/>
                </a:cubicBezTo>
                <a:cubicBezTo>
                  <a:pt x="713" y="8248"/>
                  <a:pt x="1028" y="8728"/>
                  <a:pt x="1293" y="9225"/>
                </a:cubicBezTo>
                <a:cubicBezTo>
                  <a:pt x="1309" y="9358"/>
                  <a:pt x="1342" y="9491"/>
                  <a:pt x="1409" y="9607"/>
                </a:cubicBezTo>
                <a:cubicBezTo>
                  <a:pt x="4922" y="16252"/>
                  <a:pt x="5701" y="24023"/>
                  <a:pt x="3563" y="31232"/>
                </a:cubicBezTo>
                <a:cubicBezTo>
                  <a:pt x="3381" y="31762"/>
                  <a:pt x="3629" y="32358"/>
                  <a:pt x="4143" y="32574"/>
                </a:cubicBezTo>
                <a:lnTo>
                  <a:pt x="12909" y="36402"/>
                </a:lnTo>
                <a:cubicBezTo>
                  <a:pt x="13032" y="36449"/>
                  <a:pt x="13161" y="36472"/>
                  <a:pt x="13289" y="36472"/>
                </a:cubicBezTo>
                <a:cubicBezTo>
                  <a:pt x="13612" y="36472"/>
                  <a:pt x="13929" y="36326"/>
                  <a:pt x="14119" y="36054"/>
                </a:cubicBezTo>
                <a:cubicBezTo>
                  <a:pt x="17251" y="31182"/>
                  <a:pt x="18377" y="25399"/>
                  <a:pt x="18029" y="19682"/>
                </a:cubicBezTo>
                <a:cubicBezTo>
                  <a:pt x="17797" y="16500"/>
                  <a:pt x="17217" y="13368"/>
                  <a:pt x="16289" y="10336"/>
                </a:cubicBezTo>
                <a:cubicBezTo>
                  <a:pt x="15428" y="7436"/>
                  <a:pt x="14483" y="4403"/>
                  <a:pt x="12611" y="1984"/>
                </a:cubicBezTo>
                <a:cubicBezTo>
                  <a:pt x="12561" y="1918"/>
                  <a:pt x="12495" y="1851"/>
                  <a:pt x="12412" y="1818"/>
                </a:cubicBezTo>
                <a:cubicBezTo>
                  <a:pt x="12246" y="1404"/>
                  <a:pt x="12080" y="1006"/>
                  <a:pt x="11898" y="592"/>
                </a:cubicBezTo>
                <a:cubicBezTo>
                  <a:pt x="11724" y="191"/>
                  <a:pt x="11364" y="1"/>
                  <a:pt x="109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9352694">
            <a:off x="8770736" y="809473"/>
            <a:ext cx="1059678" cy="1364415"/>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346474">
            <a:off x="7930466" y="-992261"/>
            <a:ext cx="2214506" cy="1811849"/>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717415" y="4351335"/>
            <a:ext cx="1572202" cy="1937202"/>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427087" y="-943702"/>
            <a:ext cx="2549813" cy="3777059"/>
          </a:xfrm>
          <a:custGeom>
            <a:avLst/>
            <a:gdLst/>
            <a:ahLst/>
            <a:cxnLst/>
            <a:rect l="l" t="t" r="r" b="b"/>
            <a:pathLst>
              <a:path w="62970" h="93278" fill="none" extrusionOk="0">
                <a:moveTo>
                  <a:pt x="40384" y="0"/>
                </a:moveTo>
                <a:cubicBezTo>
                  <a:pt x="37152" y="6612"/>
                  <a:pt x="38296" y="15096"/>
                  <a:pt x="43151" y="20614"/>
                </a:cubicBezTo>
                <a:cubicBezTo>
                  <a:pt x="45836" y="23663"/>
                  <a:pt x="49415" y="25751"/>
                  <a:pt x="52795" y="28038"/>
                </a:cubicBezTo>
                <a:cubicBezTo>
                  <a:pt x="56159" y="30308"/>
                  <a:pt x="59490" y="32960"/>
                  <a:pt x="61230" y="36638"/>
                </a:cubicBezTo>
                <a:cubicBezTo>
                  <a:pt x="62970" y="40301"/>
                  <a:pt x="62688" y="45255"/>
                  <a:pt x="59540" y="47840"/>
                </a:cubicBezTo>
                <a:cubicBezTo>
                  <a:pt x="56242" y="50558"/>
                  <a:pt x="51304" y="49845"/>
                  <a:pt x="47459" y="51685"/>
                </a:cubicBezTo>
                <a:cubicBezTo>
                  <a:pt x="46001" y="52364"/>
                  <a:pt x="44626" y="53624"/>
                  <a:pt x="44576" y="55214"/>
                </a:cubicBezTo>
                <a:cubicBezTo>
                  <a:pt x="44543" y="56225"/>
                  <a:pt x="45024" y="57153"/>
                  <a:pt x="45554" y="58015"/>
                </a:cubicBezTo>
                <a:cubicBezTo>
                  <a:pt x="48023" y="62091"/>
                  <a:pt x="51503" y="65754"/>
                  <a:pt x="52431" y="70427"/>
                </a:cubicBezTo>
                <a:cubicBezTo>
                  <a:pt x="53674" y="76607"/>
                  <a:pt x="49945" y="82971"/>
                  <a:pt x="44742" y="86517"/>
                </a:cubicBezTo>
                <a:cubicBezTo>
                  <a:pt x="39555" y="90063"/>
                  <a:pt x="33126" y="91306"/>
                  <a:pt x="26862" y="92052"/>
                </a:cubicBezTo>
                <a:cubicBezTo>
                  <a:pt x="17947" y="93095"/>
                  <a:pt x="8965" y="93278"/>
                  <a:pt x="0" y="92598"/>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5578358">
            <a:off x="8100434" y="4644097"/>
            <a:ext cx="795784" cy="1080490"/>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10453457">
            <a:off x="7749177" y="-1174865"/>
            <a:ext cx="1572224" cy="1937229"/>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CUSTOM_3">
    <p:spTree>
      <p:nvGrpSpPr>
        <p:cNvPr id="1" name="Shape 150"/>
        <p:cNvGrpSpPr/>
        <p:nvPr/>
      </p:nvGrpSpPr>
      <p:grpSpPr>
        <a:xfrm>
          <a:off x="0" y="0"/>
          <a:ext cx="0" cy="0"/>
          <a:chOff x="0" y="0"/>
          <a:chExt cx="0" cy="0"/>
        </a:xfrm>
      </p:grpSpPr>
      <p:sp>
        <p:nvSpPr>
          <p:cNvPr id="151" name="Google Shape;151;p16"/>
          <p:cNvSpPr txBox="1">
            <a:spLocks noGrp="1"/>
          </p:cNvSpPr>
          <p:nvPr>
            <p:ph type="subTitle" idx="1"/>
          </p:nvPr>
        </p:nvSpPr>
        <p:spPr>
          <a:xfrm>
            <a:off x="1009500" y="1761600"/>
            <a:ext cx="2016000" cy="4797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2500"/>
              <a:buFont typeface="Bebas Neue"/>
              <a:buNone/>
              <a:defRPr sz="2200" b="1">
                <a:solidFill>
                  <a:schemeClr val="accent6"/>
                </a:solidFill>
                <a:latin typeface="Crete Round"/>
                <a:ea typeface="Crete Round"/>
                <a:cs typeface="Crete Round"/>
                <a:sym typeface="Crete Round"/>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52" name="Google Shape;152;p16"/>
          <p:cNvSpPr txBox="1">
            <a:spLocks noGrp="1"/>
          </p:cNvSpPr>
          <p:nvPr>
            <p:ph type="subTitle" idx="2"/>
          </p:nvPr>
        </p:nvSpPr>
        <p:spPr>
          <a:xfrm>
            <a:off x="5146488" y="1761610"/>
            <a:ext cx="2016000" cy="4797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2500"/>
              <a:buFont typeface="Bebas Neue"/>
              <a:buNone/>
              <a:defRPr sz="2200" b="1">
                <a:solidFill>
                  <a:schemeClr val="accent6"/>
                </a:solidFill>
                <a:latin typeface="Crete Round"/>
                <a:ea typeface="Crete Round"/>
                <a:cs typeface="Crete Round"/>
                <a:sym typeface="Crete Round"/>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153" name="Google Shape;153;p16"/>
          <p:cNvSpPr txBox="1">
            <a:spLocks noGrp="1"/>
          </p:cNvSpPr>
          <p:nvPr>
            <p:ph type="subTitle" idx="3"/>
          </p:nvPr>
        </p:nvSpPr>
        <p:spPr>
          <a:xfrm>
            <a:off x="1009500" y="2527400"/>
            <a:ext cx="2952000" cy="994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4" name="Google Shape;154;p16"/>
          <p:cNvSpPr txBox="1">
            <a:spLocks noGrp="1"/>
          </p:cNvSpPr>
          <p:nvPr>
            <p:ph type="subTitle" idx="4"/>
          </p:nvPr>
        </p:nvSpPr>
        <p:spPr>
          <a:xfrm>
            <a:off x="5146495" y="2527400"/>
            <a:ext cx="2952000" cy="994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5" name="Google Shape;155;p16"/>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6" name="Google Shape;156;p16"/>
          <p:cNvSpPr/>
          <p:nvPr/>
        </p:nvSpPr>
        <p:spPr>
          <a:xfrm rot="5400000">
            <a:off x="7172827" y="-588443"/>
            <a:ext cx="1410354" cy="1246141"/>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6"/>
          <p:cNvSpPr/>
          <p:nvPr/>
        </p:nvSpPr>
        <p:spPr>
          <a:xfrm rot="-4840669">
            <a:off x="1684362" y="3865859"/>
            <a:ext cx="1784560" cy="3301676"/>
          </a:xfrm>
          <a:custGeom>
            <a:avLst/>
            <a:gdLst/>
            <a:ahLst/>
            <a:cxnLst/>
            <a:rect l="l" t="t" r="r" b="b"/>
            <a:pathLst>
              <a:path w="15594" h="28851" extrusionOk="0">
                <a:moveTo>
                  <a:pt x="13821" y="0"/>
                </a:moveTo>
                <a:lnTo>
                  <a:pt x="1028" y="514"/>
                </a:lnTo>
                <a:cubicBezTo>
                  <a:pt x="465" y="531"/>
                  <a:pt x="1" y="978"/>
                  <a:pt x="1" y="1558"/>
                </a:cubicBezTo>
                <a:cubicBezTo>
                  <a:pt x="17" y="7524"/>
                  <a:pt x="183" y="13506"/>
                  <a:pt x="481" y="19471"/>
                </a:cubicBezTo>
                <a:cubicBezTo>
                  <a:pt x="299" y="19670"/>
                  <a:pt x="233" y="19919"/>
                  <a:pt x="249" y="20184"/>
                </a:cubicBezTo>
                <a:cubicBezTo>
                  <a:pt x="481" y="22719"/>
                  <a:pt x="481" y="25271"/>
                  <a:pt x="282" y="27806"/>
                </a:cubicBezTo>
                <a:cubicBezTo>
                  <a:pt x="233" y="28370"/>
                  <a:pt x="796" y="28850"/>
                  <a:pt x="1326" y="28850"/>
                </a:cubicBezTo>
                <a:cubicBezTo>
                  <a:pt x="5850" y="28801"/>
                  <a:pt x="10374" y="28337"/>
                  <a:pt x="14832" y="27475"/>
                </a:cubicBezTo>
                <a:cubicBezTo>
                  <a:pt x="15279" y="27359"/>
                  <a:pt x="15594" y="26945"/>
                  <a:pt x="15594" y="26481"/>
                </a:cubicBezTo>
                <a:cubicBezTo>
                  <a:pt x="15097" y="17996"/>
                  <a:pt x="14848" y="9512"/>
                  <a:pt x="14865" y="1044"/>
                </a:cubicBezTo>
                <a:cubicBezTo>
                  <a:pt x="14865" y="464"/>
                  <a:pt x="14401" y="0"/>
                  <a:pt x="138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6"/>
          <p:cNvSpPr/>
          <p:nvPr/>
        </p:nvSpPr>
        <p:spPr>
          <a:xfrm rot="-5400000">
            <a:off x="4588543" y="4531014"/>
            <a:ext cx="589550" cy="800475"/>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6"/>
          <p:cNvSpPr/>
          <p:nvPr/>
        </p:nvSpPr>
        <p:spPr>
          <a:xfrm rot="-6692913">
            <a:off x="3306863" y="4059800"/>
            <a:ext cx="1808318" cy="2678677"/>
          </a:xfrm>
          <a:custGeom>
            <a:avLst/>
            <a:gdLst/>
            <a:ahLst/>
            <a:cxnLst/>
            <a:rect l="l" t="t" r="r" b="b"/>
            <a:pathLst>
              <a:path w="62970" h="93278" fill="none" extrusionOk="0">
                <a:moveTo>
                  <a:pt x="40384" y="0"/>
                </a:moveTo>
                <a:cubicBezTo>
                  <a:pt x="37152" y="6612"/>
                  <a:pt x="38296" y="15096"/>
                  <a:pt x="43151" y="20614"/>
                </a:cubicBezTo>
                <a:cubicBezTo>
                  <a:pt x="45836" y="23663"/>
                  <a:pt x="49415" y="25751"/>
                  <a:pt x="52795" y="28038"/>
                </a:cubicBezTo>
                <a:cubicBezTo>
                  <a:pt x="56159" y="30308"/>
                  <a:pt x="59490" y="32960"/>
                  <a:pt x="61230" y="36638"/>
                </a:cubicBezTo>
                <a:cubicBezTo>
                  <a:pt x="62970" y="40301"/>
                  <a:pt x="62688" y="45255"/>
                  <a:pt x="59540" y="47840"/>
                </a:cubicBezTo>
                <a:cubicBezTo>
                  <a:pt x="56242" y="50558"/>
                  <a:pt x="51304" y="49845"/>
                  <a:pt x="47459" y="51685"/>
                </a:cubicBezTo>
                <a:cubicBezTo>
                  <a:pt x="46001" y="52364"/>
                  <a:pt x="44626" y="53624"/>
                  <a:pt x="44576" y="55214"/>
                </a:cubicBezTo>
                <a:cubicBezTo>
                  <a:pt x="44543" y="56225"/>
                  <a:pt x="45024" y="57153"/>
                  <a:pt x="45554" y="58015"/>
                </a:cubicBezTo>
                <a:cubicBezTo>
                  <a:pt x="48023" y="62091"/>
                  <a:pt x="51503" y="65754"/>
                  <a:pt x="52431" y="70427"/>
                </a:cubicBezTo>
                <a:cubicBezTo>
                  <a:pt x="53674" y="76607"/>
                  <a:pt x="49945" y="82971"/>
                  <a:pt x="44742" y="86517"/>
                </a:cubicBezTo>
                <a:cubicBezTo>
                  <a:pt x="39555" y="90063"/>
                  <a:pt x="33126" y="91306"/>
                  <a:pt x="26862" y="92052"/>
                </a:cubicBezTo>
                <a:cubicBezTo>
                  <a:pt x="17947" y="93095"/>
                  <a:pt x="8965" y="93278"/>
                  <a:pt x="0" y="92598"/>
                </a:cubicBezTo>
              </a:path>
            </a:pathLst>
          </a:custGeom>
          <a:noFill/>
          <a:ln w="15750" cap="flat" cmpd="sng">
            <a:solidFill>
              <a:srgbClr val="0E1C30"/>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1">
  <p:cSld name="CUSTOM_20">
    <p:spTree>
      <p:nvGrpSpPr>
        <p:cNvPr id="1" name="Shape 286"/>
        <p:cNvGrpSpPr/>
        <p:nvPr/>
      </p:nvGrpSpPr>
      <p:grpSpPr>
        <a:xfrm>
          <a:off x="0" y="0"/>
          <a:ext cx="0" cy="0"/>
          <a:chOff x="0" y="0"/>
          <a:chExt cx="0" cy="0"/>
        </a:xfrm>
      </p:grpSpPr>
      <p:sp>
        <p:nvSpPr>
          <p:cNvPr id="287" name="Google Shape;287;p28"/>
          <p:cNvSpPr txBox="1">
            <a:spLocks noGrp="1"/>
          </p:cNvSpPr>
          <p:nvPr>
            <p:ph type="subTitle" idx="1"/>
          </p:nvPr>
        </p:nvSpPr>
        <p:spPr>
          <a:xfrm>
            <a:off x="925538" y="2110975"/>
            <a:ext cx="3029400" cy="10821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88" name="Google Shape;288;p28"/>
          <p:cNvSpPr txBox="1">
            <a:spLocks noGrp="1"/>
          </p:cNvSpPr>
          <p:nvPr>
            <p:ph type="title"/>
          </p:nvPr>
        </p:nvSpPr>
        <p:spPr>
          <a:xfrm>
            <a:off x="925538" y="1267900"/>
            <a:ext cx="30294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89" name="Google Shape;289;p28"/>
          <p:cNvSpPr/>
          <p:nvPr/>
        </p:nvSpPr>
        <p:spPr>
          <a:xfrm rot="-5400000" flipH="1">
            <a:off x="-258217" y="4317312"/>
            <a:ext cx="2903576" cy="2714643"/>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8"/>
          <p:cNvSpPr/>
          <p:nvPr/>
        </p:nvSpPr>
        <p:spPr>
          <a:xfrm>
            <a:off x="3977973" y="-741959"/>
            <a:ext cx="1566852" cy="1281956"/>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8"/>
          <p:cNvSpPr/>
          <p:nvPr/>
        </p:nvSpPr>
        <p:spPr>
          <a:xfrm rot="5400000" flipH="1">
            <a:off x="2447109" y="4594287"/>
            <a:ext cx="527942" cy="716825"/>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8"/>
          <p:cNvSpPr/>
          <p:nvPr/>
        </p:nvSpPr>
        <p:spPr>
          <a:xfrm rot="-9594276" flipH="1">
            <a:off x="3468542" y="-1215080"/>
            <a:ext cx="1447038" cy="1782867"/>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8"/>
          <p:cNvSpPr/>
          <p:nvPr/>
        </p:nvSpPr>
        <p:spPr>
          <a:xfrm rot="148335" flipH="1">
            <a:off x="2131650" y="4484823"/>
            <a:ext cx="1158900" cy="1618409"/>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324"/>
        <p:cNvGrpSpPr/>
        <p:nvPr/>
      </p:nvGrpSpPr>
      <p:grpSpPr>
        <a:xfrm>
          <a:off x="0" y="0"/>
          <a:ext cx="0" cy="0"/>
          <a:chOff x="0" y="0"/>
          <a:chExt cx="0" cy="0"/>
        </a:xfrm>
      </p:grpSpPr>
      <p:sp>
        <p:nvSpPr>
          <p:cNvPr id="325" name="Google Shape;325;p32"/>
          <p:cNvSpPr/>
          <p:nvPr/>
        </p:nvSpPr>
        <p:spPr>
          <a:xfrm rot="5400000">
            <a:off x="604569" y="-287805"/>
            <a:ext cx="1982909" cy="1752030"/>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2"/>
          <p:cNvSpPr/>
          <p:nvPr/>
        </p:nvSpPr>
        <p:spPr>
          <a:xfrm rot="5400000">
            <a:off x="-731079" y="3085339"/>
            <a:ext cx="3161501" cy="3369463"/>
          </a:xfrm>
          <a:custGeom>
            <a:avLst/>
            <a:gdLst/>
            <a:ahLst/>
            <a:cxnLst/>
            <a:rect l="l" t="t" r="r" b="b"/>
            <a:pathLst>
              <a:path w="28585" h="30466" extrusionOk="0">
                <a:moveTo>
                  <a:pt x="25026" y="1"/>
                </a:moveTo>
                <a:cubicBezTo>
                  <a:pt x="24926" y="1"/>
                  <a:pt x="24825" y="4"/>
                  <a:pt x="24724" y="8"/>
                </a:cubicBezTo>
                <a:cubicBezTo>
                  <a:pt x="23514" y="58"/>
                  <a:pt x="22321" y="174"/>
                  <a:pt x="21111" y="273"/>
                </a:cubicBezTo>
                <a:cubicBezTo>
                  <a:pt x="18775" y="472"/>
                  <a:pt x="16356" y="572"/>
                  <a:pt x="14052" y="1019"/>
                </a:cubicBezTo>
                <a:cubicBezTo>
                  <a:pt x="11865" y="1433"/>
                  <a:pt x="12379" y="3819"/>
                  <a:pt x="12379" y="5526"/>
                </a:cubicBezTo>
                <a:cubicBezTo>
                  <a:pt x="12395" y="7896"/>
                  <a:pt x="12412" y="10282"/>
                  <a:pt x="12428" y="12652"/>
                </a:cubicBezTo>
                <a:lnTo>
                  <a:pt x="12428" y="14690"/>
                </a:lnTo>
                <a:cubicBezTo>
                  <a:pt x="12428" y="15104"/>
                  <a:pt x="12627" y="16165"/>
                  <a:pt x="12428" y="16529"/>
                </a:cubicBezTo>
                <a:lnTo>
                  <a:pt x="12428" y="16794"/>
                </a:lnTo>
                <a:lnTo>
                  <a:pt x="12362" y="16794"/>
                </a:lnTo>
                <a:cubicBezTo>
                  <a:pt x="12323" y="16833"/>
                  <a:pt x="12202" y="16846"/>
                  <a:pt x="12048" y="16846"/>
                </a:cubicBezTo>
                <a:cubicBezTo>
                  <a:pt x="11742" y="16846"/>
                  <a:pt x="11307" y="16794"/>
                  <a:pt x="11152" y="16794"/>
                </a:cubicBezTo>
                <a:lnTo>
                  <a:pt x="9147" y="16811"/>
                </a:lnTo>
                <a:lnTo>
                  <a:pt x="1127" y="16861"/>
                </a:lnTo>
                <a:cubicBezTo>
                  <a:pt x="547" y="16877"/>
                  <a:pt x="99" y="17325"/>
                  <a:pt x="83" y="17905"/>
                </a:cubicBezTo>
                <a:cubicBezTo>
                  <a:pt x="0" y="21351"/>
                  <a:pt x="116" y="24798"/>
                  <a:pt x="431" y="28228"/>
                </a:cubicBezTo>
                <a:cubicBezTo>
                  <a:pt x="447" y="28394"/>
                  <a:pt x="497" y="28560"/>
                  <a:pt x="580" y="28709"/>
                </a:cubicBezTo>
                <a:cubicBezTo>
                  <a:pt x="580" y="28941"/>
                  <a:pt x="563" y="29189"/>
                  <a:pt x="563" y="29438"/>
                </a:cubicBezTo>
                <a:cubicBezTo>
                  <a:pt x="563" y="30001"/>
                  <a:pt x="1027" y="30465"/>
                  <a:pt x="1591" y="30465"/>
                </a:cubicBezTo>
                <a:lnTo>
                  <a:pt x="27491" y="30051"/>
                </a:lnTo>
                <a:cubicBezTo>
                  <a:pt x="28038" y="30051"/>
                  <a:pt x="28585" y="29587"/>
                  <a:pt x="28552" y="29024"/>
                </a:cubicBezTo>
                <a:lnTo>
                  <a:pt x="27624" y="14690"/>
                </a:lnTo>
                <a:lnTo>
                  <a:pt x="27176" y="7515"/>
                </a:lnTo>
                <a:cubicBezTo>
                  <a:pt x="27094" y="6355"/>
                  <a:pt x="27027" y="5195"/>
                  <a:pt x="26944" y="4035"/>
                </a:cubicBezTo>
                <a:cubicBezTo>
                  <a:pt x="26895" y="3041"/>
                  <a:pt x="27044" y="1715"/>
                  <a:pt x="26613" y="803"/>
                </a:cubicBezTo>
                <a:cubicBezTo>
                  <a:pt x="26311" y="127"/>
                  <a:pt x="25684" y="1"/>
                  <a:pt x="250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2"/>
          <p:cNvSpPr/>
          <p:nvPr/>
        </p:nvSpPr>
        <p:spPr>
          <a:xfrm rot="5399722">
            <a:off x="7111830" y="-534440"/>
            <a:ext cx="1458134" cy="1979815"/>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2"/>
          <p:cNvSpPr/>
          <p:nvPr/>
        </p:nvSpPr>
        <p:spPr>
          <a:xfrm rot="26" flipH="1">
            <a:off x="367231" y="354381"/>
            <a:ext cx="8274219" cy="4386635"/>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2"/>
          <p:cNvSpPr/>
          <p:nvPr/>
        </p:nvSpPr>
        <p:spPr>
          <a:xfrm rot="9973307">
            <a:off x="7074989" y="3601511"/>
            <a:ext cx="2698045" cy="2207467"/>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2"/>
          <p:cNvSpPr/>
          <p:nvPr/>
        </p:nvSpPr>
        <p:spPr>
          <a:xfrm rot="-5400000">
            <a:off x="7115223" y="4441078"/>
            <a:ext cx="683878" cy="928551"/>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2"/>
          <p:cNvSpPr/>
          <p:nvPr/>
        </p:nvSpPr>
        <p:spPr>
          <a:xfrm rot="-6692850">
            <a:off x="5544799" y="3767472"/>
            <a:ext cx="2097729" cy="3107383"/>
          </a:xfrm>
          <a:custGeom>
            <a:avLst/>
            <a:gdLst/>
            <a:ahLst/>
            <a:cxnLst/>
            <a:rect l="l" t="t" r="r" b="b"/>
            <a:pathLst>
              <a:path w="62970" h="93278" fill="none" extrusionOk="0">
                <a:moveTo>
                  <a:pt x="40384" y="0"/>
                </a:moveTo>
                <a:cubicBezTo>
                  <a:pt x="37152" y="6612"/>
                  <a:pt x="38296" y="15096"/>
                  <a:pt x="43151" y="20614"/>
                </a:cubicBezTo>
                <a:cubicBezTo>
                  <a:pt x="45836" y="23663"/>
                  <a:pt x="49415" y="25751"/>
                  <a:pt x="52795" y="28038"/>
                </a:cubicBezTo>
                <a:cubicBezTo>
                  <a:pt x="56159" y="30308"/>
                  <a:pt x="59490" y="32960"/>
                  <a:pt x="61230" y="36638"/>
                </a:cubicBezTo>
                <a:cubicBezTo>
                  <a:pt x="62970" y="40301"/>
                  <a:pt x="62688" y="45255"/>
                  <a:pt x="59540" y="47840"/>
                </a:cubicBezTo>
                <a:cubicBezTo>
                  <a:pt x="56242" y="50558"/>
                  <a:pt x="51304" y="49845"/>
                  <a:pt x="47459" y="51685"/>
                </a:cubicBezTo>
                <a:cubicBezTo>
                  <a:pt x="46001" y="52364"/>
                  <a:pt x="44626" y="53624"/>
                  <a:pt x="44576" y="55214"/>
                </a:cubicBezTo>
                <a:cubicBezTo>
                  <a:pt x="44543" y="56225"/>
                  <a:pt x="45024" y="57153"/>
                  <a:pt x="45554" y="58015"/>
                </a:cubicBezTo>
                <a:cubicBezTo>
                  <a:pt x="48023" y="62091"/>
                  <a:pt x="51503" y="65754"/>
                  <a:pt x="52431" y="70427"/>
                </a:cubicBezTo>
                <a:cubicBezTo>
                  <a:pt x="53674" y="76607"/>
                  <a:pt x="49945" y="82971"/>
                  <a:pt x="44742" y="86517"/>
                </a:cubicBezTo>
                <a:cubicBezTo>
                  <a:pt x="39555" y="90063"/>
                  <a:pt x="33126" y="91306"/>
                  <a:pt x="26862" y="92052"/>
                </a:cubicBezTo>
                <a:cubicBezTo>
                  <a:pt x="17947" y="93095"/>
                  <a:pt x="8965" y="93278"/>
                  <a:pt x="0" y="92598"/>
                </a:cubicBezTo>
              </a:path>
            </a:pathLst>
          </a:custGeom>
          <a:noFill/>
          <a:ln w="15750" cap="flat" cmpd="sng">
            <a:solidFill>
              <a:srgbClr val="0E1C30"/>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2"/>
          <p:cNvSpPr/>
          <p:nvPr/>
        </p:nvSpPr>
        <p:spPr>
          <a:xfrm rot="-9352694">
            <a:off x="806961" y="3975548"/>
            <a:ext cx="1059678" cy="1364415"/>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2"/>
          <p:cNvSpPr/>
          <p:nvPr/>
        </p:nvSpPr>
        <p:spPr>
          <a:xfrm rot="5023203">
            <a:off x="2456782" y="-130368"/>
            <a:ext cx="544889" cy="739836"/>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2"/>
          <p:cNvSpPr/>
          <p:nvPr/>
        </p:nvSpPr>
        <p:spPr>
          <a:xfrm rot="10769932">
            <a:off x="2190933" y="-706714"/>
            <a:ext cx="1076520" cy="1326442"/>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32"/>
          <p:cNvSpPr/>
          <p:nvPr/>
        </p:nvSpPr>
        <p:spPr>
          <a:xfrm rot="-3804836">
            <a:off x="6400290" y="62620"/>
            <a:ext cx="684650" cy="881539"/>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CUSTOM_11">
    <p:spTree>
      <p:nvGrpSpPr>
        <p:cNvPr id="1" name="Shape 336"/>
        <p:cNvGrpSpPr/>
        <p:nvPr/>
      </p:nvGrpSpPr>
      <p:grpSpPr>
        <a:xfrm>
          <a:off x="0" y="0"/>
          <a:ext cx="0" cy="0"/>
          <a:chOff x="0" y="0"/>
          <a:chExt cx="0" cy="0"/>
        </a:xfrm>
      </p:grpSpPr>
      <p:sp>
        <p:nvSpPr>
          <p:cNvPr id="337" name="Google Shape;337;p33"/>
          <p:cNvSpPr/>
          <p:nvPr/>
        </p:nvSpPr>
        <p:spPr>
          <a:xfrm rot="346516">
            <a:off x="7112718" y="-879303"/>
            <a:ext cx="2893764" cy="2367599"/>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33"/>
          <p:cNvSpPr/>
          <p:nvPr/>
        </p:nvSpPr>
        <p:spPr>
          <a:xfrm rot="-5633934">
            <a:off x="29524" y="-489049"/>
            <a:ext cx="1681905" cy="2297137"/>
          </a:xfrm>
          <a:custGeom>
            <a:avLst/>
            <a:gdLst/>
            <a:ahLst/>
            <a:cxnLst/>
            <a:rect l="l" t="t" r="r" b="b"/>
            <a:pathLst>
              <a:path w="27376" h="37390" extrusionOk="0">
                <a:moveTo>
                  <a:pt x="1478" y="0"/>
                </a:moveTo>
                <a:cubicBezTo>
                  <a:pt x="941" y="0"/>
                  <a:pt x="478" y="404"/>
                  <a:pt x="414" y="946"/>
                </a:cubicBezTo>
                <a:cubicBezTo>
                  <a:pt x="133" y="6431"/>
                  <a:pt x="0" y="11916"/>
                  <a:pt x="33" y="17401"/>
                </a:cubicBezTo>
                <a:cubicBezTo>
                  <a:pt x="33" y="17932"/>
                  <a:pt x="365" y="18495"/>
                  <a:pt x="961" y="18512"/>
                </a:cubicBezTo>
                <a:lnTo>
                  <a:pt x="12080" y="18976"/>
                </a:lnTo>
                <a:cubicBezTo>
                  <a:pt x="12362" y="24693"/>
                  <a:pt x="12478" y="30426"/>
                  <a:pt x="12445" y="36143"/>
                </a:cubicBezTo>
                <a:cubicBezTo>
                  <a:pt x="12445" y="36834"/>
                  <a:pt x="12906" y="37257"/>
                  <a:pt x="13561" y="37257"/>
                </a:cubicBezTo>
                <a:cubicBezTo>
                  <a:pt x="13597" y="37257"/>
                  <a:pt x="13634" y="37256"/>
                  <a:pt x="13671" y="37253"/>
                </a:cubicBezTo>
                <a:cubicBezTo>
                  <a:pt x="15338" y="37130"/>
                  <a:pt x="17005" y="37067"/>
                  <a:pt x="18671" y="37067"/>
                </a:cubicBezTo>
                <a:cubicBezTo>
                  <a:pt x="20816" y="37067"/>
                  <a:pt x="22961" y="37171"/>
                  <a:pt x="25105" y="37386"/>
                </a:cubicBezTo>
                <a:cubicBezTo>
                  <a:pt x="25135" y="37388"/>
                  <a:pt x="25164" y="37390"/>
                  <a:pt x="25194" y="37390"/>
                </a:cubicBezTo>
                <a:cubicBezTo>
                  <a:pt x="25720" y="37390"/>
                  <a:pt x="26169" y="36975"/>
                  <a:pt x="26232" y="36441"/>
                </a:cubicBezTo>
                <a:cubicBezTo>
                  <a:pt x="27011" y="25770"/>
                  <a:pt x="27375" y="15081"/>
                  <a:pt x="27326" y="4360"/>
                </a:cubicBezTo>
                <a:cubicBezTo>
                  <a:pt x="27342" y="4095"/>
                  <a:pt x="27243" y="3846"/>
                  <a:pt x="27077" y="3664"/>
                </a:cubicBezTo>
                <a:cubicBezTo>
                  <a:pt x="27094" y="3316"/>
                  <a:pt x="27127" y="2985"/>
                  <a:pt x="27143" y="2637"/>
                </a:cubicBezTo>
                <a:cubicBezTo>
                  <a:pt x="27193" y="2073"/>
                  <a:pt x="26762" y="1576"/>
                  <a:pt x="26199" y="1526"/>
                </a:cubicBezTo>
                <a:lnTo>
                  <a:pt x="1541" y="2"/>
                </a:lnTo>
                <a:cubicBezTo>
                  <a:pt x="1520" y="1"/>
                  <a:pt x="1499" y="0"/>
                  <a:pt x="147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33"/>
          <p:cNvSpPr/>
          <p:nvPr/>
        </p:nvSpPr>
        <p:spPr>
          <a:xfrm rot="129738">
            <a:off x="370017" y="367848"/>
            <a:ext cx="8274187" cy="4407815"/>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33"/>
          <p:cNvSpPr/>
          <p:nvPr/>
        </p:nvSpPr>
        <p:spPr>
          <a:xfrm rot="5400000">
            <a:off x="6669468" y="-295538"/>
            <a:ext cx="883853" cy="1200072"/>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3"/>
          <p:cNvSpPr/>
          <p:nvPr/>
        </p:nvSpPr>
        <p:spPr>
          <a:xfrm rot="10800000">
            <a:off x="745613" y="-344150"/>
            <a:ext cx="389850" cy="721275"/>
          </a:xfrm>
          <a:custGeom>
            <a:avLst/>
            <a:gdLst/>
            <a:ahLst/>
            <a:cxnLst/>
            <a:rect l="l" t="t" r="r" b="b"/>
            <a:pathLst>
              <a:path w="15594" h="28851" extrusionOk="0">
                <a:moveTo>
                  <a:pt x="13821" y="0"/>
                </a:moveTo>
                <a:lnTo>
                  <a:pt x="1028" y="514"/>
                </a:lnTo>
                <a:cubicBezTo>
                  <a:pt x="465" y="531"/>
                  <a:pt x="1" y="978"/>
                  <a:pt x="1" y="1558"/>
                </a:cubicBezTo>
                <a:cubicBezTo>
                  <a:pt x="17" y="7524"/>
                  <a:pt x="183" y="13506"/>
                  <a:pt x="481" y="19471"/>
                </a:cubicBezTo>
                <a:cubicBezTo>
                  <a:pt x="299" y="19670"/>
                  <a:pt x="233" y="19919"/>
                  <a:pt x="249" y="20184"/>
                </a:cubicBezTo>
                <a:cubicBezTo>
                  <a:pt x="481" y="22719"/>
                  <a:pt x="481" y="25271"/>
                  <a:pt x="282" y="27806"/>
                </a:cubicBezTo>
                <a:cubicBezTo>
                  <a:pt x="233" y="28370"/>
                  <a:pt x="796" y="28850"/>
                  <a:pt x="1326" y="28850"/>
                </a:cubicBezTo>
                <a:cubicBezTo>
                  <a:pt x="5850" y="28801"/>
                  <a:pt x="10374" y="28337"/>
                  <a:pt x="14832" y="27475"/>
                </a:cubicBezTo>
                <a:cubicBezTo>
                  <a:pt x="15279" y="27359"/>
                  <a:pt x="15594" y="26945"/>
                  <a:pt x="15594" y="26481"/>
                </a:cubicBezTo>
                <a:cubicBezTo>
                  <a:pt x="15097" y="17996"/>
                  <a:pt x="14848" y="9512"/>
                  <a:pt x="14865" y="1044"/>
                </a:cubicBezTo>
                <a:cubicBezTo>
                  <a:pt x="14865" y="464"/>
                  <a:pt x="14401" y="0"/>
                  <a:pt x="138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33"/>
          <p:cNvSpPr/>
          <p:nvPr/>
        </p:nvSpPr>
        <p:spPr>
          <a:xfrm rot="10800000">
            <a:off x="611375" y="-344150"/>
            <a:ext cx="658325" cy="1496775"/>
          </a:xfrm>
          <a:custGeom>
            <a:avLst/>
            <a:gdLst/>
            <a:ahLst/>
            <a:cxnLst/>
            <a:rect l="l" t="t" r="r" b="b"/>
            <a:pathLst>
              <a:path w="26333" h="59871" fill="none" extrusionOk="0">
                <a:moveTo>
                  <a:pt x="581" y="59871"/>
                </a:moveTo>
                <a:cubicBezTo>
                  <a:pt x="1" y="40582"/>
                  <a:pt x="979" y="21294"/>
                  <a:pt x="1956" y="2022"/>
                </a:cubicBezTo>
                <a:cubicBezTo>
                  <a:pt x="1907" y="1641"/>
                  <a:pt x="2205" y="1326"/>
                  <a:pt x="2586" y="1375"/>
                </a:cubicBezTo>
                <a:cubicBezTo>
                  <a:pt x="9811" y="414"/>
                  <a:pt x="17119" y="0"/>
                  <a:pt x="24410" y="149"/>
                </a:cubicBezTo>
                <a:cubicBezTo>
                  <a:pt x="24824" y="17731"/>
                  <a:pt x="25454" y="35313"/>
                  <a:pt x="26332" y="52894"/>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33"/>
          <p:cNvSpPr/>
          <p:nvPr/>
        </p:nvSpPr>
        <p:spPr>
          <a:xfrm rot="-5400000">
            <a:off x="6565650" y="4104073"/>
            <a:ext cx="1709302" cy="1510281"/>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33"/>
          <p:cNvSpPr/>
          <p:nvPr/>
        </p:nvSpPr>
        <p:spPr>
          <a:xfrm rot="-5776797">
            <a:off x="6015713" y="4592195"/>
            <a:ext cx="544889" cy="739836"/>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33"/>
          <p:cNvSpPr/>
          <p:nvPr/>
        </p:nvSpPr>
        <p:spPr>
          <a:xfrm rot="-30068">
            <a:off x="5749933" y="4581936"/>
            <a:ext cx="1076520" cy="1326442"/>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33"/>
          <p:cNvSpPr/>
          <p:nvPr/>
        </p:nvSpPr>
        <p:spPr>
          <a:xfrm rot="9087795">
            <a:off x="865830" y="3759352"/>
            <a:ext cx="615713" cy="1221911"/>
          </a:xfrm>
          <a:custGeom>
            <a:avLst/>
            <a:gdLst/>
            <a:ahLst/>
            <a:cxnLst/>
            <a:rect l="l" t="t" r="r" b="b"/>
            <a:pathLst>
              <a:path w="18378" h="36472" extrusionOk="0">
                <a:moveTo>
                  <a:pt x="10986" y="1"/>
                </a:moveTo>
                <a:cubicBezTo>
                  <a:pt x="10754" y="1"/>
                  <a:pt x="10515" y="72"/>
                  <a:pt x="10307" y="211"/>
                </a:cubicBezTo>
                <a:cubicBezTo>
                  <a:pt x="7192" y="2282"/>
                  <a:pt x="4010" y="4271"/>
                  <a:pt x="796" y="6176"/>
                </a:cubicBezTo>
                <a:cubicBezTo>
                  <a:pt x="182" y="6541"/>
                  <a:pt x="0" y="7154"/>
                  <a:pt x="398" y="7767"/>
                </a:cubicBezTo>
                <a:cubicBezTo>
                  <a:pt x="713" y="8248"/>
                  <a:pt x="1028" y="8728"/>
                  <a:pt x="1293" y="9225"/>
                </a:cubicBezTo>
                <a:cubicBezTo>
                  <a:pt x="1309" y="9358"/>
                  <a:pt x="1342" y="9491"/>
                  <a:pt x="1409" y="9607"/>
                </a:cubicBezTo>
                <a:cubicBezTo>
                  <a:pt x="4922" y="16252"/>
                  <a:pt x="5701" y="24023"/>
                  <a:pt x="3563" y="31232"/>
                </a:cubicBezTo>
                <a:cubicBezTo>
                  <a:pt x="3381" y="31762"/>
                  <a:pt x="3629" y="32358"/>
                  <a:pt x="4143" y="32574"/>
                </a:cubicBezTo>
                <a:lnTo>
                  <a:pt x="12909" y="36402"/>
                </a:lnTo>
                <a:cubicBezTo>
                  <a:pt x="13032" y="36449"/>
                  <a:pt x="13161" y="36472"/>
                  <a:pt x="13289" y="36472"/>
                </a:cubicBezTo>
                <a:cubicBezTo>
                  <a:pt x="13612" y="36472"/>
                  <a:pt x="13929" y="36326"/>
                  <a:pt x="14119" y="36054"/>
                </a:cubicBezTo>
                <a:cubicBezTo>
                  <a:pt x="17251" y="31182"/>
                  <a:pt x="18377" y="25399"/>
                  <a:pt x="18029" y="19682"/>
                </a:cubicBezTo>
                <a:cubicBezTo>
                  <a:pt x="17797" y="16500"/>
                  <a:pt x="17217" y="13368"/>
                  <a:pt x="16289" y="10336"/>
                </a:cubicBezTo>
                <a:cubicBezTo>
                  <a:pt x="15428" y="7436"/>
                  <a:pt x="14483" y="4403"/>
                  <a:pt x="12611" y="1984"/>
                </a:cubicBezTo>
                <a:cubicBezTo>
                  <a:pt x="12561" y="1918"/>
                  <a:pt x="12495" y="1851"/>
                  <a:pt x="12412" y="1818"/>
                </a:cubicBezTo>
                <a:cubicBezTo>
                  <a:pt x="12246" y="1404"/>
                  <a:pt x="12080" y="1006"/>
                  <a:pt x="11898" y="592"/>
                </a:cubicBezTo>
                <a:cubicBezTo>
                  <a:pt x="11724" y="191"/>
                  <a:pt x="11364" y="1"/>
                  <a:pt x="109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6"/>
        <p:cNvGrpSpPr/>
        <p:nvPr/>
      </p:nvGrpSpPr>
      <p:grpSpPr>
        <a:xfrm>
          <a:off x="0" y="0"/>
          <a:ext cx="0" cy="0"/>
          <a:chOff x="0" y="0"/>
          <a:chExt cx="0" cy="0"/>
        </a:xfrm>
      </p:grpSpPr>
      <p:sp>
        <p:nvSpPr>
          <p:cNvPr id="37" name="Google Shape;37;p4"/>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8" name="Google Shape;38;p4"/>
          <p:cNvSpPr txBox="1">
            <a:spLocks noGrp="1"/>
          </p:cNvSpPr>
          <p:nvPr>
            <p:ph type="body" idx="1"/>
          </p:nvPr>
        </p:nvSpPr>
        <p:spPr>
          <a:xfrm>
            <a:off x="720000" y="1389600"/>
            <a:ext cx="7704000" cy="31968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Font typeface="Crete Round"/>
              <a:buAutoNum type="arabicPeriod"/>
              <a:defRPr sz="1100">
                <a:solidFill>
                  <a:srgbClr val="434343"/>
                </a:solidFill>
              </a:defRPr>
            </a:lvl1pPr>
            <a:lvl2pPr marL="914400" lvl="1" indent="-317500" rtl="0">
              <a:lnSpc>
                <a:spcPct val="115000"/>
              </a:lnSpc>
              <a:spcBef>
                <a:spcPts val="0"/>
              </a:spcBef>
              <a:spcAft>
                <a:spcPts val="0"/>
              </a:spcAft>
              <a:buClr>
                <a:srgbClr val="434343"/>
              </a:buClr>
              <a:buSzPts val="1400"/>
              <a:buAutoNum type="alphaLcPeriod"/>
              <a:defRPr>
                <a:solidFill>
                  <a:srgbClr val="434343"/>
                </a:solidFill>
              </a:defRPr>
            </a:lvl2pPr>
            <a:lvl3pPr marL="1371600" lvl="2" indent="-317500" rtl="0">
              <a:lnSpc>
                <a:spcPct val="115000"/>
              </a:lnSpc>
              <a:spcBef>
                <a:spcPts val="0"/>
              </a:spcBef>
              <a:spcAft>
                <a:spcPts val="0"/>
              </a:spcAft>
              <a:buClr>
                <a:srgbClr val="434343"/>
              </a:buClr>
              <a:buSzPts val="1400"/>
              <a:buAutoNum type="romanLcPeriod"/>
              <a:defRPr>
                <a:solidFill>
                  <a:srgbClr val="434343"/>
                </a:solidFill>
              </a:defRPr>
            </a:lvl3pPr>
            <a:lvl4pPr marL="1828800" lvl="3" indent="-317500" rtl="0">
              <a:lnSpc>
                <a:spcPct val="115000"/>
              </a:lnSpc>
              <a:spcBef>
                <a:spcPts val="0"/>
              </a:spcBef>
              <a:spcAft>
                <a:spcPts val="0"/>
              </a:spcAft>
              <a:buClr>
                <a:srgbClr val="434343"/>
              </a:buClr>
              <a:buSzPts val="1400"/>
              <a:buAutoNum type="arabicPeriod"/>
              <a:defRPr>
                <a:solidFill>
                  <a:srgbClr val="434343"/>
                </a:solidFill>
              </a:defRPr>
            </a:lvl4pPr>
            <a:lvl5pPr marL="2286000" lvl="4" indent="-317500" rtl="0">
              <a:lnSpc>
                <a:spcPct val="115000"/>
              </a:lnSpc>
              <a:spcBef>
                <a:spcPts val="0"/>
              </a:spcBef>
              <a:spcAft>
                <a:spcPts val="0"/>
              </a:spcAft>
              <a:buClr>
                <a:srgbClr val="434343"/>
              </a:buClr>
              <a:buSzPts val="1400"/>
              <a:buAutoNum type="alphaLcPeriod"/>
              <a:defRPr>
                <a:solidFill>
                  <a:srgbClr val="434343"/>
                </a:solidFill>
              </a:defRPr>
            </a:lvl5pPr>
            <a:lvl6pPr marL="2743200" lvl="5" indent="-317500" rtl="0">
              <a:lnSpc>
                <a:spcPct val="115000"/>
              </a:lnSpc>
              <a:spcBef>
                <a:spcPts val="0"/>
              </a:spcBef>
              <a:spcAft>
                <a:spcPts val="0"/>
              </a:spcAft>
              <a:buClr>
                <a:srgbClr val="434343"/>
              </a:buClr>
              <a:buSzPts val="1400"/>
              <a:buAutoNum type="romanLcPeriod"/>
              <a:defRPr>
                <a:solidFill>
                  <a:srgbClr val="434343"/>
                </a:solidFill>
              </a:defRPr>
            </a:lvl6pPr>
            <a:lvl7pPr marL="3200400" lvl="6" indent="-317500" rtl="0">
              <a:lnSpc>
                <a:spcPct val="115000"/>
              </a:lnSpc>
              <a:spcBef>
                <a:spcPts val="0"/>
              </a:spcBef>
              <a:spcAft>
                <a:spcPts val="0"/>
              </a:spcAft>
              <a:buClr>
                <a:srgbClr val="434343"/>
              </a:buClr>
              <a:buSzPts val="1400"/>
              <a:buAutoNum type="arabicPeriod"/>
              <a:defRPr>
                <a:solidFill>
                  <a:srgbClr val="434343"/>
                </a:solidFill>
              </a:defRPr>
            </a:lvl7pPr>
            <a:lvl8pPr marL="3657600" lvl="7" indent="-317500" rtl="0">
              <a:lnSpc>
                <a:spcPct val="115000"/>
              </a:lnSpc>
              <a:spcBef>
                <a:spcPts val="0"/>
              </a:spcBef>
              <a:spcAft>
                <a:spcPts val="0"/>
              </a:spcAft>
              <a:buClr>
                <a:srgbClr val="434343"/>
              </a:buClr>
              <a:buSzPts val="1400"/>
              <a:buAutoNum type="alphaLcPeriod"/>
              <a:defRPr>
                <a:solidFill>
                  <a:srgbClr val="434343"/>
                </a:solidFill>
              </a:defRPr>
            </a:lvl8pPr>
            <a:lvl9pPr marL="4114800" lvl="8" indent="-317500" rtl="0">
              <a:lnSpc>
                <a:spcPct val="115000"/>
              </a:lnSpc>
              <a:spcBef>
                <a:spcPts val="0"/>
              </a:spcBef>
              <a:spcAft>
                <a:spcPts val="0"/>
              </a:spcAft>
              <a:buClr>
                <a:srgbClr val="434343"/>
              </a:buClr>
              <a:buSzPts val="1400"/>
              <a:buAutoNum type="romanLcPeriod"/>
              <a:defRPr>
                <a:solidFill>
                  <a:srgbClr val="434343"/>
                </a:solidFill>
              </a:defRPr>
            </a:lvl9pPr>
          </a:lstStyle>
          <a:p>
            <a:endParaRPr/>
          </a:p>
        </p:txBody>
      </p:sp>
      <p:sp>
        <p:nvSpPr>
          <p:cNvPr id="39" name="Google Shape;39;p4"/>
          <p:cNvSpPr/>
          <p:nvPr/>
        </p:nvSpPr>
        <p:spPr>
          <a:xfrm rot="6201385" flipH="1">
            <a:off x="8556042" y="605519"/>
            <a:ext cx="1877671" cy="1755493"/>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rot="-5254447" flipH="1">
            <a:off x="7615730" y="-310208"/>
            <a:ext cx="626782" cy="851027"/>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rot="-10505965" flipH="1">
            <a:off x="7241114" y="-1288513"/>
            <a:ext cx="1376011" cy="1921357"/>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p:nvPr/>
        </p:nvSpPr>
        <p:spPr>
          <a:xfrm>
            <a:off x="8831399" y="1940520"/>
            <a:ext cx="709433" cy="686352"/>
          </a:xfrm>
          <a:custGeom>
            <a:avLst/>
            <a:gdLst/>
            <a:ahLst/>
            <a:cxnLst/>
            <a:rect l="l" t="t" r="r" b="b"/>
            <a:pathLst>
              <a:path w="11816" h="11433" extrusionOk="0">
                <a:moveTo>
                  <a:pt x="5624" y="0"/>
                </a:moveTo>
                <a:cubicBezTo>
                  <a:pt x="5116" y="0"/>
                  <a:pt x="4606" y="74"/>
                  <a:pt x="4110" y="228"/>
                </a:cubicBezTo>
                <a:cubicBezTo>
                  <a:pt x="2337" y="808"/>
                  <a:pt x="1061" y="2349"/>
                  <a:pt x="829" y="4205"/>
                </a:cubicBezTo>
                <a:cubicBezTo>
                  <a:pt x="0" y="6442"/>
                  <a:pt x="713" y="8961"/>
                  <a:pt x="2585" y="10419"/>
                </a:cubicBezTo>
                <a:cubicBezTo>
                  <a:pt x="3500" y="11109"/>
                  <a:pt x="4598" y="11433"/>
                  <a:pt x="5702" y="11433"/>
                </a:cubicBezTo>
                <a:cubicBezTo>
                  <a:pt x="7039" y="11433"/>
                  <a:pt x="8386" y="10959"/>
                  <a:pt x="9429" y="10088"/>
                </a:cubicBezTo>
                <a:cubicBezTo>
                  <a:pt x="11434" y="8414"/>
                  <a:pt x="11815" y="5481"/>
                  <a:pt x="10705" y="3161"/>
                </a:cubicBezTo>
                <a:cubicBezTo>
                  <a:pt x="9784" y="1253"/>
                  <a:pt x="7724" y="0"/>
                  <a:pt x="56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rot="-5400000">
            <a:off x="1010484" y="4236596"/>
            <a:ext cx="1623621" cy="2204588"/>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rot="512381">
            <a:off x="313474" y="4529823"/>
            <a:ext cx="733192" cy="912944"/>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5"/>
        <p:cNvGrpSpPr/>
        <p:nvPr/>
      </p:nvGrpSpPr>
      <p:grpSpPr>
        <a:xfrm>
          <a:off x="0" y="0"/>
          <a:ext cx="0" cy="0"/>
          <a:chOff x="0" y="0"/>
          <a:chExt cx="0" cy="0"/>
        </a:xfrm>
      </p:grpSpPr>
      <p:sp>
        <p:nvSpPr>
          <p:cNvPr id="46" name="Google Shape;46;p5"/>
          <p:cNvSpPr/>
          <p:nvPr/>
        </p:nvSpPr>
        <p:spPr>
          <a:xfrm rot="129738">
            <a:off x="721931" y="1244945"/>
            <a:ext cx="7704027" cy="3349468"/>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5"/>
          <p:cNvSpPr txBox="1">
            <a:spLocks noGrp="1"/>
          </p:cNvSpPr>
          <p:nvPr>
            <p:ph type="subTitle" idx="1"/>
          </p:nvPr>
        </p:nvSpPr>
        <p:spPr>
          <a:xfrm>
            <a:off x="1217392" y="1569400"/>
            <a:ext cx="1008000" cy="6147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4600" b="1">
                <a:solidFill>
                  <a:schemeClr val="accent4"/>
                </a:solidFill>
                <a:latin typeface="Crete Round"/>
                <a:ea typeface="Crete Round"/>
                <a:cs typeface="Crete Round"/>
                <a:sym typeface="Crete Round"/>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48" name="Google Shape;48;p5"/>
          <p:cNvSpPr txBox="1">
            <a:spLocks noGrp="1"/>
          </p:cNvSpPr>
          <p:nvPr>
            <p:ph type="subTitle" idx="2"/>
          </p:nvPr>
        </p:nvSpPr>
        <p:spPr>
          <a:xfrm>
            <a:off x="4833192" y="1567900"/>
            <a:ext cx="1008000" cy="615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4600" b="1">
                <a:solidFill>
                  <a:schemeClr val="accent4"/>
                </a:solidFill>
                <a:latin typeface="Crete Round"/>
                <a:ea typeface="Crete Round"/>
                <a:cs typeface="Crete Round"/>
                <a:sym typeface="Crete Round"/>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49" name="Google Shape;49;p5"/>
          <p:cNvSpPr txBox="1">
            <a:spLocks noGrp="1"/>
          </p:cNvSpPr>
          <p:nvPr>
            <p:ph type="subTitle" idx="3"/>
          </p:nvPr>
        </p:nvSpPr>
        <p:spPr>
          <a:xfrm>
            <a:off x="1217392" y="2309974"/>
            <a:ext cx="2952000" cy="17991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 name="Google Shape;50;p5"/>
          <p:cNvSpPr txBox="1">
            <a:spLocks noGrp="1"/>
          </p:cNvSpPr>
          <p:nvPr>
            <p:ph type="subTitle" idx="4"/>
          </p:nvPr>
        </p:nvSpPr>
        <p:spPr>
          <a:xfrm>
            <a:off x="4833188" y="2309075"/>
            <a:ext cx="2952000" cy="17979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1" name="Google Shape;51;p5"/>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2" name="Google Shape;52;p5"/>
          <p:cNvSpPr/>
          <p:nvPr/>
        </p:nvSpPr>
        <p:spPr>
          <a:xfrm rot="-5135544">
            <a:off x="7170149" y="-1232210"/>
            <a:ext cx="2791506" cy="2975121"/>
          </a:xfrm>
          <a:custGeom>
            <a:avLst/>
            <a:gdLst/>
            <a:ahLst/>
            <a:cxnLst/>
            <a:rect l="l" t="t" r="r" b="b"/>
            <a:pathLst>
              <a:path w="28585" h="30466" extrusionOk="0">
                <a:moveTo>
                  <a:pt x="25026" y="1"/>
                </a:moveTo>
                <a:cubicBezTo>
                  <a:pt x="24926" y="1"/>
                  <a:pt x="24825" y="4"/>
                  <a:pt x="24724" y="8"/>
                </a:cubicBezTo>
                <a:cubicBezTo>
                  <a:pt x="23514" y="58"/>
                  <a:pt x="22321" y="174"/>
                  <a:pt x="21111" y="273"/>
                </a:cubicBezTo>
                <a:cubicBezTo>
                  <a:pt x="18775" y="472"/>
                  <a:pt x="16356" y="572"/>
                  <a:pt x="14052" y="1019"/>
                </a:cubicBezTo>
                <a:cubicBezTo>
                  <a:pt x="11865" y="1433"/>
                  <a:pt x="12379" y="3819"/>
                  <a:pt x="12379" y="5526"/>
                </a:cubicBezTo>
                <a:cubicBezTo>
                  <a:pt x="12395" y="7896"/>
                  <a:pt x="12412" y="10282"/>
                  <a:pt x="12428" y="12652"/>
                </a:cubicBezTo>
                <a:lnTo>
                  <a:pt x="12428" y="14690"/>
                </a:lnTo>
                <a:cubicBezTo>
                  <a:pt x="12428" y="15104"/>
                  <a:pt x="12627" y="16165"/>
                  <a:pt x="12428" y="16529"/>
                </a:cubicBezTo>
                <a:lnTo>
                  <a:pt x="12428" y="16794"/>
                </a:lnTo>
                <a:lnTo>
                  <a:pt x="12362" y="16794"/>
                </a:lnTo>
                <a:cubicBezTo>
                  <a:pt x="12323" y="16833"/>
                  <a:pt x="12202" y="16846"/>
                  <a:pt x="12048" y="16846"/>
                </a:cubicBezTo>
                <a:cubicBezTo>
                  <a:pt x="11742" y="16846"/>
                  <a:pt x="11307" y="16794"/>
                  <a:pt x="11152" y="16794"/>
                </a:cubicBezTo>
                <a:lnTo>
                  <a:pt x="9147" y="16811"/>
                </a:lnTo>
                <a:lnTo>
                  <a:pt x="1127" y="16861"/>
                </a:lnTo>
                <a:cubicBezTo>
                  <a:pt x="547" y="16877"/>
                  <a:pt x="99" y="17325"/>
                  <a:pt x="83" y="17905"/>
                </a:cubicBezTo>
                <a:cubicBezTo>
                  <a:pt x="0" y="21351"/>
                  <a:pt x="116" y="24798"/>
                  <a:pt x="431" y="28228"/>
                </a:cubicBezTo>
                <a:cubicBezTo>
                  <a:pt x="447" y="28394"/>
                  <a:pt x="497" y="28560"/>
                  <a:pt x="580" y="28709"/>
                </a:cubicBezTo>
                <a:cubicBezTo>
                  <a:pt x="580" y="28941"/>
                  <a:pt x="563" y="29189"/>
                  <a:pt x="563" y="29438"/>
                </a:cubicBezTo>
                <a:cubicBezTo>
                  <a:pt x="563" y="30001"/>
                  <a:pt x="1027" y="30465"/>
                  <a:pt x="1591" y="30465"/>
                </a:cubicBezTo>
                <a:lnTo>
                  <a:pt x="27491" y="30051"/>
                </a:lnTo>
                <a:cubicBezTo>
                  <a:pt x="28038" y="30051"/>
                  <a:pt x="28585" y="29587"/>
                  <a:pt x="28552" y="29024"/>
                </a:cubicBezTo>
                <a:lnTo>
                  <a:pt x="27624" y="14690"/>
                </a:lnTo>
                <a:lnTo>
                  <a:pt x="27176" y="7515"/>
                </a:lnTo>
                <a:cubicBezTo>
                  <a:pt x="27094" y="6355"/>
                  <a:pt x="27027" y="5195"/>
                  <a:pt x="26944" y="4035"/>
                </a:cubicBezTo>
                <a:cubicBezTo>
                  <a:pt x="26895" y="3041"/>
                  <a:pt x="27044" y="1715"/>
                  <a:pt x="26613" y="803"/>
                </a:cubicBezTo>
                <a:cubicBezTo>
                  <a:pt x="26311" y="127"/>
                  <a:pt x="25684" y="1"/>
                  <a:pt x="250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p:nvPr/>
        </p:nvSpPr>
        <p:spPr>
          <a:xfrm rot="5392794">
            <a:off x="6973883" y="-298209"/>
            <a:ext cx="646915" cy="878363"/>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5"/>
          <p:cNvSpPr/>
          <p:nvPr/>
        </p:nvSpPr>
        <p:spPr>
          <a:xfrm rot="10521380">
            <a:off x="6674792" y="-978011"/>
            <a:ext cx="1278109" cy="1574833"/>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rot="-4699260">
            <a:off x="353374" y="3872173"/>
            <a:ext cx="733256" cy="912958"/>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1"/>
        <p:cNvGrpSpPr/>
        <p:nvPr/>
      </p:nvGrpSpPr>
      <p:grpSpPr>
        <a:xfrm>
          <a:off x="0" y="0"/>
          <a:ext cx="0" cy="0"/>
          <a:chOff x="0" y="0"/>
          <a:chExt cx="0" cy="0"/>
        </a:xfrm>
      </p:grpSpPr>
      <p:sp>
        <p:nvSpPr>
          <p:cNvPr id="82" name="Google Shape;82;p9"/>
          <p:cNvSpPr/>
          <p:nvPr/>
        </p:nvSpPr>
        <p:spPr>
          <a:xfrm rot="-5400000" flipH="1">
            <a:off x="-75987" y="4454110"/>
            <a:ext cx="2335566" cy="2183593"/>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
          <p:cNvSpPr txBox="1">
            <a:spLocks noGrp="1"/>
          </p:cNvSpPr>
          <p:nvPr>
            <p:ph type="title"/>
          </p:nvPr>
        </p:nvSpPr>
        <p:spPr>
          <a:xfrm>
            <a:off x="720000" y="1540525"/>
            <a:ext cx="2936400" cy="57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4" name="Google Shape;84;p9"/>
          <p:cNvSpPr txBox="1">
            <a:spLocks noGrp="1"/>
          </p:cNvSpPr>
          <p:nvPr>
            <p:ph type="subTitle" idx="1"/>
          </p:nvPr>
        </p:nvSpPr>
        <p:spPr>
          <a:xfrm>
            <a:off x="720000" y="2160600"/>
            <a:ext cx="2936400" cy="14748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5" name="Google Shape;85;p9"/>
          <p:cNvSpPr/>
          <p:nvPr/>
        </p:nvSpPr>
        <p:spPr>
          <a:xfrm rot="5400000" flipH="1">
            <a:off x="2170310" y="4628916"/>
            <a:ext cx="721609" cy="979781"/>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9"/>
          <p:cNvSpPr/>
          <p:nvPr/>
        </p:nvSpPr>
        <p:spPr>
          <a:xfrm rot="123244" flipH="1">
            <a:off x="1938188" y="4608889"/>
            <a:ext cx="1283669" cy="1581683"/>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9"/>
          <p:cNvSpPr/>
          <p:nvPr/>
        </p:nvSpPr>
        <p:spPr>
          <a:xfrm rot="5400000">
            <a:off x="2887045" y="-668564"/>
            <a:ext cx="1824816" cy="1612345"/>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8"/>
        <p:cNvGrpSpPr/>
        <p:nvPr/>
      </p:nvGrpSpPr>
      <p:grpSpPr>
        <a:xfrm>
          <a:off x="0" y="0"/>
          <a:ext cx="0" cy="0"/>
          <a:chOff x="0" y="0"/>
          <a:chExt cx="0" cy="0"/>
        </a:xfrm>
      </p:grpSpPr>
      <p:sp>
        <p:nvSpPr>
          <p:cNvPr id="99" name="Google Shape;99;p11"/>
          <p:cNvSpPr txBox="1">
            <a:spLocks noGrp="1"/>
          </p:cNvSpPr>
          <p:nvPr>
            <p:ph type="title" hasCustomPrompt="1"/>
          </p:nvPr>
        </p:nvSpPr>
        <p:spPr>
          <a:xfrm>
            <a:off x="2300848" y="1363500"/>
            <a:ext cx="4542300" cy="1511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600"/>
              <a:buNone/>
              <a:defRPr sz="13000"/>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100" name="Google Shape;100;p11"/>
          <p:cNvSpPr txBox="1">
            <a:spLocks noGrp="1"/>
          </p:cNvSpPr>
          <p:nvPr>
            <p:ph type="subTitle" idx="1"/>
          </p:nvPr>
        </p:nvSpPr>
        <p:spPr>
          <a:xfrm>
            <a:off x="2300398" y="2914398"/>
            <a:ext cx="4543200" cy="3960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800" b="1">
                <a:solidFill>
                  <a:schemeClr val="accent6"/>
                </a:solidFill>
                <a:latin typeface="Roboto Slab"/>
                <a:ea typeface="Roboto Slab"/>
                <a:cs typeface="Roboto Slab"/>
                <a:sym typeface="Roboto Slab"/>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01" name="Google Shape;101;p11"/>
          <p:cNvSpPr/>
          <p:nvPr/>
        </p:nvSpPr>
        <p:spPr>
          <a:xfrm rot="2453960" flipH="1">
            <a:off x="-255095" y="3466307"/>
            <a:ext cx="819138" cy="1625618"/>
          </a:xfrm>
          <a:custGeom>
            <a:avLst/>
            <a:gdLst/>
            <a:ahLst/>
            <a:cxnLst/>
            <a:rect l="l" t="t" r="r" b="b"/>
            <a:pathLst>
              <a:path w="18378" h="36472" extrusionOk="0">
                <a:moveTo>
                  <a:pt x="10986" y="1"/>
                </a:moveTo>
                <a:cubicBezTo>
                  <a:pt x="10754" y="1"/>
                  <a:pt x="10515" y="72"/>
                  <a:pt x="10307" y="211"/>
                </a:cubicBezTo>
                <a:cubicBezTo>
                  <a:pt x="7192" y="2282"/>
                  <a:pt x="4010" y="4271"/>
                  <a:pt x="796" y="6176"/>
                </a:cubicBezTo>
                <a:cubicBezTo>
                  <a:pt x="182" y="6541"/>
                  <a:pt x="0" y="7154"/>
                  <a:pt x="398" y="7767"/>
                </a:cubicBezTo>
                <a:cubicBezTo>
                  <a:pt x="713" y="8248"/>
                  <a:pt x="1028" y="8728"/>
                  <a:pt x="1293" y="9225"/>
                </a:cubicBezTo>
                <a:cubicBezTo>
                  <a:pt x="1309" y="9358"/>
                  <a:pt x="1342" y="9491"/>
                  <a:pt x="1409" y="9607"/>
                </a:cubicBezTo>
                <a:cubicBezTo>
                  <a:pt x="4922" y="16252"/>
                  <a:pt x="5701" y="24023"/>
                  <a:pt x="3563" y="31232"/>
                </a:cubicBezTo>
                <a:cubicBezTo>
                  <a:pt x="3381" y="31762"/>
                  <a:pt x="3629" y="32358"/>
                  <a:pt x="4143" y="32574"/>
                </a:cubicBezTo>
                <a:lnTo>
                  <a:pt x="12909" y="36402"/>
                </a:lnTo>
                <a:cubicBezTo>
                  <a:pt x="13032" y="36449"/>
                  <a:pt x="13161" y="36472"/>
                  <a:pt x="13289" y="36472"/>
                </a:cubicBezTo>
                <a:cubicBezTo>
                  <a:pt x="13612" y="36472"/>
                  <a:pt x="13929" y="36326"/>
                  <a:pt x="14119" y="36054"/>
                </a:cubicBezTo>
                <a:cubicBezTo>
                  <a:pt x="17251" y="31182"/>
                  <a:pt x="18377" y="25399"/>
                  <a:pt x="18029" y="19682"/>
                </a:cubicBezTo>
                <a:cubicBezTo>
                  <a:pt x="17797" y="16500"/>
                  <a:pt x="17217" y="13368"/>
                  <a:pt x="16289" y="10336"/>
                </a:cubicBezTo>
                <a:cubicBezTo>
                  <a:pt x="15428" y="7436"/>
                  <a:pt x="14483" y="4403"/>
                  <a:pt x="12611" y="1984"/>
                </a:cubicBezTo>
                <a:cubicBezTo>
                  <a:pt x="12561" y="1918"/>
                  <a:pt x="12495" y="1851"/>
                  <a:pt x="12412" y="1818"/>
                </a:cubicBezTo>
                <a:cubicBezTo>
                  <a:pt x="12246" y="1404"/>
                  <a:pt x="12080" y="1006"/>
                  <a:pt x="11898" y="592"/>
                </a:cubicBezTo>
                <a:cubicBezTo>
                  <a:pt x="11724" y="191"/>
                  <a:pt x="11364" y="1"/>
                  <a:pt x="1098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1"/>
          <p:cNvSpPr/>
          <p:nvPr/>
        </p:nvSpPr>
        <p:spPr>
          <a:xfrm rot="5124473" flipH="1">
            <a:off x="337733" y="3993172"/>
            <a:ext cx="1502930" cy="2040478"/>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1"/>
          <p:cNvSpPr/>
          <p:nvPr/>
        </p:nvSpPr>
        <p:spPr>
          <a:xfrm flipH="1">
            <a:off x="8518428" y="1784706"/>
            <a:ext cx="617377" cy="838257"/>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1"/>
          <p:cNvSpPr/>
          <p:nvPr/>
        </p:nvSpPr>
        <p:spPr>
          <a:xfrm rot="-5276614" flipH="1">
            <a:off x="8518333" y="1485418"/>
            <a:ext cx="1098250" cy="1353217"/>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105"/>
        <p:cNvGrpSpPr/>
        <p:nvPr/>
      </p:nvGrpSpPr>
      <p:grpSpPr>
        <a:xfrm>
          <a:off x="0" y="0"/>
          <a:ext cx="0" cy="0"/>
          <a:chOff x="0" y="0"/>
          <a:chExt cx="0" cy="0"/>
        </a:xfrm>
      </p:grpSpPr>
      <p:sp>
        <p:nvSpPr>
          <p:cNvPr id="106" name="Google Shape;10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07"/>
        <p:cNvGrpSpPr/>
        <p:nvPr/>
      </p:nvGrpSpPr>
      <p:grpSpPr>
        <a:xfrm>
          <a:off x="0" y="0"/>
          <a:ext cx="0" cy="0"/>
          <a:chOff x="0" y="0"/>
          <a:chExt cx="0" cy="0"/>
        </a:xfrm>
      </p:grpSpPr>
      <p:sp>
        <p:nvSpPr>
          <p:cNvPr id="108" name="Google Shape;108;p13"/>
          <p:cNvSpPr txBox="1">
            <a:spLocks noGrp="1"/>
          </p:cNvSpPr>
          <p:nvPr>
            <p:ph type="title"/>
          </p:nvPr>
        </p:nvSpPr>
        <p:spPr>
          <a:xfrm>
            <a:off x="710625" y="1717092"/>
            <a:ext cx="27720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9" name="Google Shape;109;p13"/>
          <p:cNvSpPr txBox="1">
            <a:spLocks noGrp="1"/>
          </p:cNvSpPr>
          <p:nvPr>
            <p:ph type="title" idx="2" hasCustomPrompt="1"/>
          </p:nvPr>
        </p:nvSpPr>
        <p:spPr>
          <a:xfrm>
            <a:off x="710625" y="1195840"/>
            <a:ext cx="1008000" cy="4749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6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0" name="Google Shape;110;p13"/>
          <p:cNvSpPr txBox="1">
            <a:spLocks noGrp="1"/>
          </p:cNvSpPr>
          <p:nvPr>
            <p:ph type="subTitle" idx="1"/>
          </p:nvPr>
        </p:nvSpPr>
        <p:spPr>
          <a:xfrm>
            <a:off x="710625" y="2241000"/>
            <a:ext cx="2340000" cy="4848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1" name="Google Shape;111;p13"/>
          <p:cNvSpPr txBox="1">
            <a:spLocks noGrp="1"/>
          </p:cNvSpPr>
          <p:nvPr>
            <p:ph type="title" idx="3"/>
          </p:nvPr>
        </p:nvSpPr>
        <p:spPr>
          <a:xfrm>
            <a:off x="3937847" y="1717092"/>
            <a:ext cx="27720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2" name="Google Shape;112;p13"/>
          <p:cNvSpPr txBox="1">
            <a:spLocks noGrp="1"/>
          </p:cNvSpPr>
          <p:nvPr>
            <p:ph type="title" idx="4" hasCustomPrompt="1"/>
          </p:nvPr>
        </p:nvSpPr>
        <p:spPr>
          <a:xfrm>
            <a:off x="3937850" y="1195840"/>
            <a:ext cx="1008000" cy="475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6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3" name="Google Shape;113;p13"/>
          <p:cNvSpPr txBox="1">
            <a:spLocks noGrp="1"/>
          </p:cNvSpPr>
          <p:nvPr>
            <p:ph type="subTitle" idx="5"/>
          </p:nvPr>
        </p:nvSpPr>
        <p:spPr>
          <a:xfrm>
            <a:off x="3937850" y="2241003"/>
            <a:ext cx="2340000" cy="4848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4" name="Google Shape;114;p13"/>
          <p:cNvSpPr txBox="1">
            <a:spLocks noGrp="1"/>
          </p:cNvSpPr>
          <p:nvPr>
            <p:ph type="title" idx="6"/>
          </p:nvPr>
        </p:nvSpPr>
        <p:spPr>
          <a:xfrm>
            <a:off x="3937847" y="3506679"/>
            <a:ext cx="27720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5" name="Google Shape;115;p13"/>
          <p:cNvSpPr txBox="1">
            <a:spLocks noGrp="1"/>
          </p:cNvSpPr>
          <p:nvPr>
            <p:ph type="title" idx="7" hasCustomPrompt="1"/>
          </p:nvPr>
        </p:nvSpPr>
        <p:spPr>
          <a:xfrm>
            <a:off x="3937850" y="2984925"/>
            <a:ext cx="1008000" cy="475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6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6" name="Google Shape;116;p13"/>
          <p:cNvSpPr txBox="1">
            <a:spLocks noGrp="1"/>
          </p:cNvSpPr>
          <p:nvPr>
            <p:ph type="title" idx="8"/>
          </p:nvPr>
        </p:nvSpPr>
        <p:spPr>
          <a:xfrm>
            <a:off x="710625" y="3506679"/>
            <a:ext cx="27720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17" name="Google Shape;117;p13"/>
          <p:cNvSpPr txBox="1">
            <a:spLocks noGrp="1"/>
          </p:cNvSpPr>
          <p:nvPr>
            <p:ph type="title" idx="9" hasCustomPrompt="1"/>
          </p:nvPr>
        </p:nvSpPr>
        <p:spPr>
          <a:xfrm>
            <a:off x="710625" y="2984925"/>
            <a:ext cx="1008000" cy="475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4600">
                <a:solidFill>
                  <a:schemeClr val="accent4"/>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8" name="Google Shape;118;p13"/>
          <p:cNvSpPr txBox="1">
            <a:spLocks noGrp="1"/>
          </p:cNvSpPr>
          <p:nvPr>
            <p:ph type="subTitle" idx="13"/>
          </p:nvPr>
        </p:nvSpPr>
        <p:spPr>
          <a:xfrm>
            <a:off x="710625" y="4030540"/>
            <a:ext cx="2340000" cy="4848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9" name="Google Shape;119;p13"/>
          <p:cNvSpPr txBox="1">
            <a:spLocks noGrp="1"/>
          </p:cNvSpPr>
          <p:nvPr>
            <p:ph type="title" idx="14"/>
          </p:nvPr>
        </p:nvSpPr>
        <p:spPr>
          <a:xfrm>
            <a:off x="720000" y="540000"/>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5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20" name="Google Shape;120;p13"/>
          <p:cNvSpPr/>
          <p:nvPr/>
        </p:nvSpPr>
        <p:spPr>
          <a:xfrm>
            <a:off x="7846076" y="-344773"/>
            <a:ext cx="1506422" cy="1457479"/>
          </a:xfrm>
          <a:custGeom>
            <a:avLst/>
            <a:gdLst/>
            <a:ahLst/>
            <a:cxnLst/>
            <a:rect l="l" t="t" r="r" b="b"/>
            <a:pathLst>
              <a:path w="11816" h="11433" extrusionOk="0">
                <a:moveTo>
                  <a:pt x="5624" y="0"/>
                </a:moveTo>
                <a:cubicBezTo>
                  <a:pt x="5116" y="0"/>
                  <a:pt x="4606" y="74"/>
                  <a:pt x="4110" y="228"/>
                </a:cubicBezTo>
                <a:cubicBezTo>
                  <a:pt x="2337" y="808"/>
                  <a:pt x="1061" y="2349"/>
                  <a:pt x="829" y="4205"/>
                </a:cubicBezTo>
                <a:cubicBezTo>
                  <a:pt x="0" y="6442"/>
                  <a:pt x="713" y="8961"/>
                  <a:pt x="2585" y="10419"/>
                </a:cubicBezTo>
                <a:cubicBezTo>
                  <a:pt x="3500" y="11109"/>
                  <a:pt x="4598" y="11433"/>
                  <a:pt x="5702" y="11433"/>
                </a:cubicBezTo>
                <a:cubicBezTo>
                  <a:pt x="7039" y="11433"/>
                  <a:pt x="8386" y="10959"/>
                  <a:pt x="9429" y="10088"/>
                </a:cubicBezTo>
                <a:cubicBezTo>
                  <a:pt x="11434" y="8414"/>
                  <a:pt x="11815" y="5481"/>
                  <a:pt x="10705" y="3161"/>
                </a:cubicBezTo>
                <a:cubicBezTo>
                  <a:pt x="9784" y="1253"/>
                  <a:pt x="7724" y="0"/>
                  <a:pt x="562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3"/>
          <p:cNvSpPr/>
          <p:nvPr/>
        </p:nvSpPr>
        <p:spPr>
          <a:xfrm rot="-8100000">
            <a:off x="7996178" y="-428601"/>
            <a:ext cx="1572201" cy="1937200"/>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3"/>
          <p:cNvSpPr txBox="1">
            <a:spLocks noGrp="1"/>
          </p:cNvSpPr>
          <p:nvPr>
            <p:ph type="subTitle" idx="15"/>
          </p:nvPr>
        </p:nvSpPr>
        <p:spPr>
          <a:xfrm>
            <a:off x="3937850" y="4030540"/>
            <a:ext cx="2340000" cy="4848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123"/>
        <p:cNvGrpSpPr/>
        <p:nvPr/>
      </p:nvGrpSpPr>
      <p:grpSpPr>
        <a:xfrm>
          <a:off x="0" y="0"/>
          <a:ext cx="0" cy="0"/>
          <a:chOff x="0" y="0"/>
          <a:chExt cx="0" cy="0"/>
        </a:xfrm>
      </p:grpSpPr>
      <p:sp>
        <p:nvSpPr>
          <p:cNvPr id="124" name="Google Shape;124;p14"/>
          <p:cNvSpPr txBox="1">
            <a:spLocks noGrp="1"/>
          </p:cNvSpPr>
          <p:nvPr>
            <p:ph type="title"/>
          </p:nvPr>
        </p:nvSpPr>
        <p:spPr>
          <a:xfrm>
            <a:off x="1626450" y="3553300"/>
            <a:ext cx="58911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25" name="Google Shape;125;p14"/>
          <p:cNvSpPr txBox="1">
            <a:spLocks noGrp="1"/>
          </p:cNvSpPr>
          <p:nvPr>
            <p:ph type="subTitle" idx="1"/>
          </p:nvPr>
        </p:nvSpPr>
        <p:spPr>
          <a:xfrm>
            <a:off x="1626450" y="1569975"/>
            <a:ext cx="5891100" cy="15324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2500"/>
              <a:buNone/>
              <a:defRPr sz="2000">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
        <p:nvSpPr>
          <p:cNvPr id="126" name="Google Shape;126;p14"/>
          <p:cNvSpPr/>
          <p:nvPr/>
        </p:nvSpPr>
        <p:spPr>
          <a:xfrm>
            <a:off x="1352872" y="-1515202"/>
            <a:ext cx="2512033" cy="2055195"/>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4"/>
          <p:cNvSpPr/>
          <p:nvPr/>
        </p:nvSpPr>
        <p:spPr>
          <a:xfrm>
            <a:off x="-758650" y="2495425"/>
            <a:ext cx="1478659" cy="1306493"/>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4"/>
          <p:cNvSpPr/>
          <p:nvPr/>
        </p:nvSpPr>
        <p:spPr>
          <a:xfrm>
            <a:off x="-135804" y="1609332"/>
            <a:ext cx="524935" cy="712743"/>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4"/>
          <p:cNvSpPr/>
          <p:nvPr/>
        </p:nvSpPr>
        <p:spPr>
          <a:xfrm rot="1472601">
            <a:off x="8002559" y="-500336"/>
            <a:ext cx="1546715" cy="1265480"/>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4"/>
          <p:cNvSpPr/>
          <p:nvPr/>
        </p:nvSpPr>
        <p:spPr>
          <a:xfrm rot="-5636126">
            <a:off x="6839244" y="4271998"/>
            <a:ext cx="1381271" cy="1875373"/>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4"/>
          <p:cNvSpPr/>
          <p:nvPr/>
        </p:nvSpPr>
        <p:spPr>
          <a:xfrm rot="-9327472">
            <a:off x="7787680" y="-944843"/>
            <a:ext cx="1322004" cy="1628918"/>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4"/>
          <p:cNvSpPr/>
          <p:nvPr/>
        </p:nvSpPr>
        <p:spPr>
          <a:xfrm rot="5276689">
            <a:off x="-544581" y="1354836"/>
            <a:ext cx="933808" cy="1150599"/>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4"/>
          <p:cNvSpPr/>
          <p:nvPr/>
        </p:nvSpPr>
        <p:spPr>
          <a:xfrm>
            <a:off x="2137475" y="4646749"/>
            <a:ext cx="2074626" cy="1581861"/>
          </a:xfrm>
          <a:custGeom>
            <a:avLst/>
            <a:gdLst/>
            <a:ahLst/>
            <a:cxnLst/>
            <a:rect l="l" t="t" r="r" b="b"/>
            <a:pathLst>
              <a:path w="56707" h="43235" extrusionOk="0">
                <a:moveTo>
                  <a:pt x="14061" y="1"/>
                </a:moveTo>
                <a:cubicBezTo>
                  <a:pt x="12530" y="1"/>
                  <a:pt x="10976" y="454"/>
                  <a:pt x="9513" y="1384"/>
                </a:cubicBezTo>
                <a:cubicBezTo>
                  <a:pt x="3182" y="5443"/>
                  <a:pt x="995" y="14524"/>
                  <a:pt x="465" y="21501"/>
                </a:cubicBezTo>
                <a:cubicBezTo>
                  <a:pt x="1" y="27582"/>
                  <a:pt x="200" y="33730"/>
                  <a:pt x="150" y="39811"/>
                </a:cubicBezTo>
                <a:cubicBezTo>
                  <a:pt x="167" y="40441"/>
                  <a:pt x="680" y="40955"/>
                  <a:pt x="1327" y="40971"/>
                </a:cubicBezTo>
                <a:cubicBezTo>
                  <a:pt x="7957" y="40686"/>
                  <a:pt x="14592" y="40543"/>
                  <a:pt x="21228" y="40543"/>
                </a:cubicBezTo>
                <a:cubicBezTo>
                  <a:pt x="31543" y="40543"/>
                  <a:pt x="41861" y="40889"/>
                  <a:pt x="52166" y="41585"/>
                </a:cubicBezTo>
                <a:cubicBezTo>
                  <a:pt x="52150" y="41651"/>
                  <a:pt x="52133" y="41717"/>
                  <a:pt x="52117" y="41783"/>
                </a:cubicBezTo>
                <a:cubicBezTo>
                  <a:pt x="51937" y="42662"/>
                  <a:pt x="52678" y="43234"/>
                  <a:pt x="53361" y="43234"/>
                </a:cubicBezTo>
                <a:cubicBezTo>
                  <a:pt x="53811" y="43234"/>
                  <a:pt x="54235" y="42986"/>
                  <a:pt x="54354" y="42413"/>
                </a:cubicBezTo>
                <a:cubicBezTo>
                  <a:pt x="55447" y="37276"/>
                  <a:pt x="56143" y="32073"/>
                  <a:pt x="56425" y="26853"/>
                </a:cubicBezTo>
                <a:cubicBezTo>
                  <a:pt x="56690" y="22097"/>
                  <a:pt x="56707" y="17093"/>
                  <a:pt x="54901" y="12602"/>
                </a:cubicBezTo>
                <a:cubicBezTo>
                  <a:pt x="53007" y="7853"/>
                  <a:pt x="48366" y="3144"/>
                  <a:pt x="42947" y="3144"/>
                </a:cubicBezTo>
                <a:cubicBezTo>
                  <a:pt x="42296" y="3144"/>
                  <a:pt x="41634" y="3212"/>
                  <a:pt x="40964" y="3356"/>
                </a:cubicBezTo>
                <a:cubicBezTo>
                  <a:pt x="34932" y="4648"/>
                  <a:pt x="32480" y="11807"/>
                  <a:pt x="31983" y="17209"/>
                </a:cubicBezTo>
                <a:lnTo>
                  <a:pt x="24791" y="17822"/>
                </a:lnTo>
                <a:cubicBezTo>
                  <a:pt x="24625" y="9686"/>
                  <a:pt x="22769" y="5013"/>
                  <a:pt x="19671" y="2245"/>
                </a:cubicBezTo>
                <a:cubicBezTo>
                  <a:pt x="18004" y="766"/>
                  <a:pt x="16051" y="1"/>
                  <a:pt x="1406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4"/>
          <p:cNvSpPr/>
          <p:nvPr/>
        </p:nvSpPr>
        <p:spPr>
          <a:xfrm>
            <a:off x="3038767" y="4538250"/>
            <a:ext cx="1279253" cy="1576241"/>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a:off x="3485399" y="-245901"/>
            <a:ext cx="650153" cy="531938"/>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p:cSld name="CUSTOM_2">
    <p:spTree>
      <p:nvGrpSpPr>
        <p:cNvPr id="1" name="Shape 136"/>
        <p:cNvGrpSpPr/>
        <p:nvPr/>
      </p:nvGrpSpPr>
      <p:grpSpPr>
        <a:xfrm>
          <a:off x="0" y="0"/>
          <a:ext cx="0" cy="0"/>
          <a:chOff x="0" y="0"/>
          <a:chExt cx="0" cy="0"/>
        </a:xfrm>
      </p:grpSpPr>
      <p:sp>
        <p:nvSpPr>
          <p:cNvPr id="137" name="Google Shape;137;p15"/>
          <p:cNvSpPr txBox="1">
            <a:spLocks noGrp="1"/>
          </p:cNvSpPr>
          <p:nvPr>
            <p:ph type="subTitle" idx="1"/>
          </p:nvPr>
        </p:nvSpPr>
        <p:spPr>
          <a:xfrm>
            <a:off x="4350519" y="2092325"/>
            <a:ext cx="3657900" cy="1354200"/>
          </a:xfrm>
          <a:prstGeom prst="rect">
            <a:avLst/>
          </a:prstGeom>
          <a:noFill/>
          <a:ln>
            <a:noFill/>
          </a:ln>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solidFill>
                  <a:schemeClr val="dk1"/>
                </a:solidFill>
                <a:latin typeface="Roboto Slab"/>
                <a:ea typeface="Roboto Slab"/>
                <a:cs typeface="Roboto Slab"/>
                <a:sym typeface="Roboto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8" name="Google Shape;138;p15"/>
          <p:cNvSpPr txBox="1">
            <a:spLocks noGrp="1"/>
          </p:cNvSpPr>
          <p:nvPr>
            <p:ph type="title"/>
          </p:nvPr>
        </p:nvSpPr>
        <p:spPr>
          <a:xfrm>
            <a:off x="720000" y="2361600"/>
            <a:ext cx="31425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39" name="Google Shape;139;p15"/>
          <p:cNvSpPr/>
          <p:nvPr/>
        </p:nvSpPr>
        <p:spPr>
          <a:xfrm rot="-5400000">
            <a:off x="808449" y="4571028"/>
            <a:ext cx="1326098" cy="1171695"/>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5"/>
          <p:cNvSpPr/>
          <p:nvPr/>
        </p:nvSpPr>
        <p:spPr>
          <a:xfrm>
            <a:off x="-200950" y="-1414875"/>
            <a:ext cx="2208237" cy="2497438"/>
          </a:xfrm>
          <a:custGeom>
            <a:avLst/>
            <a:gdLst/>
            <a:ahLst/>
            <a:cxnLst/>
            <a:rect l="l" t="t" r="r" b="b"/>
            <a:pathLst>
              <a:path w="56939" h="64396" extrusionOk="0">
                <a:moveTo>
                  <a:pt x="16540" y="1"/>
                </a:moveTo>
                <a:cubicBezTo>
                  <a:pt x="16236" y="1"/>
                  <a:pt x="15933" y="134"/>
                  <a:pt x="15726" y="399"/>
                </a:cubicBezTo>
                <a:cubicBezTo>
                  <a:pt x="11716" y="5453"/>
                  <a:pt x="7325" y="10192"/>
                  <a:pt x="2602" y="14583"/>
                </a:cubicBezTo>
                <a:cubicBezTo>
                  <a:pt x="2403" y="14749"/>
                  <a:pt x="2287" y="14981"/>
                  <a:pt x="2254" y="15230"/>
                </a:cubicBezTo>
                <a:cubicBezTo>
                  <a:pt x="1674" y="15743"/>
                  <a:pt x="1094" y="16240"/>
                  <a:pt x="514" y="16738"/>
                </a:cubicBezTo>
                <a:cubicBezTo>
                  <a:pt x="83" y="17102"/>
                  <a:pt x="0" y="17732"/>
                  <a:pt x="315" y="18196"/>
                </a:cubicBezTo>
                <a:cubicBezTo>
                  <a:pt x="5999" y="25586"/>
                  <a:pt x="33076" y="60236"/>
                  <a:pt x="35595" y="63882"/>
                </a:cubicBezTo>
                <a:cubicBezTo>
                  <a:pt x="35774" y="64131"/>
                  <a:pt x="36127" y="64284"/>
                  <a:pt x="36462" y="64284"/>
                </a:cubicBezTo>
                <a:cubicBezTo>
                  <a:pt x="36685" y="64284"/>
                  <a:pt x="36901" y="64216"/>
                  <a:pt x="37053" y="64064"/>
                </a:cubicBezTo>
                <a:lnTo>
                  <a:pt x="42969" y="58314"/>
                </a:lnTo>
                <a:lnTo>
                  <a:pt x="47195" y="63998"/>
                </a:lnTo>
                <a:cubicBezTo>
                  <a:pt x="47397" y="64259"/>
                  <a:pt x="47701" y="64395"/>
                  <a:pt x="48012" y="64395"/>
                </a:cubicBezTo>
                <a:cubicBezTo>
                  <a:pt x="48234" y="64395"/>
                  <a:pt x="48459" y="64325"/>
                  <a:pt x="48653" y="64180"/>
                </a:cubicBezTo>
                <a:cubicBezTo>
                  <a:pt x="51304" y="62142"/>
                  <a:pt x="53840" y="59954"/>
                  <a:pt x="56275" y="57651"/>
                </a:cubicBezTo>
                <a:cubicBezTo>
                  <a:pt x="56690" y="57253"/>
                  <a:pt x="56806" y="56707"/>
                  <a:pt x="56458" y="56209"/>
                </a:cubicBezTo>
                <a:cubicBezTo>
                  <a:pt x="54917" y="53989"/>
                  <a:pt x="53226" y="51868"/>
                  <a:pt x="51387" y="49863"/>
                </a:cubicBezTo>
                <a:lnTo>
                  <a:pt x="56391" y="46167"/>
                </a:lnTo>
                <a:cubicBezTo>
                  <a:pt x="56806" y="45836"/>
                  <a:pt x="56938" y="45124"/>
                  <a:pt x="56574" y="44709"/>
                </a:cubicBezTo>
                <a:lnTo>
                  <a:pt x="26000" y="10159"/>
                </a:lnTo>
                <a:lnTo>
                  <a:pt x="17367" y="399"/>
                </a:lnTo>
                <a:cubicBezTo>
                  <a:pt x="17151" y="134"/>
                  <a:pt x="16845" y="1"/>
                  <a:pt x="165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5"/>
          <p:cNvSpPr/>
          <p:nvPr/>
        </p:nvSpPr>
        <p:spPr>
          <a:xfrm>
            <a:off x="-817363" y="-171432"/>
            <a:ext cx="2686852" cy="1202180"/>
          </a:xfrm>
          <a:custGeom>
            <a:avLst/>
            <a:gdLst/>
            <a:ahLst/>
            <a:cxnLst/>
            <a:rect l="l" t="t" r="r" b="b"/>
            <a:pathLst>
              <a:path w="69280" h="30998" extrusionOk="0">
                <a:moveTo>
                  <a:pt x="59595" y="0"/>
                </a:moveTo>
                <a:cubicBezTo>
                  <a:pt x="53916" y="0"/>
                  <a:pt x="48230" y="635"/>
                  <a:pt x="42551" y="1117"/>
                </a:cubicBezTo>
                <a:cubicBezTo>
                  <a:pt x="33801" y="1863"/>
                  <a:pt x="25019" y="2360"/>
                  <a:pt x="16219" y="2642"/>
                </a:cubicBezTo>
                <a:cubicBezTo>
                  <a:pt x="11265" y="2791"/>
                  <a:pt x="6310" y="2874"/>
                  <a:pt x="1372" y="2874"/>
                </a:cubicBezTo>
                <a:cubicBezTo>
                  <a:pt x="1365" y="2874"/>
                  <a:pt x="1359" y="2873"/>
                  <a:pt x="1353" y="2873"/>
                </a:cubicBezTo>
                <a:cubicBezTo>
                  <a:pt x="647" y="2873"/>
                  <a:pt x="1" y="3774"/>
                  <a:pt x="477" y="4415"/>
                </a:cubicBezTo>
                <a:cubicBezTo>
                  <a:pt x="7255" y="13313"/>
                  <a:pt x="14198" y="22063"/>
                  <a:pt x="21290" y="30696"/>
                </a:cubicBezTo>
                <a:cubicBezTo>
                  <a:pt x="21466" y="30901"/>
                  <a:pt x="21745" y="30997"/>
                  <a:pt x="22020" y="30997"/>
                </a:cubicBezTo>
                <a:cubicBezTo>
                  <a:pt x="22211" y="30997"/>
                  <a:pt x="22400" y="30950"/>
                  <a:pt x="22550" y="30862"/>
                </a:cubicBezTo>
                <a:lnTo>
                  <a:pt x="61790" y="7696"/>
                </a:lnTo>
                <a:lnTo>
                  <a:pt x="64623" y="6006"/>
                </a:lnTo>
                <a:cubicBezTo>
                  <a:pt x="65270" y="5624"/>
                  <a:pt x="66214" y="5260"/>
                  <a:pt x="66628" y="4581"/>
                </a:cubicBezTo>
                <a:cubicBezTo>
                  <a:pt x="66777" y="4332"/>
                  <a:pt x="66844" y="4034"/>
                  <a:pt x="66811" y="3735"/>
                </a:cubicBezTo>
                <a:cubicBezTo>
                  <a:pt x="67391" y="3321"/>
                  <a:pt x="67971" y="2907"/>
                  <a:pt x="68551" y="2493"/>
                </a:cubicBezTo>
                <a:cubicBezTo>
                  <a:pt x="69180" y="2029"/>
                  <a:pt x="69280" y="736"/>
                  <a:pt x="68302" y="603"/>
                </a:cubicBezTo>
                <a:cubicBezTo>
                  <a:pt x="65403" y="166"/>
                  <a:pt x="62500" y="0"/>
                  <a:pt x="595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5"/>
          <p:cNvSpPr/>
          <p:nvPr/>
        </p:nvSpPr>
        <p:spPr>
          <a:xfrm rot="-5400000" flipH="1">
            <a:off x="6470026" y="4618142"/>
            <a:ext cx="1969936" cy="1841755"/>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5"/>
          <p:cNvSpPr/>
          <p:nvPr/>
        </p:nvSpPr>
        <p:spPr>
          <a:xfrm rot="5890238">
            <a:off x="7982916" y="4187129"/>
            <a:ext cx="698461" cy="899321"/>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5"/>
          <p:cNvSpPr/>
          <p:nvPr/>
        </p:nvSpPr>
        <p:spPr>
          <a:xfrm>
            <a:off x="5879636" y="-397734"/>
            <a:ext cx="1566852" cy="1281956"/>
          </a:xfrm>
          <a:custGeom>
            <a:avLst/>
            <a:gdLst/>
            <a:ahLst/>
            <a:cxnLst/>
            <a:rect l="l" t="t" r="r" b="b"/>
            <a:pathLst>
              <a:path w="40401" h="33055" extrusionOk="0">
                <a:moveTo>
                  <a:pt x="7436" y="1"/>
                </a:moveTo>
                <a:cubicBezTo>
                  <a:pt x="7202" y="1"/>
                  <a:pt x="6960" y="95"/>
                  <a:pt x="6744" y="317"/>
                </a:cubicBezTo>
                <a:cubicBezTo>
                  <a:pt x="1955" y="5355"/>
                  <a:pt x="0" y="12762"/>
                  <a:pt x="1624" y="19523"/>
                </a:cubicBezTo>
                <a:cubicBezTo>
                  <a:pt x="2519" y="23202"/>
                  <a:pt x="4441" y="26516"/>
                  <a:pt x="7573" y="28703"/>
                </a:cubicBezTo>
                <a:cubicBezTo>
                  <a:pt x="10920" y="31023"/>
                  <a:pt x="14798" y="32482"/>
                  <a:pt x="18858" y="32929"/>
                </a:cubicBezTo>
                <a:cubicBezTo>
                  <a:pt x="19601" y="33013"/>
                  <a:pt x="20349" y="33054"/>
                  <a:pt x="21096" y="33054"/>
                </a:cubicBezTo>
                <a:cubicBezTo>
                  <a:pt x="27744" y="33054"/>
                  <a:pt x="34359" y="29775"/>
                  <a:pt x="37666" y="23832"/>
                </a:cubicBezTo>
                <a:cubicBezTo>
                  <a:pt x="39555" y="20434"/>
                  <a:pt x="40367" y="16491"/>
                  <a:pt x="40384" y="12613"/>
                </a:cubicBezTo>
                <a:cubicBezTo>
                  <a:pt x="40400" y="9050"/>
                  <a:pt x="39737" y="4874"/>
                  <a:pt x="37219" y="2140"/>
                </a:cubicBezTo>
                <a:cubicBezTo>
                  <a:pt x="36202" y="1036"/>
                  <a:pt x="34710" y="862"/>
                  <a:pt x="33227" y="862"/>
                </a:cubicBezTo>
                <a:cubicBezTo>
                  <a:pt x="32544" y="862"/>
                  <a:pt x="31864" y="899"/>
                  <a:pt x="31233" y="899"/>
                </a:cubicBezTo>
                <a:cubicBezTo>
                  <a:pt x="31156" y="899"/>
                  <a:pt x="31080" y="899"/>
                  <a:pt x="31004" y="897"/>
                </a:cubicBezTo>
                <a:lnTo>
                  <a:pt x="23431" y="748"/>
                </a:lnTo>
                <a:lnTo>
                  <a:pt x="8269" y="450"/>
                </a:lnTo>
                <a:cubicBezTo>
                  <a:pt x="8067" y="181"/>
                  <a:pt x="7759" y="1"/>
                  <a:pt x="74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5"/>
          <p:cNvSpPr/>
          <p:nvPr/>
        </p:nvSpPr>
        <p:spPr>
          <a:xfrm>
            <a:off x="-83928" y="3599110"/>
            <a:ext cx="721609" cy="979781"/>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5"/>
          <p:cNvSpPr/>
          <p:nvPr/>
        </p:nvSpPr>
        <p:spPr>
          <a:xfrm rot="5276756">
            <a:off x="-645881" y="3325452"/>
            <a:ext cx="1283669" cy="1581683"/>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5"/>
          <p:cNvSpPr/>
          <p:nvPr/>
        </p:nvSpPr>
        <p:spPr>
          <a:xfrm rot="5400000" flipH="1">
            <a:off x="6266696" y="4761578"/>
            <a:ext cx="529711" cy="719227"/>
          </a:xfrm>
          <a:custGeom>
            <a:avLst/>
            <a:gdLst/>
            <a:ahLst/>
            <a:cxnLst/>
            <a:rect l="l" t="t" r="r" b="b"/>
            <a:pathLst>
              <a:path w="23582" h="32019" extrusionOk="0">
                <a:moveTo>
                  <a:pt x="1443" y="0"/>
                </a:moveTo>
                <a:cubicBezTo>
                  <a:pt x="878" y="0"/>
                  <a:pt x="414" y="425"/>
                  <a:pt x="382" y="978"/>
                </a:cubicBezTo>
                <a:cubicBezTo>
                  <a:pt x="100" y="7441"/>
                  <a:pt x="117" y="26978"/>
                  <a:pt x="1" y="30309"/>
                </a:cubicBezTo>
                <a:cubicBezTo>
                  <a:pt x="1" y="30773"/>
                  <a:pt x="282" y="31187"/>
                  <a:pt x="730" y="31336"/>
                </a:cubicBezTo>
                <a:cubicBezTo>
                  <a:pt x="2337" y="31798"/>
                  <a:pt x="3906" y="32019"/>
                  <a:pt x="5425" y="32019"/>
                </a:cubicBezTo>
                <a:cubicBezTo>
                  <a:pt x="11204" y="32019"/>
                  <a:pt x="16269" y="28830"/>
                  <a:pt x="20035" y="23647"/>
                </a:cubicBezTo>
                <a:cubicBezTo>
                  <a:pt x="23581" y="18759"/>
                  <a:pt x="23532" y="13754"/>
                  <a:pt x="20367" y="9479"/>
                </a:cubicBezTo>
                <a:cubicBezTo>
                  <a:pt x="15196" y="2503"/>
                  <a:pt x="8817" y="581"/>
                  <a:pt x="1476" y="1"/>
                </a:cubicBezTo>
                <a:cubicBezTo>
                  <a:pt x="1465" y="0"/>
                  <a:pt x="1454" y="0"/>
                  <a:pt x="14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5"/>
          <p:cNvSpPr/>
          <p:nvPr/>
        </p:nvSpPr>
        <p:spPr>
          <a:xfrm rot="-9594276" flipH="1">
            <a:off x="5174717" y="-766005"/>
            <a:ext cx="1447038" cy="1782867"/>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5"/>
          <p:cNvSpPr/>
          <p:nvPr/>
        </p:nvSpPr>
        <p:spPr>
          <a:xfrm rot="148401" flipH="1">
            <a:off x="5914067" y="4634097"/>
            <a:ext cx="1162884" cy="1623796"/>
          </a:xfrm>
          <a:custGeom>
            <a:avLst/>
            <a:gdLst/>
            <a:ahLst/>
            <a:cxnLst/>
            <a:rect l="l" t="t" r="r" b="b"/>
            <a:pathLst>
              <a:path w="38827" h="47841" fill="none" extrusionOk="0">
                <a:moveTo>
                  <a:pt x="863" y="42257"/>
                </a:moveTo>
                <a:cubicBezTo>
                  <a:pt x="432" y="35545"/>
                  <a:pt x="1" y="28768"/>
                  <a:pt x="1244" y="22156"/>
                </a:cubicBezTo>
                <a:cubicBezTo>
                  <a:pt x="2470" y="15544"/>
                  <a:pt x="5536" y="9048"/>
                  <a:pt x="10921" y="5022"/>
                </a:cubicBezTo>
                <a:cubicBezTo>
                  <a:pt x="16290" y="995"/>
                  <a:pt x="24195" y="1"/>
                  <a:pt x="29746" y="3779"/>
                </a:cubicBezTo>
                <a:cubicBezTo>
                  <a:pt x="32629" y="5734"/>
                  <a:pt x="34684" y="8767"/>
                  <a:pt x="35927" y="12015"/>
                </a:cubicBezTo>
                <a:cubicBezTo>
                  <a:pt x="37186" y="15279"/>
                  <a:pt x="37716" y="18759"/>
                  <a:pt x="38031" y="22239"/>
                </a:cubicBezTo>
                <a:cubicBezTo>
                  <a:pt x="38827" y="30773"/>
                  <a:pt x="38479" y="39390"/>
                  <a:pt x="36971" y="47841"/>
                </a:cubicBezTo>
              </a:path>
            </a:pathLst>
          </a:custGeom>
          <a:noFill/>
          <a:ln w="15750" cap="flat" cmpd="sng">
            <a:solidFill>
              <a:schemeClr val="dk1"/>
            </a:solidFill>
            <a:prstDash val="solid"/>
            <a:miter lim="1657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a:t>
            </a:fld>
            <a:endParaRPr/>
          </a:p>
        </p:txBody>
      </p:sp>
      <p:sp>
        <p:nvSpPr>
          <p:cNvPr id="7" name="Google Shape;7;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4000"/>
              <a:buFont typeface="Crete Round"/>
              <a:buNone/>
              <a:defRPr sz="4000" b="1">
                <a:solidFill>
                  <a:schemeClr val="dk1"/>
                </a:solidFill>
                <a:latin typeface="Crete Round"/>
                <a:ea typeface="Crete Round"/>
                <a:cs typeface="Crete Round"/>
                <a:sym typeface="Crete Round"/>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8" name="Google Shape;8;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rtl="0">
              <a:lnSpc>
                <a:spcPct val="115000"/>
              </a:lnSpc>
              <a:spcBef>
                <a:spcPts val="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1pPr>
            <a:lvl2pPr marL="914400" lvl="1"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2pPr>
            <a:lvl3pPr marL="1371600" lvl="2"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3pPr>
            <a:lvl4pPr marL="1828800" lvl="3"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4pPr>
            <a:lvl5pPr marL="2286000" lvl="4"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5pPr>
            <a:lvl6pPr marL="2743200" lvl="5"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6pPr>
            <a:lvl7pPr marL="3200400" lvl="6"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7pPr>
            <a:lvl8pPr marL="3657600" lvl="7" indent="-317500" rtl="0">
              <a:lnSpc>
                <a:spcPct val="115000"/>
              </a:lnSpc>
              <a:spcBef>
                <a:spcPts val="1600"/>
              </a:spcBef>
              <a:spcAft>
                <a:spcPts val="0"/>
              </a:spcAft>
              <a:buClr>
                <a:schemeClr val="dk1"/>
              </a:buClr>
              <a:buSzPts val="1400"/>
              <a:buFont typeface="Roboto Slab"/>
              <a:buChar char="○"/>
              <a:defRPr>
                <a:solidFill>
                  <a:schemeClr val="dk1"/>
                </a:solidFill>
                <a:latin typeface="Roboto Slab"/>
                <a:ea typeface="Roboto Slab"/>
                <a:cs typeface="Roboto Slab"/>
                <a:sym typeface="Roboto Slab"/>
              </a:defRPr>
            </a:lvl8pPr>
            <a:lvl9pPr marL="4114800" lvl="8" indent="-317500" rtl="0">
              <a:lnSpc>
                <a:spcPct val="115000"/>
              </a:lnSpc>
              <a:spcBef>
                <a:spcPts val="1600"/>
              </a:spcBef>
              <a:spcAft>
                <a:spcPts val="1600"/>
              </a:spcAft>
              <a:buClr>
                <a:schemeClr val="dk1"/>
              </a:buClr>
              <a:buSzPts val="1400"/>
              <a:buFont typeface="Roboto Slab"/>
              <a:buChar char="■"/>
              <a:defRPr>
                <a:solidFill>
                  <a:schemeClr val="dk1"/>
                </a:solidFill>
                <a:latin typeface="Roboto Slab"/>
                <a:ea typeface="Roboto Slab"/>
                <a:cs typeface="Roboto Slab"/>
                <a:sym typeface="Roboto Slab"/>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5" r:id="rId4"/>
    <p:sldLayoutId id="2147483657" r:id="rId5"/>
    <p:sldLayoutId id="2147483658" r:id="rId6"/>
    <p:sldLayoutId id="2147483659" r:id="rId7"/>
    <p:sldLayoutId id="2147483660" r:id="rId8"/>
    <p:sldLayoutId id="2147483661" r:id="rId9"/>
    <p:sldLayoutId id="2147483662" r:id="rId10"/>
    <p:sldLayoutId id="2147483674" r:id="rId11"/>
    <p:sldLayoutId id="2147483678" r:id="rId12"/>
    <p:sldLayoutId id="2147483679"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8" name="Google Shape;358;p37"/>
          <p:cNvSpPr txBox="1">
            <a:spLocks noGrp="1"/>
          </p:cNvSpPr>
          <p:nvPr>
            <p:ph type="ctrTitle"/>
          </p:nvPr>
        </p:nvSpPr>
        <p:spPr>
          <a:xfrm>
            <a:off x="4072352" y="1361579"/>
            <a:ext cx="4155498" cy="2468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pt-BR" sz="5400" dirty="0"/>
              <a:t>Adaptasi Fisiologi Pada Masa Kehamilan</a:t>
            </a:r>
            <a:endParaRPr sz="5400" dirty="0"/>
          </a:p>
        </p:txBody>
      </p:sp>
      <p:sp>
        <p:nvSpPr>
          <p:cNvPr id="360" name="Google Shape;360;p37"/>
          <p:cNvSpPr/>
          <p:nvPr/>
        </p:nvSpPr>
        <p:spPr>
          <a:xfrm>
            <a:off x="810542" y="3734876"/>
            <a:ext cx="3690898" cy="388643"/>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rgbClr val="FFB088">
              <a:alpha val="36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1" name="Google Shape;361;p37"/>
          <p:cNvGrpSpPr/>
          <p:nvPr/>
        </p:nvGrpSpPr>
        <p:grpSpPr>
          <a:xfrm>
            <a:off x="1059767" y="1310946"/>
            <a:ext cx="1222869" cy="2686936"/>
            <a:chOff x="2062200" y="2543150"/>
            <a:chExt cx="149225" cy="327875"/>
          </a:xfrm>
        </p:grpSpPr>
        <p:sp>
          <p:nvSpPr>
            <p:cNvPr id="362" name="Google Shape;362;p37"/>
            <p:cNvSpPr/>
            <p:nvPr/>
          </p:nvSpPr>
          <p:spPr>
            <a:xfrm>
              <a:off x="2062200" y="2599525"/>
              <a:ext cx="76850" cy="271500"/>
            </a:xfrm>
            <a:custGeom>
              <a:avLst/>
              <a:gdLst/>
              <a:ahLst/>
              <a:cxnLst/>
              <a:rect l="l" t="t" r="r" b="b"/>
              <a:pathLst>
                <a:path w="3074" h="10860" extrusionOk="0">
                  <a:moveTo>
                    <a:pt x="2664" y="0"/>
                  </a:moveTo>
                  <a:lnTo>
                    <a:pt x="1" y="77"/>
                  </a:lnTo>
                  <a:lnTo>
                    <a:pt x="1" y="10859"/>
                  </a:lnTo>
                  <a:lnTo>
                    <a:pt x="3073" y="10859"/>
                  </a:lnTo>
                  <a:lnTo>
                    <a:pt x="266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7"/>
            <p:cNvSpPr/>
            <p:nvPr/>
          </p:nvSpPr>
          <p:spPr>
            <a:xfrm>
              <a:off x="2076900" y="2687825"/>
              <a:ext cx="44200" cy="95450"/>
            </a:xfrm>
            <a:custGeom>
              <a:avLst/>
              <a:gdLst/>
              <a:ahLst/>
              <a:cxnLst/>
              <a:rect l="l" t="t" r="r" b="b"/>
              <a:pathLst>
                <a:path w="1768" h="3818" extrusionOk="0">
                  <a:moveTo>
                    <a:pt x="1614" y="1"/>
                  </a:moveTo>
                  <a:lnTo>
                    <a:pt x="1" y="590"/>
                  </a:lnTo>
                  <a:lnTo>
                    <a:pt x="26" y="3818"/>
                  </a:lnTo>
                  <a:lnTo>
                    <a:pt x="1768" y="3049"/>
                  </a:lnTo>
                  <a:lnTo>
                    <a:pt x="161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7"/>
            <p:cNvSpPr/>
            <p:nvPr/>
          </p:nvSpPr>
          <p:spPr>
            <a:xfrm>
              <a:off x="2075625" y="2650075"/>
              <a:ext cx="39725" cy="38450"/>
            </a:xfrm>
            <a:custGeom>
              <a:avLst/>
              <a:gdLst/>
              <a:ahLst/>
              <a:cxnLst/>
              <a:rect l="l" t="t" r="r" b="b"/>
              <a:pathLst>
                <a:path w="1589" h="1538" extrusionOk="0">
                  <a:moveTo>
                    <a:pt x="1538" y="1"/>
                  </a:moveTo>
                  <a:lnTo>
                    <a:pt x="1" y="103"/>
                  </a:lnTo>
                  <a:lnTo>
                    <a:pt x="1" y="1538"/>
                  </a:lnTo>
                  <a:lnTo>
                    <a:pt x="1589" y="897"/>
                  </a:lnTo>
                  <a:lnTo>
                    <a:pt x="153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7"/>
            <p:cNvSpPr/>
            <p:nvPr/>
          </p:nvSpPr>
          <p:spPr>
            <a:xfrm>
              <a:off x="2078825" y="2775575"/>
              <a:ext cx="44875" cy="40325"/>
            </a:xfrm>
            <a:custGeom>
              <a:avLst/>
              <a:gdLst/>
              <a:ahLst/>
              <a:cxnLst/>
              <a:rect l="l" t="t" r="r" b="b"/>
              <a:pathLst>
                <a:path w="1795" h="1613" extrusionOk="0">
                  <a:moveTo>
                    <a:pt x="1742" y="1"/>
                  </a:moveTo>
                  <a:lnTo>
                    <a:pt x="1" y="742"/>
                  </a:lnTo>
                  <a:lnTo>
                    <a:pt x="1" y="1613"/>
                  </a:lnTo>
                  <a:lnTo>
                    <a:pt x="1795" y="1536"/>
                  </a:lnTo>
                  <a:lnTo>
                    <a:pt x="17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7"/>
            <p:cNvSpPr/>
            <p:nvPr/>
          </p:nvSpPr>
          <p:spPr>
            <a:xfrm>
              <a:off x="2062200" y="2618050"/>
              <a:ext cx="67725" cy="14475"/>
            </a:xfrm>
            <a:custGeom>
              <a:avLst/>
              <a:gdLst/>
              <a:ahLst/>
              <a:cxnLst/>
              <a:rect l="l" t="t" r="r" b="b"/>
              <a:pathLst>
                <a:path w="2709" h="579" extrusionOk="0">
                  <a:moveTo>
                    <a:pt x="1" y="1"/>
                  </a:moveTo>
                  <a:lnTo>
                    <a:pt x="1" y="579"/>
                  </a:lnTo>
                  <a:lnTo>
                    <a:pt x="2708" y="448"/>
                  </a:lnTo>
                  <a:lnTo>
                    <a:pt x="269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7"/>
            <p:cNvSpPr/>
            <p:nvPr/>
          </p:nvSpPr>
          <p:spPr>
            <a:xfrm>
              <a:off x="2062200" y="2834575"/>
              <a:ext cx="76125" cy="18400"/>
            </a:xfrm>
            <a:custGeom>
              <a:avLst/>
              <a:gdLst/>
              <a:ahLst/>
              <a:cxnLst/>
              <a:rect l="l" t="t" r="r" b="b"/>
              <a:pathLst>
                <a:path w="3045" h="736" extrusionOk="0">
                  <a:moveTo>
                    <a:pt x="1" y="0"/>
                  </a:moveTo>
                  <a:lnTo>
                    <a:pt x="1" y="736"/>
                  </a:lnTo>
                  <a:lnTo>
                    <a:pt x="3045" y="692"/>
                  </a:lnTo>
                  <a:lnTo>
                    <a:pt x="3021" y="75"/>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7"/>
            <p:cNvSpPr/>
            <p:nvPr/>
          </p:nvSpPr>
          <p:spPr>
            <a:xfrm>
              <a:off x="2165300" y="2643025"/>
              <a:ext cx="46125" cy="228000"/>
            </a:xfrm>
            <a:custGeom>
              <a:avLst/>
              <a:gdLst/>
              <a:ahLst/>
              <a:cxnLst/>
              <a:rect l="l" t="t" r="r" b="b"/>
              <a:pathLst>
                <a:path w="1845" h="9120" extrusionOk="0">
                  <a:moveTo>
                    <a:pt x="1844" y="0"/>
                  </a:moveTo>
                  <a:lnTo>
                    <a:pt x="0" y="53"/>
                  </a:lnTo>
                  <a:lnTo>
                    <a:pt x="0" y="9119"/>
                  </a:lnTo>
                  <a:lnTo>
                    <a:pt x="1844" y="9119"/>
                  </a:lnTo>
                  <a:lnTo>
                    <a:pt x="1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7"/>
            <p:cNvSpPr/>
            <p:nvPr/>
          </p:nvSpPr>
          <p:spPr>
            <a:xfrm>
              <a:off x="2177123" y="2817043"/>
              <a:ext cx="24975" cy="39725"/>
            </a:xfrm>
            <a:custGeom>
              <a:avLst/>
              <a:gdLst/>
              <a:ahLst/>
              <a:cxnLst/>
              <a:rect l="l" t="t" r="r" b="b"/>
              <a:pathLst>
                <a:path w="999" h="1589" extrusionOk="0">
                  <a:moveTo>
                    <a:pt x="512" y="1"/>
                  </a:moveTo>
                  <a:lnTo>
                    <a:pt x="0" y="1051"/>
                  </a:lnTo>
                  <a:lnTo>
                    <a:pt x="537" y="1589"/>
                  </a:lnTo>
                  <a:lnTo>
                    <a:pt x="999" y="872"/>
                  </a:lnTo>
                  <a:lnTo>
                    <a:pt x="51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7"/>
            <p:cNvSpPr/>
            <p:nvPr/>
          </p:nvSpPr>
          <p:spPr>
            <a:xfrm>
              <a:off x="2180000" y="2657750"/>
              <a:ext cx="7725" cy="144750"/>
            </a:xfrm>
            <a:custGeom>
              <a:avLst/>
              <a:gdLst/>
              <a:ahLst/>
              <a:cxnLst/>
              <a:rect l="l" t="t" r="r" b="b"/>
              <a:pathLst>
                <a:path w="309" h="5790" extrusionOk="0">
                  <a:moveTo>
                    <a:pt x="77" y="1"/>
                  </a:moveTo>
                  <a:lnTo>
                    <a:pt x="0" y="5789"/>
                  </a:lnTo>
                  <a:lnTo>
                    <a:pt x="257" y="5763"/>
                  </a:lnTo>
                  <a:lnTo>
                    <a:pt x="30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7"/>
            <p:cNvSpPr/>
            <p:nvPr/>
          </p:nvSpPr>
          <p:spPr>
            <a:xfrm>
              <a:off x="2191550" y="2658400"/>
              <a:ext cx="10250" cy="143450"/>
            </a:xfrm>
            <a:custGeom>
              <a:avLst/>
              <a:gdLst/>
              <a:ahLst/>
              <a:cxnLst/>
              <a:rect l="l" t="t" r="r" b="b"/>
              <a:pathLst>
                <a:path w="410" h="5738" extrusionOk="0">
                  <a:moveTo>
                    <a:pt x="153" y="0"/>
                  </a:moveTo>
                  <a:lnTo>
                    <a:pt x="0" y="5737"/>
                  </a:lnTo>
                  <a:lnTo>
                    <a:pt x="256" y="5712"/>
                  </a:lnTo>
                  <a:lnTo>
                    <a:pt x="40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7"/>
            <p:cNvSpPr/>
            <p:nvPr/>
          </p:nvSpPr>
          <p:spPr>
            <a:xfrm>
              <a:off x="2139025" y="2543150"/>
              <a:ext cx="35250" cy="327875"/>
            </a:xfrm>
            <a:custGeom>
              <a:avLst/>
              <a:gdLst/>
              <a:ahLst/>
              <a:cxnLst/>
              <a:rect l="l" t="t" r="r" b="b"/>
              <a:pathLst>
                <a:path w="1410" h="13115" extrusionOk="0">
                  <a:moveTo>
                    <a:pt x="179" y="1"/>
                  </a:moveTo>
                  <a:lnTo>
                    <a:pt x="0" y="13114"/>
                  </a:lnTo>
                  <a:lnTo>
                    <a:pt x="1230" y="13114"/>
                  </a:lnTo>
                  <a:lnTo>
                    <a:pt x="140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7"/>
            <p:cNvSpPr/>
            <p:nvPr/>
          </p:nvSpPr>
          <p:spPr>
            <a:xfrm>
              <a:off x="2149925" y="2550200"/>
              <a:ext cx="18600" cy="23075"/>
            </a:xfrm>
            <a:custGeom>
              <a:avLst/>
              <a:gdLst/>
              <a:ahLst/>
              <a:cxnLst/>
              <a:rect l="l" t="t" r="r" b="b"/>
              <a:pathLst>
                <a:path w="744" h="923" extrusionOk="0">
                  <a:moveTo>
                    <a:pt x="743" y="0"/>
                  </a:moveTo>
                  <a:lnTo>
                    <a:pt x="0" y="51"/>
                  </a:lnTo>
                  <a:lnTo>
                    <a:pt x="0" y="922"/>
                  </a:lnTo>
                  <a:lnTo>
                    <a:pt x="333" y="460"/>
                  </a:lnTo>
                  <a:lnTo>
                    <a:pt x="691" y="922"/>
                  </a:lnTo>
                  <a:lnTo>
                    <a:pt x="74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7"/>
            <p:cNvSpPr/>
            <p:nvPr/>
          </p:nvSpPr>
          <p:spPr>
            <a:xfrm>
              <a:off x="2144775" y="2838325"/>
              <a:ext cx="19875" cy="24350"/>
            </a:xfrm>
            <a:custGeom>
              <a:avLst/>
              <a:gdLst/>
              <a:ahLst/>
              <a:cxnLst/>
              <a:rect l="l" t="t" r="r" b="b"/>
              <a:pathLst>
                <a:path w="795" h="974" extrusionOk="0">
                  <a:moveTo>
                    <a:pt x="26" y="1"/>
                  </a:moveTo>
                  <a:lnTo>
                    <a:pt x="0" y="974"/>
                  </a:lnTo>
                  <a:lnTo>
                    <a:pt x="794" y="923"/>
                  </a:lnTo>
                  <a:lnTo>
                    <a:pt x="743" y="1"/>
                  </a:lnTo>
                  <a:lnTo>
                    <a:pt x="411" y="512"/>
                  </a:lnTo>
                  <a:lnTo>
                    <a:pt x="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7"/>
            <p:cNvSpPr/>
            <p:nvPr/>
          </p:nvSpPr>
          <p:spPr>
            <a:xfrm>
              <a:off x="2147350" y="2579000"/>
              <a:ext cx="19250" cy="259350"/>
            </a:xfrm>
            <a:custGeom>
              <a:avLst/>
              <a:gdLst/>
              <a:ahLst/>
              <a:cxnLst/>
              <a:rect l="l" t="t" r="r" b="b"/>
              <a:pathLst>
                <a:path w="770" h="10374" extrusionOk="0">
                  <a:moveTo>
                    <a:pt x="436" y="0"/>
                  </a:moveTo>
                  <a:lnTo>
                    <a:pt x="103" y="360"/>
                  </a:lnTo>
                  <a:lnTo>
                    <a:pt x="1" y="9888"/>
                  </a:lnTo>
                  <a:lnTo>
                    <a:pt x="282" y="10374"/>
                  </a:lnTo>
                  <a:lnTo>
                    <a:pt x="589" y="9888"/>
                  </a:lnTo>
                  <a:lnTo>
                    <a:pt x="769" y="385"/>
                  </a:lnTo>
                  <a:lnTo>
                    <a:pt x="43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6" name="Google Shape;376;p37"/>
          <p:cNvGrpSpPr/>
          <p:nvPr/>
        </p:nvGrpSpPr>
        <p:grpSpPr>
          <a:xfrm>
            <a:off x="2554256" y="3099756"/>
            <a:ext cx="1388180" cy="509126"/>
            <a:chOff x="9395188" y="3139937"/>
            <a:chExt cx="1505945" cy="552317"/>
          </a:xfrm>
        </p:grpSpPr>
        <p:sp>
          <p:nvSpPr>
            <p:cNvPr id="377" name="Google Shape;377;p37"/>
            <p:cNvSpPr/>
            <p:nvPr/>
          </p:nvSpPr>
          <p:spPr>
            <a:xfrm>
              <a:off x="9464686" y="3139937"/>
              <a:ext cx="1358642" cy="270007"/>
            </a:xfrm>
            <a:custGeom>
              <a:avLst/>
              <a:gdLst/>
              <a:ahLst/>
              <a:cxnLst/>
              <a:rect l="l" t="t" r="r" b="b"/>
              <a:pathLst>
                <a:path w="8504" h="1690" extrusionOk="0">
                  <a:moveTo>
                    <a:pt x="104" y="1"/>
                  </a:moveTo>
                  <a:lnTo>
                    <a:pt x="1" y="1690"/>
                  </a:lnTo>
                  <a:lnTo>
                    <a:pt x="1" y="1690"/>
                  </a:lnTo>
                  <a:lnTo>
                    <a:pt x="8503" y="1613"/>
                  </a:lnTo>
                  <a:lnTo>
                    <a:pt x="842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7"/>
            <p:cNvSpPr/>
            <p:nvPr/>
          </p:nvSpPr>
          <p:spPr>
            <a:xfrm>
              <a:off x="10532715" y="3205122"/>
              <a:ext cx="180215" cy="98417"/>
            </a:xfrm>
            <a:custGeom>
              <a:avLst/>
              <a:gdLst/>
              <a:ahLst/>
              <a:cxnLst/>
              <a:rect l="l" t="t" r="r" b="b"/>
              <a:pathLst>
                <a:path w="1128" h="616" extrusionOk="0">
                  <a:moveTo>
                    <a:pt x="513" y="1"/>
                  </a:moveTo>
                  <a:cubicBezTo>
                    <a:pt x="202" y="1"/>
                    <a:pt x="0" y="138"/>
                    <a:pt x="0" y="309"/>
                  </a:cubicBezTo>
                  <a:cubicBezTo>
                    <a:pt x="0" y="478"/>
                    <a:pt x="154" y="616"/>
                    <a:pt x="564" y="616"/>
                  </a:cubicBezTo>
                  <a:cubicBezTo>
                    <a:pt x="875" y="616"/>
                    <a:pt x="1128" y="437"/>
                    <a:pt x="1128" y="309"/>
                  </a:cubicBezTo>
                  <a:cubicBezTo>
                    <a:pt x="1128" y="138"/>
                    <a:pt x="824" y="1"/>
                    <a:pt x="5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7"/>
            <p:cNvSpPr/>
            <p:nvPr/>
          </p:nvSpPr>
          <p:spPr>
            <a:xfrm>
              <a:off x="9567095" y="3270787"/>
              <a:ext cx="900276" cy="49049"/>
            </a:xfrm>
            <a:custGeom>
              <a:avLst/>
              <a:gdLst/>
              <a:ahLst/>
              <a:cxnLst/>
              <a:rect l="l" t="t" r="r" b="b"/>
              <a:pathLst>
                <a:path w="5635" h="307" extrusionOk="0">
                  <a:moveTo>
                    <a:pt x="5635" y="0"/>
                  </a:moveTo>
                  <a:lnTo>
                    <a:pt x="0" y="77"/>
                  </a:lnTo>
                  <a:lnTo>
                    <a:pt x="0" y="307"/>
                  </a:lnTo>
                  <a:lnTo>
                    <a:pt x="5635" y="179"/>
                  </a:lnTo>
                  <a:lnTo>
                    <a:pt x="563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7"/>
            <p:cNvSpPr/>
            <p:nvPr/>
          </p:nvSpPr>
          <p:spPr>
            <a:xfrm>
              <a:off x="9567095" y="3188826"/>
              <a:ext cx="900276" cy="57516"/>
            </a:xfrm>
            <a:custGeom>
              <a:avLst/>
              <a:gdLst/>
              <a:ahLst/>
              <a:cxnLst/>
              <a:rect l="l" t="t" r="r" b="b"/>
              <a:pathLst>
                <a:path w="5635" h="360" extrusionOk="0">
                  <a:moveTo>
                    <a:pt x="51" y="0"/>
                  </a:moveTo>
                  <a:lnTo>
                    <a:pt x="0" y="360"/>
                  </a:lnTo>
                  <a:lnTo>
                    <a:pt x="5635" y="283"/>
                  </a:lnTo>
                  <a:lnTo>
                    <a:pt x="563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7"/>
            <p:cNvSpPr/>
            <p:nvPr/>
          </p:nvSpPr>
          <p:spPr>
            <a:xfrm>
              <a:off x="9395188" y="3348274"/>
              <a:ext cx="1505945" cy="343979"/>
            </a:xfrm>
            <a:custGeom>
              <a:avLst/>
              <a:gdLst/>
              <a:ahLst/>
              <a:cxnLst/>
              <a:rect l="l" t="t" r="r" b="b"/>
              <a:pathLst>
                <a:path w="9426" h="2153" extrusionOk="0">
                  <a:moveTo>
                    <a:pt x="9298" y="1"/>
                  </a:moveTo>
                  <a:lnTo>
                    <a:pt x="153" y="258"/>
                  </a:lnTo>
                  <a:lnTo>
                    <a:pt x="1" y="2153"/>
                  </a:lnTo>
                  <a:lnTo>
                    <a:pt x="9425" y="2153"/>
                  </a:lnTo>
                  <a:lnTo>
                    <a:pt x="929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7"/>
            <p:cNvSpPr/>
            <p:nvPr/>
          </p:nvSpPr>
          <p:spPr>
            <a:xfrm>
              <a:off x="9693949" y="3409785"/>
              <a:ext cx="883980" cy="241728"/>
            </a:xfrm>
            <a:custGeom>
              <a:avLst/>
              <a:gdLst/>
              <a:ahLst/>
              <a:cxnLst/>
              <a:rect l="l" t="t" r="r" b="b"/>
              <a:pathLst>
                <a:path w="5533" h="1513" extrusionOk="0">
                  <a:moveTo>
                    <a:pt x="4688" y="1"/>
                  </a:moveTo>
                  <a:lnTo>
                    <a:pt x="896" y="103"/>
                  </a:lnTo>
                  <a:cubicBezTo>
                    <a:pt x="896" y="103"/>
                    <a:pt x="743" y="616"/>
                    <a:pt x="0" y="616"/>
                  </a:cubicBezTo>
                  <a:lnTo>
                    <a:pt x="0" y="999"/>
                  </a:lnTo>
                  <a:cubicBezTo>
                    <a:pt x="0" y="999"/>
                    <a:pt x="105" y="984"/>
                    <a:pt x="247" y="984"/>
                  </a:cubicBezTo>
                  <a:cubicBezTo>
                    <a:pt x="558" y="984"/>
                    <a:pt x="1050" y="1056"/>
                    <a:pt x="1050" y="1512"/>
                  </a:cubicBezTo>
                  <a:lnTo>
                    <a:pt x="4867" y="1410"/>
                  </a:lnTo>
                  <a:cubicBezTo>
                    <a:pt x="4867" y="1410"/>
                    <a:pt x="4867" y="974"/>
                    <a:pt x="5533" y="974"/>
                  </a:cubicBezTo>
                  <a:lnTo>
                    <a:pt x="5456" y="410"/>
                  </a:lnTo>
                  <a:cubicBezTo>
                    <a:pt x="5456" y="410"/>
                    <a:pt x="5392" y="418"/>
                    <a:pt x="5302" y="418"/>
                  </a:cubicBezTo>
                  <a:cubicBezTo>
                    <a:pt x="5077" y="418"/>
                    <a:pt x="4688" y="366"/>
                    <a:pt x="46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7"/>
            <p:cNvSpPr/>
            <p:nvPr/>
          </p:nvSpPr>
          <p:spPr>
            <a:xfrm>
              <a:off x="9480982" y="3483438"/>
              <a:ext cx="168073" cy="102411"/>
            </a:xfrm>
            <a:custGeom>
              <a:avLst/>
              <a:gdLst/>
              <a:ahLst/>
              <a:cxnLst/>
              <a:rect l="l" t="t" r="r" b="b"/>
              <a:pathLst>
                <a:path w="1052" h="641" extrusionOk="0">
                  <a:moveTo>
                    <a:pt x="437" y="0"/>
                  </a:moveTo>
                  <a:lnTo>
                    <a:pt x="1" y="359"/>
                  </a:lnTo>
                  <a:lnTo>
                    <a:pt x="539" y="641"/>
                  </a:lnTo>
                  <a:lnTo>
                    <a:pt x="1052" y="359"/>
                  </a:lnTo>
                  <a:lnTo>
                    <a:pt x="4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7"/>
            <p:cNvSpPr/>
            <p:nvPr/>
          </p:nvSpPr>
          <p:spPr>
            <a:xfrm>
              <a:off x="10622823" y="3462988"/>
              <a:ext cx="175901" cy="110559"/>
            </a:xfrm>
            <a:custGeom>
              <a:avLst/>
              <a:gdLst/>
              <a:ahLst/>
              <a:cxnLst/>
              <a:rect l="l" t="t" r="r" b="b"/>
              <a:pathLst>
                <a:path w="1101" h="692" extrusionOk="0">
                  <a:moveTo>
                    <a:pt x="615" y="0"/>
                  </a:moveTo>
                  <a:lnTo>
                    <a:pt x="0" y="334"/>
                  </a:lnTo>
                  <a:lnTo>
                    <a:pt x="538" y="692"/>
                  </a:lnTo>
                  <a:lnTo>
                    <a:pt x="1101" y="360"/>
                  </a:lnTo>
                  <a:lnTo>
                    <a:pt x="61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5" name="Google Shape;385;p37"/>
          <p:cNvGrpSpPr/>
          <p:nvPr/>
        </p:nvGrpSpPr>
        <p:grpSpPr>
          <a:xfrm>
            <a:off x="2441989" y="3609025"/>
            <a:ext cx="1613453" cy="354729"/>
            <a:chOff x="6780264" y="4224729"/>
            <a:chExt cx="1485684" cy="326638"/>
          </a:xfrm>
        </p:grpSpPr>
        <p:sp>
          <p:nvSpPr>
            <p:cNvPr id="386" name="Google Shape;386;p37"/>
            <p:cNvSpPr/>
            <p:nvPr/>
          </p:nvSpPr>
          <p:spPr>
            <a:xfrm>
              <a:off x="6802640" y="4250355"/>
              <a:ext cx="1428057" cy="275511"/>
            </a:xfrm>
            <a:custGeom>
              <a:avLst/>
              <a:gdLst/>
              <a:ahLst/>
              <a:cxnLst/>
              <a:rect l="l" t="t" r="r" b="b"/>
              <a:pathLst>
                <a:path w="11424" h="2204" extrusionOk="0">
                  <a:moveTo>
                    <a:pt x="435" y="0"/>
                  </a:moveTo>
                  <a:lnTo>
                    <a:pt x="0" y="1076"/>
                  </a:lnTo>
                  <a:lnTo>
                    <a:pt x="230" y="2203"/>
                  </a:lnTo>
                  <a:lnTo>
                    <a:pt x="462" y="2203"/>
                  </a:lnTo>
                  <a:lnTo>
                    <a:pt x="692" y="1870"/>
                  </a:lnTo>
                  <a:lnTo>
                    <a:pt x="947" y="2203"/>
                  </a:lnTo>
                  <a:lnTo>
                    <a:pt x="11423" y="2127"/>
                  </a:lnTo>
                  <a:cubicBezTo>
                    <a:pt x="11423" y="2127"/>
                    <a:pt x="11014" y="1742"/>
                    <a:pt x="11014" y="1307"/>
                  </a:cubicBezTo>
                  <a:cubicBezTo>
                    <a:pt x="11014" y="1076"/>
                    <a:pt x="11423" y="462"/>
                    <a:pt x="11423" y="462"/>
                  </a:cubicBezTo>
                  <a:lnTo>
                    <a:pt x="947" y="26"/>
                  </a:lnTo>
                  <a:lnTo>
                    <a:pt x="743" y="360"/>
                  </a:lnTo>
                  <a:lnTo>
                    <a:pt x="58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7"/>
            <p:cNvSpPr/>
            <p:nvPr/>
          </p:nvSpPr>
          <p:spPr>
            <a:xfrm>
              <a:off x="6780264" y="4224729"/>
              <a:ext cx="1485684" cy="326638"/>
            </a:xfrm>
            <a:custGeom>
              <a:avLst/>
              <a:gdLst/>
              <a:ahLst/>
              <a:cxnLst/>
              <a:rect l="l" t="t" r="r" b="b"/>
              <a:pathLst>
                <a:path w="11885" h="2613" extrusionOk="0">
                  <a:moveTo>
                    <a:pt x="436" y="1"/>
                  </a:moveTo>
                  <a:lnTo>
                    <a:pt x="0" y="1178"/>
                  </a:lnTo>
                  <a:lnTo>
                    <a:pt x="205" y="2613"/>
                  </a:lnTo>
                  <a:lnTo>
                    <a:pt x="743" y="2613"/>
                  </a:lnTo>
                  <a:lnTo>
                    <a:pt x="896" y="2306"/>
                  </a:lnTo>
                  <a:lnTo>
                    <a:pt x="999" y="2613"/>
                  </a:lnTo>
                  <a:lnTo>
                    <a:pt x="11781" y="2613"/>
                  </a:lnTo>
                  <a:lnTo>
                    <a:pt x="11883" y="2151"/>
                  </a:lnTo>
                  <a:lnTo>
                    <a:pt x="11883" y="2151"/>
                  </a:lnTo>
                  <a:lnTo>
                    <a:pt x="1075" y="2202"/>
                  </a:lnTo>
                  <a:lnTo>
                    <a:pt x="973" y="1434"/>
                  </a:lnTo>
                  <a:lnTo>
                    <a:pt x="794" y="1408"/>
                  </a:lnTo>
                  <a:lnTo>
                    <a:pt x="717" y="2049"/>
                  </a:lnTo>
                  <a:lnTo>
                    <a:pt x="538" y="2023"/>
                  </a:lnTo>
                  <a:lnTo>
                    <a:pt x="385" y="1357"/>
                  </a:lnTo>
                  <a:lnTo>
                    <a:pt x="615" y="640"/>
                  </a:lnTo>
                  <a:lnTo>
                    <a:pt x="743" y="640"/>
                  </a:lnTo>
                  <a:lnTo>
                    <a:pt x="717" y="1127"/>
                  </a:lnTo>
                  <a:lnTo>
                    <a:pt x="871" y="1127"/>
                  </a:lnTo>
                  <a:lnTo>
                    <a:pt x="1102" y="512"/>
                  </a:lnTo>
                  <a:lnTo>
                    <a:pt x="11885" y="793"/>
                  </a:lnTo>
                  <a:lnTo>
                    <a:pt x="11834" y="435"/>
                  </a:lnTo>
                  <a:lnTo>
                    <a:pt x="1051" y="26"/>
                  </a:lnTo>
                  <a:lnTo>
                    <a:pt x="923" y="435"/>
                  </a:lnTo>
                  <a:lnTo>
                    <a:pt x="794" y="26"/>
                  </a:lnTo>
                  <a:lnTo>
                    <a:pt x="43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37"/>
          <p:cNvGrpSpPr/>
          <p:nvPr/>
        </p:nvGrpSpPr>
        <p:grpSpPr>
          <a:xfrm>
            <a:off x="2635229" y="2738216"/>
            <a:ext cx="1307596" cy="361652"/>
            <a:chOff x="6861048" y="3270692"/>
            <a:chExt cx="1204048" cy="333013"/>
          </a:xfrm>
        </p:grpSpPr>
        <p:sp>
          <p:nvSpPr>
            <p:cNvPr id="389" name="Google Shape;389;p37"/>
            <p:cNvSpPr/>
            <p:nvPr/>
          </p:nvSpPr>
          <p:spPr>
            <a:xfrm>
              <a:off x="6925175" y="3290068"/>
              <a:ext cx="1114295" cy="297887"/>
            </a:xfrm>
            <a:custGeom>
              <a:avLst/>
              <a:gdLst/>
              <a:ahLst/>
              <a:cxnLst/>
              <a:rect l="l" t="t" r="r" b="b"/>
              <a:pathLst>
                <a:path w="8914" h="2383" extrusionOk="0">
                  <a:moveTo>
                    <a:pt x="8273" y="0"/>
                  </a:moveTo>
                  <a:lnTo>
                    <a:pt x="7839" y="435"/>
                  </a:lnTo>
                  <a:lnTo>
                    <a:pt x="7454" y="77"/>
                  </a:lnTo>
                  <a:lnTo>
                    <a:pt x="256" y="435"/>
                  </a:lnTo>
                  <a:cubicBezTo>
                    <a:pt x="256" y="435"/>
                    <a:pt x="488" y="897"/>
                    <a:pt x="488" y="1178"/>
                  </a:cubicBezTo>
                  <a:cubicBezTo>
                    <a:pt x="488" y="1459"/>
                    <a:pt x="1" y="1895"/>
                    <a:pt x="1" y="1895"/>
                  </a:cubicBezTo>
                  <a:lnTo>
                    <a:pt x="7198" y="2228"/>
                  </a:lnTo>
                  <a:lnTo>
                    <a:pt x="7864" y="1921"/>
                  </a:lnTo>
                  <a:lnTo>
                    <a:pt x="8299" y="2383"/>
                  </a:lnTo>
                  <a:lnTo>
                    <a:pt x="8914" y="1178"/>
                  </a:lnTo>
                  <a:lnTo>
                    <a:pt x="827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7"/>
            <p:cNvSpPr/>
            <p:nvPr/>
          </p:nvSpPr>
          <p:spPr>
            <a:xfrm>
              <a:off x="6861048" y="3270692"/>
              <a:ext cx="1204048" cy="333013"/>
            </a:xfrm>
            <a:custGeom>
              <a:avLst/>
              <a:gdLst/>
              <a:ahLst/>
              <a:cxnLst/>
              <a:rect l="l" t="t" r="r" b="b"/>
              <a:pathLst>
                <a:path w="9632" h="2664" extrusionOk="0">
                  <a:moveTo>
                    <a:pt x="9170" y="1"/>
                  </a:moveTo>
                  <a:lnTo>
                    <a:pt x="8531" y="26"/>
                  </a:lnTo>
                  <a:lnTo>
                    <a:pt x="8325" y="334"/>
                  </a:lnTo>
                  <a:lnTo>
                    <a:pt x="7992" y="26"/>
                  </a:lnTo>
                  <a:lnTo>
                    <a:pt x="284" y="309"/>
                  </a:lnTo>
                  <a:lnTo>
                    <a:pt x="284" y="770"/>
                  </a:lnTo>
                  <a:lnTo>
                    <a:pt x="8069" y="462"/>
                  </a:lnTo>
                  <a:lnTo>
                    <a:pt x="8350" y="1050"/>
                  </a:lnTo>
                  <a:lnTo>
                    <a:pt x="8529" y="1050"/>
                  </a:lnTo>
                  <a:lnTo>
                    <a:pt x="8580" y="461"/>
                  </a:lnTo>
                  <a:lnTo>
                    <a:pt x="8786" y="435"/>
                  </a:lnTo>
                  <a:lnTo>
                    <a:pt x="9248" y="1306"/>
                  </a:lnTo>
                  <a:lnTo>
                    <a:pt x="8812" y="2228"/>
                  </a:lnTo>
                  <a:lnTo>
                    <a:pt x="8633" y="2228"/>
                  </a:lnTo>
                  <a:lnTo>
                    <a:pt x="8735" y="1459"/>
                  </a:lnTo>
                  <a:lnTo>
                    <a:pt x="8454" y="1459"/>
                  </a:lnTo>
                  <a:lnTo>
                    <a:pt x="7992" y="2049"/>
                  </a:lnTo>
                  <a:lnTo>
                    <a:pt x="154" y="1895"/>
                  </a:lnTo>
                  <a:lnTo>
                    <a:pt x="1" y="2357"/>
                  </a:lnTo>
                  <a:lnTo>
                    <a:pt x="7863" y="2613"/>
                  </a:lnTo>
                  <a:lnTo>
                    <a:pt x="8325" y="2306"/>
                  </a:lnTo>
                  <a:lnTo>
                    <a:pt x="8479" y="2638"/>
                  </a:lnTo>
                  <a:lnTo>
                    <a:pt x="9299" y="2664"/>
                  </a:lnTo>
                  <a:lnTo>
                    <a:pt x="9631" y="1332"/>
                  </a:lnTo>
                  <a:lnTo>
                    <a:pt x="91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0"/>
        <p:cNvGrpSpPr/>
        <p:nvPr/>
      </p:nvGrpSpPr>
      <p:grpSpPr>
        <a:xfrm>
          <a:off x="0" y="0"/>
          <a:ext cx="0" cy="0"/>
          <a:chOff x="0" y="0"/>
          <a:chExt cx="0" cy="0"/>
        </a:xfrm>
      </p:grpSpPr>
      <p:sp>
        <p:nvSpPr>
          <p:cNvPr id="1291" name="Google Shape;1291;p62"/>
          <p:cNvSpPr/>
          <p:nvPr/>
        </p:nvSpPr>
        <p:spPr>
          <a:xfrm>
            <a:off x="4524140" y="4472726"/>
            <a:ext cx="3752291" cy="174565"/>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rgbClr val="FFB088">
              <a:alpha val="36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62"/>
          <p:cNvSpPr/>
          <p:nvPr/>
        </p:nvSpPr>
        <p:spPr>
          <a:xfrm rot="129764">
            <a:off x="184894" y="472572"/>
            <a:ext cx="8555151" cy="4391283"/>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62"/>
          <p:cNvSpPr txBox="1">
            <a:spLocks noGrp="1"/>
          </p:cNvSpPr>
          <p:nvPr>
            <p:ph type="subTitle" idx="1"/>
          </p:nvPr>
        </p:nvSpPr>
        <p:spPr>
          <a:xfrm>
            <a:off x="408791" y="666974"/>
            <a:ext cx="7982173" cy="4055633"/>
          </a:xfrm>
          <a:prstGeom prst="rect">
            <a:avLst/>
          </a:prstGeom>
        </p:spPr>
        <p:txBody>
          <a:bodyPr spcFirstLastPara="1" wrap="square" lIns="91425" tIns="91425" rIns="91425" bIns="91425" anchor="ctr" anchorCtr="0">
            <a:noAutofit/>
          </a:bodyPr>
          <a:lstStyle/>
          <a:p>
            <a:pPr marL="0" indent="0"/>
            <a:r>
              <a:rPr lang="en-US" dirty="0"/>
              <a:t>6.</a:t>
            </a:r>
            <a:r>
              <a:rPr lang="pt-BR" dirty="0"/>
              <a:t> Memahami perubahan hormon pada ibu hamil </a:t>
            </a:r>
          </a:p>
          <a:p>
            <a:pPr marL="0" lvl="0" indent="0"/>
            <a:r>
              <a:rPr lang="en-US" dirty="0"/>
              <a:t> </a:t>
            </a:r>
            <a:r>
              <a:rPr lang="en-US" dirty="0" err="1"/>
              <a:t>Berikut</a:t>
            </a:r>
            <a:r>
              <a:rPr lang="en-US" dirty="0"/>
              <a:t> </a:t>
            </a:r>
            <a:r>
              <a:rPr lang="en-US" dirty="0" err="1"/>
              <a:t>adalah</a:t>
            </a:r>
            <a:r>
              <a:rPr lang="en-US" dirty="0"/>
              <a:t> </a:t>
            </a:r>
            <a:r>
              <a:rPr lang="en-US" dirty="0" err="1"/>
              <a:t>empat</a:t>
            </a:r>
            <a:r>
              <a:rPr lang="en-US" dirty="0"/>
              <a:t> </a:t>
            </a:r>
            <a:r>
              <a:rPr lang="en-US" dirty="0" err="1"/>
              <a:t>perubahan</a:t>
            </a:r>
            <a:r>
              <a:rPr lang="en-US" dirty="0"/>
              <a:t> hormonal yang </a:t>
            </a:r>
            <a:r>
              <a:rPr lang="en-US" dirty="0" err="1"/>
              <a:t>dialami</a:t>
            </a:r>
            <a:r>
              <a:rPr lang="en-US" dirty="0"/>
              <a:t> </a:t>
            </a:r>
            <a:r>
              <a:rPr lang="en-US" dirty="0" err="1"/>
              <a:t>selama</a:t>
            </a:r>
            <a:r>
              <a:rPr lang="en-US" dirty="0"/>
              <a:t> </a:t>
            </a:r>
            <a:r>
              <a:rPr lang="en-US" dirty="0" err="1"/>
              <a:t>kehamilan</a:t>
            </a:r>
            <a:r>
              <a:rPr lang="en-US" dirty="0"/>
              <a:t> </a:t>
            </a:r>
            <a:r>
              <a:rPr lang="en-US" dirty="0" err="1"/>
              <a:t>dan</a:t>
            </a:r>
            <a:r>
              <a:rPr lang="en-US" dirty="0"/>
              <a:t> </a:t>
            </a:r>
            <a:r>
              <a:rPr lang="en-US" dirty="0" err="1"/>
              <a:t>persalinan</a:t>
            </a:r>
            <a:r>
              <a:rPr lang="en-US" dirty="0"/>
              <a:t>:</a:t>
            </a:r>
          </a:p>
          <a:p>
            <a:pPr marL="285750" lvl="0" indent="-285750">
              <a:buFont typeface="Arial" panose="020B0604020202020204" pitchFamily="34" charset="0"/>
              <a:buChar char="•"/>
            </a:pPr>
            <a:r>
              <a:rPr lang="en-US" dirty="0" err="1"/>
              <a:t>Progesteron</a:t>
            </a:r>
            <a:r>
              <a:rPr lang="en-US" dirty="0"/>
              <a:t> :</a:t>
            </a:r>
            <a:r>
              <a:rPr lang="en-US" dirty="0" err="1"/>
              <a:t>Hormon</a:t>
            </a:r>
            <a:r>
              <a:rPr lang="en-US" dirty="0"/>
              <a:t> </a:t>
            </a:r>
            <a:r>
              <a:rPr lang="en-US" dirty="0" err="1"/>
              <a:t>pada</a:t>
            </a:r>
            <a:r>
              <a:rPr lang="en-US" dirty="0"/>
              <a:t> </a:t>
            </a:r>
            <a:r>
              <a:rPr lang="en-US" dirty="0" err="1"/>
              <a:t>Ibu</a:t>
            </a:r>
            <a:r>
              <a:rPr lang="en-US" dirty="0"/>
              <a:t> </a:t>
            </a:r>
            <a:r>
              <a:rPr lang="en-US" dirty="0" err="1"/>
              <a:t>hamil</a:t>
            </a:r>
            <a:r>
              <a:rPr lang="en-US" dirty="0"/>
              <a:t> </a:t>
            </a:r>
            <a:r>
              <a:rPr lang="en-US" dirty="0" err="1"/>
              <a:t>ini</a:t>
            </a:r>
            <a:r>
              <a:rPr lang="en-US" dirty="0"/>
              <a:t> </a:t>
            </a:r>
            <a:r>
              <a:rPr lang="en-US" dirty="0" err="1"/>
              <a:t>sudah</a:t>
            </a:r>
            <a:r>
              <a:rPr lang="en-US" dirty="0"/>
              <a:t> </a:t>
            </a:r>
            <a:r>
              <a:rPr lang="en-US" dirty="0" err="1"/>
              <a:t>lazim</a:t>
            </a:r>
            <a:r>
              <a:rPr lang="en-US" dirty="0"/>
              <a:t> </a:t>
            </a:r>
            <a:r>
              <a:rPr lang="en-US" dirty="0" err="1"/>
              <a:t>bekerja</a:t>
            </a:r>
            <a:r>
              <a:rPr lang="en-US" dirty="0"/>
              <a:t> </a:t>
            </a:r>
            <a:r>
              <a:rPr lang="en-US" dirty="0" err="1"/>
              <a:t>pada</a:t>
            </a:r>
            <a:r>
              <a:rPr lang="en-US" dirty="0"/>
              <a:t> </a:t>
            </a:r>
            <a:r>
              <a:rPr lang="en-US" dirty="0" err="1"/>
              <a:t>tubuh</a:t>
            </a:r>
            <a:r>
              <a:rPr lang="en-US" dirty="0"/>
              <a:t> </a:t>
            </a:r>
            <a:r>
              <a:rPr lang="en-US" dirty="0" err="1"/>
              <a:t>perempuan</a:t>
            </a:r>
            <a:r>
              <a:rPr lang="en-US" dirty="0"/>
              <a:t> </a:t>
            </a:r>
            <a:r>
              <a:rPr lang="en-US" dirty="0" err="1"/>
              <a:t>saat</a:t>
            </a:r>
            <a:r>
              <a:rPr lang="en-US" dirty="0"/>
              <a:t> </a:t>
            </a:r>
            <a:r>
              <a:rPr lang="en-US" dirty="0" err="1"/>
              <a:t>tidak</a:t>
            </a:r>
            <a:r>
              <a:rPr lang="en-US" dirty="0"/>
              <a:t> </a:t>
            </a:r>
            <a:r>
              <a:rPr lang="en-US" dirty="0" err="1"/>
              <a:t>hamil</a:t>
            </a:r>
            <a:r>
              <a:rPr lang="en-US" dirty="0"/>
              <a:t>. </a:t>
            </a:r>
            <a:r>
              <a:rPr lang="en-US" dirty="0" err="1"/>
              <a:t>Progesteron</a:t>
            </a:r>
            <a:r>
              <a:rPr lang="en-US" dirty="0"/>
              <a:t> </a:t>
            </a:r>
            <a:r>
              <a:rPr lang="en-US" dirty="0" err="1"/>
              <a:t>meningkat</a:t>
            </a:r>
            <a:r>
              <a:rPr lang="en-US" dirty="0"/>
              <a:t> </a:t>
            </a:r>
            <a:r>
              <a:rPr lang="en-US" dirty="0" err="1"/>
              <a:t>pada</a:t>
            </a:r>
            <a:r>
              <a:rPr lang="en-US" dirty="0"/>
              <a:t> </a:t>
            </a:r>
            <a:r>
              <a:rPr lang="en-US" dirty="0" err="1"/>
              <a:t>tahapan</a:t>
            </a:r>
            <a:r>
              <a:rPr lang="en-US" dirty="0"/>
              <a:t> </a:t>
            </a:r>
            <a:r>
              <a:rPr lang="en-US" dirty="0" err="1"/>
              <a:t>tertentu</a:t>
            </a:r>
            <a:r>
              <a:rPr lang="en-US" dirty="0"/>
              <a:t> </a:t>
            </a:r>
            <a:r>
              <a:rPr lang="en-US" dirty="0" err="1"/>
              <a:t>dalam</a:t>
            </a:r>
            <a:r>
              <a:rPr lang="en-US" dirty="0"/>
              <a:t> </a:t>
            </a:r>
            <a:r>
              <a:rPr lang="en-US" dirty="0" err="1"/>
              <a:t>siklus</a:t>
            </a:r>
            <a:r>
              <a:rPr lang="en-US" dirty="0"/>
              <a:t> </a:t>
            </a:r>
            <a:r>
              <a:rPr lang="en-US" dirty="0" err="1"/>
              <a:t>menstruasi</a:t>
            </a:r>
            <a:r>
              <a:rPr lang="en-US" dirty="0"/>
              <a:t> yang </a:t>
            </a:r>
            <a:r>
              <a:rPr lang="en-US" dirty="0" err="1"/>
              <a:t>terjadi</a:t>
            </a:r>
            <a:r>
              <a:rPr lang="en-US" dirty="0"/>
              <a:t> </a:t>
            </a:r>
            <a:r>
              <a:rPr lang="en-US" dirty="0" err="1"/>
              <a:t>setiap</a:t>
            </a:r>
            <a:r>
              <a:rPr lang="en-US" dirty="0"/>
              <a:t> </a:t>
            </a:r>
            <a:r>
              <a:rPr lang="en-US" dirty="0" err="1"/>
              <a:t>bulan</a:t>
            </a:r>
            <a:r>
              <a:rPr lang="en-US" dirty="0"/>
              <a:t>, </a:t>
            </a:r>
            <a:r>
              <a:rPr lang="en-US" dirty="0" err="1"/>
              <a:t>namun</a:t>
            </a:r>
            <a:r>
              <a:rPr lang="en-US" dirty="0"/>
              <a:t> </a:t>
            </a:r>
            <a:r>
              <a:rPr lang="en-US" dirty="0" err="1"/>
              <a:t>peningkatannya</a:t>
            </a:r>
            <a:r>
              <a:rPr lang="en-US" dirty="0"/>
              <a:t> </a:t>
            </a:r>
            <a:r>
              <a:rPr lang="en-US" dirty="0" err="1"/>
              <a:t>akan</a:t>
            </a:r>
            <a:r>
              <a:rPr lang="en-US" dirty="0"/>
              <a:t> </a:t>
            </a:r>
            <a:r>
              <a:rPr lang="en-US" dirty="0" err="1"/>
              <a:t>menjadi</a:t>
            </a:r>
            <a:r>
              <a:rPr lang="en-US" dirty="0"/>
              <a:t> </a:t>
            </a:r>
            <a:r>
              <a:rPr lang="en-US" dirty="0" err="1"/>
              <a:t>lebih</a:t>
            </a:r>
            <a:r>
              <a:rPr lang="en-US" dirty="0"/>
              <a:t> </a:t>
            </a:r>
            <a:r>
              <a:rPr lang="en-US" dirty="0" err="1"/>
              <a:t>signifikan</a:t>
            </a:r>
            <a:r>
              <a:rPr lang="en-US" dirty="0"/>
              <a:t> </a:t>
            </a:r>
            <a:r>
              <a:rPr lang="en-US" dirty="0" err="1"/>
              <a:t>saat</a:t>
            </a:r>
            <a:r>
              <a:rPr lang="en-US" dirty="0"/>
              <a:t> </a:t>
            </a:r>
            <a:r>
              <a:rPr lang="en-US" dirty="0" err="1"/>
              <a:t>kehamilan</a:t>
            </a:r>
            <a:r>
              <a:rPr lang="en-US" dirty="0"/>
              <a:t>. </a:t>
            </a:r>
            <a:r>
              <a:rPr lang="en-US" dirty="0" err="1"/>
              <a:t>Tanda</a:t>
            </a:r>
            <a:r>
              <a:rPr lang="en-US" dirty="0"/>
              <a:t> </a:t>
            </a:r>
            <a:r>
              <a:rPr lang="en-US" dirty="0" err="1"/>
              <a:t>hormon</a:t>
            </a:r>
            <a:r>
              <a:rPr lang="en-US" dirty="0"/>
              <a:t> </a:t>
            </a:r>
            <a:r>
              <a:rPr lang="en-US" dirty="0" err="1"/>
              <a:t>progesteron</a:t>
            </a:r>
            <a:r>
              <a:rPr lang="en-US" dirty="0"/>
              <a:t> </a:t>
            </a:r>
            <a:r>
              <a:rPr lang="en-US" dirty="0" err="1"/>
              <a:t>meningkat</a:t>
            </a:r>
            <a:r>
              <a:rPr lang="en-US" dirty="0"/>
              <a:t> </a:t>
            </a:r>
            <a:r>
              <a:rPr lang="en-US" dirty="0" err="1"/>
              <a:t>adalah</a:t>
            </a:r>
            <a:r>
              <a:rPr lang="en-US" dirty="0"/>
              <a:t> </a:t>
            </a:r>
            <a:r>
              <a:rPr lang="en-US" dirty="0" err="1"/>
              <a:t>merasa</a:t>
            </a:r>
            <a:r>
              <a:rPr lang="en-US" dirty="0"/>
              <a:t> </a:t>
            </a:r>
            <a:r>
              <a:rPr lang="en-US" dirty="0" err="1"/>
              <a:t>mengantuk</a:t>
            </a:r>
            <a:r>
              <a:rPr lang="en-US" dirty="0"/>
              <a:t> </a:t>
            </a:r>
            <a:r>
              <a:rPr lang="en-US" dirty="0" err="1"/>
              <a:t>dan</a:t>
            </a:r>
            <a:r>
              <a:rPr lang="en-US" dirty="0"/>
              <a:t> </a:t>
            </a:r>
            <a:r>
              <a:rPr lang="en-US" dirty="0" err="1"/>
              <a:t>napsu</a:t>
            </a:r>
            <a:r>
              <a:rPr lang="en-US" dirty="0"/>
              <a:t> </a:t>
            </a:r>
            <a:r>
              <a:rPr lang="en-US" dirty="0" err="1"/>
              <a:t>makan</a:t>
            </a:r>
            <a:r>
              <a:rPr lang="en-US" dirty="0"/>
              <a:t> </a:t>
            </a:r>
            <a:r>
              <a:rPr lang="en-US" dirty="0" err="1"/>
              <a:t>bertambah</a:t>
            </a:r>
            <a:r>
              <a:rPr lang="en-US" dirty="0"/>
              <a:t>.</a:t>
            </a:r>
          </a:p>
          <a:p>
            <a:pPr marL="285750" lvl="0" indent="-285750">
              <a:buFont typeface="Arial" panose="020B0604020202020204" pitchFamily="34" charset="0"/>
              <a:buChar char="•"/>
            </a:pPr>
            <a:r>
              <a:rPr lang="en-US" dirty="0" err="1"/>
              <a:t>EstrogenSelain</a:t>
            </a:r>
            <a:r>
              <a:rPr lang="en-US" dirty="0"/>
              <a:t> </a:t>
            </a:r>
            <a:r>
              <a:rPr lang="en-US" dirty="0" err="1"/>
              <a:t>perannya</a:t>
            </a:r>
            <a:r>
              <a:rPr lang="en-US" dirty="0"/>
              <a:t> </a:t>
            </a:r>
            <a:r>
              <a:rPr lang="en-US" dirty="0" err="1"/>
              <a:t>dalam</a:t>
            </a:r>
            <a:r>
              <a:rPr lang="en-US" dirty="0"/>
              <a:t> </a:t>
            </a:r>
            <a:r>
              <a:rPr lang="en-US" dirty="0" err="1"/>
              <a:t>siklus</a:t>
            </a:r>
            <a:r>
              <a:rPr lang="en-US" dirty="0"/>
              <a:t> </a:t>
            </a:r>
            <a:r>
              <a:rPr lang="en-US" dirty="0" err="1"/>
              <a:t>menstruasi</a:t>
            </a:r>
            <a:r>
              <a:rPr lang="en-US" dirty="0"/>
              <a:t>, </a:t>
            </a:r>
            <a:r>
              <a:rPr lang="en-US" dirty="0" err="1"/>
              <a:t>hormon</a:t>
            </a:r>
            <a:r>
              <a:rPr lang="en-US" dirty="0"/>
              <a:t> </a:t>
            </a:r>
            <a:r>
              <a:rPr lang="en-US" dirty="0" err="1"/>
              <a:t>pada</a:t>
            </a:r>
            <a:r>
              <a:rPr lang="en-US" dirty="0"/>
              <a:t> </a:t>
            </a:r>
            <a:r>
              <a:rPr lang="en-US" dirty="0" err="1"/>
              <a:t>Ibu</a:t>
            </a:r>
            <a:r>
              <a:rPr lang="en-US" dirty="0"/>
              <a:t> </a:t>
            </a:r>
            <a:r>
              <a:rPr lang="en-US" dirty="0" err="1"/>
              <a:t>hamil</a:t>
            </a:r>
            <a:r>
              <a:rPr lang="en-US" dirty="0"/>
              <a:t> </a:t>
            </a:r>
            <a:r>
              <a:rPr lang="en-US" dirty="0" err="1"/>
              <a:t>ini</a:t>
            </a:r>
            <a:r>
              <a:rPr lang="en-US" dirty="0"/>
              <a:t>, </a:t>
            </a:r>
            <a:r>
              <a:rPr lang="en-US" dirty="0" err="1"/>
              <a:t>yaitu</a:t>
            </a:r>
            <a:r>
              <a:rPr lang="en-US" dirty="0"/>
              <a:t> estrogen </a:t>
            </a:r>
            <a:r>
              <a:rPr lang="en-US" dirty="0" err="1"/>
              <a:t>juga</a:t>
            </a:r>
            <a:r>
              <a:rPr lang="en-US" dirty="0"/>
              <a:t> </a:t>
            </a:r>
            <a:r>
              <a:rPr lang="en-US" dirty="0" err="1"/>
              <a:t>berperan</a:t>
            </a:r>
            <a:r>
              <a:rPr lang="en-US" dirty="0"/>
              <a:t> </a:t>
            </a:r>
            <a:r>
              <a:rPr lang="en-US" dirty="0" err="1"/>
              <a:t>dalam</a:t>
            </a:r>
            <a:r>
              <a:rPr lang="en-US" dirty="0"/>
              <a:t> masa </a:t>
            </a:r>
            <a:r>
              <a:rPr lang="en-US" dirty="0" err="1"/>
              <a:t>kehamilan</a:t>
            </a:r>
            <a:r>
              <a:rPr lang="en-US" dirty="0"/>
              <a:t> </a:t>
            </a:r>
            <a:r>
              <a:rPr lang="en-US" dirty="0" err="1"/>
              <a:t>dengan</a:t>
            </a:r>
            <a:r>
              <a:rPr lang="en-US" dirty="0"/>
              <a:t> </a:t>
            </a:r>
            <a:r>
              <a:rPr lang="en-US" dirty="0" err="1"/>
              <a:t>mempersiapkan</a:t>
            </a:r>
            <a:r>
              <a:rPr lang="en-US" dirty="0"/>
              <a:t> </a:t>
            </a:r>
            <a:r>
              <a:rPr lang="en-US" dirty="0" err="1"/>
              <a:t>rahim</a:t>
            </a:r>
            <a:r>
              <a:rPr lang="en-US" dirty="0"/>
              <a:t> agar </a:t>
            </a:r>
            <a:r>
              <a:rPr lang="en-US" dirty="0" err="1"/>
              <a:t>dapat</a:t>
            </a:r>
            <a:r>
              <a:rPr lang="en-US" dirty="0"/>
              <a:t> </a:t>
            </a:r>
            <a:r>
              <a:rPr lang="en-US" dirty="0" err="1"/>
              <a:t>menerima</a:t>
            </a:r>
            <a:r>
              <a:rPr lang="en-US" dirty="0"/>
              <a:t> </a:t>
            </a:r>
            <a:r>
              <a:rPr lang="en-US" dirty="0" err="1"/>
              <a:t>hormon</a:t>
            </a:r>
            <a:r>
              <a:rPr lang="en-US" dirty="0"/>
              <a:t> </a:t>
            </a:r>
            <a:r>
              <a:rPr lang="en-US" dirty="0" err="1"/>
              <a:t>oksitosin</a:t>
            </a:r>
            <a:r>
              <a:rPr lang="en-US" dirty="0"/>
              <a:t> </a:t>
            </a:r>
            <a:r>
              <a:rPr lang="en-US" dirty="0" err="1"/>
              <a:t>pada</a:t>
            </a:r>
            <a:r>
              <a:rPr lang="en-US" dirty="0"/>
              <a:t> </a:t>
            </a:r>
            <a:r>
              <a:rPr lang="en-US" dirty="0" err="1"/>
              <a:t>saat</a:t>
            </a:r>
            <a:r>
              <a:rPr lang="en-US" dirty="0"/>
              <a:t> </a:t>
            </a:r>
            <a:r>
              <a:rPr lang="en-US" dirty="0" err="1"/>
              <a:t>persalinan</a:t>
            </a:r>
            <a:r>
              <a:rPr lang="en-US" dirty="0"/>
              <a:t> </a:t>
            </a:r>
            <a:r>
              <a:rPr lang="en-US" dirty="0" err="1"/>
              <a:t>nantinya</a:t>
            </a:r>
            <a:r>
              <a:rPr lang="en-US" dirty="0"/>
              <a:t>.</a:t>
            </a:r>
          </a:p>
          <a:p>
            <a:pPr marL="285750" lvl="0" indent="-285750">
              <a:buFont typeface="Arial" panose="020B0604020202020204" pitchFamily="34" charset="0"/>
              <a:buChar char="•"/>
            </a:pPr>
            <a:r>
              <a:rPr lang="en-US" dirty="0" err="1"/>
              <a:t>ProlaktinSatu-satunya</a:t>
            </a:r>
            <a:r>
              <a:rPr lang="en-US" dirty="0"/>
              <a:t> </a:t>
            </a:r>
            <a:r>
              <a:rPr lang="en-US" dirty="0" err="1"/>
              <a:t>fungsi</a:t>
            </a:r>
            <a:r>
              <a:rPr lang="en-US" dirty="0"/>
              <a:t> </a:t>
            </a:r>
            <a:r>
              <a:rPr lang="en-US" dirty="0" err="1"/>
              <a:t>hormon</a:t>
            </a:r>
            <a:r>
              <a:rPr lang="en-US" dirty="0"/>
              <a:t> </a:t>
            </a:r>
            <a:r>
              <a:rPr lang="en-US" dirty="0" err="1"/>
              <a:t>prolaktin</a:t>
            </a:r>
            <a:r>
              <a:rPr lang="en-US" dirty="0"/>
              <a:t> yang </a:t>
            </a:r>
            <a:r>
              <a:rPr lang="en-US" dirty="0" err="1"/>
              <a:t>diketahui</a:t>
            </a:r>
            <a:r>
              <a:rPr lang="en-US" dirty="0"/>
              <a:t> </a:t>
            </a:r>
            <a:r>
              <a:rPr lang="en-US" dirty="0" err="1"/>
              <a:t>adalah</a:t>
            </a:r>
            <a:r>
              <a:rPr lang="en-US" dirty="0"/>
              <a:t> </a:t>
            </a:r>
            <a:r>
              <a:rPr lang="en-US" dirty="0" err="1"/>
              <a:t>perannya</a:t>
            </a:r>
            <a:r>
              <a:rPr lang="en-US" dirty="0"/>
              <a:t> </a:t>
            </a:r>
            <a:r>
              <a:rPr lang="en-US" dirty="0" err="1"/>
              <a:t>dalam</a:t>
            </a:r>
            <a:r>
              <a:rPr lang="en-US" dirty="0"/>
              <a:t> </a:t>
            </a:r>
            <a:r>
              <a:rPr lang="en-US" dirty="0" err="1"/>
              <a:t>memproduksi</a:t>
            </a:r>
            <a:r>
              <a:rPr lang="en-US" dirty="0"/>
              <a:t> air </a:t>
            </a:r>
            <a:r>
              <a:rPr lang="en-US" dirty="0" err="1"/>
              <a:t>susu</a:t>
            </a:r>
            <a:r>
              <a:rPr lang="en-US" dirty="0"/>
              <a:t> </a:t>
            </a:r>
            <a:r>
              <a:rPr lang="en-US" dirty="0" err="1"/>
              <a:t>ibu</a:t>
            </a:r>
            <a:r>
              <a:rPr lang="en-US" dirty="0"/>
              <a:t>. </a:t>
            </a:r>
            <a:r>
              <a:rPr lang="en-US" dirty="0" err="1"/>
              <a:t>Produksi</a:t>
            </a:r>
            <a:r>
              <a:rPr lang="en-US" dirty="0"/>
              <a:t> </a:t>
            </a:r>
            <a:r>
              <a:rPr lang="en-US" dirty="0" err="1"/>
              <a:t>hormon</a:t>
            </a:r>
            <a:r>
              <a:rPr lang="en-US" dirty="0"/>
              <a:t> </a:t>
            </a:r>
            <a:r>
              <a:rPr lang="en-US" dirty="0" err="1"/>
              <a:t>ini</a:t>
            </a:r>
            <a:r>
              <a:rPr lang="en-US" dirty="0"/>
              <a:t> </a:t>
            </a:r>
            <a:r>
              <a:rPr lang="en-US" dirty="0" err="1"/>
              <a:t>akan</a:t>
            </a:r>
            <a:r>
              <a:rPr lang="en-US" dirty="0"/>
              <a:t> </a:t>
            </a:r>
            <a:r>
              <a:rPr lang="en-US" dirty="0" err="1"/>
              <a:t>ditekan</a:t>
            </a:r>
            <a:r>
              <a:rPr lang="en-US" dirty="0"/>
              <a:t> </a:t>
            </a:r>
            <a:r>
              <a:rPr lang="en-US" dirty="0" err="1"/>
              <a:t>oleh</a:t>
            </a:r>
            <a:r>
              <a:rPr lang="en-US" dirty="0"/>
              <a:t> </a:t>
            </a:r>
            <a:r>
              <a:rPr lang="en-US" dirty="0" err="1"/>
              <a:t>otak</a:t>
            </a:r>
            <a:r>
              <a:rPr lang="en-US" dirty="0"/>
              <a:t> </a:t>
            </a:r>
            <a:r>
              <a:rPr lang="en-US" dirty="0" err="1"/>
              <a:t>saat</a:t>
            </a:r>
            <a:r>
              <a:rPr lang="en-US" dirty="0"/>
              <a:t> </a:t>
            </a:r>
            <a:r>
              <a:rPr lang="en-US" dirty="0" err="1"/>
              <a:t>sedang</a:t>
            </a:r>
            <a:r>
              <a:rPr lang="en-US" dirty="0"/>
              <a:t> </a:t>
            </a:r>
            <a:r>
              <a:rPr lang="en-US" dirty="0" err="1"/>
              <a:t>tidak</a:t>
            </a:r>
            <a:r>
              <a:rPr lang="en-US" dirty="0"/>
              <a:t> </a:t>
            </a:r>
            <a:r>
              <a:rPr lang="en-US" dirty="0" err="1"/>
              <a:t>hamil</a:t>
            </a:r>
            <a:r>
              <a:rPr lang="en-US" dirty="0"/>
              <a:t>. </a:t>
            </a:r>
            <a:r>
              <a:rPr lang="en-US" dirty="0" err="1"/>
              <a:t>Berkat</a:t>
            </a:r>
            <a:r>
              <a:rPr lang="en-US" dirty="0"/>
              <a:t> </a:t>
            </a:r>
            <a:r>
              <a:rPr lang="en-US" dirty="0" err="1"/>
              <a:t>kehadiran</a:t>
            </a:r>
            <a:r>
              <a:rPr lang="en-US" dirty="0"/>
              <a:t> </a:t>
            </a:r>
            <a:r>
              <a:rPr lang="en-US" dirty="0" err="1"/>
              <a:t>hormon</a:t>
            </a:r>
            <a:r>
              <a:rPr lang="en-US" dirty="0"/>
              <a:t> </a:t>
            </a:r>
            <a:r>
              <a:rPr lang="en-US" dirty="0" err="1"/>
              <a:t>ini</a:t>
            </a:r>
            <a:r>
              <a:rPr lang="en-US" dirty="0"/>
              <a:t>, </a:t>
            </a:r>
            <a:r>
              <a:rPr lang="en-US" dirty="0" err="1"/>
              <a:t>persediaan</a:t>
            </a:r>
            <a:r>
              <a:rPr lang="en-US" dirty="0"/>
              <a:t> ASI </a:t>
            </a:r>
            <a:r>
              <a:rPr lang="en-US" dirty="0" err="1"/>
              <a:t>terus</a:t>
            </a:r>
            <a:r>
              <a:rPr lang="en-US" dirty="0"/>
              <a:t> </a:t>
            </a:r>
            <a:r>
              <a:rPr lang="en-US" dirty="0" err="1"/>
              <a:t>dijaga</a:t>
            </a:r>
            <a:r>
              <a:rPr lang="en-US" dirty="0"/>
              <a:t>. </a:t>
            </a:r>
            <a:r>
              <a:rPr lang="en-US" dirty="0" err="1"/>
              <a:t>Kerja</a:t>
            </a:r>
            <a:r>
              <a:rPr lang="en-US" dirty="0"/>
              <a:t> </a:t>
            </a:r>
            <a:r>
              <a:rPr lang="en-US" dirty="0" err="1"/>
              <a:t>prolaktin</a:t>
            </a:r>
            <a:r>
              <a:rPr lang="en-US" dirty="0"/>
              <a:t> </a:t>
            </a:r>
            <a:r>
              <a:rPr lang="en-US" dirty="0" err="1"/>
              <a:t>dipengaruhi</a:t>
            </a:r>
            <a:r>
              <a:rPr lang="en-US" dirty="0"/>
              <a:t> </a:t>
            </a:r>
            <a:r>
              <a:rPr lang="en-US" dirty="0" err="1"/>
              <a:t>oleh</a:t>
            </a:r>
            <a:r>
              <a:rPr lang="en-US" dirty="0"/>
              <a:t> </a:t>
            </a:r>
            <a:r>
              <a:rPr lang="en-US" dirty="0" err="1"/>
              <a:t>kadar</a:t>
            </a:r>
            <a:r>
              <a:rPr lang="en-US" dirty="0"/>
              <a:t> </a:t>
            </a:r>
            <a:r>
              <a:rPr lang="en-US" dirty="0" err="1"/>
              <a:t>hormon</a:t>
            </a:r>
            <a:r>
              <a:rPr lang="en-US" dirty="0"/>
              <a:t> estrogen.</a:t>
            </a:r>
          </a:p>
          <a:p>
            <a:pPr marL="285750" lvl="0" indent="-285750">
              <a:buFont typeface="Arial" panose="020B0604020202020204" pitchFamily="34" charset="0"/>
              <a:buChar char="•"/>
            </a:pPr>
            <a:r>
              <a:rPr lang="en-US" dirty="0" err="1"/>
              <a:t>OksitosinOksitosin</a:t>
            </a:r>
            <a:r>
              <a:rPr lang="en-US" dirty="0"/>
              <a:t> </a:t>
            </a:r>
            <a:r>
              <a:rPr lang="en-US" dirty="0" err="1"/>
              <a:t>adalah</a:t>
            </a:r>
            <a:r>
              <a:rPr lang="en-US" dirty="0"/>
              <a:t> </a:t>
            </a:r>
            <a:r>
              <a:rPr lang="en-US" dirty="0" err="1"/>
              <a:t>hormon</a:t>
            </a:r>
            <a:r>
              <a:rPr lang="en-US" dirty="0"/>
              <a:t> yang </a:t>
            </a:r>
            <a:r>
              <a:rPr lang="en-US" dirty="0" err="1"/>
              <a:t>sangat</a:t>
            </a:r>
            <a:r>
              <a:rPr lang="en-US" dirty="0"/>
              <a:t> </a:t>
            </a:r>
            <a:r>
              <a:rPr lang="en-US" dirty="0" err="1"/>
              <a:t>berperan</a:t>
            </a:r>
            <a:r>
              <a:rPr lang="en-US" dirty="0"/>
              <a:t> </a:t>
            </a:r>
            <a:r>
              <a:rPr lang="en-US" dirty="0" err="1"/>
              <a:t>dalam</a:t>
            </a:r>
            <a:r>
              <a:rPr lang="en-US" dirty="0"/>
              <a:t> </a:t>
            </a:r>
            <a:r>
              <a:rPr lang="en-US" dirty="0" err="1"/>
              <a:t>kontraksi</a:t>
            </a:r>
            <a:r>
              <a:rPr lang="en-US" dirty="0"/>
              <a:t> </a:t>
            </a:r>
            <a:r>
              <a:rPr lang="en-US" dirty="0" err="1"/>
              <a:t>rahim</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kehadiran</a:t>
            </a:r>
            <a:r>
              <a:rPr lang="en-US" dirty="0"/>
              <a:t> </a:t>
            </a:r>
            <a:r>
              <a:rPr lang="en-US" dirty="0" err="1"/>
              <a:t>hormon</a:t>
            </a:r>
            <a:r>
              <a:rPr lang="en-US" dirty="0"/>
              <a:t> </a:t>
            </a:r>
            <a:r>
              <a:rPr lang="en-US" dirty="0" err="1"/>
              <a:t>ini</a:t>
            </a:r>
            <a:r>
              <a:rPr lang="en-US" dirty="0"/>
              <a:t> </a:t>
            </a:r>
            <a:r>
              <a:rPr lang="en-US" dirty="0" err="1"/>
              <a:t>sangat</a:t>
            </a:r>
            <a:r>
              <a:rPr lang="en-US" dirty="0"/>
              <a:t> </a:t>
            </a:r>
            <a:r>
              <a:rPr lang="en-US" dirty="0" err="1"/>
              <a:t>penting</a:t>
            </a:r>
            <a:r>
              <a:rPr lang="en-US" dirty="0"/>
              <a:t> </a:t>
            </a:r>
            <a:r>
              <a:rPr lang="en-US" dirty="0" err="1"/>
              <a:t>dalam</a:t>
            </a:r>
            <a:r>
              <a:rPr lang="en-US" dirty="0"/>
              <a:t> proses </a:t>
            </a:r>
            <a:r>
              <a:rPr lang="en-US" dirty="0" err="1"/>
              <a:t>persalinan</a:t>
            </a:r>
            <a:r>
              <a:rPr lang="en-US" dirty="0"/>
              <a:t>. </a:t>
            </a:r>
            <a:r>
              <a:rPr lang="en-US" dirty="0" err="1"/>
              <a:t>Hormon</a:t>
            </a:r>
            <a:r>
              <a:rPr lang="en-US" dirty="0"/>
              <a:t> </a:t>
            </a:r>
            <a:r>
              <a:rPr lang="en-US" dirty="0" err="1"/>
              <a:t>ini</a:t>
            </a:r>
            <a:r>
              <a:rPr lang="en-US" dirty="0"/>
              <a:t> </a:t>
            </a:r>
            <a:r>
              <a:rPr lang="en-US" dirty="0" err="1"/>
              <a:t>juga</a:t>
            </a:r>
            <a:r>
              <a:rPr lang="en-US" dirty="0"/>
              <a:t> </a:t>
            </a:r>
            <a:r>
              <a:rPr lang="en-US" dirty="0" err="1"/>
              <a:t>digunakan</a:t>
            </a:r>
            <a:r>
              <a:rPr lang="en-US" dirty="0"/>
              <a:t>  </a:t>
            </a:r>
            <a:r>
              <a:rPr lang="en-US" dirty="0" err="1"/>
              <a:t>dalam</a:t>
            </a:r>
            <a:r>
              <a:rPr lang="en-US" dirty="0"/>
              <a:t> proses </a:t>
            </a:r>
            <a:r>
              <a:rPr lang="en-US" dirty="0" err="1"/>
              <a:t>induksi</a:t>
            </a:r>
            <a:r>
              <a:rPr lang="en-US" dirty="0"/>
              <a:t> </a:t>
            </a:r>
            <a:r>
              <a:rPr lang="en-US" dirty="0" err="1"/>
              <a:t>persalinan</a:t>
            </a:r>
            <a:r>
              <a:rPr lang="en-US" dirty="0"/>
              <a:t>.</a:t>
            </a:r>
            <a:endParaRPr dirty="0"/>
          </a:p>
        </p:txBody>
      </p:sp>
      <p:sp>
        <p:nvSpPr>
          <p:cNvPr id="1317" name="Google Shape;1317;p62"/>
          <p:cNvSpPr/>
          <p:nvPr/>
        </p:nvSpPr>
        <p:spPr>
          <a:xfrm rot="-6083032">
            <a:off x="3492117" y="327622"/>
            <a:ext cx="644847" cy="829312"/>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3" name="Google Shape;773;p51"/>
          <p:cNvSpPr/>
          <p:nvPr/>
        </p:nvSpPr>
        <p:spPr>
          <a:xfrm rot="129728">
            <a:off x="639986" y="926980"/>
            <a:ext cx="7658354" cy="3056871"/>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51"/>
          <p:cNvSpPr txBox="1">
            <a:spLocks noGrp="1"/>
          </p:cNvSpPr>
          <p:nvPr>
            <p:ph type="title"/>
          </p:nvPr>
        </p:nvSpPr>
        <p:spPr>
          <a:xfrm>
            <a:off x="2300848" y="1363500"/>
            <a:ext cx="4542300" cy="1511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3200" dirty="0"/>
              <a:t>TERIMAKASIH</a:t>
            </a:r>
            <a:endParaRPr sz="3200" dirty="0"/>
          </a:p>
        </p:txBody>
      </p:sp>
      <p:grpSp>
        <p:nvGrpSpPr>
          <p:cNvPr id="777" name="Google Shape;777;p51"/>
          <p:cNvGrpSpPr/>
          <p:nvPr/>
        </p:nvGrpSpPr>
        <p:grpSpPr>
          <a:xfrm rot="-878347">
            <a:off x="657049" y="582649"/>
            <a:ext cx="1299617" cy="1498616"/>
            <a:chOff x="6136200" y="2543150"/>
            <a:chExt cx="284325" cy="327875"/>
          </a:xfrm>
        </p:grpSpPr>
        <p:sp>
          <p:nvSpPr>
            <p:cNvPr id="778" name="Google Shape;778;p51"/>
            <p:cNvSpPr/>
            <p:nvPr/>
          </p:nvSpPr>
          <p:spPr>
            <a:xfrm>
              <a:off x="6164375" y="2547625"/>
              <a:ext cx="62125" cy="323400"/>
            </a:xfrm>
            <a:custGeom>
              <a:avLst/>
              <a:gdLst/>
              <a:ahLst/>
              <a:cxnLst/>
              <a:rect l="l" t="t" r="r" b="b"/>
              <a:pathLst>
                <a:path w="2485" h="12936" extrusionOk="0">
                  <a:moveTo>
                    <a:pt x="641" y="1"/>
                  </a:moveTo>
                  <a:lnTo>
                    <a:pt x="0" y="12935"/>
                  </a:lnTo>
                  <a:lnTo>
                    <a:pt x="1026" y="12935"/>
                  </a:lnTo>
                  <a:lnTo>
                    <a:pt x="2485" y="6302"/>
                  </a:lnTo>
                  <a:lnTo>
                    <a:pt x="15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51"/>
            <p:cNvSpPr/>
            <p:nvPr/>
          </p:nvSpPr>
          <p:spPr>
            <a:xfrm>
              <a:off x="6190000" y="2543150"/>
              <a:ext cx="230525" cy="327875"/>
            </a:xfrm>
            <a:custGeom>
              <a:avLst/>
              <a:gdLst/>
              <a:ahLst/>
              <a:cxnLst/>
              <a:rect l="l" t="t" r="r" b="b"/>
              <a:pathLst>
                <a:path w="9221" h="13115" extrusionOk="0">
                  <a:moveTo>
                    <a:pt x="8887" y="1"/>
                  </a:moveTo>
                  <a:lnTo>
                    <a:pt x="487" y="180"/>
                  </a:lnTo>
                  <a:lnTo>
                    <a:pt x="1" y="13114"/>
                  </a:lnTo>
                  <a:lnTo>
                    <a:pt x="9221" y="13114"/>
                  </a:lnTo>
                  <a:lnTo>
                    <a:pt x="888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51"/>
            <p:cNvSpPr/>
            <p:nvPr/>
          </p:nvSpPr>
          <p:spPr>
            <a:xfrm>
              <a:off x="6350050" y="2829975"/>
              <a:ext cx="55100" cy="25675"/>
            </a:xfrm>
            <a:custGeom>
              <a:avLst/>
              <a:gdLst/>
              <a:ahLst/>
              <a:cxnLst/>
              <a:rect l="l" t="t" r="r" b="b"/>
              <a:pathLst>
                <a:path w="2204" h="1027" extrusionOk="0">
                  <a:moveTo>
                    <a:pt x="2153" y="1"/>
                  </a:moveTo>
                  <a:lnTo>
                    <a:pt x="52" y="52"/>
                  </a:lnTo>
                  <a:lnTo>
                    <a:pt x="1" y="1026"/>
                  </a:lnTo>
                  <a:lnTo>
                    <a:pt x="1" y="1026"/>
                  </a:lnTo>
                  <a:lnTo>
                    <a:pt x="2204" y="974"/>
                  </a:lnTo>
                  <a:lnTo>
                    <a:pt x="2153"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51"/>
            <p:cNvSpPr/>
            <p:nvPr/>
          </p:nvSpPr>
          <p:spPr>
            <a:xfrm>
              <a:off x="6356475" y="2835775"/>
              <a:ext cx="6425" cy="15375"/>
            </a:xfrm>
            <a:custGeom>
              <a:avLst/>
              <a:gdLst/>
              <a:ahLst/>
              <a:cxnLst/>
              <a:rect l="l" t="t" r="r" b="b"/>
              <a:pathLst>
                <a:path w="257" h="615" extrusionOk="0">
                  <a:moveTo>
                    <a:pt x="52" y="0"/>
                  </a:moveTo>
                  <a:lnTo>
                    <a:pt x="1" y="614"/>
                  </a:lnTo>
                  <a:lnTo>
                    <a:pt x="256" y="614"/>
                  </a:lnTo>
                  <a:lnTo>
                    <a:pt x="23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51"/>
            <p:cNvSpPr/>
            <p:nvPr/>
          </p:nvSpPr>
          <p:spPr>
            <a:xfrm>
              <a:off x="6364800" y="2835775"/>
              <a:ext cx="3850" cy="15375"/>
            </a:xfrm>
            <a:custGeom>
              <a:avLst/>
              <a:gdLst/>
              <a:ahLst/>
              <a:cxnLst/>
              <a:rect l="l" t="t" r="r" b="b"/>
              <a:pathLst>
                <a:path w="154" h="615" extrusionOk="0">
                  <a:moveTo>
                    <a:pt x="0" y="0"/>
                  </a:moveTo>
                  <a:lnTo>
                    <a:pt x="0" y="614"/>
                  </a:lnTo>
                  <a:lnTo>
                    <a:pt x="154" y="614"/>
                  </a:lnTo>
                  <a:lnTo>
                    <a:pt x="12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51"/>
            <p:cNvSpPr/>
            <p:nvPr/>
          </p:nvSpPr>
          <p:spPr>
            <a:xfrm>
              <a:off x="6371175" y="2835775"/>
              <a:ext cx="5825" cy="14725"/>
            </a:xfrm>
            <a:custGeom>
              <a:avLst/>
              <a:gdLst/>
              <a:ahLst/>
              <a:cxnLst/>
              <a:rect l="l" t="t" r="r" b="b"/>
              <a:pathLst>
                <a:path w="233" h="589" extrusionOk="0">
                  <a:moveTo>
                    <a:pt x="1" y="0"/>
                  </a:moveTo>
                  <a:lnTo>
                    <a:pt x="1" y="588"/>
                  </a:lnTo>
                  <a:lnTo>
                    <a:pt x="232" y="588"/>
                  </a:lnTo>
                  <a:lnTo>
                    <a:pt x="18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51"/>
            <p:cNvSpPr/>
            <p:nvPr/>
          </p:nvSpPr>
          <p:spPr>
            <a:xfrm>
              <a:off x="6377575" y="2835775"/>
              <a:ext cx="3225" cy="14725"/>
            </a:xfrm>
            <a:custGeom>
              <a:avLst/>
              <a:gdLst/>
              <a:ahLst/>
              <a:cxnLst/>
              <a:rect l="l" t="t" r="r" b="b"/>
              <a:pathLst>
                <a:path w="129" h="589" extrusionOk="0">
                  <a:moveTo>
                    <a:pt x="1" y="0"/>
                  </a:moveTo>
                  <a:lnTo>
                    <a:pt x="52" y="588"/>
                  </a:lnTo>
                  <a:lnTo>
                    <a:pt x="128" y="588"/>
                  </a:lnTo>
                  <a:lnTo>
                    <a:pt x="7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51"/>
            <p:cNvSpPr/>
            <p:nvPr/>
          </p:nvSpPr>
          <p:spPr>
            <a:xfrm>
              <a:off x="6385275" y="2835775"/>
              <a:ext cx="2600" cy="14075"/>
            </a:xfrm>
            <a:custGeom>
              <a:avLst/>
              <a:gdLst/>
              <a:ahLst/>
              <a:cxnLst/>
              <a:rect l="l" t="t" r="r" b="b"/>
              <a:pathLst>
                <a:path w="104" h="563" extrusionOk="0">
                  <a:moveTo>
                    <a:pt x="1" y="0"/>
                  </a:moveTo>
                  <a:lnTo>
                    <a:pt x="26" y="563"/>
                  </a:lnTo>
                  <a:lnTo>
                    <a:pt x="103" y="563"/>
                  </a:lnTo>
                  <a:lnTo>
                    <a:pt x="7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51"/>
            <p:cNvSpPr/>
            <p:nvPr/>
          </p:nvSpPr>
          <p:spPr>
            <a:xfrm>
              <a:off x="6389125" y="2835775"/>
              <a:ext cx="6400" cy="14075"/>
            </a:xfrm>
            <a:custGeom>
              <a:avLst/>
              <a:gdLst/>
              <a:ahLst/>
              <a:cxnLst/>
              <a:rect l="l" t="t" r="r" b="b"/>
              <a:pathLst>
                <a:path w="256" h="563" extrusionOk="0">
                  <a:moveTo>
                    <a:pt x="0" y="0"/>
                  </a:moveTo>
                  <a:lnTo>
                    <a:pt x="0" y="563"/>
                  </a:lnTo>
                  <a:lnTo>
                    <a:pt x="256" y="563"/>
                  </a:lnTo>
                  <a:lnTo>
                    <a:pt x="20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51"/>
            <p:cNvSpPr/>
            <p:nvPr/>
          </p:nvSpPr>
          <p:spPr>
            <a:xfrm>
              <a:off x="6136200" y="2807575"/>
              <a:ext cx="184450" cy="35900"/>
            </a:xfrm>
            <a:custGeom>
              <a:avLst/>
              <a:gdLst/>
              <a:ahLst/>
              <a:cxnLst/>
              <a:rect l="l" t="t" r="r" b="b"/>
              <a:pathLst>
                <a:path w="7378" h="1436" extrusionOk="0">
                  <a:moveTo>
                    <a:pt x="78" y="1"/>
                  </a:moveTo>
                  <a:lnTo>
                    <a:pt x="1" y="181"/>
                  </a:lnTo>
                  <a:lnTo>
                    <a:pt x="7120" y="1435"/>
                  </a:lnTo>
                  <a:lnTo>
                    <a:pt x="7352" y="1435"/>
                  </a:lnTo>
                  <a:lnTo>
                    <a:pt x="7377" y="999"/>
                  </a:lnTo>
                  <a:lnTo>
                    <a:pt x="7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51"/>
            <p:cNvSpPr/>
            <p:nvPr/>
          </p:nvSpPr>
          <p:spPr>
            <a:xfrm>
              <a:off x="6146425" y="2587350"/>
              <a:ext cx="169100" cy="39725"/>
            </a:xfrm>
            <a:custGeom>
              <a:avLst/>
              <a:gdLst/>
              <a:ahLst/>
              <a:cxnLst/>
              <a:rect l="l" t="t" r="r" b="b"/>
              <a:pathLst>
                <a:path w="6764" h="1589" extrusionOk="0">
                  <a:moveTo>
                    <a:pt x="6430" y="0"/>
                  </a:moveTo>
                  <a:lnTo>
                    <a:pt x="1" y="1433"/>
                  </a:lnTo>
                  <a:lnTo>
                    <a:pt x="1" y="1588"/>
                  </a:lnTo>
                  <a:lnTo>
                    <a:pt x="6764" y="358"/>
                  </a:lnTo>
                  <a:lnTo>
                    <a:pt x="676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51"/>
            <p:cNvSpPr/>
            <p:nvPr/>
          </p:nvSpPr>
          <p:spPr>
            <a:xfrm>
              <a:off x="6312275" y="2616125"/>
              <a:ext cx="26300" cy="74325"/>
            </a:xfrm>
            <a:custGeom>
              <a:avLst/>
              <a:gdLst/>
              <a:ahLst/>
              <a:cxnLst/>
              <a:rect l="l" t="t" r="r" b="b"/>
              <a:pathLst>
                <a:path w="1052" h="2973" extrusionOk="0">
                  <a:moveTo>
                    <a:pt x="0" y="1"/>
                  </a:moveTo>
                  <a:lnTo>
                    <a:pt x="78" y="2973"/>
                  </a:lnTo>
                  <a:cubicBezTo>
                    <a:pt x="78" y="2973"/>
                    <a:pt x="1051" y="2536"/>
                    <a:pt x="1051" y="1742"/>
                  </a:cubicBezTo>
                  <a:cubicBezTo>
                    <a:pt x="1051" y="539"/>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51"/>
            <p:cNvSpPr/>
            <p:nvPr/>
          </p:nvSpPr>
          <p:spPr>
            <a:xfrm>
              <a:off x="6311625" y="2694900"/>
              <a:ext cx="9025" cy="43550"/>
            </a:xfrm>
            <a:custGeom>
              <a:avLst/>
              <a:gdLst/>
              <a:ahLst/>
              <a:cxnLst/>
              <a:rect l="l" t="t" r="r" b="b"/>
              <a:pathLst>
                <a:path w="361" h="1742" extrusionOk="0">
                  <a:moveTo>
                    <a:pt x="1" y="1"/>
                  </a:moveTo>
                  <a:lnTo>
                    <a:pt x="1" y="1742"/>
                  </a:lnTo>
                  <a:lnTo>
                    <a:pt x="360" y="1742"/>
                  </a:lnTo>
                  <a:lnTo>
                    <a:pt x="23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51"/>
            <p:cNvSpPr/>
            <p:nvPr/>
          </p:nvSpPr>
          <p:spPr>
            <a:xfrm>
              <a:off x="6315500" y="2740350"/>
              <a:ext cx="23075" cy="71750"/>
            </a:xfrm>
            <a:custGeom>
              <a:avLst/>
              <a:gdLst/>
              <a:ahLst/>
              <a:cxnLst/>
              <a:rect l="l" t="t" r="r" b="b"/>
              <a:pathLst>
                <a:path w="923" h="2870" extrusionOk="0">
                  <a:moveTo>
                    <a:pt x="1" y="1"/>
                  </a:moveTo>
                  <a:lnTo>
                    <a:pt x="1" y="2870"/>
                  </a:lnTo>
                  <a:cubicBezTo>
                    <a:pt x="1" y="2870"/>
                    <a:pt x="922" y="2280"/>
                    <a:pt x="922" y="1231"/>
                  </a:cubicBezTo>
                  <a:cubicBezTo>
                    <a:pt x="922" y="641"/>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51"/>
            <p:cNvSpPr/>
            <p:nvPr/>
          </p:nvSpPr>
          <p:spPr>
            <a:xfrm>
              <a:off x="6309075" y="2593100"/>
              <a:ext cx="11575" cy="19225"/>
            </a:xfrm>
            <a:custGeom>
              <a:avLst/>
              <a:gdLst/>
              <a:ahLst/>
              <a:cxnLst/>
              <a:rect l="l" t="t" r="r" b="b"/>
              <a:pathLst>
                <a:path w="463" h="769" extrusionOk="0">
                  <a:moveTo>
                    <a:pt x="1" y="0"/>
                  </a:moveTo>
                  <a:lnTo>
                    <a:pt x="103" y="769"/>
                  </a:lnTo>
                  <a:lnTo>
                    <a:pt x="360" y="769"/>
                  </a:lnTo>
                  <a:lnTo>
                    <a:pt x="4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51"/>
            <p:cNvSpPr/>
            <p:nvPr/>
          </p:nvSpPr>
          <p:spPr>
            <a:xfrm>
              <a:off x="6305250" y="2606550"/>
              <a:ext cx="20500" cy="94775"/>
            </a:xfrm>
            <a:custGeom>
              <a:avLst/>
              <a:gdLst/>
              <a:ahLst/>
              <a:cxnLst/>
              <a:rect l="l" t="t" r="r" b="b"/>
              <a:pathLst>
                <a:path w="820" h="3791" extrusionOk="0">
                  <a:moveTo>
                    <a:pt x="77" y="0"/>
                  </a:moveTo>
                  <a:lnTo>
                    <a:pt x="154" y="1870"/>
                  </a:lnTo>
                  <a:lnTo>
                    <a:pt x="0" y="3790"/>
                  </a:lnTo>
                  <a:lnTo>
                    <a:pt x="820" y="3509"/>
                  </a:lnTo>
                  <a:lnTo>
                    <a:pt x="717" y="128"/>
                  </a:lnTo>
                  <a:lnTo>
                    <a:pt x="7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51"/>
            <p:cNvSpPr/>
            <p:nvPr/>
          </p:nvSpPr>
          <p:spPr>
            <a:xfrm>
              <a:off x="6311625" y="2816550"/>
              <a:ext cx="15400" cy="18600"/>
            </a:xfrm>
            <a:custGeom>
              <a:avLst/>
              <a:gdLst/>
              <a:ahLst/>
              <a:cxnLst/>
              <a:rect l="l" t="t" r="r" b="b"/>
              <a:pathLst>
                <a:path w="616" h="744" extrusionOk="0">
                  <a:moveTo>
                    <a:pt x="411" y="1"/>
                  </a:moveTo>
                  <a:lnTo>
                    <a:pt x="52" y="27"/>
                  </a:lnTo>
                  <a:lnTo>
                    <a:pt x="1" y="744"/>
                  </a:lnTo>
                  <a:lnTo>
                    <a:pt x="616" y="693"/>
                  </a:lnTo>
                  <a:lnTo>
                    <a:pt x="4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51"/>
            <p:cNvSpPr/>
            <p:nvPr/>
          </p:nvSpPr>
          <p:spPr>
            <a:xfrm>
              <a:off x="6306525" y="2730125"/>
              <a:ext cx="21775" cy="94775"/>
            </a:xfrm>
            <a:custGeom>
              <a:avLst/>
              <a:gdLst/>
              <a:ahLst/>
              <a:cxnLst/>
              <a:rect l="l" t="t" r="r" b="b"/>
              <a:pathLst>
                <a:path w="871" h="3791" extrusionOk="0">
                  <a:moveTo>
                    <a:pt x="0" y="1"/>
                  </a:moveTo>
                  <a:lnTo>
                    <a:pt x="128" y="1844"/>
                  </a:lnTo>
                  <a:lnTo>
                    <a:pt x="0" y="3790"/>
                  </a:lnTo>
                  <a:lnTo>
                    <a:pt x="871" y="3509"/>
                  </a:lnTo>
                  <a:lnTo>
                    <a:pt x="718" y="128"/>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51"/>
            <p:cNvSpPr/>
            <p:nvPr/>
          </p:nvSpPr>
          <p:spPr>
            <a:xfrm>
              <a:off x="6185525" y="2667350"/>
              <a:ext cx="94125" cy="97350"/>
            </a:xfrm>
            <a:custGeom>
              <a:avLst/>
              <a:gdLst/>
              <a:ahLst/>
              <a:cxnLst/>
              <a:rect l="l" t="t" r="r" b="b"/>
              <a:pathLst>
                <a:path w="3765" h="3894" extrusionOk="0">
                  <a:moveTo>
                    <a:pt x="3354" y="0"/>
                  </a:moveTo>
                  <a:lnTo>
                    <a:pt x="205" y="104"/>
                  </a:lnTo>
                  <a:lnTo>
                    <a:pt x="1" y="3894"/>
                  </a:lnTo>
                  <a:lnTo>
                    <a:pt x="1" y="3894"/>
                  </a:lnTo>
                  <a:lnTo>
                    <a:pt x="3765" y="3766"/>
                  </a:lnTo>
                  <a:lnTo>
                    <a:pt x="335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51"/>
            <p:cNvSpPr/>
            <p:nvPr/>
          </p:nvSpPr>
          <p:spPr>
            <a:xfrm>
              <a:off x="6200225" y="2677600"/>
              <a:ext cx="64725" cy="10250"/>
            </a:xfrm>
            <a:custGeom>
              <a:avLst/>
              <a:gdLst/>
              <a:ahLst/>
              <a:cxnLst/>
              <a:rect l="l" t="t" r="r" b="b"/>
              <a:pathLst>
                <a:path w="2589" h="410" extrusionOk="0">
                  <a:moveTo>
                    <a:pt x="1896" y="1"/>
                  </a:moveTo>
                  <a:lnTo>
                    <a:pt x="1076" y="282"/>
                  </a:lnTo>
                  <a:lnTo>
                    <a:pt x="359" y="77"/>
                  </a:lnTo>
                  <a:lnTo>
                    <a:pt x="1" y="282"/>
                  </a:lnTo>
                  <a:lnTo>
                    <a:pt x="2" y="410"/>
                  </a:lnTo>
                  <a:lnTo>
                    <a:pt x="360" y="205"/>
                  </a:lnTo>
                  <a:lnTo>
                    <a:pt x="1129" y="410"/>
                  </a:lnTo>
                  <a:lnTo>
                    <a:pt x="1923" y="154"/>
                  </a:lnTo>
                  <a:lnTo>
                    <a:pt x="2487" y="282"/>
                  </a:lnTo>
                  <a:lnTo>
                    <a:pt x="2589" y="154"/>
                  </a:lnTo>
                  <a:lnTo>
                    <a:pt x="189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51"/>
            <p:cNvSpPr/>
            <p:nvPr/>
          </p:nvSpPr>
          <p:spPr>
            <a:xfrm>
              <a:off x="6199600" y="2691700"/>
              <a:ext cx="58925" cy="10250"/>
            </a:xfrm>
            <a:custGeom>
              <a:avLst/>
              <a:gdLst/>
              <a:ahLst/>
              <a:cxnLst/>
              <a:rect l="l" t="t" r="r" b="b"/>
              <a:pathLst>
                <a:path w="2357" h="410" extrusionOk="0">
                  <a:moveTo>
                    <a:pt x="1895" y="1"/>
                  </a:moveTo>
                  <a:lnTo>
                    <a:pt x="948" y="256"/>
                  </a:lnTo>
                  <a:lnTo>
                    <a:pt x="384" y="77"/>
                  </a:lnTo>
                  <a:lnTo>
                    <a:pt x="0" y="256"/>
                  </a:lnTo>
                  <a:lnTo>
                    <a:pt x="77" y="384"/>
                  </a:lnTo>
                  <a:lnTo>
                    <a:pt x="411" y="204"/>
                  </a:lnTo>
                  <a:lnTo>
                    <a:pt x="948" y="410"/>
                  </a:lnTo>
                  <a:lnTo>
                    <a:pt x="1922" y="127"/>
                  </a:lnTo>
                  <a:lnTo>
                    <a:pt x="2306" y="231"/>
                  </a:lnTo>
                  <a:lnTo>
                    <a:pt x="2357" y="103"/>
                  </a:lnTo>
                  <a:lnTo>
                    <a:pt x="189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51"/>
            <p:cNvSpPr/>
            <p:nvPr/>
          </p:nvSpPr>
          <p:spPr>
            <a:xfrm>
              <a:off x="6200225" y="2718575"/>
              <a:ext cx="62775" cy="12225"/>
            </a:xfrm>
            <a:custGeom>
              <a:avLst/>
              <a:gdLst/>
              <a:ahLst/>
              <a:cxnLst/>
              <a:rect l="l" t="t" r="r" b="b"/>
              <a:pathLst>
                <a:path w="2511" h="489" extrusionOk="0">
                  <a:moveTo>
                    <a:pt x="2460" y="1"/>
                  </a:moveTo>
                  <a:lnTo>
                    <a:pt x="1819" y="27"/>
                  </a:lnTo>
                  <a:lnTo>
                    <a:pt x="1153" y="308"/>
                  </a:lnTo>
                  <a:lnTo>
                    <a:pt x="437" y="129"/>
                  </a:lnTo>
                  <a:lnTo>
                    <a:pt x="1" y="360"/>
                  </a:lnTo>
                  <a:lnTo>
                    <a:pt x="103" y="488"/>
                  </a:lnTo>
                  <a:lnTo>
                    <a:pt x="462" y="257"/>
                  </a:lnTo>
                  <a:lnTo>
                    <a:pt x="1178" y="488"/>
                  </a:lnTo>
                  <a:lnTo>
                    <a:pt x="1870" y="129"/>
                  </a:lnTo>
                  <a:lnTo>
                    <a:pt x="2511" y="154"/>
                  </a:lnTo>
                  <a:lnTo>
                    <a:pt x="246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51"/>
            <p:cNvSpPr/>
            <p:nvPr/>
          </p:nvSpPr>
          <p:spPr>
            <a:xfrm>
              <a:off x="6238650" y="2735875"/>
              <a:ext cx="32025" cy="7700"/>
            </a:xfrm>
            <a:custGeom>
              <a:avLst/>
              <a:gdLst/>
              <a:ahLst/>
              <a:cxnLst/>
              <a:rect l="l" t="t" r="r" b="b"/>
              <a:pathLst>
                <a:path w="1281" h="308" extrusionOk="0">
                  <a:moveTo>
                    <a:pt x="435" y="1"/>
                  </a:moveTo>
                  <a:lnTo>
                    <a:pt x="1" y="256"/>
                  </a:lnTo>
                  <a:lnTo>
                    <a:pt x="103" y="308"/>
                  </a:lnTo>
                  <a:lnTo>
                    <a:pt x="461" y="103"/>
                  </a:lnTo>
                  <a:lnTo>
                    <a:pt x="846" y="231"/>
                  </a:lnTo>
                  <a:lnTo>
                    <a:pt x="1281" y="180"/>
                  </a:lnTo>
                  <a:lnTo>
                    <a:pt x="1255" y="52"/>
                  </a:lnTo>
                  <a:lnTo>
                    <a:pt x="846" y="129"/>
                  </a:lnTo>
                  <a:lnTo>
                    <a:pt x="4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1" name="Google Shape;801;p51"/>
          <p:cNvGrpSpPr/>
          <p:nvPr/>
        </p:nvGrpSpPr>
        <p:grpSpPr>
          <a:xfrm rot="-5055502">
            <a:off x="6285176" y="2538764"/>
            <a:ext cx="237933" cy="2836520"/>
            <a:chOff x="6429450" y="2617425"/>
            <a:chExt cx="14125" cy="215150"/>
          </a:xfrm>
        </p:grpSpPr>
        <p:sp>
          <p:nvSpPr>
            <p:cNvPr id="802" name="Google Shape;802;p51"/>
            <p:cNvSpPr/>
            <p:nvPr/>
          </p:nvSpPr>
          <p:spPr>
            <a:xfrm>
              <a:off x="6429450" y="2640450"/>
              <a:ext cx="14125" cy="192125"/>
            </a:xfrm>
            <a:custGeom>
              <a:avLst/>
              <a:gdLst/>
              <a:ahLst/>
              <a:cxnLst/>
              <a:rect l="l" t="t" r="r" b="b"/>
              <a:pathLst>
                <a:path w="565" h="7685" extrusionOk="0">
                  <a:moveTo>
                    <a:pt x="1" y="1"/>
                  </a:moveTo>
                  <a:lnTo>
                    <a:pt x="1" y="7684"/>
                  </a:lnTo>
                  <a:lnTo>
                    <a:pt x="565" y="7684"/>
                  </a:lnTo>
                  <a:lnTo>
                    <a:pt x="51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51"/>
            <p:cNvSpPr/>
            <p:nvPr/>
          </p:nvSpPr>
          <p:spPr>
            <a:xfrm>
              <a:off x="6429450" y="2625750"/>
              <a:ext cx="12850" cy="16650"/>
            </a:xfrm>
            <a:custGeom>
              <a:avLst/>
              <a:gdLst/>
              <a:ahLst/>
              <a:cxnLst/>
              <a:rect l="l" t="t" r="r" b="b"/>
              <a:pathLst>
                <a:path w="514" h="666" extrusionOk="0">
                  <a:moveTo>
                    <a:pt x="411" y="1"/>
                  </a:moveTo>
                  <a:lnTo>
                    <a:pt x="154" y="52"/>
                  </a:lnTo>
                  <a:lnTo>
                    <a:pt x="1" y="589"/>
                  </a:lnTo>
                  <a:lnTo>
                    <a:pt x="52" y="666"/>
                  </a:lnTo>
                  <a:lnTo>
                    <a:pt x="141" y="666"/>
                  </a:lnTo>
                  <a:lnTo>
                    <a:pt x="180" y="589"/>
                  </a:lnTo>
                  <a:lnTo>
                    <a:pt x="308" y="589"/>
                  </a:lnTo>
                  <a:lnTo>
                    <a:pt x="333" y="666"/>
                  </a:lnTo>
                  <a:lnTo>
                    <a:pt x="411" y="666"/>
                  </a:lnTo>
                  <a:lnTo>
                    <a:pt x="514" y="589"/>
                  </a:lnTo>
                  <a:lnTo>
                    <a:pt x="41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51"/>
            <p:cNvSpPr/>
            <p:nvPr/>
          </p:nvSpPr>
          <p:spPr>
            <a:xfrm>
              <a:off x="6433300" y="2617425"/>
              <a:ext cx="6400" cy="10275"/>
            </a:xfrm>
            <a:custGeom>
              <a:avLst/>
              <a:gdLst/>
              <a:ahLst/>
              <a:cxnLst/>
              <a:rect l="l" t="t" r="r" b="b"/>
              <a:pathLst>
                <a:path w="256" h="411" extrusionOk="0">
                  <a:moveTo>
                    <a:pt x="78" y="0"/>
                  </a:moveTo>
                  <a:lnTo>
                    <a:pt x="0" y="385"/>
                  </a:lnTo>
                  <a:lnTo>
                    <a:pt x="128" y="411"/>
                  </a:lnTo>
                  <a:lnTo>
                    <a:pt x="256" y="334"/>
                  </a:lnTo>
                  <a:lnTo>
                    <a:pt x="1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51"/>
            <p:cNvSpPr/>
            <p:nvPr/>
          </p:nvSpPr>
          <p:spPr>
            <a:xfrm>
              <a:off x="6433925" y="2790325"/>
              <a:ext cx="5175" cy="30725"/>
            </a:xfrm>
            <a:custGeom>
              <a:avLst/>
              <a:gdLst/>
              <a:ahLst/>
              <a:cxnLst/>
              <a:rect l="l" t="t" r="r" b="b"/>
              <a:pathLst>
                <a:path w="207" h="1229" extrusionOk="0">
                  <a:moveTo>
                    <a:pt x="1" y="0"/>
                  </a:moveTo>
                  <a:lnTo>
                    <a:pt x="1" y="1229"/>
                  </a:lnTo>
                  <a:lnTo>
                    <a:pt x="207" y="1229"/>
                  </a:lnTo>
                  <a:lnTo>
                    <a:pt x="15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51"/>
            <p:cNvSpPr/>
            <p:nvPr/>
          </p:nvSpPr>
          <p:spPr>
            <a:xfrm>
              <a:off x="6433925" y="2779425"/>
              <a:ext cx="3875" cy="5125"/>
            </a:xfrm>
            <a:custGeom>
              <a:avLst/>
              <a:gdLst/>
              <a:ahLst/>
              <a:cxnLst/>
              <a:rect l="l" t="t" r="r" b="b"/>
              <a:pathLst>
                <a:path w="155" h="205" extrusionOk="0">
                  <a:moveTo>
                    <a:pt x="1" y="0"/>
                  </a:moveTo>
                  <a:lnTo>
                    <a:pt x="1" y="205"/>
                  </a:lnTo>
                  <a:lnTo>
                    <a:pt x="154" y="205"/>
                  </a:lnTo>
                  <a:lnTo>
                    <a:pt x="15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7" name="Google Shape;807;p51"/>
          <p:cNvSpPr/>
          <p:nvPr/>
        </p:nvSpPr>
        <p:spPr>
          <a:xfrm flipH="1">
            <a:off x="7737520" y="-156132"/>
            <a:ext cx="1923222" cy="1699293"/>
          </a:xfrm>
          <a:custGeom>
            <a:avLst/>
            <a:gdLst/>
            <a:ahLst/>
            <a:cxnLst/>
            <a:rect l="l" t="t" r="r" b="b"/>
            <a:pathLst>
              <a:path w="51454" h="45463" extrusionOk="0">
                <a:moveTo>
                  <a:pt x="18743" y="1"/>
                </a:moveTo>
                <a:cubicBezTo>
                  <a:pt x="17752" y="1"/>
                  <a:pt x="16763" y="15"/>
                  <a:pt x="15776" y="39"/>
                </a:cubicBezTo>
                <a:cubicBezTo>
                  <a:pt x="10805" y="155"/>
                  <a:pt x="5850" y="619"/>
                  <a:pt x="929" y="1414"/>
                </a:cubicBezTo>
                <a:cubicBezTo>
                  <a:pt x="1" y="1563"/>
                  <a:pt x="17" y="2590"/>
                  <a:pt x="547" y="3121"/>
                </a:cubicBezTo>
                <a:cubicBezTo>
                  <a:pt x="929" y="7595"/>
                  <a:pt x="1243" y="12069"/>
                  <a:pt x="1475" y="16543"/>
                </a:cubicBezTo>
                <a:cubicBezTo>
                  <a:pt x="1520" y="17196"/>
                  <a:pt x="1989" y="17570"/>
                  <a:pt x="2574" y="17570"/>
                </a:cubicBezTo>
                <a:cubicBezTo>
                  <a:pt x="2643" y="17570"/>
                  <a:pt x="2713" y="17564"/>
                  <a:pt x="2784" y="17554"/>
                </a:cubicBezTo>
                <a:cubicBezTo>
                  <a:pt x="7275" y="16858"/>
                  <a:pt x="11783" y="16228"/>
                  <a:pt x="16323" y="16112"/>
                </a:cubicBezTo>
                <a:cubicBezTo>
                  <a:pt x="17030" y="16095"/>
                  <a:pt x="17756" y="16079"/>
                  <a:pt x="18492" y="16079"/>
                </a:cubicBezTo>
                <a:cubicBezTo>
                  <a:pt x="21898" y="16079"/>
                  <a:pt x="25505" y="16413"/>
                  <a:pt x="28271" y="18416"/>
                </a:cubicBezTo>
                <a:cubicBezTo>
                  <a:pt x="29779" y="19526"/>
                  <a:pt x="30939" y="21166"/>
                  <a:pt x="31104" y="23056"/>
                </a:cubicBezTo>
                <a:cubicBezTo>
                  <a:pt x="31303" y="25110"/>
                  <a:pt x="30226" y="26734"/>
                  <a:pt x="28619" y="27894"/>
                </a:cubicBezTo>
                <a:cubicBezTo>
                  <a:pt x="25553" y="30131"/>
                  <a:pt x="21642" y="30744"/>
                  <a:pt x="17947" y="30844"/>
                </a:cubicBezTo>
                <a:cubicBezTo>
                  <a:pt x="17430" y="30858"/>
                  <a:pt x="16913" y="30864"/>
                  <a:pt x="16396" y="30864"/>
                </a:cubicBezTo>
                <a:cubicBezTo>
                  <a:pt x="14199" y="30864"/>
                  <a:pt x="12007" y="30761"/>
                  <a:pt x="9819" y="30761"/>
                </a:cubicBezTo>
                <a:cubicBezTo>
                  <a:pt x="7660" y="30761"/>
                  <a:pt x="5504" y="30861"/>
                  <a:pt x="3348" y="31258"/>
                </a:cubicBezTo>
                <a:cubicBezTo>
                  <a:pt x="2900" y="31341"/>
                  <a:pt x="2602" y="31822"/>
                  <a:pt x="2602" y="32252"/>
                </a:cubicBezTo>
                <a:lnTo>
                  <a:pt x="2254" y="43189"/>
                </a:lnTo>
                <a:cubicBezTo>
                  <a:pt x="2224" y="43860"/>
                  <a:pt x="2731" y="44196"/>
                  <a:pt x="3244" y="44196"/>
                </a:cubicBezTo>
                <a:cubicBezTo>
                  <a:pt x="3301" y="44196"/>
                  <a:pt x="3358" y="44192"/>
                  <a:pt x="3414" y="44183"/>
                </a:cubicBezTo>
                <a:cubicBezTo>
                  <a:pt x="3464" y="44200"/>
                  <a:pt x="3497" y="44200"/>
                  <a:pt x="3547" y="44217"/>
                </a:cubicBezTo>
                <a:cubicBezTo>
                  <a:pt x="8278" y="44933"/>
                  <a:pt x="13084" y="45462"/>
                  <a:pt x="17880" y="45462"/>
                </a:cubicBezTo>
                <a:cubicBezTo>
                  <a:pt x="21297" y="45462"/>
                  <a:pt x="24710" y="45193"/>
                  <a:pt x="28088" y="44531"/>
                </a:cubicBezTo>
                <a:cubicBezTo>
                  <a:pt x="35512" y="43057"/>
                  <a:pt x="42588" y="39610"/>
                  <a:pt x="46830" y="33114"/>
                </a:cubicBezTo>
                <a:cubicBezTo>
                  <a:pt x="50807" y="27033"/>
                  <a:pt x="51453" y="19161"/>
                  <a:pt x="48189" y="12632"/>
                </a:cubicBezTo>
                <a:cubicBezTo>
                  <a:pt x="44759" y="5772"/>
                  <a:pt x="37401" y="2143"/>
                  <a:pt x="30160" y="867"/>
                </a:cubicBezTo>
                <a:cubicBezTo>
                  <a:pt x="26397" y="209"/>
                  <a:pt x="22561" y="1"/>
                  <a:pt x="187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38"/>
          <p:cNvSpPr txBox="1">
            <a:spLocks noGrp="1"/>
          </p:cNvSpPr>
          <p:nvPr>
            <p:ph type="title"/>
          </p:nvPr>
        </p:nvSpPr>
        <p:spPr>
          <a:xfrm>
            <a:off x="720000" y="540000"/>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sz="3200" dirty="0"/>
              <a:t>Nama kelompok :</a:t>
            </a:r>
            <a:endParaRPr sz="3200" dirty="0"/>
          </a:p>
        </p:txBody>
      </p:sp>
      <p:sp>
        <p:nvSpPr>
          <p:cNvPr id="396" name="Google Shape;396;p38"/>
          <p:cNvSpPr txBox="1">
            <a:spLocks noGrp="1"/>
          </p:cNvSpPr>
          <p:nvPr>
            <p:ph type="body" idx="1"/>
          </p:nvPr>
        </p:nvSpPr>
        <p:spPr>
          <a:xfrm>
            <a:off x="601666" y="1112700"/>
            <a:ext cx="7704000" cy="3814302"/>
          </a:xfrm>
          <a:prstGeom prst="rect">
            <a:avLst/>
          </a:prstGeom>
        </p:spPr>
        <p:txBody>
          <a:bodyPr spcFirstLastPara="1" wrap="square" lIns="91425" tIns="91425" rIns="91425" bIns="91425" anchor="t" anchorCtr="0">
            <a:noAutofit/>
          </a:bodyPr>
          <a:lstStyle/>
          <a:p>
            <a:pPr marL="228600" lvl="0" indent="-228600"/>
            <a:r>
              <a:rPr lang="en-US" sz="2000" dirty="0" err="1">
                <a:solidFill>
                  <a:schemeClr val="dk1"/>
                </a:solidFill>
              </a:rPr>
              <a:t>Rike</a:t>
            </a:r>
            <a:r>
              <a:rPr lang="en-US" sz="2000" dirty="0">
                <a:solidFill>
                  <a:schemeClr val="dk1"/>
                </a:solidFill>
              </a:rPr>
              <a:t> </a:t>
            </a:r>
            <a:r>
              <a:rPr lang="en-US" sz="2000" dirty="0" err="1">
                <a:solidFill>
                  <a:schemeClr val="dk1"/>
                </a:solidFill>
              </a:rPr>
              <a:t>Yulianti</a:t>
            </a:r>
            <a:r>
              <a:rPr lang="en-US" sz="2000" dirty="0">
                <a:solidFill>
                  <a:schemeClr val="dk1"/>
                </a:solidFill>
              </a:rPr>
              <a:t>​​​ (2110101043)</a:t>
            </a:r>
          </a:p>
          <a:p>
            <a:pPr marL="228600" lvl="0" indent="-228600"/>
            <a:r>
              <a:rPr lang="en-US" sz="2000" dirty="0">
                <a:solidFill>
                  <a:schemeClr val="dk1"/>
                </a:solidFill>
              </a:rPr>
              <a:t>Irma </a:t>
            </a:r>
            <a:r>
              <a:rPr lang="en-US" sz="2000" dirty="0" err="1">
                <a:solidFill>
                  <a:schemeClr val="dk1"/>
                </a:solidFill>
              </a:rPr>
              <a:t>misbahul</a:t>
            </a:r>
            <a:r>
              <a:rPr lang="en-US" sz="2000" dirty="0">
                <a:solidFill>
                  <a:schemeClr val="dk1"/>
                </a:solidFill>
              </a:rPr>
              <a:t> Jannah​​ (2110101044)</a:t>
            </a:r>
          </a:p>
          <a:p>
            <a:pPr marL="228600" lvl="0" indent="-228600"/>
            <a:r>
              <a:rPr lang="en-US" sz="2000" dirty="0">
                <a:solidFill>
                  <a:schemeClr val="dk1"/>
                </a:solidFill>
              </a:rPr>
              <a:t>Nadia </a:t>
            </a:r>
            <a:r>
              <a:rPr lang="en-US" sz="2000" dirty="0" err="1">
                <a:solidFill>
                  <a:schemeClr val="dk1"/>
                </a:solidFill>
              </a:rPr>
              <a:t>Putri</a:t>
            </a:r>
            <a:r>
              <a:rPr lang="en-US" sz="2000" dirty="0">
                <a:solidFill>
                  <a:schemeClr val="dk1"/>
                </a:solidFill>
              </a:rPr>
              <a:t> </a:t>
            </a:r>
            <a:r>
              <a:rPr lang="en-US" sz="2000" dirty="0" err="1">
                <a:solidFill>
                  <a:schemeClr val="dk1"/>
                </a:solidFill>
              </a:rPr>
              <a:t>Anggraheni</a:t>
            </a:r>
            <a:r>
              <a:rPr lang="en-US" sz="2000" dirty="0">
                <a:solidFill>
                  <a:schemeClr val="dk1"/>
                </a:solidFill>
              </a:rPr>
              <a:t>​ (2110101045)</a:t>
            </a:r>
          </a:p>
          <a:p>
            <a:pPr marL="228600" lvl="0" indent="-228600"/>
            <a:r>
              <a:rPr lang="en-US" sz="2000" dirty="0" err="1">
                <a:solidFill>
                  <a:schemeClr val="dk1"/>
                </a:solidFill>
              </a:rPr>
              <a:t>Oktaviana</a:t>
            </a:r>
            <a:r>
              <a:rPr lang="en-US" sz="2000" dirty="0">
                <a:solidFill>
                  <a:schemeClr val="dk1"/>
                </a:solidFill>
              </a:rPr>
              <a:t> </a:t>
            </a:r>
            <a:r>
              <a:rPr lang="en-US" sz="2000" dirty="0" err="1">
                <a:solidFill>
                  <a:schemeClr val="dk1"/>
                </a:solidFill>
              </a:rPr>
              <a:t>Rahmawati</a:t>
            </a:r>
            <a:r>
              <a:rPr lang="en-US" sz="2000" dirty="0">
                <a:solidFill>
                  <a:schemeClr val="dk1"/>
                </a:solidFill>
              </a:rPr>
              <a:t>​​ (2110101046)</a:t>
            </a:r>
          </a:p>
          <a:p>
            <a:pPr marL="228600" lvl="0" indent="-228600"/>
            <a:r>
              <a:rPr lang="en-US" sz="2000" dirty="0" err="1">
                <a:solidFill>
                  <a:schemeClr val="dk1"/>
                </a:solidFill>
              </a:rPr>
              <a:t>Nadila</a:t>
            </a:r>
            <a:r>
              <a:rPr lang="en-US" sz="2000" dirty="0">
                <a:solidFill>
                  <a:schemeClr val="dk1"/>
                </a:solidFill>
              </a:rPr>
              <a:t> </a:t>
            </a:r>
            <a:r>
              <a:rPr lang="en-US" sz="2000" dirty="0" err="1">
                <a:solidFill>
                  <a:schemeClr val="dk1"/>
                </a:solidFill>
              </a:rPr>
              <a:t>Hellena</a:t>
            </a:r>
            <a:r>
              <a:rPr lang="en-US" sz="2000" dirty="0">
                <a:solidFill>
                  <a:schemeClr val="dk1"/>
                </a:solidFill>
              </a:rPr>
              <a:t> </a:t>
            </a:r>
            <a:r>
              <a:rPr lang="en-US" sz="2000" dirty="0" err="1">
                <a:solidFill>
                  <a:schemeClr val="dk1"/>
                </a:solidFill>
              </a:rPr>
              <a:t>Imanda</a:t>
            </a:r>
            <a:r>
              <a:rPr lang="en-US" sz="2000" dirty="0">
                <a:solidFill>
                  <a:schemeClr val="dk1"/>
                </a:solidFill>
              </a:rPr>
              <a:t>​ (2110101047)</a:t>
            </a:r>
          </a:p>
          <a:p>
            <a:pPr marL="228600" lvl="0" indent="-228600"/>
            <a:r>
              <a:rPr lang="en-US" sz="2000" dirty="0" err="1">
                <a:solidFill>
                  <a:schemeClr val="dk1"/>
                </a:solidFill>
              </a:rPr>
              <a:t>Azahra</a:t>
            </a:r>
            <a:r>
              <a:rPr lang="en-US" sz="2000" dirty="0">
                <a:solidFill>
                  <a:schemeClr val="dk1"/>
                </a:solidFill>
              </a:rPr>
              <a:t> </a:t>
            </a:r>
            <a:r>
              <a:rPr lang="en-US" sz="2000" dirty="0" err="1">
                <a:solidFill>
                  <a:schemeClr val="dk1"/>
                </a:solidFill>
              </a:rPr>
              <a:t>andini</a:t>
            </a:r>
            <a:r>
              <a:rPr lang="en-US" sz="2000" dirty="0">
                <a:solidFill>
                  <a:schemeClr val="dk1"/>
                </a:solidFill>
              </a:rPr>
              <a:t> </a:t>
            </a:r>
            <a:r>
              <a:rPr lang="en-US" sz="2000" dirty="0" err="1">
                <a:solidFill>
                  <a:schemeClr val="dk1"/>
                </a:solidFill>
              </a:rPr>
              <a:t>putri</a:t>
            </a:r>
            <a:r>
              <a:rPr lang="en-US" sz="2000" dirty="0">
                <a:solidFill>
                  <a:schemeClr val="dk1"/>
                </a:solidFill>
              </a:rPr>
              <a:t> R.​​ (2110101048)</a:t>
            </a:r>
          </a:p>
          <a:p>
            <a:pPr marL="228600" lvl="0" indent="-228600"/>
            <a:r>
              <a:rPr lang="en-US" sz="2000" dirty="0" err="1">
                <a:solidFill>
                  <a:schemeClr val="dk1"/>
                </a:solidFill>
              </a:rPr>
              <a:t>Anggita</a:t>
            </a:r>
            <a:r>
              <a:rPr lang="en-US" sz="2000" dirty="0">
                <a:solidFill>
                  <a:schemeClr val="dk1"/>
                </a:solidFill>
              </a:rPr>
              <a:t> </a:t>
            </a:r>
            <a:r>
              <a:rPr lang="en-US" sz="2000" dirty="0" err="1">
                <a:solidFill>
                  <a:schemeClr val="dk1"/>
                </a:solidFill>
              </a:rPr>
              <a:t>putri</a:t>
            </a:r>
            <a:r>
              <a:rPr lang="en-US" sz="2000" dirty="0">
                <a:solidFill>
                  <a:schemeClr val="dk1"/>
                </a:solidFill>
              </a:rPr>
              <a:t> </a:t>
            </a:r>
            <a:r>
              <a:rPr lang="en-US" sz="2000" dirty="0" err="1">
                <a:solidFill>
                  <a:schemeClr val="dk1"/>
                </a:solidFill>
              </a:rPr>
              <a:t>anastasya</a:t>
            </a:r>
            <a:r>
              <a:rPr lang="en-US" sz="2000" dirty="0">
                <a:solidFill>
                  <a:schemeClr val="dk1"/>
                </a:solidFill>
              </a:rPr>
              <a:t> ​(2110101049)</a:t>
            </a:r>
          </a:p>
          <a:p>
            <a:pPr marL="228600" lvl="0" indent="-228600"/>
            <a:r>
              <a:rPr lang="en-US" sz="2000" dirty="0">
                <a:solidFill>
                  <a:schemeClr val="dk1"/>
                </a:solidFill>
              </a:rPr>
              <a:t>Mila </a:t>
            </a:r>
            <a:r>
              <a:rPr lang="en-US" sz="2000" dirty="0" err="1">
                <a:solidFill>
                  <a:schemeClr val="dk1"/>
                </a:solidFill>
              </a:rPr>
              <a:t>Novika</a:t>
            </a:r>
            <a:r>
              <a:rPr lang="en-US" sz="2000" dirty="0">
                <a:solidFill>
                  <a:schemeClr val="dk1"/>
                </a:solidFill>
              </a:rPr>
              <a:t> Sari​​ (2110101050)</a:t>
            </a:r>
          </a:p>
          <a:p>
            <a:pPr marL="228600" lvl="0" indent="-228600"/>
            <a:r>
              <a:rPr lang="en-US" sz="2000" dirty="0" err="1">
                <a:solidFill>
                  <a:schemeClr val="dk1"/>
                </a:solidFill>
              </a:rPr>
              <a:t>Tjahya</a:t>
            </a:r>
            <a:r>
              <a:rPr lang="en-US" sz="2000" dirty="0">
                <a:solidFill>
                  <a:schemeClr val="dk1"/>
                </a:solidFill>
              </a:rPr>
              <a:t> </a:t>
            </a:r>
            <a:r>
              <a:rPr lang="en-US" sz="2000" dirty="0" err="1">
                <a:solidFill>
                  <a:schemeClr val="dk1"/>
                </a:solidFill>
              </a:rPr>
              <a:t>Pramudyaning</a:t>
            </a:r>
            <a:r>
              <a:rPr lang="en-US" sz="2000" dirty="0">
                <a:solidFill>
                  <a:schemeClr val="dk1"/>
                </a:solidFill>
              </a:rPr>
              <a:t> S. ​(2110101051)</a:t>
            </a:r>
          </a:p>
          <a:p>
            <a:pPr marL="228600" lvl="0" indent="-228600"/>
            <a:r>
              <a:rPr lang="en-US" sz="2000" dirty="0" err="1">
                <a:solidFill>
                  <a:schemeClr val="dk1"/>
                </a:solidFill>
              </a:rPr>
              <a:t>Anisah</a:t>
            </a:r>
            <a:r>
              <a:rPr lang="en-US" sz="2000" dirty="0">
                <a:solidFill>
                  <a:schemeClr val="dk1"/>
                </a:solidFill>
              </a:rPr>
              <a:t>​​​​ (2110101052)</a:t>
            </a:r>
          </a:p>
          <a:p>
            <a:pPr marL="228600" lvl="0" indent="-228600"/>
            <a:r>
              <a:rPr lang="en-US" sz="2000" dirty="0" err="1">
                <a:solidFill>
                  <a:schemeClr val="dk1"/>
                </a:solidFill>
              </a:rPr>
              <a:t>Fitriyanti</a:t>
            </a:r>
            <a:r>
              <a:rPr lang="en-US" sz="2000" dirty="0">
                <a:solidFill>
                  <a:schemeClr val="dk1"/>
                </a:solidFill>
              </a:rPr>
              <a:t> </a:t>
            </a:r>
            <a:r>
              <a:rPr lang="en-US" sz="2000" dirty="0" err="1">
                <a:solidFill>
                  <a:schemeClr val="dk1"/>
                </a:solidFill>
              </a:rPr>
              <a:t>jaya</a:t>
            </a:r>
            <a:r>
              <a:rPr lang="en-US" sz="2000" dirty="0">
                <a:solidFill>
                  <a:schemeClr val="dk1"/>
                </a:solidFill>
              </a:rPr>
              <a:t> ​​​ (2110101053)</a:t>
            </a:r>
          </a:p>
          <a:p>
            <a:pPr marL="228600" lvl="0" indent="-228600"/>
            <a:r>
              <a:rPr lang="en-US" sz="2000" dirty="0" err="1">
                <a:solidFill>
                  <a:schemeClr val="dk1"/>
                </a:solidFill>
              </a:rPr>
              <a:t>Nur</a:t>
            </a:r>
            <a:r>
              <a:rPr lang="en-US" sz="2000" dirty="0">
                <a:solidFill>
                  <a:schemeClr val="dk1"/>
                </a:solidFill>
              </a:rPr>
              <a:t> </a:t>
            </a:r>
            <a:r>
              <a:rPr lang="en-US" sz="2000" dirty="0" err="1">
                <a:solidFill>
                  <a:schemeClr val="dk1"/>
                </a:solidFill>
              </a:rPr>
              <a:t>Annisa</a:t>
            </a:r>
            <a:r>
              <a:rPr lang="en-US" sz="2000" dirty="0">
                <a:solidFill>
                  <a:schemeClr val="dk1"/>
                </a:solidFill>
              </a:rPr>
              <a:t> </a:t>
            </a:r>
            <a:r>
              <a:rPr lang="en-US" sz="2000" dirty="0" err="1">
                <a:solidFill>
                  <a:schemeClr val="dk1"/>
                </a:solidFill>
              </a:rPr>
              <a:t>Ahla</a:t>
            </a:r>
            <a:r>
              <a:rPr lang="en-US" sz="2000" dirty="0">
                <a:solidFill>
                  <a:schemeClr val="dk1"/>
                </a:solidFill>
              </a:rPr>
              <a:t>​​ (2110101054)</a:t>
            </a:r>
            <a:endParaRPr sz="20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41"/>
          <p:cNvSpPr/>
          <p:nvPr/>
        </p:nvSpPr>
        <p:spPr>
          <a:xfrm rot="129748">
            <a:off x="546472" y="1465632"/>
            <a:ext cx="7886362" cy="3520334"/>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1"/>
          <p:cNvSpPr txBox="1">
            <a:spLocks noGrp="1"/>
          </p:cNvSpPr>
          <p:nvPr>
            <p:ph type="title"/>
          </p:nvPr>
        </p:nvSpPr>
        <p:spPr>
          <a:xfrm>
            <a:off x="558634" y="414466"/>
            <a:ext cx="4798673"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sz="3200" dirty="0"/>
              <a:t>Tujuan Pembelajaran</a:t>
            </a:r>
            <a:endParaRPr sz="3200" dirty="0"/>
          </a:p>
        </p:txBody>
      </p:sp>
      <p:sp>
        <p:nvSpPr>
          <p:cNvPr id="467" name="Google Shape;467;p41"/>
          <p:cNvSpPr txBox="1">
            <a:spLocks noGrp="1"/>
          </p:cNvSpPr>
          <p:nvPr>
            <p:ph type="subTitle" idx="1"/>
          </p:nvPr>
        </p:nvSpPr>
        <p:spPr>
          <a:xfrm>
            <a:off x="935915" y="1602889"/>
            <a:ext cx="7072504" cy="3173506"/>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AutoNum type="arabicPeriod"/>
            </a:pPr>
            <a:r>
              <a:rPr lang="pt-BR" sz="1800" dirty="0"/>
              <a:t>Mempelajari adaptasi system digesti pada kehamilan.</a:t>
            </a:r>
          </a:p>
          <a:p>
            <a:pPr marL="342900" lvl="0" indent="-342900" algn="l" rtl="0">
              <a:spcBef>
                <a:spcPts val="0"/>
              </a:spcBef>
              <a:spcAft>
                <a:spcPts val="0"/>
              </a:spcAft>
              <a:buAutoNum type="arabicPeriod"/>
            </a:pPr>
            <a:r>
              <a:rPr lang="pt-BR" sz="1800" dirty="0"/>
              <a:t>Mempelajari system reproduksi pada wanita.</a:t>
            </a:r>
          </a:p>
          <a:p>
            <a:pPr marL="342900" lvl="0" indent="-342900" algn="l" rtl="0">
              <a:spcBef>
                <a:spcPts val="0"/>
              </a:spcBef>
              <a:spcAft>
                <a:spcPts val="0"/>
              </a:spcAft>
              <a:buAutoNum type="arabicPeriod"/>
            </a:pPr>
            <a:r>
              <a:rPr lang="pt-BR" sz="1800" dirty="0"/>
              <a:t>Mempelajari fisiologi perkemihan </a:t>
            </a:r>
          </a:p>
          <a:p>
            <a:pPr marL="342900" lvl="0" indent="-342900" algn="l" rtl="0">
              <a:spcBef>
                <a:spcPts val="0"/>
              </a:spcBef>
              <a:spcAft>
                <a:spcPts val="0"/>
              </a:spcAft>
              <a:buAutoNum type="arabicPeriod"/>
            </a:pPr>
            <a:r>
              <a:rPr lang="pt-BR" sz="1800" dirty="0"/>
              <a:t>Memahami tentang penyebab ibu hamil sering buang air kecil dan sering mual </a:t>
            </a:r>
          </a:p>
          <a:p>
            <a:pPr marL="342900" lvl="0" indent="-342900" algn="l" rtl="0">
              <a:spcBef>
                <a:spcPts val="0"/>
              </a:spcBef>
              <a:spcAft>
                <a:spcPts val="0"/>
              </a:spcAft>
              <a:buAutoNum type="arabicPeriod"/>
            </a:pPr>
            <a:r>
              <a:rPr lang="pt-BR" sz="1800" dirty="0"/>
              <a:t>Mengetahui konseling tentang kehamilan </a:t>
            </a:r>
          </a:p>
          <a:p>
            <a:pPr marL="342900" lvl="0" indent="-342900" algn="l" rtl="0">
              <a:spcBef>
                <a:spcPts val="0"/>
              </a:spcBef>
              <a:spcAft>
                <a:spcPts val="0"/>
              </a:spcAft>
              <a:buAutoNum type="arabicPeriod"/>
            </a:pPr>
            <a:r>
              <a:rPr lang="pt-BR" sz="1800" dirty="0"/>
              <a:t>Memahami perubahan hormon pada ibu hamil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3" name="Google Shape;403;p39"/>
          <p:cNvSpPr/>
          <p:nvPr/>
        </p:nvSpPr>
        <p:spPr>
          <a:xfrm>
            <a:off x="719999" y="1112700"/>
            <a:ext cx="6037263" cy="3455902"/>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9"/>
          <p:cNvSpPr txBox="1">
            <a:spLocks noGrp="1"/>
          </p:cNvSpPr>
          <p:nvPr>
            <p:ph type="title" idx="14"/>
          </p:nvPr>
        </p:nvSpPr>
        <p:spPr>
          <a:xfrm>
            <a:off x="720000" y="540000"/>
            <a:ext cx="77040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pt-BR" sz="3600" dirty="0"/>
              <a:t>Skenario 1</a:t>
            </a:r>
            <a:endParaRPr sz="3600" dirty="0"/>
          </a:p>
        </p:txBody>
      </p:sp>
      <p:sp>
        <p:nvSpPr>
          <p:cNvPr id="417" name="Google Shape;417;p39"/>
          <p:cNvSpPr/>
          <p:nvPr/>
        </p:nvSpPr>
        <p:spPr>
          <a:xfrm rot="10800000">
            <a:off x="7033328" y="-180377"/>
            <a:ext cx="681364" cy="1352108"/>
          </a:xfrm>
          <a:custGeom>
            <a:avLst/>
            <a:gdLst/>
            <a:ahLst/>
            <a:cxnLst/>
            <a:rect l="l" t="t" r="r" b="b"/>
            <a:pathLst>
              <a:path w="18378" h="36472" extrusionOk="0">
                <a:moveTo>
                  <a:pt x="10986" y="1"/>
                </a:moveTo>
                <a:cubicBezTo>
                  <a:pt x="10754" y="1"/>
                  <a:pt x="10515" y="72"/>
                  <a:pt x="10307" y="211"/>
                </a:cubicBezTo>
                <a:cubicBezTo>
                  <a:pt x="7192" y="2282"/>
                  <a:pt x="4010" y="4271"/>
                  <a:pt x="796" y="6176"/>
                </a:cubicBezTo>
                <a:cubicBezTo>
                  <a:pt x="182" y="6541"/>
                  <a:pt x="0" y="7154"/>
                  <a:pt x="398" y="7767"/>
                </a:cubicBezTo>
                <a:cubicBezTo>
                  <a:pt x="713" y="8248"/>
                  <a:pt x="1028" y="8728"/>
                  <a:pt x="1293" y="9225"/>
                </a:cubicBezTo>
                <a:cubicBezTo>
                  <a:pt x="1309" y="9358"/>
                  <a:pt x="1342" y="9491"/>
                  <a:pt x="1409" y="9607"/>
                </a:cubicBezTo>
                <a:cubicBezTo>
                  <a:pt x="4922" y="16252"/>
                  <a:pt x="5701" y="24023"/>
                  <a:pt x="3563" y="31232"/>
                </a:cubicBezTo>
                <a:cubicBezTo>
                  <a:pt x="3381" y="31762"/>
                  <a:pt x="3629" y="32358"/>
                  <a:pt x="4143" y="32574"/>
                </a:cubicBezTo>
                <a:lnTo>
                  <a:pt x="12909" y="36402"/>
                </a:lnTo>
                <a:cubicBezTo>
                  <a:pt x="13032" y="36449"/>
                  <a:pt x="13161" y="36472"/>
                  <a:pt x="13289" y="36472"/>
                </a:cubicBezTo>
                <a:cubicBezTo>
                  <a:pt x="13612" y="36472"/>
                  <a:pt x="13929" y="36326"/>
                  <a:pt x="14119" y="36054"/>
                </a:cubicBezTo>
                <a:cubicBezTo>
                  <a:pt x="17251" y="31182"/>
                  <a:pt x="18377" y="25399"/>
                  <a:pt x="18029" y="19682"/>
                </a:cubicBezTo>
                <a:cubicBezTo>
                  <a:pt x="17797" y="16500"/>
                  <a:pt x="17217" y="13368"/>
                  <a:pt x="16289" y="10336"/>
                </a:cubicBezTo>
                <a:cubicBezTo>
                  <a:pt x="15428" y="7436"/>
                  <a:pt x="14483" y="4403"/>
                  <a:pt x="12611" y="1984"/>
                </a:cubicBezTo>
                <a:cubicBezTo>
                  <a:pt x="12561" y="1918"/>
                  <a:pt x="12495" y="1851"/>
                  <a:pt x="12412" y="1818"/>
                </a:cubicBezTo>
                <a:cubicBezTo>
                  <a:pt x="12246" y="1404"/>
                  <a:pt x="12080" y="1006"/>
                  <a:pt x="11898" y="592"/>
                </a:cubicBezTo>
                <a:cubicBezTo>
                  <a:pt x="11724" y="191"/>
                  <a:pt x="11364" y="1"/>
                  <a:pt x="1098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9"/>
          <p:cNvSpPr/>
          <p:nvPr/>
        </p:nvSpPr>
        <p:spPr>
          <a:xfrm>
            <a:off x="8287425" y="1481278"/>
            <a:ext cx="273156" cy="264274"/>
          </a:xfrm>
          <a:custGeom>
            <a:avLst/>
            <a:gdLst/>
            <a:ahLst/>
            <a:cxnLst/>
            <a:rect l="l" t="t" r="r" b="b"/>
            <a:pathLst>
              <a:path w="11816" h="11433" extrusionOk="0">
                <a:moveTo>
                  <a:pt x="5624" y="0"/>
                </a:moveTo>
                <a:cubicBezTo>
                  <a:pt x="5116" y="0"/>
                  <a:pt x="4606" y="74"/>
                  <a:pt x="4110" y="228"/>
                </a:cubicBezTo>
                <a:cubicBezTo>
                  <a:pt x="2337" y="808"/>
                  <a:pt x="1061" y="2349"/>
                  <a:pt x="829" y="4205"/>
                </a:cubicBezTo>
                <a:cubicBezTo>
                  <a:pt x="0" y="6442"/>
                  <a:pt x="713" y="8961"/>
                  <a:pt x="2585" y="10419"/>
                </a:cubicBezTo>
                <a:cubicBezTo>
                  <a:pt x="3500" y="11109"/>
                  <a:pt x="4598" y="11433"/>
                  <a:pt x="5702" y="11433"/>
                </a:cubicBezTo>
                <a:cubicBezTo>
                  <a:pt x="7039" y="11433"/>
                  <a:pt x="8386" y="10959"/>
                  <a:pt x="9429" y="10088"/>
                </a:cubicBezTo>
                <a:cubicBezTo>
                  <a:pt x="11434" y="8414"/>
                  <a:pt x="11815" y="5481"/>
                  <a:pt x="10705" y="3161"/>
                </a:cubicBezTo>
                <a:cubicBezTo>
                  <a:pt x="9784" y="1253"/>
                  <a:pt x="7724" y="0"/>
                  <a:pt x="56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9" name="Google Shape;419;p39"/>
          <p:cNvGrpSpPr/>
          <p:nvPr/>
        </p:nvGrpSpPr>
        <p:grpSpPr>
          <a:xfrm>
            <a:off x="6572400" y="3003983"/>
            <a:ext cx="2190714" cy="1629060"/>
            <a:chOff x="6572400" y="3003983"/>
            <a:chExt cx="2190714" cy="1629060"/>
          </a:xfrm>
        </p:grpSpPr>
        <p:sp>
          <p:nvSpPr>
            <p:cNvPr id="420" name="Google Shape;420;p39"/>
            <p:cNvSpPr/>
            <p:nvPr/>
          </p:nvSpPr>
          <p:spPr>
            <a:xfrm>
              <a:off x="6572400" y="4446325"/>
              <a:ext cx="2190714" cy="186718"/>
            </a:xfrm>
            <a:custGeom>
              <a:avLst/>
              <a:gdLst/>
              <a:ahLst/>
              <a:cxnLst/>
              <a:rect l="l" t="t" r="r" b="b"/>
              <a:pathLst>
                <a:path w="26664" h="24929" extrusionOk="0">
                  <a:moveTo>
                    <a:pt x="14316" y="1"/>
                  </a:moveTo>
                  <a:cubicBezTo>
                    <a:pt x="9286" y="1"/>
                    <a:pt x="4073" y="3865"/>
                    <a:pt x="2121" y="8257"/>
                  </a:cubicBezTo>
                  <a:cubicBezTo>
                    <a:pt x="0" y="13029"/>
                    <a:pt x="1193" y="18564"/>
                    <a:pt x="5303" y="21845"/>
                  </a:cubicBezTo>
                  <a:cubicBezTo>
                    <a:pt x="7965" y="23969"/>
                    <a:pt x="10917" y="24928"/>
                    <a:pt x="13705" y="24928"/>
                  </a:cubicBezTo>
                  <a:cubicBezTo>
                    <a:pt x="20704" y="24928"/>
                    <a:pt x="26663" y="18878"/>
                    <a:pt x="24376" y="10013"/>
                  </a:cubicBezTo>
                  <a:cubicBezTo>
                    <a:pt x="23316" y="5870"/>
                    <a:pt x="21493" y="1844"/>
                    <a:pt x="17118" y="435"/>
                  </a:cubicBezTo>
                  <a:cubicBezTo>
                    <a:pt x="16206" y="138"/>
                    <a:pt x="15264" y="1"/>
                    <a:pt x="14316" y="1"/>
                  </a:cubicBezTo>
                  <a:close/>
                </a:path>
              </a:pathLst>
            </a:custGeom>
            <a:solidFill>
              <a:srgbClr val="FFB088">
                <a:alpha val="366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1" name="Google Shape;421;p39"/>
            <p:cNvGrpSpPr/>
            <p:nvPr/>
          </p:nvGrpSpPr>
          <p:grpSpPr>
            <a:xfrm>
              <a:off x="6861056" y="3003983"/>
              <a:ext cx="1564652" cy="1564619"/>
              <a:chOff x="1883550" y="2543150"/>
              <a:chExt cx="327875" cy="327875"/>
            </a:xfrm>
          </p:grpSpPr>
          <p:sp>
            <p:nvSpPr>
              <p:cNvPr id="422" name="Google Shape;422;p39"/>
              <p:cNvSpPr/>
              <p:nvPr/>
            </p:nvSpPr>
            <p:spPr>
              <a:xfrm>
                <a:off x="2062200" y="2599525"/>
                <a:ext cx="76850" cy="271500"/>
              </a:xfrm>
              <a:custGeom>
                <a:avLst/>
                <a:gdLst/>
                <a:ahLst/>
                <a:cxnLst/>
                <a:rect l="l" t="t" r="r" b="b"/>
                <a:pathLst>
                  <a:path w="3074" h="10860" extrusionOk="0">
                    <a:moveTo>
                      <a:pt x="2664" y="0"/>
                    </a:moveTo>
                    <a:lnTo>
                      <a:pt x="1" y="77"/>
                    </a:lnTo>
                    <a:lnTo>
                      <a:pt x="1" y="10859"/>
                    </a:lnTo>
                    <a:lnTo>
                      <a:pt x="3073" y="10859"/>
                    </a:lnTo>
                    <a:lnTo>
                      <a:pt x="266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9"/>
              <p:cNvSpPr/>
              <p:nvPr/>
            </p:nvSpPr>
            <p:spPr>
              <a:xfrm>
                <a:off x="2076900" y="2687825"/>
                <a:ext cx="44200" cy="95450"/>
              </a:xfrm>
              <a:custGeom>
                <a:avLst/>
                <a:gdLst/>
                <a:ahLst/>
                <a:cxnLst/>
                <a:rect l="l" t="t" r="r" b="b"/>
                <a:pathLst>
                  <a:path w="1768" h="3818" extrusionOk="0">
                    <a:moveTo>
                      <a:pt x="1614" y="1"/>
                    </a:moveTo>
                    <a:lnTo>
                      <a:pt x="1" y="590"/>
                    </a:lnTo>
                    <a:lnTo>
                      <a:pt x="26" y="3818"/>
                    </a:lnTo>
                    <a:lnTo>
                      <a:pt x="1768" y="3049"/>
                    </a:lnTo>
                    <a:lnTo>
                      <a:pt x="161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9"/>
              <p:cNvSpPr/>
              <p:nvPr/>
            </p:nvSpPr>
            <p:spPr>
              <a:xfrm>
                <a:off x="2075625" y="2650075"/>
                <a:ext cx="39725" cy="38450"/>
              </a:xfrm>
              <a:custGeom>
                <a:avLst/>
                <a:gdLst/>
                <a:ahLst/>
                <a:cxnLst/>
                <a:rect l="l" t="t" r="r" b="b"/>
                <a:pathLst>
                  <a:path w="1589" h="1538" extrusionOk="0">
                    <a:moveTo>
                      <a:pt x="1538" y="1"/>
                    </a:moveTo>
                    <a:lnTo>
                      <a:pt x="1" y="103"/>
                    </a:lnTo>
                    <a:lnTo>
                      <a:pt x="1" y="1538"/>
                    </a:lnTo>
                    <a:lnTo>
                      <a:pt x="1589" y="897"/>
                    </a:lnTo>
                    <a:lnTo>
                      <a:pt x="15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9"/>
              <p:cNvSpPr/>
              <p:nvPr/>
            </p:nvSpPr>
            <p:spPr>
              <a:xfrm>
                <a:off x="2078825" y="2775575"/>
                <a:ext cx="44875" cy="40325"/>
              </a:xfrm>
              <a:custGeom>
                <a:avLst/>
                <a:gdLst/>
                <a:ahLst/>
                <a:cxnLst/>
                <a:rect l="l" t="t" r="r" b="b"/>
                <a:pathLst>
                  <a:path w="1795" h="1613" extrusionOk="0">
                    <a:moveTo>
                      <a:pt x="1742" y="1"/>
                    </a:moveTo>
                    <a:lnTo>
                      <a:pt x="1" y="742"/>
                    </a:lnTo>
                    <a:lnTo>
                      <a:pt x="1" y="1613"/>
                    </a:lnTo>
                    <a:lnTo>
                      <a:pt x="1795" y="1536"/>
                    </a:lnTo>
                    <a:lnTo>
                      <a:pt x="174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9"/>
              <p:cNvSpPr/>
              <p:nvPr/>
            </p:nvSpPr>
            <p:spPr>
              <a:xfrm>
                <a:off x="2062200" y="2618050"/>
                <a:ext cx="67725" cy="14475"/>
              </a:xfrm>
              <a:custGeom>
                <a:avLst/>
                <a:gdLst/>
                <a:ahLst/>
                <a:cxnLst/>
                <a:rect l="l" t="t" r="r" b="b"/>
                <a:pathLst>
                  <a:path w="2709" h="579" extrusionOk="0">
                    <a:moveTo>
                      <a:pt x="1" y="1"/>
                    </a:moveTo>
                    <a:lnTo>
                      <a:pt x="1" y="579"/>
                    </a:lnTo>
                    <a:lnTo>
                      <a:pt x="2708" y="448"/>
                    </a:lnTo>
                    <a:lnTo>
                      <a:pt x="269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9"/>
              <p:cNvSpPr/>
              <p:nvPr/>
            </p:nvSpPr>
            <p:spPr>
              <a:xfrm>
                <a:off x="2062200" y="2834575"/>
                <a:ext cx="76125" cy="18400"/>
              </a:xfrm>
              <a:custGeom>
                <a:avLst/>
                <a:gdLst/>
                <a:ahLst/>
                <a:cxnLst/>
                <a:rect l="l" t="t" r="r" b="b"/>
                <a:pathLst>
                  <a:path w="3045" h="736" extrusionOk="0">
                    <a:moveTo>
                      <a:pt x="1" y="0"/>
                    </a:moveTo>
                    <a:lnTo>
                      <a:pt x="1" y="736"/>
                    </a:lnTo>
                    <a:lnTo>
                      <a:pt x="3045" y="692"/>
                    </a:lnTo>
                    <a:lnTo>
                      <a:pt x="3021" y="75"/>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9"/>
              <p:cNvSpPr/>
              <p:nvPr/>
            </p:nvSpPr>
            <p:spPr>
              <a:xfrm>
                <a:off x="2165300" y="2643025"/>
                <a:ext cx="46125" cy="228000"/>
              </a:xfrm>
              <a:custGeom>
                <a:avLst/>
                <a:gdLst/>
                <a:ahLst/>
                <a:cxnLst/>
                <a:rect l="l" t="t" r="r" b="b"/>
                <a:pathLst>
                  <a:path w="1845" h="9120" extrusionOk="0">
                    <a:moveTo>
                      <a:pt x="1844" y="0"/>
                    </a:moveTo>
                    <a:lnTo>
                      <a:pt x="0" y="53"/>
                    </a:lnTo>
                    <a:lnTo>
                      <a:pt x="0" y="9119"/>
                    </a:lnTo>
                    <a:lnTo>
                      <a:pt x="1844" y="9119"/>
                    </a:lnTo>
                    <a:lnTo>
                      <a:pt x="184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9"/>
              <p:cNvSpPr/>
              <p:nvPr/>
            </p:nvSpPr>
            <p:spPr>
              <a:xfrm>
                <a:off x="2176200" y="2815275"/>
                <a:ext cx="24975" cy="39725"/>
              </a:xfrm>
              <a:custGeom>
                <a:avLst/>
                <a:gdLst/>
                <a:ahLst/>
                <a:cxnLst/>
                <a:rect l="l" t="t" r="r" b="b"/>
                <a:pathLst>
                  <a:path w="999" h="1589" extrusionOk="0">
                    <a:moveTo>
                      <a:pt x="512" y="1"/>
                    </a:moveTo>
                    <a:lnTo>
                      <a:pt x="0" y="1051"/>
                    </a:lnTo>
                    <a:lnTo>
                      <a:pt x="537" y="1589"/>
                    </a:lnTo>
                    <a:lnTo>
                      <a:pt x="999" y="872"/>
                    </a:lnTo>
                    <a:lnTo>
                      <a:pt x="51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9"/>
              <p:cNvSpPr/>
              <p:nvPr/>
            </p:nvSpPr>
            <p:spPr>
              <a:xfrm>
                <a:off x="2180000" y="2657750"/>
                <a:ext cx="7725" cy="144750"/>
              </a:xfrm>
              <a:custGeom>
                <a:avLst/>
                <a:gdLst/>
                <a:ahLst/>
                <a:cxnLst/>
                <a:rect l="l" t="t" r="r" b="b"/>
                <a:pathLst>
                  <a:path w="309" h="5790" extrusionOk="0">
                    <a:moveTo>
                      <a:pt x="77" y="1"/>
                    </a:moveTo>
                    <a:lnTo>
                      <a:pt x="0" y="5789"/>
                    </a:lnTo>
                    <a:lnTo>
                      <a:pt x="257" y="5763"/>
                    </a:lnTo>
                    <a:lnTo>
                      <a:pt x="30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9"/>
              <p:cNvSpPr/>
              <p:nvPr/>
            </p:nvSpPr>
            <p:spPr>
              <a:xfrm>
                <a:off x="2191550" y="2658400"/>
                <a:ext cx="10250" cy="143450"/>
              </a:xfrm>
              <a:custGeom>
                <a:avLst/>
                <a:gdLst/>
                <a:ahLst/>
                <a:cxnLst/>
                <a:rect l="l" t="t" r="r" b="b"/>
                <a:pathLst>
                  <a:path w="410" h="5738" extrusionOk="0">
                    <a:moveTo>
                      <a:pt x="153" y="0"/>
                    </a:moveTo>
                    <a:lnTo>
                      <a:pt x="0" y="5737"/>
                    </a:lnTo>
                    <a:lnTo>
                      <a:pt x="256" y="5712"/>
                    </a:lnTo>
                    <a:lnTo>
                      <a:pt x="4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9"/>
              <p:cNvSpPr/>
              <p:nvPr/>
            </p:nvSpPr>
            <p:spPr>
              <a:xfrm>
                <a:off x="1949525" y="2567475"/>
                <a:ext cx="62750" cy="303550"/>
              </a:xfrm>
              <a:custGeom>
                <a:avLst/>
                <a:gdLst/>
                <a:ahLst/>
                <a:cxnLst/>
                <a:rect l="l" t="t" r="r" b="b"/>
                <a:pathLst>
                  <a:path w="2510" h="12142" extrusionOk="0">
                    <a:moveTo>
                      <a:pt x="1" y="1"/>
                    </a:moveTo>
                    <a:lnTo>
                      <a:pt x="1" y="12141"/>
                    </a:lnTo>
                    <a:lnTo>
                      <a:pt x="2509" y="12141"/>
                    </a:lnTo>
                    <a:lnTo>
                      <a:pt x="2075" y="27"/>
                    </a:lnTo>
                    <a:lnTo>
                      <a:pt x="974" y="13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9"/>
              <p:cNvSpPr/>
              <p:nvPr/>
            </p:nvSpPr>
            <p:spPr>
              <a:xfrm>
                <a:off x="1961025" y="2586050"/>
                <a:ext cx="29475" cy="49975"/>
              </a:xfrm>
              <a:custGeom>
                <a:avLst/>
                <a:gdLst/>
                <a:ahLst/>
                <a:cxnLst/>
                <a:rect l="l" t="t" r="r" b="b"/>
                <a:pathLst>
                  <a:path w="1179" h="1999" extrusionOk="0">
                    <a:moveTo>
                      <a:pt x="589" y="1"/>
                    </a:moveTo>
                    <a:cubicBezTo>
                      <a:pt x="154" y="1"/>
                      <a:pt x="1" y="551"/>
                      <a:pt x="1" y="1102"/>
                    </a:cubicBezTo>
                    <a:cubicBezTo>
                      <a:pt x="1" y="1653"/>
                      <a:pt x="410" y="1998"/>
                      <a:pt x="589" y="1998"/>
                    </a:cubicBezTo>
                    <a:cubicBezTo>
                      <a:pt x="914" y="1998"/>
                      <a:pt x="1178" y="1653"/>
                      <a:pt x="1178" y="1102"/>
                    </a:cubicBezTo>
                    <a:cubicBezTo>
                      <a:pt x="1178" y="552"/>
                      <a:pt x="914" y="1"/>
                      <a:pt x="5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9"/>
              <p:cNvSpPr/>
              <p:nvPr/>
            </p:nvSpPr>
            <p:spPr>
              <a:xfrm>
                <a:off x="1964225" y="2648175"/>
                <a:ext cx="16675" cy="204925"/>
              </a:xfrm>
              <a:custGeom>
                <a:avLst/>
                <a:gdLst/>
                <a:ahLst/>
                <a:cxnLst/>
                <a:rect l="l" t="t" r="r" b="b"/>
                <a:pathLst>
                  <a:path w="667" h="8197" extrusionOk="0">
                    <a:moveTo>
                      <a:pt x="1" y="0"/>
                    </a:moveTo>
                    <a:lnTo>
                      <a:pt x="154" y="8196"/>
                    </a:lnTo>
                    <a:lnTo>
                      <a:pt x="667" y="8196"/>
                    </a:lnTo>
                    <a:lnTo>
                      <a:pt x="35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9"/>
              <p:cNvSpPr/>
              <p:nvPr/>
            </p:nvSpPr>
            <p:spPr>
              <a:xfrm>
                <a:off x="1984075" y="2648800"/>
                <a:ext cx="15400" cy="203625"/>
              </a:xfrm>
              <a:custGeom>
                <a:avLst/>
                <a:gdLst/>
                <a:ahLst/>
                <a:cxnLst/>
                <a:rect l="l" t="t" r="r" b="b"/>
                <a:pathLst>
                  <a:path w="616" h="8145" extrusionOk="0">
                    <a:moveTo>
                      <a:pt x="1" y="1"/>
                    </a:moveTo>
                    <a:lnTo>
                      <a:pt x="154" y="8144"/>
                    </a:lnTo>
                    <a:lnTo>
                      <a:pt x="616" y="8093"/>
                    </a:lnTo>
                    <a:lnTo>
                      <a:pt x="30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9"/>
              <p:cNvSpPr/>
              <p:nvPr/>
            </p:nvSpPr>
            <p:spPr>
              <a:xfrm>
                <a:off x="1883550" y="2543150"/>
                <a:ext cx="73000" cy="327875"/>
              </a:xfrm>
              <a:custGeom>
                <a:avLst/>
                <a:gdLst/>
                <a:ahLst/>
                <a:cxnLst/>
                <a:rect l="l" t="t" r="r" b="b"/>
                <a:pathLst>
                  <a:path w="2920" h="13115" extrusionOk="0">
                    <a:moveTo>
                      <a:pt x="128" y="1"/>
                    </a:moveTo>
                    <a:lnTo>
                      <a:pt x="1" y="13114"/>
                    </a:lnTo>
                    <a:lnTo>
                      <a:pt x="2920" y="13114"/>
                    </a:lnTo>
                    <a:lnTo>
                      <a:pt x="2638" y="27"/>
                    </a:lnTo>
                    <a:lnTo>
                      <a:pt x="12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9"/>
              <p:cNvSpPr/>
              <p:nvPr/>
            </p:nvSpPr>
            <p:spPr>
              <a:xfrm>
                <a:off x="1902100" y="2568775"/>
                <a:ext cx="33325" cy="49300"/>
              </a:xfrm>
              <a:custGeom>
                <a:avLst/>
                <a:gdLst/>
                <a:ahLst/>
                <a:cxnLst/>
                <a:rect l="l" t="t" r="r" b="b"/>
                <a:pathLst>
                  <a:path w="1333" h="1972" extrusionOk="0">
                    <a:moveTo>
                      <a:pt x="462" y="0"/>
                    </a:moveTo>
                    <a:lnTo>
                      <a:pt x="0" y="1127"/>
                    </a:lnTo>
                    <a:lnTo>
                      <a:pt x="692" y="1972"/>
                    </a:lnTo>
                    <a:lnTo>
                      <a:pt x="1332" y="1127"/>
                    </a:lnTo>
                    <a:lnTo>
                      <a:pt x="46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9"/>
              <p:cNvSpPr/>
              <p:nvPr/>
            </p:nvSpPr>
            <p:spPr>
              <a:xfrm>
                <a:off x="1898300" y="2636000"/>
                <a:ext cx="41000" cy="153675"/>
              </a:xfrm>
              <a:custGeom>
                <a:avLst/>
                <a:gdLst/>
                <a:ahLst/>
                <a:cxnLst/>
                <a:rect l="l" t="t" r="r" b="b"/>
                <a:pathLst>
                  <a:path w="1640" h="6147" extrusionOk="0">
                    <a:moveTo>
                      <a:pt x="1153" y="359"/>
                    </a:moveTo>
                    <a:lnTo>
                      <a:pt x="1307" y="5737"/>
                    </a:lnTo>
                    <a:lnTo>
                      <a:pt x="281" y="5763"/>
                    </a:lnTo>
                    <a:lnTo>
                      <a:pt x="486" y="359"/>
                    </a:lnTo>
                    <a:close/>
                    <a:moveTo>
                      <a:pt x="128" y="0"/>
                    </a:moveTo>
                    <a:lnTo>
                      <a:pt x="0" y="6146"/>
                    </a:lnTo>
                    <a:lnTo>
                      <a:pt x="1639" y="6146"/>
                    </a:lnTo>
                    <a:lnTo>
                      <a:pt x="14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9"/>
              <p:cNvSpPr/>
              <p:nvPr/>
            </p:nvSpPr>
            <p:spPr>
              <a:xfrm>
                <a:off x="1900850" y="2805650"/>
                <a:ext cx="32650" cy="46775"/>
              </a:xfrm>
              <a:custGeom>
                <a:avLst/>
                <a:gdLst/>
                <a:ahLst/>
                <a:cxnLst/>
                <a:rect l="l" t="t" r="r" b="b"/>
                <a:pathLst>
                  <a:path w="1306" h="1871" extrusionOk="0">
                    <a:moveTo>
                      <a:pt x="743" y="1"/>
                    </a:moveTo>
                    <a:lnTo>
                      <a:pt x="0" y="1231"/>
                    </a:lnTo>
                    <a:lnTo>
                      <a:pt x="769" y="1870"/>
                    </a:lnTo>
                    <a:lnTo>
                      <a:pt x="1306" y="1102"/>
                    </a:lnTo>
                    <a:lnTo>
                      <a:pt x="74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9"/>
              <p:cNvSpPr/>
              <p:nvPr/>
            </p:nvSpPr>
            <p:spPr>
              <a:xfrm>
                <a:off x="1911100" y="2652650"/>
                <a:ext cx="14725" cy="119750"/>
              </a:xfrm>
              <a:custGeom>
                <a:avLst/>
                <a:gdLst/>
                <a:ahLst/>
                <a:cxnLst/>
                <a:rect l="l" t="t" r="r" b="b"/>
                <a:pathLst>
                  <a:path w="589" h="4790" extrusionOk="0">
                    <a:moveTo>
                      <a:pt x="180" y="0"/>
                    </a:moveTo>
                    <a:lnTo>
                      <a:pt x="1" y="4790"/>
                    </a:lnTo>
                    <a:lnTo>
                      <a:pt x="589" y="4739"/>
                    </a:lnTo>
                    <a:lnTo>
                      <a:pt x="41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9"/>
              <p:cNvSpPr/>
              <p:nvPr/>
            </p:nvSpPr>
            <p:spPr>
              <a:xfrm>
                <a:off x="2012250" y="2548300"/>
                <a:ext cx="51250" cy="322725"/>
              </a:xfrm>
              <a:custGeom>
                <a:avLst/>
                <a:gdLst/>
                <a:ahLst/>
                <a:cxnLst/>
                <a:rect l="l" t="t" r="r" b="b"/>
                <a:pathLst>
                  <a:path w="2050" h="12909" extrusionOk="0">
                    <a:moveTo>
                      <a:pt x="2050" y="1"/>
                    </a:moveTo>
                    <a:lnTo>
                      <a:pt x="179" y="78"/>
                    </a:lnTo>
                    <a:lnTo>
                      <a:pt x="0" y="12908"/>
                    </a:lnTo>
                    <a:lnTo>
                      <a:pt x="2050" y="12908"/>
                    </a:lnTo>
                    <a:lnTo>
                      <a:pt x="20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9"/>
              <p:cNvSpPr/>
              <p:nvPr/>
            </p:nvSpPr>
            <p:spPr>
              <a:xfrm>
                <a:off x="2013525" y="2573250"/>
                <a:ext cx="53825" cy="10275"/>
              </a:xfrm>
              <a:custGeom>
                <a:avLst/>
                <a:gdLst/>
                <a:ahLst/>
                <a:cxnLst/>
                <a:rect l="l" t="t" r="r" b="b"/>
                <a:pathLst>
                  <a:path w="2153" h="411" extrusionOk="0">
                    <a:moveTo>
                      <a:pt x="2152" y="0"/>
                    </a:moveTo>
                    <a:lnTo>
                      <a:pt x="0" y="26"/>
                    </a:lnTo>
                    <a:lnTo>
                      <a:pt x="0" y="411"/>
                    </a:lnTo>
                    <a:lnTo>
                      <a:pt x="2152" y="334"/>
                    </a:lnTo>
                    <a:lnTo>
                      <a:pt x="215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9"/>
              <p:cNvSpPr/>
              <p:nvPr/>
            </p:nvSpPr>
            <p:spPr>
              <a:xfrm>
                <a:off x="2010325" y="2854975"/>
                <a:ext cx="57650" cy="8975"/>
              </a:xfrm>
              <a:custGeom>
                <a:avLst/>
                <a:gdLst/>
                <a:ahLst/>
                <a:cxnLst/>
                <a:rect l="l" t="t" r="r" b="b"/>
                <a:pathLst>
                  <a:path w="2306" h="359" extrusionOk="0">
                    <a:moveTo>
                      <a:pt x="2306" y="1"/>
                    </a:moveTo>
                    <a:lnTo>
                      <a:pt x="1" y="52"/>
                    </a:lnTo>
                    <a:lnTo>
                      <a:pt x="1" y="308"/>
                    </a:lnTo>
                    <a:lnTo>
                      <a:pt x="2306" y="359"/>
                    </a:lnTo>
                    <a:lnTo>
                      <a:pt x="230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9"/>
              <p:cNvSpPr/>
              <p:nvPr/>
            </p:nvSpPr>
            <p:spPr>
              <a:xfrm>
                <a:off x="2023150" y="2829975"/>
                <a:ext cx="32025" cy="17325"/>
              </a:xfrm>
              <a:custGeom>
                <a:avLst/>
                <a:gdLst/>
                <a:ahLst/>
                <a:cxnLst/>
                <a:rect l="l" t="t" r="r" b="b"/>
                <a:pathLst>
                  <a:path w="1281" h="693" extrusionOk="0">
                    <a:moveTo>
                      <a:pt x="614" y="1"/>
                    </a:moveTo>
                    <a:cubicBezTo>
                      <a:pt x="358" y="1"/>
                      <a:pt x="0" y="693"/>
                      <a:pt x="0" y="693"/>
                    </a:cubicBezTo>
                    <a:lnTo>
                      <a:pt x="1280" y="641"/>
                    </a:lnTo>
                    <a:cubicBezTo>
                      <a:pt x="1280" y="641"/>
                      <a:pt x="871" y="1"/>
                      <a:pt x="6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9"/>
              <p:cNvSpPr/>
              <p:nvPr/>
            </p:nvSpPr>
            <p:spPr>
              <a:xfrm>
                <a:off x="2025050" y="2590525"/>
                <a:ext cx="28200" cy="12850"/>
              </a:xfrm>
              <a:custGeom>
                <a:avLst/>
                <a:gdLst/>
                <a:ahLst/>
                <a:cxnLst/>
                <a:rect l="l" t="t" r="r" b="b"/>
                <a:pathLst>
                  <a:path w="1128" h="514" extrusionOk="0">
                    <a:moveTo>
                      <a:pt x="1" y="1"/>
                    </a:moveTo>
                    <a:cubicBezTo>
                      <a:pt x="1" y="1"/>
                      <a:pt x="359" y="514"/>
                      <a:pt x="616" y="514"/>
                    </a:cubicBezTo>
                    <a:cubicBezTo>
                      <a:pt x="872" y="514"/>
                      <a:pt x="1127" y="1"/>
                      <a:pt x="112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9"/>
              <p:cNvSpPr/>
              <p:nvPr/>
            </p:nvSpPr>
            <p:spPr>
              <a:xfrm>
                <a:off x="2025700" y="2628950"/>
                <a:ext cx="26900" cy="179300"/>
              </a:xfrm>
              <a:custGeom>
                <a:avLst/>
                <a:gdLst/>
                <a:ahLst/>
                <a:cxnLst/>
                <a:rect l="l" t="t" r="r" b="b"/>
                <a:pathLst>
                  <a:path w="1076" h="7172" extrusionOk="0">
                    <a:moveTo>
                      <a:pt x="435" y="1"/>
                    </a:moveTo>
                    <a:cubicBezTo>
                      <a:pt x="435" y="1"/>
                      <a:pt x="512" y="1127"/>
                      <a:pt x="103" y="1127"/>
                    </a:cubicBezTo>
                    <a:lnTo>
                      <a:pt x="1" y="6096"/>
                    </a:lnTo>
                    <a:cubicBezTo>
                      <a:pt x="1" y="6096"/>
                      <a:pt x="384" y="6275"/>
                      <a:pt x="384" y="7171"/>
                    </a:cubicBezTo>
                    <a:lnTo>
                      <a:pt x="769" y="7171"/>
                    </a:lnTo>
                    <a:cubicBezTo>
                      <a:pt x="769" y="7171"/>
                      <a:pt x="692" y="6096"/>
                      <a:pt x="1076" y="6096"/>
                    </a:cubicBezTo>
                    <a:lnTo>
                      <a:pt x="1025" y="1127"/>
                    </a:lnTo>
                    <a:cubicBezTo>
                      <a:pt x="1025" y="1127"/>
                      <a:pt x="718" y="1102"/>
                      <a:pt x="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9"/>
              <p:cNvSpPr/>
              <p:nvPr/>
            </p:nvSpPr>
            <p:spPr>
              <a:xfrm>
                <a:off x="2139025" y="2543150"/>
                <a:ext cx="35250" cy="327875"/>
              </a:xfrm>
              <a:custGeom>
                <a:avLst/>
                <a:gdLst/>
                <a:ahLst/>
                <a:cxnLst/>
                <a:rect l="l" t="t" r="r" b="b"/>
                <a:pathLst>
                  <a:path w="1410" h="13115" extrusionOk="0">
                    <a:moveTo>
                      <a:pt x="179" y="1"/>
                    </a:moveTo>
                    <a:lnTo>
                      <a:pt x="0" y="13114"/>
                    </a:lnTo>
                    <a:lnTo>
                      <a:pt x="1230" y="13114"/>
                    </a:lnTo>
                    <a:lnTo>
                      <a:pt x="140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9"/>
              <p:cNvSpPr/>
              <p:nvPr/>
            </p:nvSpPr>
            <p:spPr>
              <a:xfrm>
                <a:off x="2149925" y="2550200"/>
                <a:ext cx="18600" cy="23075"/>
              </a:xfrm>
              <a:custGeom>
                <a:avLst/>
                <a:gdLst/>
                <a:ahLst/>
                <a:cxnLst/>
                <a:rect l="l" t="t" r="r" b="b"/>
                <a:pathLst>
                  <a:path w="744" h="923" extrusionOk="0">
                    <a:moveTo>
                      <a:pt x="743" y="0"/>
                    </a:moveTo>
                    <a:lnTo>
                      <a:pt x="0" y="51"/>
                    </a:lnTo>
                    <a:lnTo>
                      <a:pt x="0" y="922"/>
                    </a:lnTo>
                    <a:lnTo>
                      <a:pt x="333" y="460"/>
                    </a:lnTo>
                    <a:lnTo>
                      <a:pt x="691" y="922"/>
                    </a:lnTo>
                    <a:lnTo>
                      <a:pt x="74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9"/>
              <p:cNvSpPr/>
              <p:nvPr/>
            </p:nvSpPr>
            <p:spPr>
              <a:xfrm>
                <a:off x="2144775" y="2838325"/>
                <a:ext cx="19875" cy="24350"/>
              </a:xfrm>
              <a:custGeom>
                <a:avLst/>
                <a:gdLst/>
                <a:ahLst/>
                <a:cxnLst/>
                <a:rect l="l" t="t" r="r" b="b"/>
                <a:pathLst>
                  <a:path w="795" h="974" extrusionOk="0">
                    <a:moveTo>
                      <a:pt x="26" y="1"/>
                    </a:moveTo>
                    <a:lnTo>
                      <a:pt x="0" y="974"/>
                    </a:lnTo>
                    <a:lnTo>
                      <a:pt x="794" y="923"/>
                    </a:lnTo>
                    <a:lnTo>
                      <a:pt x="743" y="1"/>
                    </a:lnTo>
                    <a:lnTo>
                      <a:pt x="411" y="512"/>
                    </a:lnTo>
                    <a:lnTo>
                      <a:pt x="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9"/>
              <p:cNvSpPr/>
              <p:nvPr/>
            </p:nvSpPr>
            <p:spPr>
              <a:xfrm>
                <a:off x="2147350" y="2579000"/>
                <a:ext cx="19250" cy="259350"/>
              </a:xfrm>
              <a:custGeom>
                <a:avLst/>
                <a:gdLst/>
                <a:ahLst/>
                <a:cxnLst/>
                <a:rect l="l" t="t" r="r" b="b"/>
                <a:pathLst>
                  <a:path w="770" h="10374" extrusionOk="0">
                    <a:moveTo>
                      <a:pt x="436" y="0"/>
                    </a:moveTo>
                    <a:lnTo>
                      <a:pt x="103" y="360"/>
                    </a:lnTo>
                    <a:lnTo>
                      <a:pt x="1" y="9888"/>
                    </a:lnTo>
                    <a:lnTo>
                      <a:pt x="282" y="10374"/>
                    </a:lnTo>
                    <a:lnTo>
                      <a:pt x="589" y="9888"/>
                    </a:lnTo>
                    <a:lnTo>
                      <a:pt x="769" y="385"/>
                    </a:lnTo>
                    <a:lnTo>
                      <a:pt x="43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51" name="Google Shape;451;p39"/>
          <p:cNvSpPr txBox="1">
            <a:spLocks noGrp="1"/>
          </p:cNvSpPr>
          <p:nvPr>
            <p:ph type="subTitle" idx="15"/>
          </p:nvPr>
        </p:nvSpPr>
        <p:spPr>
          <a:xfrm>
            <a:off x="1165574" y="1269402"/>
            <a:ext cx="5146111" cy="3125261"/>
          </a:xfrm>
          <a:prstGeom prst="rect">
            <a:avLst/>
          </a:prstGeom>
        </p:spPr>
        <p:txBody>
          <a:bodyPr spcFirstLastPara="1" wrap="square" lIns="91425" tIns="91425" rIns="91425" bIns="91425" anchor="ctr" anchorCtr="0">
            <a:noAutofit/>
          </a:bodyPr>
          <a:lstStyle/>
          <a:p>
            <a:pPr marL="0" lvl="0" indent="0"/>
            <a:r>
              <a:rPr lang="en-US" dirty="0" err="1"/>
              <a:t>Seorang</a:t>
            </a:r>
            <a:r>
              <a:rPr lang="en-US" dirty="0"/>
              <a:t> </a:t>
            </a:r>
            <a:r>
              <a:rPr lang="en-US" dirty="0" err="1"/>
              <a:t>perempuan</a:t>
            </a:r>
            <a:r>
              <a:rPr lang="en-US" dirty="0"/>
              <a:t> </a:t>
            </a:r>
            <a:r>
              <a:rPr lang="en-US" dirty="0" err="1"/>
              <a:t>usia</a:t>
            </a:r>
            <a:r>
              <a:rPr lang="en-US" dirty="0"/>
              <a:t> 23 </a:t>
            </a:r>
            <a:r>
              <a:rPr lang="en-US" dirty="0" err="1"/>
              <a:t>tahun</a:t>
            </a:r>
            <a:r>
              <a:rPr lang="en-US" dirty="0"/>
              <a:t> </a:t>
            </a:r>
            <a:r>
              <a:rPr lang="en-US" dirty="0" err="1"/>
              <a:t>datang</a:t>
            </a:r>
            <a:r>
              <a:rPr lang="en-US" dirty="0"/>
              <a:t> </a:t>
            </a:r>
            <a:r>
              <a:rPr lang="en-US" dirty="0" err="1"/>
              <a:t>periksa</a:t>
            </a:r>
            <a:r>
              <a:rPr lang="en-US" dirty="0"/>
              <a:t> di </a:t>
            </a:r>
            <a:r>
              <a:rPr lang="en-US" dirty="0" err="1"/>
              <a:t>Praktik</a:t>
            </a:r>
            <a:r>
              <a:rPr lang="en-US" dirty="0"/>
              <a:t> </a:t>
            </a:r>
            <a:r>
              <a:rPr lang="en-US" dirty="0" err="1"/>
              <a:t>Mandiri</a:t>
            </a:r>
            <a:r>
              <a:rPr lang="en-US" dirty="0"/>
              <a:t> </a:t>
            </a:r>
            <a:r>
              <a:rPr lang="en-US" dirty="0" err="1"/>
              <a:t>Bidan</a:t>
            </a:r>
            <a:r>
              <a:rPr lang="en-US" dirty="0"/>
              <a:t> </a:t>
            </a:r>
            <a:r>
              <a:rPr lang="en-US" dirty="0" err="1"/>
              <a:t>pada</a:t>
            </a:r>
            <a:r>
              <a:rPr lang="en-US" dirty="0"/>
              <a:t> </a:t>
            </a:r>
            <a:r>
              <a:rPr lang="en-US" dirty="0" err="1"/>
              <a:t>tanggal</a:t>
            </a:r>
            <a:r>
              <a:rPr lang="en-US" dirty="0"/>
              <a:t> 16 </a:t>
            </a:r>
            <a:r>
              <a:rPr lang="en-US" dirty="0" err="1"/>
              <a:t>Maret</a:t>
            </a:r>
            <a:r>
              <a:rPr lang="en-US" dirty="0"/>
              <a:t> 2022. </a:t>
            </a:r>
            <a:r>
              <a:rPr lang="en-US" dirty="0" err="1"/>
              <a:t>Ibu</a:t>
            </a:r>
            <a:r>
              <a:rPr lang="en-US" dirty="0"/>
              <a:t> </a:t>
            </a:r>
            <a:r>
              <a:rPr lang="en-US" dirty="0" err="1"/>
              <a:t>mengeluh</a:t>
            </a:r>
            <a:r>
              <a:rPr lang="en-US" dirty="0"/>
              <a:t> </a:t>
            </a:r>
            <a:r>
              <a:rPr lang="en-US" dirty="0" err="1"/>
              <a:t>terlambat</a:t>
            </a:r>
            <a:r>
              <a:rPr lang="en-US" dirty="0"/>
              <a:t> </a:t>
            </a:r>
            <a:r>
              <a:rPr lang="en-US" dirty="0" err="1"/>
              <a:t>menstruasi</a:t>
            </a:r>
            <a:r>
              <a:rPr lang="en-US" dirty="0"/>
              <a:t>, </a:t>
            </a:r>
            <a:r>
              <a:rPr lang="en-US" dirty="0" err="1"/>
              <a:t>terakhir</a:t>
            </a:r>
            <a:r>
              <a:rPr lang="en-US" dirty="0"/>
              <a:t> </a:t>
            </a:r>
            <a:r>
              <a:rPr lang="en-US" dirty="0" err="1"/>
              <a:t>menstruasi</a:t>
            </a:r>
            <a:r>
              <a:rPr lang="en-US" dirty="0"/>
              <a:t> di </a:t>
            </a:r>
            <a:r>
              <a:rPr lang="en-US" dirty="0" err="1"/>
              <a:t>tanggal</a:t>
            </a:r>
            <a:r>
              <a:rPr lang="en-US" dirty="0"/>
              <a:t> 14 </a:t>
            </a:r>
            <a:r>
              <a:rPr lang="en-US" dirty="0" err="1"/>
              <a:t>Januari</a:t>
            </a:r>
            <a:r>
              <a:rPr lang="en-US" dirty="0"/>
              <a:t> 2022. </a:t>
            </a:r>
            <a:r>
              <a:rPr lang="en-US" dirty="0" err="1"/>
              <a:t>Ibu</a:t>
            </a:r>
            <a:r>
              <a:rPr lang="en-US" dirty="0"/>
              <a:t> </a:t>
            </a:r>
            <a:r>
              <a:rPr lang="en-US" dirty="0" err="1"/>
              <a:t>mengatakan</a:t>
            </a:r>
            <a:r>
              <a:rPr lang="en-US" dirty="0"/>
              <a:t> </a:t>
            </a:r>
            <a:r>
              <a:rPr lang="en-US" dirty="0" err="1"/>
              <a:t>merasakan</a:t>
            </a:r>
            <a:r>
              <a:rPr lang="en-US" dirty="0"/>
              <a:t> </a:t>
            </a:r>
            <a:r>
              <a:rPr lang="en-US" dirty="0" err="1"/>
              <a:t>mual</a:t>
            </a:r>
            <a:r>
              <a:rPr lang="en-US" dirty="0"/>
              <a:t> </a:t>
            </a:r>
            <a:r>
              <a:rPr lang="en-US" dirty="0" err="1"/>
              <a:t>tiap</a:t>
            </a:r>
            <a:r>
              <a:rPr lang="en-US" dirty="0"/>
              <a:t> </a:t>
            </a:r>
            <a:r>
              <a:rPr lang="en-US" dirty="0" err="1"/>
              <a:t>bangun</a:t>
            </a:r>
            <a:r>
              <a:rPr lang="en-US" dirty="0"/>
              <a:t> </a:t>
            </a:r>
            <a:r>
              <a:rPr lang="en-US" dirty="0" err="1"/>
              <a:t>tidur</a:t>
            </a:r>
            <a:r>
              <a:rPr lang="en-US" dirty="0"/>
              <a:t>, </a:t>
            </a:r>
            <a:r>
              <a:rPr lang="en-US" dirty="0" err="1"/>
              <a:t>dan</a:t>
            </a:r>
            <a:r>
              <a:rPr lang="en-US" dirty="0"/>
              <a:t> </a:t>
            </a:r>
            <a:r>
              <a:rPr lang="en-US" dirty="0" err="1"/>
              <a:t>sering</a:t>
            </a:r>
            <a:r>
              <a:rPr lang="en-US" dirty="0"/>
              <a:t> </a:t>
            </a:r>
            <a:r>
              <a:rPr lang="en-US" dirty="0" err="1"/>
              <a:t>buang</a:t>
            </a:r>
            <a:r>
              <a:rPr lang="en-US" dirty="0"/>
              <a:t> air </a:t>
            </a:r>
            <a:r>
              <a:rPr lang="en-US" dirty="0" err="1"/>
              <a:t>kecil</a:t>
            </a:r>
            <a:r>
              <a:rPr lang="en-US" dirty="0"/>
              <a:t>. </a:t>
            </a:r>
            <a:r>
              <a:rPr lang="en-US" dirty="0" err="1"/>
              <a:t>Ibu</a:t>
            </a:r>
            <a:r>
              <a:rPr lang="en-US" dirty="0"/>
              <a:t> </a:t>
            </a:r>
            <a:r>
              <a:rPr lang="en-US" dirty="0" err="1"/>
              <a:t>juga</a:t>
            </a:r>
            <a:r>
              <a:rPr lang="en-US" dirty="0"/>
              <a:t> </a:t>
            </a:r>
            <a:r>
              <a:rPr lang="en-US" dirty="0" err="1"/>
              <a:t>mengeluh</a:t>
            </a:r>
            <a:r>
              <a:rPr lang="en-US" dirty="0"/>
              <a:t> </a:t>
            </a:r>
            <a:r>
              <a:rPr lang="en-US" dirty="0" err="1"/>
              <a:t>makan</a:t>
            </a:r>
            <a:r>
              <a:rPr lang="en-US" dirty="0"/>
              <a:t> </a:t>
            </a:r>
            <a:r>
              <a:rPr lang="en-US" dirty="0" err="1"/>
              <a:t>sedikit</a:t>
            </a:r>
            <a:r>
              <a:rPr lang="en-US" dirty="0"/>
              <a:t> </a:t>
            </a:r>
            <a:r>
              <a:rPr lang="en-US" dirty="0" err="1"/>
              <a:t>namun</a:t>
            </a:r>
            <a:r>
              <a:rPr lang="en-US" dirty="0"/>
              <a:t> </a:t>
            </a:r>
            <a:r>
              <a:rPr lang="en-US" dirty="0" err="1"/>
              <a:t>perut</a:t>
            </a:r>
            <a:r>
              <a:rPr lang="en-US" dirty="0"/>
              <a:t> </a:t>
            </a:r>
            <a:r>
              <a:rPr lang="en-US" dirty="0" err="1"/>
              <a:t>terasa</a:t>
            </a:r>
            <a:r>
              <a:rPr lang="en-US" dirty="0"/>
              <a:t> </a:t>
            </a:r>
            <a:r>
              <a:rPr lang="en-US" dirty="0" err="1"/>
              <a:t>penuh</a:t>
            </a:r>
            <a:r>
              <a:rPr lang="en-US" dirty="0"/>
              <a:t>. </a:t>
            </a:r>
            <a:r>
              <a:rPr lang="en-US" dirty="0" err="1"/>
              <a:t>Kemudian</a:t>
            </a:r>
            <a:r>
              <a:rPr lang="en-US" dirty="0"/>
              <a:t> </a:t>
            </a:r>
            <a:r>
              <a:rPr lang="en-US" dirty="0" err="1"/>
              <a:t>memeriksakan</a:t>
            </a:r>
            <a:r>
              <a:rPr lang="en-US" dirty="0"/>
              <a:t> </a:t>
            </a:r>
            <a:r>
              <a:rPr lang="en-US" dirty="0" err="1"/>
              <a:t>diri</a:t>
            </a:r>
            <a:r>
              <a:rPr lang="en-US" dirty="0"/>
              <a:t> </a:t>
            </a:r>
            <a:r>
              <a:rPr lang="en-US" dirty="0" err="1"/>
              <a:t>ke</a:t>
            </a:r>
            <a:r>
              <a:rPr lang="en-US" dirty="0"/>
              <a:t> </a:t>
            </a:r>
            <a:r>
              <a:rPr lang="en-US" dirty="0" err="1"/>
              <a:t>Bidan</a:t>
            </a:r>
            <a:r>
              <a:rPr lang="en-US" dirty="0"/>
              <a:t>. </a:t>
            </a:r>
            <a:r>
              <a:rPr lang="en-US" dirty="0" err="1"/>
              <a:t>Setelah</a:t>
            </a:r>
            <a:r>
              <a:rPr lang="en-US" dirty="0"/>
              <a:t> </a:t>
            </a:r>
            <a:r>
              <a:rPr lang="en-US" dirty="0" err="1"/>
              <a:t>dilakukan</a:t>
            </a:r>
            <a:r>
              <a:rPr lang="en-US" dirty="0"/>
              <a:t> </a:t>
            </a:r>
            <a:r>
              <a:rPr lang="en-US" dirty="0" err="1"/>
              <a:t>pemeriksaan</a:t>
            </a:r>
            <a:r>
              <a:rPr lang="en-US" dirty="0"/>
              <a:t> PP test </a:t>
            </a:r>
            <a:r>
              <a:rPr lang="en-US" dirty="0" err="1"/>
              <a:t>ternyata</a:t>
            </a:r>
            <a:r>
              <a:rPr lang="en-US" dirty="0"/>
              <a:t> </a:t>
            </a:r>
            <a:r>
              <a:rPr lang="en-US" dirty="0" err="1"/>
              <a:t>positif</a:t>
            </a:r>
            <a:r>
              <a:rPr lang="en-US" dirty="0"/>
              <a:t> </a:t>
            </a:r>
            <a:r>
              <a:rPr lang="en-US" dirty="0" err="1"/>
              <a:t>hamil</a:t>
            </a:r>
            <a:r>
              <a:rPr lang="en-US" dirty="0"/>
              <a:t>.  </a:t>
            </a:r>
            <a:r>
              <a:rPr lang="en-US" dirty="0" err="1"/>
              <a:t>Ibu</a:t>
            </a:r>
            <a:r>
              <a:rPr lang="en-US" dirty="0"/>
              <a:t> </a:t>
            </a:r>
            <a:r>
              <a:rPr lang="en-US" dirty="0" err="1"/>
              <a:t>merasa</a:t>
            </a:r>
            <a:r>
              <a:rPr lang="en-US" dirty="0"/>
              <a:t> </a:t>
            </a:r>
            <a:r>
              <a:rPr lang="en-US" dirty="0" err="1"/>
              <a:t>senang</a:t>
            </a:r>
            <a:r>
              <a:rPr lang="en-US" dirty="0"/>
              <a:t> </a:t>
            </a:r>
            <a:r>
              <a:rPr lang="en-US" dirty="0" err="1"/>
              <a:t>karena</a:t>
            </a:r>
            <a:r>
              <a:rPr lang="en-US" dirty="0"/>
              <a:t> </a:t>
            </a:r>
            <a:r>
              <a:rPr lang="en-US" dirty="0" err="1"/>
              <a:t>ini</a:t>
            </a:r>
            <a:r>
              <a:rPr lang="en-US" dirty="0"/>
              <a:t> </a:t>
            </a:r>
            <a:r>
              <a:rPr lang="en-US" dirty="0" err="1"/>
              <a:t>merupakan</a:t>
            </a:r>
            <a:r>
              <a:rPr lang="en-US" dirty="0"/>
              <a:t> </a:t>
            </a:r>
            <a:r>
              <a:rPr lang="en-US" dirty="0" err="1"/>
              <a:t>kehamilan</a:t>
            </a:r>
            <a:r>
              <a:rPr lang="en-US" dirty="0"/>
              <a:t> </a:t>
            </a:r>
            <a:r>
              <a:rPr lang="en-US" dirty="0" err="1"/>
              <a:t>pertamanya</a:t>
            </a:r>
            <a:r>
              <a:rPr lang="en-US" dirty="0"/>
              <a:t> yang </a:t>
            </a:r>
            <a:r>
              <a:rPr lang="en-US" dirty="0" err="1"/>
              <a:t>sudah</a:t>
            </a:r>
            <a:r>
              <a:rPr lang="en-US" dirty="0"/>
              <a:t> </a:t>
            </a:r>
            <a:r>
              <a:rPr lang="en-US" dirty="0" err="1"/>
              <a:t>dinantikan</a:t>
            </a:r>
            <a:r>
              <a:rPr lang="en-US" dirty="0"/>
              <a:t> </a:t>
            </a:r>
            <a:r>
              <a:rPr lang="en-US" dirty="0" err="1"/>
              <a:t>dan</a:t>
            </a:r>
            <a:r>
              <a:rPr lang="en-US" dirty="0"/>
              <a:t> </a:t>
            </a:r>
            <a:r>
              <a:rPr lang="en-US" dirty="0" err="1"/>
              <a:t>ibu</a:t>
            </a:r>
            <a:r>
              <a:rPr lang="en-US" dirty="0"/>
              <a:t> </a:t>
            </a:r>
            <a:r>
              <a:rPr lang="en-US" dirty="0" err="1"/>
              <a:t>merasa</a:t>
            </a:r>
            <a:r>
              <a:rPr lang="en-US" dirty="0"/>
              <a:t> </a:t>
            </a:r>
            <a:r>
              <a:rPr lang="en-US" dirty="0" err="1"/>
              <a:t>belum</a:t>
            </a:r>
            <a:r>
              <a:rPr lang="en-US" dirty="0"/>
              <a:t> </a:t>
            </a:r>
            <a:r>
              <a:rPr lang="en-US" dirty="0" err="1"/>
              <a:t>mempunyai</a:t>
            </a:r>
            <a:r>
              <a:rPr lang="en-US" dirty="0"/>
              <a:t> </a:t>
            </a:r>
            <a:r>
              <a:rPr lang="en-US" dirty="0" err="1"/>
              <a:t>pengalaman</a:t>
            </a:r>
            <a:r>
              <a:rPr lang="en-US" dirty="0"/>
              <a:t>. </a:t>
            </a:r>
            <a:r>
              <a:rPr lang="en-US" dirty="0" err="1"/>
              <a:t>Setelah</a:t>
            </a:r>
            <a:r>
              <a:rPr lang="en-US" dirty="0"/>
              <a:t> </a:t>
            </a:r>
            <a:r>
              <a:rPr lang="en-US" dirty="0" err="1"/>
              <a:t>selesai</a:t>
            </a:r>
            <a:r>
              <a:rPr lang="en-US" dirty="0"/>
              <a:t> </a:t>
            </a:r>
            <a:r>
              <a:rPr lang="en-US" dirty="0" err="1"/>
              <a:t>pemeriksaan</a:t>
            </a:r>
            <a:r>
              <a:rPr lang="en-US" dirty="0"/>
              <a:t>, </a:t>
            </a:r>
            <a:r>
              <a:rPr lang="en-US" dirty="0" err="1"/>
              <a:t>Bidan</a:t>
            </a:r>
            <a:r>
              <a:rPr lang="en-US" dirty="0"/>
              <a:t> </a:t>
            </a:r>
            <a:r>
              <a:rPr lang="en-US" dirty="0" err="1"/>
              <a:t>memberikan</a:t>
            </a:r>
            <a:r>
              <a:rPr lang="en-US" dirty="0"/>
              <a:t> </a:t>
            </a:r>
            <a:r>
              <a:rPr lang="en-US" dirty="0" err="1"/>
              <a:t>konseling</a:t>
            </a:r>
            <a:r>
              <a:rPr lang="en-US" dirty="0"/>
              <a:t> </a:t>
            </a:r>
            <a:r>
              <a:rPr lang="en-US" dirty="0" err="1"/>
              <a:t>terkait</a:t>
            </a:r>
            <a:r>
              <a:rPr lang="en-US" dirty="0"/>
              <a:t> </a:t>
            </a:r>
            <a:r>
              <a:rPr lang="en-US" dirty="0" err="1"/>
              <a:t>kehamilan</a:t>
            </a:r>
            <a:r>
              <a:rPr lang="en-US" dirty="0"/>
              <a:t> </a:t>
            </a:r>
            <a:r>
              <a:rPr lang="en-US" dirty="0" err="1"/>
              <a:t>awal</a:t>
            </a:r>
            <a:r>
              <a:rPr lang="en-US" dirty="0"/>
              <a:t> </a:t>
            </a:r>
            <a:r>
              <a:rPr lang="en-US" dirty="0" err="1"/>
              <a:t>dan</a:t>
            </a:r>
            <a:r>
              <a:rPr lang="en-US" dirty="0"/>
              <a:t> </a:t>
            </a:r>
            <a:r>
              <a:rPr lang="en-US" dirty="0" err="1"/>
              <a:t>perubahan</a:t>
            </a:r>
            <a:r>
              <a:rPr lang="en-US" dirty="0"/>
              <a:t> yang </a:t>
            </a:r>
            <a:r>
              <a:rPr lang="en-US" dirty="0" err="1"/>
              <a:t>akan</a:t>
            </a:r>
            <a:r>
              <a:rPr lang="en-US" dirty="0"/>
              <a:t> </a:t>
            </a:r>
            <a:r>
              <a:rPr lang="en-US" dirty="0" err="1"/>
              <a:t>terjadi</a:t>
            </a:r>
            <a:r>
              <a:rPr lang="en-US" dirty="0"/>
              <a:t> </a:t>
            </a:r>
            <a:r>
              <a:rPr lang="en-US" dirty="0" err="1"/>
              <a:t>selama</a:t>
            </a:r>
            <a:r>
              <a:rPr lang="en-US" dirty="0"/>
              <a:t> </a:t>
            </a:r>
            <a:r>
              <a:rPr lang="en-US" dirty="0" err="1"/>
              <a:t>kehamilan</a:t>
            </a:r>
            <a:r>
              <a:rPr lang="en-US" dirty="0"/>
              <a: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43"/>
          <p:cNvSpPr/>
          <p:nvPr/>
        </p:nvSpPr>
        <p:spPr>
          <a:xfrm>
            <a:off x="461816" y="874751"/>
            <a:ext cx="8262636" cy="4059627"/>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3"/>
          <p:cNvSpPr txBox="1">
            <a:spLocks noGrp="1"/>
          </p:cNvSpPr>
          <p:nvPr>
            <p:ph type="subTitle" idx="4"/>
          </p:nvPr>
        </p:nvSpPr>
        <p:spPr>
          <a:xfrm>
            <a:off x="461816" y="874751"/>
            <a:ext cx="8144301" cy="3826341"/>
          </a:xfrm>
          <a:prstGeom prst="rect">
            <a:avLst/>
          </a:prstGeom>
        </p:spPr>
        <p:txBody>
          <a:bodyPr spcFirstLastPara="1" wrap="square" lIns="91425" tIns="91425" rIns="91425" bIns="91425" anchor="t" anchorCtr="0">
            <a:noAutofit/>
          </a:bodyPr>
          <a:lstStyle/>
          <a:p>
            <a:pPr marL="342900" indent="-342900">
              <a:buAutoNum type="arabicPeriod"/>
            </a:pPr>
            <a:r>
              <a:rPr lang="pt-BR" sz="1800" dirty="0"/>
              <a:t>Mempelajari adaptasi system digesti pada kehamilan.</a:t>
            </a:r>
          </a:p>
          <a:p>
            <a:pPr marL="285750" indent="-285750" algn="just">
              <a:buFont typeface="Arial" panose="020B0604020202020204" pitchFamily="34" charset="0"/>
              <a:buChar char="•"/>
            </a:pPr>
            <a:r>
              <a:rPr lang="pt-BR" dirty="0"/>
              <a:t>Trimester 1, Timbulnya rasa tidak enak di ulu hati disebabkan karena perubahan posisi lambung dan aliran asam lambung ke esophagus bagian bawah. Produksi asam lambung menurun. Sering terjadi nausea dan muntah karena pengaruh human Chorionic Gonadotropin (HCG), tonus otot-otot traktus digestivus juga berkurang. Saliva atau pengeluaran air liur berlebihan dari biasa. Pada beberapa wanita ditemukan adanya ngidam makanan yang mungkin berkaitan dengan persepsi individu wanita tersebut mengenai apa yang bisa mengurangi rasa mual.</a:t>
            </a:r>
          </a:p>
          <a:p>
            <a:pPr marL="285750" indent="-285750" algn="just">
              <a:buFont typeface="Arial" panose="020B0604020202020204" pitchFamily="34" charset="0"/>
              <a:buChar char="•"/>
            </a:pPr>
            <a:r>
              <a:rPr lang="pt-BR" dirty="0"/>
              <a:t>Trimester 2, Seiring dengan pembesaran uterus, lambung dan usus akan tergeser. Demikian juga dengan organ lain seperti appendiks yang akan bergeser ke arah atas dan lateral. Perubahan lainnya akan lebih bermakna pada kehamilan trimester 3.</a:t>
            </a:r>
          </a:p>
          <a:p>
            <a:pPr marL="285750" indent="-285750" algn="just">
              <a:buFont typeface="Arial" panose="020B0604020202020204" pitchFamily="34" charset="0"/>
              <a:buChar char="•"/>
            </a:pPr>
            <a:r>
              <a:rPr lang="pt-BR" dirty="0"/>
              <a:t>Trimester 3Perubahan yang paling nyata adalah adanya penurunan motilitas otot polos pada organ digestif dan penurunan sekresi asam lambung. Akibatnya, tonus sphincter esofagus bagian bawah menurun dan dapat menyebabkan refluks dari lambung ke esofagus sehingga menimbulkan keluhan seperti heartburn. Penurunan motilitas usus juga memungkinkan penyerapan nutrisi lebih banyak, tetapi dapat muncul juga keluhan seperti konstipasi. Sedangkan mual dapat terjadi akibat penurunan asam lambung.</a:t>
            </a:r>
          </a:p>
          <a:p>
            <a:pPr marL="285750" indent="-285750" algn="just">
              <a:buFont typeface="Arial" panose="020B0604020202020204" pitchFamily="34" charset="0"/>
              <a:buChar char="•"/>
            </a:pPr>
            <a:endParaRPr lang="pt-BR" sz="1800" dirty="0"/>
          </a:p>
          <a:p>
            <a:pPr marL="0" indent="0"/>
            <a:endParaRPr lang="pt-BR" sz="1800" dirty="0"/>
          </a:p>
          <a:p>
            <a:pPr marL="0" indent="0"/>
            <a:endParaRPr lang="pt-BR" sz="1800" dirty="0"/>
          </a:p>
          <a:p>
            <a:pPr marL="342900" indent="-342900">
              <a:buAutoNum type="arabicPeriod"/>
            </a:pPr>
            <a:endParaRPr lang="pt-BR" sz="1800" dirty="0"/>
          </a:p>
          <a:p>
            <a:pPr marL="342900" indent="-342900">
              <a:buAutoNum type="arabicPeriod"/>
            </a:pPr>
            <a:endParaRPr lang="pt-BR" sz="1800" dirty="0"/>
          </a:p>
          <a:p>
            <a:pPr marL="0" indent="0"/>
            <a:endParaRPr lang="pt-BR" sz="1800" dirty="0"/>
          </a:p>
        </p:txBody>
      </p:sp>
      <p:sp>
        <p:nvSpPr>
          <p:cNvPr id="486" name="Google Shape;486;p43"/>
          <p:cNvSpPr txBox="1">
            <a:spLocks noGrp="1"/>
          </p:cNvSpPr>
          <p:nvPr>
            <p:ph type="title"/>
          </p:nvPr>
        </p:nvSpPr>
        <p:spPr>
          <a:xfrm>
            <a:off x="461816" y="286966"/>
            <a:ext cx="4895492" cy="33136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sz="3600" dirty="0"/>
              <a:t>Pembahasan </a:t>
            </a:r>
            <a:endParaRP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43"/>
          <p:cNvSpPr/>
          <p:nvPr/>
        </p:nvSpPr>
        <p:spPr>
          <a:xfrm>
            <a:off x="258184" y="355003"/>
            <a:ext cx="8347933" cy="4346090"/>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3"/>
          <p:cNvSpPr txBox="1">
            <a:spLocks noGrp="1"/>
          </p:cNvSpPr>
          <p:nvPr>
            <p:ph type="subTitle" idx="4"/>
          </p:nvPr>
        </p:nvSpPr>
        <p:spPr>
          <a:xfrm>
            <a:off x="537883" y="1109382"/>
            <a:ext cx="8068234" cy="4034118"/>
          </a:xfrm>
          <a:prstGeom prst="rect">
            <a:avLst/>
          </a:prstGeom>
        </p:spPr>
        <p:txBody>
          <a:bodyPr spcFirstLastPara="1" wrap="square" lIns="91425" tIns="91425" rIns="91425" bIns="91425" anchor="t" anchorCtr="0">
            <a:noAutofit/>
          </a:bodyPr>
          <a:lstStyle/>
          <a:p>
            <a:pPr marL="0" lvl="0" indent="0" algn="just"/>
            <a:r>
              <a:rPr lang="pt-BR" sz="1800" dirty="0"/>
              <a:t>2.  Mempelajari system reproduksi pada wanita.</a:t>
            </a:r>
          </a:p>
          <a:p>
            <a:pPr marL="285750" lvl="0" indent="-285750" algn="just">
              <a:buFont typeface="Arial" panose="020B0604020202020204" pitchFamily="34" charset="0"/>
              <a:buChar char="•"/>
            </a:pPr>
            <a:r>
              <a:rPr lang="pt-BR" sz="1800" dirty="0"/>
              <a:t>Sistem Reproduksi Wanita memiliki beberapa bagian masing-masing. Fungsinya mulai dari haid, persiapan kehamilan, sampai pada masa melahirkan.Meski organ-organ dalam sistem reproduksi yang dimiliki sejak lahir, namun pada dasarnya kemampuan reproduksi baru akan dimulai setelah masa pubertas.</a:t>
            </a:r>
          </a:p>
          <a:p>
            <a:pPr marL="0" indent="0"/>
            <a:endParaRPr lang="pt-BR" sz="1800" dirty="0"/>
          </a:p>
          <a:p>
            <a:pPr marL="0" indent="0"/>
            <a:endParaRPr lang="pt-BR" sz="1800" dirty="0"/>
          </a:p>
          <a:p>
            <a:pPr marL="342900" indent="-342900">
              <a:buAutoNum type="arabicPeriod"/>
            </a:pPr>
            <a:endParaRPr lang="pt-BR" sz="1800" dirty="0"/>
          </a:p>
          <a:p>
            <a:pPr marL="342900" indent="-342900">
              <a:buAutoNum type="arabicPeriod"/>
            </a:pPr>
            <a:endParaRPr lang="pt-BR" sz="1800" dirty="0"/>
          </a:p>
          <a:p>
            <a:pPr marL="0" indent="0"/>
            <a:endParaRPr lang="pt-BR" sz="1800" dirty="0"/>
          </a:p>
        </p:txBody>
      </p:sp>
    </p:spTree>
    <p:extLst>
      <p:ext uri="{BB962C8B-B14F-4D97-AF65-F5344CB8AC3E}">
        <p14:creationId xmlns:p14="http://schemas.microsoft.com/office/powerpoint/2010/main" val="1085949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46"/>
          <p:cNvSpPr/>
          <p:nvPr/>
        </p:nvSpPr>
        <p:spPr>
          <a:xfrm rot="131870">
            <a:off x="1100015" y="317660"/>
            <a:ext cx="6912967" cy="4730317"/>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6"/>
          <p:cNvSpPr/>
          <p:nvPr/>
        </p:nvSpPr>
        <p:spPr>
          <a:xfrm rot="-10799996">
            <a:off x="1626449" y="186843"/>
            <a:ext cx="605666" cy="540195"/>
          </a:xfrm>
          <a:prstGeom prst="rect">
            <a:avLst/>
          </a:prstGeom>
        </p:spPr>
        <p:txBody>
          <a:bodyPr>
            <a:prstTxWarp prst="textPlain">
              <a:avLst/>
            </a:prstTxWarp>
          </a:bodyPr>
          <a:lstStyle/>
          <a:p>
            <a:pPr lvl="0" algn="ctr"/>
            <a:r>
              <a:rPr b="1" i="0" dirty="0">
                <a:ln>
                  <a:noFill/>
                </a:ln>
                <a:solidFill>
                  <a:schemeClr val="accent2"/>
                </a:solidFill>
                <a:latin typeface="Crete Round"/>
              </a:rPr>
              <a:t>"</a:t>
            </a:r>
          </a:p>
        </p:txBody>
      </p:sp>
      <p:sp>
        <p:nvSpPr>
          <p:cNvPr id="600" name="Google Shape;600;p46"/>
          <p:cNvSpPr txBox="1">
            <a:spLocks noGrp="1"/>
          </p:cNvSpPr>
          <p:nvPr>
            <p:ph type="subTitle" idx="1"/>
          </p:nvPr>
        </p:nvSpPr>
        <p:spPr>
          <a:xfrm>
            <a:off x="1626450" y="451820"/>
            <a:ext cx="5891100" cy="4303059"/>
          </a:xfrm>
          <a:prstGeom prst="rect">
            <a:avLst/>
          </a:prstGeom>
        </p:spPr>
        <p:txBody>
          <a:bodyPr spcFirstLastPara="1" wrap="square" lIns="91425" tIns="91425" rIns="91425" bIns="91425" anchor="ctr" anchorCtr="0">
            <a:noAutofit/>
          </a:bodyPr>
          <a:lstStyle/>
          <a:p>
            <a:pPr marL="0" indent="0" algn="l"/>
            <a:r>
              <a:rPr lang="en-US" sz="1800" dirty="0"/>
              <a:t>3. </a:t>
            </a:r>
            <a:r>
              <a:rPr lang="pt-BR" sz="1800" dirty="0"/>
              <a:t>Mempelajari fisiologi perkemihan </a:t>
            </a:r>
          </a:p>
          <a:p>
            <a:pPr marL="285750" lvl="0" indent="-285750" algn="l">
              <a:buFont typeface="Arial" panose="020B0604020202020204" pitchFamily="34" charset="0"/>
              <a:buChar char="•"/>
            </a:pPr>
            <a:r>
              <a:rPr lang="en-US" sz="1800" dirty="0" err="1"/>
              <a:t>Sistem</a:t>
            </a:r>
            <a:r>
              <a:rPr lang="en-US" sz="1800" dirty="0"/>
              <a:t> </a:t>
            </a:r>
            <a:r>
              <a:rPr lang="en-US" sz="1800" dirty="0" err="1"/>
              <a:t>perkemihan</a:t>
            </a:r>
            <a:r>
              <a:rPr lang="en-US" sz="1800" dirty="0"/>
              <a:t> </a:t>
            </a:r>
            <a:r>
              <a:rPr lang="en-US" sz="1800" dirty="0" err="1"/>
              <a:t>atau</a:t>
            </a:r>
            <a:r>
              <a:rPr lang="en-US" sz="1800" dirty="0"/>
              <a:t> </a:t>
            </a:r>
            <a:r>
              <a:rPr lang="en-US" sz="1800" dirty="0" err="1"/>
              <a:t>sistem</a:t>
            </a:r>
            <a:r>
              <a:rPr lang="en-US" sz="1800" dirty="0"/>
              <a:t> </a:t>
            </a:r>
            <a:r>
              <a:rPr lang="en-US" sz="1800" dirty="0" err="1"/>
              <a:t>urinaria</a:t>
            </a:r>
            <a:r>
              <a:rPr lang="en-US" sz="1800" dirty="0"/>
              <a:t> </a:t>
            </a:r>
            <a:r>
              <a:rPr lang="en-US" sz="1800" dirty="0" err="1"/>
              <a:t>dalam</a:t>
            </a:r>
            <a:r>
              <a:rPr lang="en-US" sz="1800" dirty="0"/>
              <a:t> </a:t>
            </a:r>
            <a:r>
              <a:rPr lang="en-US" sz="1800" dirty="0" err="1"/>
              <a:t>tubuh</a:t>
            </a:r>
            <a:r>
              <a:rPr lang="en-US" sz="1800" dirty="0"/>
              <a:t> </a:t>
            </a:r>
            <a:r>
              <a:rPr lang="en-US" sz="1800" dirty="0" err="1"/>
              <a:t>bekerja</a:t>
            </a:r>
            <a:r>
              <a:rPr lang="en-US" sz="1800" dirty="0"/>
              <a:t> </a:t>
            </a:r>
            <a:r>
              <a:rPr lang="en-US" sz="1800" dirty="0" err="1"/>
              <a:t>sebagai</a:t>
            </a:r>
            <a:r>
              <a:rPr lang="en-US" sz="1800" dirty="0"/>
              <a:t> filter </a:t>
            </a:r>
            <a:r>
              <a:rPr lang="en-US" sz="1800" dirty="0" err="1"/>
              <a:t>dengan</a:t>
            </a:r>
            <a:r>
              <a:rPr lang="en-US" sz="1800" dirty="0"/>
              <a:t> </a:t>
            </a:r>
            <a:r>
              <a:rPr lang="en-US" sz="1800" dirty="0" err="1"/>
              <a:t>membuang</a:t>
            </a:r>
            <a:r>
              <a:rPr lang="en-US" sz="1800" dirty="0"/>
              <a:t> </a:t>
            </a:r>
            <a:r>
              <a:rPr lang="en-US" sz="1800" dirty="0" err="1"/>
              <a:t>racun</a:t>
            </a:r>
            <a:r>
              <a:rPr lang="en-US" sz="1800" dirty="0"/>
              <a:t> </a:t>
            </a:r>
            <a:r>
              <a:rPr lang="en-US" sz="1800" dirty="0" err="1"/>
              <a:t>dan</a:t>
            </a:r>
            <a:r>
              <a:rPr lang="en-US" sz="1800" dirty="0"/>
              <a:t> </a:t>
            </a:r>
            <a:r>
              <a:rPr lang="en-US" sz="1800" dirty="0" err="1"/>
              <a:t>zat</a:t>
            </a:r>
            <a:r>
              <a:rPr lang="en-US" sz="1800" dirty="0"/>
              <a:t> </a:t>
            </a:r>
            <a:r>
              <a:rPr lang="en-US" sz="1800" dirty="0" err="1"/>
              <a:t>sisa</a:t>
            </a:r>
            <a:r>
              <a:rPr lang="en-US" sz="1800" dirty="0"/>
              <a:t> </a:t>
            </a:r>
            <a:r>
              <a:rPr lang="en-US" sz="1800" dirty="0" err="1"/>
              <a:t>metabolisme</a:t>
            </a:r>
            <a:r>
              <a:rPr lang="en-US" sz="1800" dirty="0"/>
              <a:t> </a:t>
            </a:r>
            <a:r>
              <a:rPr lang="en-US" sz="1800" dirty="0" err="1"/>
              <a:t>melalui</a:t>
            </a:r>
            <a:r>
              <a:rPr lang="en-US" sz="1800" dirty="0"/>
              <a:t> proses </a:t>
            </a:r>
            <a:r>
              <a:rPr lang="en-US" sz="1800" dirty="0" err="1"/>
              <a:t>urine.Mengutip</a:t>
            </a:r>
            <a:r>
              <a:rPr lang="en-US" sz="1800" dirty="0"/>
              <a:t> </a:t>
            </a:r>
            <a:r>
              <a:rPr lang="en-US" sz="1800" dirty="0" err="1"/>
              <a:t>dari</a:t>
            </a:r>
            <a:r>
              <a:rPr lang="en-US" sz="1800" dirty="0"/>
              <a:t> Cleveland Clinic, </a:t>
            </a:r>
            <a:r>
              <a:rPr lang="en-US" sz="1800" dirty="0" err="1"/>
              <a:t>ini</a:t>
            </a:r>
            <a:r>
              <a:rPr lang="en-US" sz="1800" dirty="0"/>
              <a:t> </a:t>
            </a:r>
            <a:r>
              <a:rPr lang="en-US" sz="1800" dirty="0" err="1"/>
              <a:t>menggunakan</a:t>
            </a:r>
            <a:r>
              <a:rPr lang="en-US" sz="1800" dirty="0"/>
              <a:t> </a:t>
            </a:r>
            <a:r>
              <a:rPr lang="en-US" sz="1800" dirty="0" err="1"/>
              <a:t>serangkaian</a:t>
            </a:r>
            <a:r>
              <a:rPr lang="en-US" sz="1800" dirty="0"/>
              <a:t> </a:t>
            </a:r>
            <a:r>
              <a:rPr lang="en-US" sz="1800" dirty="0" err="1"/>
              <a:t>tabung</a:t>
            </a:r>
            <a:r>
              <a:rPr lang="en-US" sz="1800" dirty="0"/>
              <a:t> </a:t>
            </a:r>
            <a:r>
              <a:rPr lang="en-US" sz="1800" dirty="0" err="1"/>
              <a:t>dan</a:t>
            </a:r>
            <a:r>
              <a:rPr lang="en-US" sz="1800" dirty="0"/>
              <a:t> </a:t>
            </a:r>
            <a:r>
              <a:rPr lang="en-US" sz="1800" dirty="0" err="1"/>
              <a:t>saluran</a:t>
            </a:r>
            <a:r>
              <a:rPr lang="en-US" sz="1800" dirty="0"/>
              <a:t> </a:t>
            </a:r>
            <a:r>
              <a:rPr lang="en-US" sz="1800" dirty="0" err="1"/>
              <a:t>untuk</a:t>
            </a:r>
            <a:r>
              <a:rPr lang="en-US" sz="1800" dirty="0"/>
              <a:t> </a:t>
            </a:r>
            <a:r>
              <a:rPr lang="en-US" sz="1800" dirty="0" err="1"/>
              <a:t>membuang</a:t>
            </a:r>
            <a:r>
              <a:rPr lang="en-US" sz="1800" dirty="0"/>
              <a:t> </a:t>
            </a:r>
            <a:r>
              <a:rPr lang="en-US" sz="1800" dirty="0" err="1"/>
              <a:t>limbah</a:t>
            </a:r>
            <a:r>
              <a:rPr lang="en-US" sz="1800" dirty="0"/>
              <a:t> </a:t>
            </a:r>
            <a:r>
              <a:rPr lang="en-US" sz="1800" dirty="0" err="1"/>
              <a:t>atau</a:t>
            </a:r>
            <a:r>
              <a:rPr lang="en-US" sz="1800" dirty="0"/>
              <a:t> </a:t>
            </a:r>
            <a:r>
              <a:rPr lang="en-US" sz="1800" dirty="0" err="1"/>
              <a:t>zat</a:t>
            </a:r>
            <a:r>
              <a:rPr lang="en-US" sz="1800" dirty="0"/>
              <a:t> </a:t>
            </a:r>
            <a:r>
              <a:rPr lang="en-US" sz="1800" dirty="0" err="1"/>
              <a:t>sisa</a:t>
            </a:r>
            <a:r>
              <a:rPr lang="en-US" sz="1800" dirty="0"/>
              <a:t>. </a:t>
            </a:r>
            <a:r>
              <a:rPr lang="en-US" sz="1800" dirty="0" err="1"/>
              <a:t>Tabung</a:t>
            </a:r>
            <a:r>
              <a:rPr lang="en-US" sz="1800" dirty="0"/>
              <a:t> </a:t>
            </a:r>
            <a:r>
              <a:rPr lang="en-US" sz="1800" dirty="0" err="1"/>
              <a:t>ini</a:t>
            </a:r>
            <a:r>
              <a:rPr lang="en-US" sz="1800" dirty="0"/>
              <a:t> </a:t>
            </a:r>
            <a:r>
              <a:rPr lang="en-US" sz="1800" dirty="0" err="1"/>
              <a:t>terhubung</a:t>
            </a:r>
            <a:r>
              <a:rPr lang="en-US" sz="1800" dirty="0"/>
              <a:t> </a:t>
            </a:r>
            <a:r>
              <a:rPr lang="en-US" sz="1800" dirty="0" err="1"/>
              <a:t>ke</a:t>
            </a:r>
            <a:r>
              <a:rPr lang="en-US" sz="1800" dirty="0"/>
              <a:t> </a:t>
            </a:r>
            <a:r>
              <a:rPr lang="en-US" sz="1800" dirty="0" err="1"/>
              <a:t>pembuluh</a:t>
            </a:r>
            <a:r>
              <a:rPr lang="en-US" sz="1800" dirty="0"/>
              <a:t> </a:t>
            </a:r>
            <a:r>
              <a:rPr lang="en-US" sz="1800" dirty="0" err="1"/>
              <a:t>darah</a:t>
            </a:r>
            <a:r>
              <a:rPr lang="en-US" sz="1800" dirty="0"/>
              <a:t> </a:t>
            </a:r>
            <a:r>
              <a:rPr lang="en-US" sz="1800" dirty="0" err="1"/>
              <a:t>dan</a:t>
            </a:r>
            <a:r>
              <a:rPr lang="en-US" sz="1800" dirty="0"/>
              <a:t> </a:t>
            </a:r>
            <a:r>
              <a:rPr lang="en-US" sz="1800" dirty="0" err="1"/>
              <a:t>sistem</a:t>
            </a:r>
            <a:r>
              <a:rPr lang="en-US" sz="1800" dirty="0"/>
              <a:t> </a:t>
            </a:r>
            <a:r>
              <a:rPr lang="en-US" sz="1800" dirty="0" err="1"/>
              <a:t>pencernaan.Maka</a:t>
            </a:r>
            <a:r>
              <a:rPr lang="en-US" sz="1800" dirty="0"/>
              <a:t> </a:t>
            </a:r>
            <a:r>
              <a:rPr lang="en-US" sz="1800" dirty="0" err="1"/>
              <a:t>dari</a:t>
            </a:r>
            <a:r>
              <a:rPr lang="en-US" sz="1800" dirty="0"/>
              <a:t> </a:t>
            </a:r>
            <a:r>
              <a:rPr lang="en-US" sz="1800" dirty="0" err="1"/>
              <a:t>itu</a:t>
            </a:r>
            <a:r>
              <a:rPr lang="en-US" sz="1800" dirty="0"/>
              <a:t>, </a:t>
            </a:r>
            <a:r>
              <a:rPr lang="en-US" sz="1800" dirty="0" err="1"/>
              <a:t>sistem</a:t>
            </a:r>
            <a:r>
              <a:rPr lang="en-US" sz="1800" dirty="0"/>
              <a:t> </a:t>
            </a:r>
            <a:r>
              <a:rPr lang="en-US" sz="1800" dirty="0" err="1"/>
              <a:t>perkemihan</a:t>
            </a:r>
            <a:r>
              <a:rPr lang="en-US" sz="1800" dirty="0"/>
              <a:t> </a:t>
            </a:r>
            <a:r>
              <a:rPr lang="en-US" sz="1800" dirty="0" err="1"/>
              <a:t>dapat</a:t>
            </a:r>
            <a:r>
              <a:rPr lang="en-US" sz="1800" dirty="0"/>
              <a:t> </a:t>
            </a:r>
            <a:r>
              <a:rPr lang="en-US" sz="1800" dirty="0" err="1"/>
              <a:t>membantu</a:t>
            </a:r>
            <a:r>
              <a:rPr lang="en-US" sz="1800" dirty="0"/>
              <a:t> agar </a:t>
            </a:r>
            <a:r>
              <a:rPr lang="en-US" sz="1800" dirty="0" err="1"/>
              <a:t>tubuh</a:t>
            </a:r>
            <a:r>
              <a:rPr lang="en-US" sz="1800" dirty="0"/>
              <a:t> </a:t>
            </a:r>
            <a:r>
              <a:rPr lang="en-US" sz="1800" dirty="0" err="1"/>
              <a:t>bekerja</a:t>
            </a:r>
            <a:r>
              <a:rPr lang="en-US" sz="1800" dirty="0"/>
              <a:t> </a:t>
            </a:r>
            <a:r>
              <a:rPr lang="en-US" sz="1800" dirty="0" err="1"/>
              <a:t>sesuai</a:t>
            </a:r>
            <a:r>
              <a:rPr lang="en-US" sz="1800" dirty="0"/>
              <a:t> </a:t>
            </a:r>
            <a:r>
              <a:rPr lang="en-US" sz="1800" dirty="0" err="1"/>
              <a:t>fungsinya</a:t>
            </a:r>
            <a:r>
              <a:rPr lang="en-US" sz="1800" dirty="0"/>
              <a:t> </a:t>
            </a:r>
            <a:r>
              <a:rPr lang="en-US" sz="1800" dirty="0" err="1"/>
              <a:t>dengan</a:t>
            </a:r>
            <a:r>
              <a:rPr lang="en-US" sz="1800" dirty="0"/>
              <a:t> </a:t>
            </a:r>
            <a:r>
              <a:rPr lang="en-US" sz="1800" dirty="0" err="1"/>
              <a:t>baik</a:t>
            </a:r>
            <a:r>
              <a:rPr lang="en-US" sz="1800" dirty="0"/>
              <a:t>.</a:t>
            </a:r>
          </a:p>
          <a:p>
            <a:pPr marL="0" lvl="0" indent="0" algn="l"/>
            <a:endParaRPr sz="1800" dirty="0"/>
          </a:p>
        </p:txBody>
      </p:sp>
      <p:sp>
        <p:nvSpPr>
          <p:cNvPr id="601" name="Google Shape;601;p46"/>
          <p:cNvSpPr/>
          <p:nvPr/>
        </p:nvSpPr>
        <p:spPr>
          <a:xfrm rot="4">
            <a:off x="6911884" y="4151485"/>
            <a:ext cx="605666" cy="540195"/>
          </a:xfrm>
          <a:prstGeom prst="rect">
            <a:avLst/>
          </a:prstGeom>
        </p:spPr>
        <p:txBody>
          <a:bodyPr>
            <a:prstTxWarp prst="textPlain">
              <a:avLst/>
            </a:prstTxWarp>
          </a:bodyPr>
          <a:lstStyle/>
          <a:p>
            <a:pPr lvl="0" algn="ctr"/>
            <a:r>
              <a:rPr b="1" i="0" dirty="0">
                <a:ln>
                  <a:noFill/>
                </a:ln>
                <a:solidFill>
                  <a:schemeClr val="accent2"/>
                </a:solidFill>
                <a:latin typeface="Crete Round"/>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5" name="Google Shape;815;p52"/>
          <p:cNvSpPr txBox="1">
            <a:spLocks noGrp="1"/>
          </p:cNvSpPr>
          <p:nvPr>
            <p:ph type="subTitle" idx="4"/>
          </p:nvPr>
        </p:nvSpPr>
        <p:spPr>
          <a:xfrm>
            <a:off x="545951" y="398033"/>
            <a:ext cx="8052098" cy="4303060"/>
          </a:xfrm>
          <a:prstGeom prst="rect">
            <a:avLst/>
          </a:prstGeom>
        </p:spPr>
        <p:txBody>
          <a:bodyPr spcFirstLastPara="1" wrap="square" lIns="91425" tIns="91425" rIns="91425" bIns="91425" anchor="t" anchorCtr="0">
            <a:noAutofit/>
          </a:bodyPr>
          <a:lstStyle/>
          <a:p>
            <a:pPr marL="0" indent="0"/>
            <a:r>
              <a:rPr lang="en-US" sz="1800" dirty="0"/>
              <a:t>4. </a:t>
            </a:r>
            <a:r>
              <a:rPr lang="pt-BR" sz="1800" dirty="0"/>
              <a:t>Memahami tentang penyebab ibu hamil sering buang air kecil dan sering mual </a:t>
            </a:r>
          </a:p>
          <a:p>
            <a:pPr marL="285750" indent="-285750">
              <a:buFont typeface="Arial" panose="020B0604020202020204" pitchFamily="34" charset="0"/>
              <a:buChar char="•"/>
            </a:pPr>
            <a:r>
              <a:rPr lang="pt-BR" sz="1800" dirty="0"/>
              <a:t>Selama hamil, kandung kemih ibu akan menjadi sering penuh karena ginjal bekerja ekstra dan menghasilkan lebih banyak urine guna membuang zat tidak berguna dari tubuh ibu. Sisa metabolisme dari janin di dalam kandungan juga ikut dikeluarkan melalui urine, sehingga aliran darah dan produksi urin ibu meningkat.</a:t>
            </a:r>
          </a:p>
          <a:p>
            <a:pPr marL="285750" indent="-285750">
              <a:buFont typeface="Arial" panose="020B0604020202020204" pitchFamily="34" charset="0"/>
              <a:buChar char="•"/>
            </a:pPr>
            <a:r>
              <a:rPr lang="pt-BR" sz="1800" dirty="0"/>
              <a:t>Morning sickness alias mual saat hamil adalah kondisi yang sangat umum terjadi pada ibu hamil. Umumnya, kondisi ini dimulai di minggu ke-6 kehamilan dan berakhir di minggu ke-12 kehamilan. Namun, dalam banyak kasus seorang wanita mengalami rasa mual ini sepanjang kehamilannya. Para ahli menyatakan bahwa ada berbagai faktor yang menjadi penyebab munculnya morning sickness alias rasa mual saat hamil, yaitu:1. kadar hormon estrogen 2. kadar hormon progesteron 3. masalah pada lambung4. hipoglikemia 5. sensivitas tubuh yang meningkat,dll</a:t>
            </a:r>
          </a:p>
          <a:p>
            <a:pPr marL="0" indent="0"/>
            <a:r>
              <a:rPr lang="pt-BR" sz="1800" dirty="0"/>
              <a:t> </a:t>
            </a:r>
          </a:p>
          <a:p>
            <a:pPr marL="0" lvl="0" indent="0" algn="l" rtl="0">
              <a:spcBef>
                <a:spcPts val="0"/>
              </a:spcBef>
              <a:spcAft>
                <a:spcPts val="0"/>
              </a:spcAft>
              <a:buNone/>
            </a:pPr>
            <a:endParaRP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3"/>
        <p:cNvGrpSpPr/>
        <p:nvPr/>
      </p:nvGrpSpPr>
      <p:grpSpPr>
        <a:xfrm>
          <a:off x="0" y="0"/>
          <a:ext cx="0" cy="0"/>
          <a:chOff x="0" y="0"/>
          <a:chExt cx="0" cy="0"/>
        </a:xfrm>
      </p:grpSpPr>
      <p:sp>
        <p:nvSpPr>
          <p:cNvPr id="1025" name="Google Shape;1025;p57"/>
          <p:cNvSpPr/>
          <p:nvPr/>
        </p:nvSpPr>
        <p:spPr>
          <a:xfrm rot="129753">
            <a:off x="207954" y="372607"/>
            <a:ext cx="8685983" cy="4436418"/>
          </a:xfrm>
          <a:custGeom>
            <a:avLst/>
            <a:gdLst/>
            <a:ahLst/>
            <a:cxnLst/>
            <a:rect l="l" t="t" r="r" b="b"/>
            <a:pathLst>
              <a:path w="24940" h="8540" extrusionOk="0">
                <a:moveTo>
                  <a:pt x="21687" y="0"/>
                </a:moveTo>
                <a:cubicBezTo>
                  <a:pt x="21506" y="0"/>
                  <a:pt x="21341" y="2"/>
                  <a:pt x="21211" y="5"/>
                </a:cubicBezTo>
                <a:lnTo>
                  <a:pt x="17533" y="55"/>
                </a:lnTo>
                <a:cubicBezTo>
                  <a:pt x="12793" y="138"/>
                  <a:pt x="8004" y="5"/>
                  <a:pt x="3282" y="353"/>
                </a:cubicBezTo>
                <a:cubicBezTo>
                  <a:pt x="2470" y="403"/>
                  <a:pt x="1426" y="353"/>
                  <a:pt x="779" y="933"/>
                </a:cubicBezTo>
                <a:cubicBezTo>
                  <a:pt x="0" y="1646"/>
                  <a:pt x="150" y="3021"/>
                  <a:pt x="166" y="3982"/>
                </a:cubicBezTo>
                <a:cubicBezTo>
                  <a:pt x="183" y="5722"/>
                  <a:pt x="50" y="8141"/>
                  <a:pt x="2287" y="8324"/>
                </a:cubicBezTo>
                <a:cubicBezTo>
                  <a:pt x="4238" y="8482"/>
                  <a:pt x="6211" y="8540"/>
                  <a:pt x="8188" y="8540"/>
                </a:cubicBezTo>
                <a:cubicBezTo>
                  <a:pt x="10982" y="8540"/>
                  <a:pt x="13783" y="8424"/>
                  <a:pt x="16538" y="8307"/>
                </a:cubicBezTo>
                <a:cubicBezTo>
                  <a:pt x="17897" y="8257"/>
                  <a:pt x="19256" y="8175"/>
                  <a:pt x="20615" y="8092"/>
                </a:cubicBezTo>
                <a:cubicBezTo>
                  <a:pt x="21626" y="8025"/>
                  <a:pt x="23067" y="8191"/>
                  <a:pt x="23979" y="7694"/>
                </a:cubicBezTo>
                <a:cubicBezTo>
                  <a:pt x="24923" y="7164"/>
                  <a:pt x="24774" y="5937"/>
                  <a:pt x="24807" y="5009"/>
                </a:cubicBezTo>
                <a:cubicBezTo>
                  <a:pt x="24840" y="3684"/>
                  <a:pt x="24874" y="2358"/>
                  <a:pt x="24923" y="1032"/>
                </a:cubicBezTo>
                <a:cubicBezTo>
                  <a:pt x="24940" y="88"/>
                  <a:pt x="23399" y="22"/>
                  <a:pt x="23399" y="22"/>
                </a:cubicBezTo>
                <a:cubicBezTo>
                  <a:pt x="23399" y="22"/>
                  <a:pt x="22412" y="0"/>
                  <a:pt x="216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57"/>
          <p:cNvSpPr txBox="1">
            <a:spLocks noGrp="1"/>
          </p:cNvSpPr>
          <p:nvPr>
            <p:ph type="subTitle" idx="1"/>
          </p:nvPr>
        </p:nvSpPr>
        <p:spPr>
          <a:xfrm>
            <a:off x="494851" y="623943"/>
            <a:ext cx="8358692" cy="4120179"/>
          </a:xfrm>
          <a:prstGeom prst="rect">
            <a:avLst/>
          </a:prstGeom>
        </p:spPr>
        <p:txBody>
          <a:bodyPr spcFirstLastPara="1" wrap="square" lIns="91425" tIns="91425" rIns="91425" bIns="91425" anchor="t" anchorCtr="0">
            <a:noAutofit/>
          </a:bodyPr>
          <a:lstStyle/>
          <a:p>
            <a:pPr marL="0" indent="0"/>
            <a:r>
              <a:rPr lang="en-US" sz="1800" dirty="0"/>
              <a:t>5. </a:t>
            </a:r>
            <a:r>
              <a:rPr lang="pt-BR" sz="1800" dirty="0"/>
              <a:t>Mengetahui konseling tentang kehamilan </a:t>
            </a:r>
          </a:p>
          <a:p>
            <a:pPr marL="285750" indent="-285750">
              <a:buFont typeface="Arial" panose="020B0604020202020204" pitchFamily="34" charset="0"/>
              <a:buChar char="•"/>
            </a:pPr>
            <a:r>
              <a:rPr lang="pt-BR" sz="1800" dirty="0"/>
              <a:t>Konseling yang diberikan seorang bidan pada ibu hamil trimester pertama dan kedua adalah memberikan informasi kepada klien tentang perubahan yang terjadi pada perkembangan janin sesuai usia kehamilan, serta perubahan yang akan dialami pada ibu sendiri dan pencegahannya.</a:t>
            </a:r>
          </a:p>
          <a:p>
            <a:pPr marL="285750" indent="-285750">
              <a:buFont typeface="Arial" panose="020B0604020202020204" pitchFamily="34" charset="0"/>
              <a:buChar char="•"/>
            </a:pPr>
            <a:r>
              <a:rPr lang="pt-BR" sz="1800" dirty="0"/>
              <a:t>Konseling yang diberikan oleh bidan pada trimester ketiga berfokus pada keadaan janin dalam rahim, posisi janin yang berkaitan dengan letak janin persiapan persalinan baik yang letak normal ataupun yang tidak normal didahului dengan penjelasan tanda persalinan normal dan resiko tinggi. Bidan juga memberikan informasi tentang tempat bersalin sesuai dengan kondisi normal dan patologis. Bidan juga memberi informasi tentang hal yang berkaitan dengan llaktasi dan pemberian ASI.</a:t>
            </a:r>
          </a:p>
        </p:txBody>
      </p:sp>
      <p:sp>
        <p:nvSpPr>
          <p:cNvPr id="1029" name="Google Shape;1029;p57"/>
          <p:cNvSpPr/>
          <p:nvPr/>
        </p:nvSpPr>
        <p:spPr>
          <a:xfrm rot="5399707">
            <a:off x="2666025" y="4006967"/>
            <a:ext cx="733237" cy="912927"/>
          </a:xfrm>
          <a:custGeom>
            <a:avLst/>
            <a:gdLst/>
            <a:ahLst/>
            <a:cxnLst/>
            <a:rect l="l" t="t" r="r" b="b"/>
            <a:pathLst>
              <a:path w="24957" h="32134" extrusionOk="0">
                <a:moveTo>
                  <a:pt x="21809" y="1"/>
                </a:moveTo>
                <a:cubicBezTo>
                  <a:pt x="21721" y="1"/>
                  <a:pt x="21632" y="12"/>
                  <a:pt x="21543" y="36"/>
                </a:cubicBezTo>
                <a:cubicBezTo>
                  <a:pt x="15263" y="1892"/>
                  <a:pt x="9778" y="5786"/>
                  <a:pt x="5950" y="11089"/>
                </a:cubicBezTo>
                <a:cubicBezTo>
                  <a:pt x="1840" y="16823"/>
                  <a:pt x="1" y="24097"/>
                  <a:pt x="763" y="31107"/>
                </a:cubicBezTo>
                <a:cubicBezTo>
                  <a:pt x="835" y="31695"/>
                  <a:pt x="1229" y="32134"/>
                  <a:pt x="1796" y="32134"/>
                </a:cubicBezTo>
                <a:cubicBezTo>
                  <a:pt x="1884" y="32134"/>
                  <a:pt x="1976" y="32123"/>
                  <a:pt x="2072" y="32101"/>
                </a:cubicBezTo>
                <a:cubicBezTo>
                  <a:pt x="4773" y="31471"/>
                  <a:pt x="7458" y="31007"/>
                  <a:pt x="10192" y="30543"/>
                </a:cubicBezTo>
                <a:cubicBezTo>
                  <a:pt x="10540" y="30494"/>
                  <a:pt x="10904" y="30394"/>
                  <a:pt x="11219" y="30212"/>
                </a:cubicBezTo>
                <a:cubicBezTo>
                  <a:pt x="11667" y="29930"/>
                  <a:pt x="11865" y="29085"/>
                  <a:pt x="11832" y="28571"/>
                </a:cubicBezTo>
                <a:cubicBezTo>
                  <a:pt x="11219" y="20452"/>
                  <a:pt x="16340" y="13011"/>
                  <a:pt x="24145" y="10691"/>
                </a:cubicBezTo>
                <a:cubicBezTo>
                  <a:pt x="24526" y="10575"/>
                  <a:pt x="24957" y="10145"/>
                  <a:pt x="24907" y="9697"/>
                </a:cubicBezTo>
                <a:cubicBezTo>
                  <a:pt x="24509" y="6648"/>
                  <a:pt x="23813" y="3649"/>
                  <a:pt x="22819" y="765"/>
                </a:cubicBezTo>
                <a:cubicBezTo>
                  <a:pt x="22680" y="307"/>
                  <a:pt x="22262" y="1"/>
                  <a:pt x="218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Brazilian Literature Thesis by Slidesgo">
  <a:themeElements>
    <a:clrScheme name="Simple Light">
      <a:dk1>
        <a:srgbClr val="0E1C30"/>
      </a:dk1>
      <a:lt1>
        <a:srgbClr val="FFEAD8"/>
      </a:lt1>
      <a:dk2>
        <a:srgbClr val="FFB088"/>
      </a:dk2>
      <a:lt2>
        <a:srgbClr val="FFB95C"/>
      </a:lt2>
      <a:accent1>
        <a:srgbClr val="DD6326"/>
      </a:accent1>
      <a:accent2>
        <a:srgbClr val="437A67"/>
      </a:accent2>
      <a:accent3>
        <a:srgbClr val="80BE9B"/>
      </a:accent3>
      <a:accent4>
        <a:srgbClr val="FF9C47"/>
      </a:accent4>
      <a:accent5>
        <a:srgbClr val="FFF2E8"/>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1011</Words>
  <Application>Microsoft Office PowerPoint</Application>
  <PresentationFormat>On-screen Show (16:9)</PresentationFormat>
  <Paragraphs>55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Bebas Neue</vt:lpstr>
      <vt:lpstr>Crete Round</vt:lpstr>
      <vt:lpstr>Roboto Slab</vt:lpstr>
      <vt:lpstr>Brazilian Literature Thesis by Slidesgo</vt:lpstr>
      <vt:lpstr>Adaptasi Fisiologi Pada Masa Kehamilan</vt:lpstr>
      <vt:lpstr>Nama kelompok :</vt:lpstr>
      <vt:lpstr>Tujuan Pembelajaran</vt:lpstr>
      <vt:lpstr>Skenario 1</vt:lpstr>
      <vt:lpstr>Pembahasan </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Adaptasi Fisiologi Pada Masa Kehamilan</dc:title>
  <dc:creator>SUNARSIH Sunarsih</dc:creator>
  <cp:lastModifiedBy>Thanos</cp:lastModifiedBy>
  <cp:revision>10</cp:revision>
  <dcterms:modified xsi:type="dcterms:W3CDTF">2022-04-06T04:55:40Z</dcterms:modified>
</cp:coreProperties>
</file>