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C70E669C-B7DF-4791-BA9E-C9443329713C}" type="datetimeFigureOut">
              <a:rPr lang="id-ID" smtClean="0"/>
              <a:t>14/05/2022</a:t>
            </a:fld>
            <a:endParaRPr lang="id-ID"/>
          </a:p>
        </p:txBody>
      </p:sp>
      <p:sp>
        <p:nvSpPr>
          <p:cNvPr id="17" name="Footer Placeholder 16"/>
          <p:cNvSpPr>
            <a:spLocks noGrp="1"/>
          </p:cNvSpPr>
          <p:nvPr>
            <p:ph type="ftr" sz="quarter" idx="11"/>
          </p:nvPr>
        </p:nvSpPr>
        <p:spPr/>
        <p:txBody>
          <a:bodyPr/>
          <a:lstStyle/>
          <a:p>
            <a:endParaRPr lang="id-ID"/>
          </a:p>
        </p:txBody>
      </p:sp>
      <p:sp>
        <p:nvSpPr>
          <p:cNvPr id="29" name="Slide Number Placeholder 28"/>
          <p:cNvSpPr>
            <a:spLocks noGrp="1"/>
          </p:cNvSpPr>
          <p:nvPr>
            <p:ph type="sldNum" sz="quarter" idx="12"/>
          </p:nvPr>
        </p:nvSpPr>
        <p:spPr/>
        <p:txBody>
          <a:bodyPr/>
          <a:lstStyle/>
          <a:p>
            <a:fld id="{3E618B37-FC1E-4343-95DC-16208E0ED345}" type="slidenum">
              <a:rPr lang="id-ID" smtClean="0"/>
              <a:t>‹#›</a:t>
            </a:fld>
            <a:endParaRPr lang="id-ID"/>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0E669C-B7DF-4791-BA9E-C9443329713C}" type="datetimeFigureOut">
              <a:rPr lang="id-ID" smtClean="0"/>
              <a:t>14/05/2022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0E669C-B7DF-4791-BA9E-C9443329713C}" type="datetimeFigureOut">
              <a:rPr lang="id-ID" smtClean="0"/>
              <a:t>14/05/2022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70E669C-B7DF-4791-BA9E-C9443329713C}" type="datetimeFigureOut">
              <a:rPr lang="id-ID" smtClean="0"/>
              <a:t>14/05/2022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70E669C-B7DF-4791-BA9E-C9443329713C}" type="datetimeFigureOut">
              <a:rPr lang="id-ID" smtClean="0"/>
              <a:t>14/05/2022</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a:xfrm>
            <a:off x="7924800" y="6416675"/>
            <a:ext cx="762000" cy="365125"/>
          </a:xfrm>
        </p:spPr>
        <p:txBody>
          <a:bodyPr/>
          <a:lstStyle/>
          <a:p>
            <a:fld id="{3E618B37-FC1E-4343-95DC-16208E0ED345}" type="slidenum">
              <a:rPr lang="id-ID" smtClean="0"/>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0E669C-B7DF-4791-BA9E-C9443329713C}" type="datetimeFigureOut">
              <a:rPr lang="id-ID" smtClean="0"/>
              <a:t>14/05/2022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C70E669C-B7DF-4791-BA9E-C9443329713C}" type="datetimeFigureOut">
              <a:rPr lang="id-ID" smtClean="0"/>
              <a:t>14/05/2022</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70E669C-B7DF-4791-BA9E-C9443329713C}" type="datetimeFigureOut">
              <a:rPr lang="id-ID" smtClean="0"/>
              <a:t>14/05/2022</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0E669C-B7DF-4791-BA9E-C9443329713C}" type="datetimeFigureOut">
              <a:rPr lang="id-ID" smtClean="0"/>
              <a:t>14/05/2022</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C70E669C-B7DF-4791-BA9E-C9443329713C}" type="datetimeFigureOut">
              <a:rPr lang="id-ID" smtClean="0"/>
              <a:t>14/05/2022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70E669C-B7DF-4791-BA9E-C9443329713C}" type="datetimeFigureOut">
              <a:rPr lang="id-ID" smtClean="0"/>
              <a:t>14/05/2022</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3E618B37-FC1E-4343-95DC-16208E0ED345}" type="slidenum">
              <a:rPr lang="id-ID" smtClean="0"/>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C70E669C-B7DF-4791-BA9E-C9443329713C}" type="datetimeFigureOut">
              <a:rPr lang="id-ID" smtClean="0"/>
              <a:t>14/05/2022</a:t>
            </a:fld>
            <a:endParaRPr lang="id-ID"/>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d-ID"/>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3E618B37-FC1E-4343-95DC-16208E0ED345}" type="slidenum">
              <a:rPr lang="id-ID" smtClean="0"/>
              <a:t>‹#›</a:t>
            </a:fld>
            <a:endParaRPr lang="id-ID"/>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332656"/>
            <a:ext cx="8064896" cy="1224136"/>
          </a:xfrm>
        </p:spPr>
        <p:txBody>
          <a:bodyPr>
            <a:noAutofit/>
          </a:bodyPr>
          <a:lstStyle/>
          <a:p>
            <a:r>
              <a:rPr lang="es-ES" sz="2800" dirty="0"/>
              <a:t>PERUBAHAN DAN ADAPTASI PADA SISTEM DIGESTI PADA MASA KEHAMILAN,PERSALINAN DAN NIFAS</a:t>
            </a:r>
            <a:endParaRPr lang="id-ID" sz="2800" dirty="0"/>
          </a:p>
        </p:txBody>
      </p:sp>
      <p:sp>
        <p:nvSpPr>
          <p:cNvPr id="3" name="Subtitle 2"/>
          <p:cNvSpPr>
            <a:spLocks noGrp="1"/>
          </p:cNvSpPr>
          <p:nvPr>
            <p:ph type="subTitle" idx="1"/>
          </p:nvPr>
        </p:nvSpPr>
        <p:spPr>
          <a:xfrm>
            <a:off x="395536" y="1916832"/>
            <a:ext cx="8496944" cy="4824536"/>
          </a:xfrm>
        </p:spPr>
        <p:txBody>
          <a:bodyPr/>
          <a:lstStyle/>
          <a:p>
            <a:r>
              <a:rPr lang="id-ID" dirty="0" smtClean="0"/>
              <a:t>Di Susun oleh Kelompok (1) :</a:t>
            </a:r>
          </a:p>
          <a:p>
            <a:endParaRPr lang="id-ID" dirty="0"/>
          </a:p>
          <a:p>
            <a:r>
              <a:rPr lang="id-ID" dirty="0" smtClean="0"/>
              <a:t>1.Julita mutiara 2110101108</a:t>
            </a:r>
          </a:p>
          <a:p>
            <a:r>
              <a:rPr lang="id-ID" dirty="0" smtClean="0"/>
              <a:t>2.Rahmi maisarah 2110101109</a:t>
            </a:r>
          </a:p>
          <a:p>
            <a:r>
              <a:rPr lang="id-ID" dirty="0" smtClean="0"/>
              <a:t>3.Cici liara septi 2110101110</a:t>
            </a:r>
          </a:p>
          <a:p>
            <a:r>
              <a:rPr lang="id-ID" dirty="0" smtClean="0"/>
              <a:t>4.Mariana ulfa 2110101111</a:t>
            </a:r>
          </a:p>
          <a:p>
            <a:r>
              <a:rPr lang="id-ID" dirty="0" smtClean="0"/>
              <a:t>5.Mufidah  2110101112</a:t>
            </a:r>
          </a:p>
          <a:p>
            <a:endParaRPr lang="id-ID" dirty="0"/>
          </a:p>
        </p:txBody>
      </p:sp>
    </p:spTree>
    <p:extLst>
      <p:ext uri="{BB962C8B-B14F-4D97-AF65-F5344CB8AC3E}">
        <p14:creationId xmlns:p14="http://schemas.microsoft.com/office/powerpoint/2010/main" val="21351807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fontScale="85000" lnSpcReduction="10000"/>
          </a:bodyPr>
          <a:lstStyle/>
          <a:p>
            <a:r>
              <a:rPr lang="id-ID" dirty="0"/>
              <a:t>b.MotilitasSecara fisiologi terjadi penurunan tonus dan motilitas otot traktus pencernaan menetap selama waktu yang singkat beberapa jam setelah bayi lahir, setelah itu akan kembali seperti keadaan sebelum hamil. Pada postpartum SC dimungkinkan karena pengaruh analgesia dan anastesia bisa memperlambat pengembalian tonus dan motilitas ke keadaan normalc.Pengosongan UsusPasta melahirkan, jou sering mengalami konstipasi. Hal ini disebabkan tonus otot usus menurun selama proses persalinan dan awal masa pascapartum. Pada keadaan terjadi tiare sebelum persalinan, enema sebelum melahirkan, kurang asupan nutrisi, dehidrasi, hemoroid ataupun laserasi palan lahir meningkatkan terjadinya konstipas postpartum.</a:t>
            </a:r>
          </a:p>
        </p:txBody>
      </p:sp>
    </p:spTree>
    <p:extLst>
      <p:ext uri="{BB962C8B-B14F-4D97-AF65-F5344CB8AC3E}">
        <p14:creationId xmlns:p14="http://schemas.microsoft.com/office/powerpoint/2010/main" val="7474016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kesimpulan</a:t>
            </a:r>
            <a:endParaRPr lang="id-ID" dirty="0"/>
          </a:p>
        </p:txBody>
      </p:sp>
      <p:sp>
        <p:nvSpPr>
          <p:cNvPr id="3" name="Content Placeholder 2"/>
          <p:cNvSpPr>
            <a:spLocks noGrp="1"/>
          </p:cNvSpPr>
          <p:nvPr>
            <p:ph idx="1"/>
          </p:nvPr>
        </p:nvSpPr>
        <p:spPr/>
        <p:txBody>
          <a:bodyPr>
            <a:normAutofit fontScale="85000" lnSpcReduction="10000"/>
          </a:bodyPr>
          <a:lstStyle/>
          <a:p>
            <a:r>
              <a:rPr lang="id-ID" dirty="0"/>
              <a:t>Selama kehamilan akan terjadi perubahan baik anatomi maupun fisiologi. Adapun perubahan yang paling banyak dikeluhkan ibu hamil yaitu salah satunya pada sistem pencernaan. Hormon estrogen berperan pada setiap perubahan yang terjadi selama kehamilan termasuk pada sistem pencernaan. Kadar estrogen yang tinggi berpengaruh dengan berat badan karena salah satu penghasil hormon estrogen yaitu jaringan lemak. Perubahan sistem pencernaan pada ibu hamil dengan obesitas selama kehamilan trimester 1, trimester II, dan trimester III meliputi perubahan pada organ mulut, esofagus dan lambung, usus dan rektum, serta perubahan lain pada sistem pencernaan.</a:t>
            </a:r>
          </a:p>
        </p:txBody>
      </p:sp>
    </p:spTree>
    <p:extLst>
      <p:ext uri="{BB962C8B-B14F-4D97-AF65-F5344CB8AC3E}">
        <p14:creationId xmlns:p14="http://schemas.microsoft.com/office/powerpoint/2010/main" val="503348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Daftar pustaka</a:t>
            </a:r>
            <a:endParaRPr lang="id-ID" dirty="0"/>
          </a:p>
        </p:txBody>
      </p:sp>
      <p:sp>
        <p:nvSpPr>
          <p:cNvPr id="3" name="Content Placeholder 2"/>
          <p:cNvSpPr>
            <a:spLocks noGrp="1"/>
          </p:cNvSpPr>
          <p:nvPr>
            <p:ph idx="1"/>
          </p:nvPr>
        </p:nvSpPr>
        <p:spPr/>
        <p:txBody>
          <a:bodyPr/>
          <a:lstStyle/>
          <a:p>
            <a:r>
              <a:rPr lang="id-ID" dirty="0"/>
              <a:t>Bahiyatun(2009). Asuhan Kebidanan Nifas Normal. Jakarta:Buku Kedokteran ECGBudiman Eko Susanto(2017). Sistem Pencernaan Makanan Pada Manusia. Istana Media.Yogyakarta.Parwatiningsih, Sri Anggarini. (2021). Asuhan Kebidanan Persalinan dan Bayi Baru Lahir. Sukabumi: CV Jejak</a:t>
            </a:r>
          </a:p>
        </p:txBody>
      </p:sp>
    </p:spTree>
    <p:extLst>
      <p:ext uri="{BB962C8B-B14F-4D97-AF65-F5344CB8AC3E}">
        <p14:creationId xmlns:p14="http://schemas.microsoft.com/office/powerpoint/2010/main" val="3840337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314602"/>
          </a:xfrm>
        </p:spPr>
        <p:txBody>
          <a:bodyPr/>
          <a:lstStyle/>
          <a:p>
            <a:r>
              <a:rPr lang="id-ID" dirty="0" smtClean="0"/>
              <a:t>Terimakasih</a:t>
            </a:r>
            <a:endParaRPr lang="id-ID" dirty="0"/>
          </a:p>
        </p:txBody>
      </p:sp>
      <p:sp>
        <p:nvSpPr>
          <p:cNvPr id="3" name="Content Placeholder 2"/>
          <p:cNvSpPr>
            <a:spLocks noGrp="1"/>
          </p:cNvSpPr>
          <p:nvPr>
            <p:ph idx="1"/>
          </p:nvPr>
        </p:nvSpPr>
        <p:spPr/>
        <p:txBody>
          <a:bodyPr/>
          <a:lstStyle/>
          <a:p>
            <a:endParaRPr lang="id-ID" dirty="0"/>
          </a:p>
        </p:txBody>
      </p:sp>
    </p:spTree>
    <p:extLst>
      <p:ext uri="{BB962C8B-B14F-4D97-AF65-F5344CB8AC3E}">
        <p14:creationId xmlns:p14="http://schemas.microsoft.com/office/powerpoint/2010/main" val="1086804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Pendahuluan</a:t>
            </a:r>
            <a:endParaRPr lang="id-ID" dirty="0"/>
          </a:p>
        </p:txBody>
      </p:sp>
      <p:sp>
        <p:nvSpPr>
          <p:cNvPr id="3" name="Content Placeholder 2"/>
          <p:cNvSpPr>
            <a:spLocks noGrp="1"/>
          </p:cNvSpPr>
          <p:nvPr>
            <p:ph idx="1"/>
          </p:nvPr>
        </p:nvSpPr>
        <p:spPr/>
        <p:txBody>
          <a:bodyPr>
            <a:normAutofit lnSpcReduction="10000"/>
          </a:bodyPr>
          <a:lstStyle/>
          <a:p>
            <a:r>
              <a:rPr lang="id-ID" dirty="0"/>
              <a:t>Pada masa kehamilan,persalinan dan nifas ,sistem digesti atau pencernaan akan mengalami perubahan perubahan . Makanan yang kita makan tidak selamanya berguna bagi tubuh. Di dalam tubuh kita terdapat organ-organ tubuh yang sangat berperan penting dalam proses pencernaan. Dimana antara organ yang satu dengan yang lainnya saling berkaitan. Jika ada salah satu organ yang mengalami gangguan maka sistem pencernaan di dalam tubuh manusia tidak akan berlangsung secara optimal</a:t>
            </a:r>
          </a:p>
        </p:txBody>
      </p:sp>
    </p:spTree>
    <p:extLst>
      <p:ext uri="{BB962C8B-B14F-4D97-AF65-F5344CB8AC3E}">
        <p14:creationId xmlns:p14="http://schemas.microsoft.com/office/powerpoint/2010/main" val="1284752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Pengertian kehamilan,persalinan,nifas</a:t>
            </a:r>
            <a:endParaRPr lang="id-ID" dirty="0"/>
          </a:p>
        </p:txBody>
      </p:sp>
      <p:sp>
        <p:nvSpPr>
          <p:cNvPr id="3" name="Content Placeholder 2"/>
          <p:cNvSpPr>
            <a:spLocks noGrp="1"/>
          </p:cNvSpPr>
          <p:nvPr>
            <p:ph idx="1"/>
          </p:nvPr>
        </p:nvSpPr>
        <p:spPr/>
        <p:txBody>
          <a:bodyPr/>
          <a:lstStyle/>
          <a:p>
            <a:pPr marL="137160" indent="0">
              <a:buNone/>
            </a:pPr>
            <a:endParaRPr lang="id-ID" dirty="0" smtClean="0"/>
          </a:p>
          <a:p>
            <a:endParaRPr lang="id-ID" dirty="0"/>
          </a:p>
        </p:txBody>
      </p:sp>
      <p:sp>
        <p:nvSpPr>
          <p:cNvPr id="4" name="Rectangle 3"/>
          <p:cNvSpPr/>
          <p:nvPr/>
        </p:nvSpPr>
        <p:spPr>
          <a:xfrm>
            <a:off x="467544" y="1443841"/>
            <a:ext cx="8136904" cy="4524315"/>
          </a:xfrm>
          <a:prstGeom prst="rect">
            <a:avLst/>
          </a:prstGeom>
        </p:spPr>
        <p:txBody>
          <a:bodyPr wrap="square">
            <a:spAutoFit/>
          </a:bodyPr>
          <a:lstStyle/>
          <a:p>
            <a:pPr marL="285750" indent="-285750">
              <a:buFontTx/>
              <a:buChar char="-"/>
            </a:pPr>
            <a:r>
              <a:rPr lang="id-ID" sz="2400" dirty="0" smtClean="0"/>
              <a:t>Kehamilan</a:t>
            </a:r>
          </a:p>
          <a:p>
            <a:pPr marL="285750" indent="-285750">
              <a:buFontTx/>
              <a:buChar char="-"/>
            </a:pPr>
            <a:r>
              <a:rPr lang="id-ID" sz="2400" dirty="0" smtClean="0"/>
              <a:t>World Health Organization (WHO) juga menjelaskan tentang definisi kehamilan atau yang dalam Bahasa Inggris disebut sebagai pregnancy. Menurut WHO, pregnancy atau kehamilan adalah proses sembilan bulan atau lebih di mana seorang perempuan membawa embrio dan janin yang sedang berkembang di dalam rahimnya.Kehamilan adalah sebuah proses yang dimulai dari tahap konsepsi sampai lahirnya janin. Lamanya kehamilan normal adalah 280 hari (40) minggu) dihitung dari hari pertama haid terakhir (Widatiningsih &amp; Dewi, 2017).</a:t>
            </a:r>
            <a:endParaRPr lang="id-ID" sz="2400" dirty="0"/>
          </a:p>
        </p:txBody>
      </p:sp>
    </p:spTree>
    <p:extLst>
      <p:ext uri="{BB962C8B-B14F-4D97-AF65-F5344CB8AC3E}">
        <p14:creationId xmlns:p14="http://schemas.microsoft.com/office/powerpoint/2010/main" val="17205912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40352" y="274638"/>
            <a:ext cx="946448" cy="274042"/>
          </a:xfrm>
        </p:spPr>
        <p:txBody>
          <a:bodyPr>
            <a:normAutofit fontScale="90000"/>
          </a:bodyPr>
          <a:lstStyle/>
          <a:p>
            <a:endParaRPr lang="id-ID" dirty="0"/>
          </a:p>
        </p:txBody>
      </p:sp>
      <p:sp>
        <p:nvSpPr>
          <p:cNvPr id="3" name="Content Placeholder 2"/>
          <p:cNvSpPr>
            <a:spLocks noGrp="1"/>
          </p:cNvSpPr>
          <p:nvPr>
            <p:ph idx="1"/>
          </p:nvPr>
        </p:nvSpPr>
        <p:spPr>
          <a:xfrm>
            <a:off x="457200" y="692696"/>
            <a:ext cx="8229600" cy="5616664"/>
          </a:xfrm>
        </p:spPr>
        <p:txBody>
          <a:bodyPr>
            <a:normAutofit fontScale="85000" lnSpcReduction="20000"/>
          </a:bodyPr>
          <a:lstStyle/>
          <a:p>
            <a:r>
              <a:rPr lang="id-ID" b="1" dirty="0"/>
              <a:t>- Masa PersalinanPersalinan adalah proses untuk mendorong keluar (eksplusi) hasil lewat pembuahan (janin yang viable, plasenta dalam ketuban) dari dalam uterus lewat vagina ke dunia luar (Farrer, 2003). Persalinan adalah proses pengeluaran hasil konsepsi (janin dan uri) yang telah cukup bulan atau dapat hidup di luar kandungan melalui jalan lahir atau jalan lain. (Manuaba, 2007).Persalinan adalah proses membuka dan menipisnya serviks dan janin turun ke dalam jalan lahir (Wiknjosastro, 2008). Menurut WHO, persalinan adalah proses persalinan yang dimulai secara sponan, beresiko rendah pada awal persalinan dan tetap demikian selama proses persalinan. Bayi dilahirkan secara spontan dalam presentasi belakang kepala pada usia 21kehamilan antara 37 hingga 42 minggu lengkap. Setelah persalinan ibu maupun bayi berada dalam kondisi sehat.</a:t>
            </a:r>
          </a:p>
        </p:txBody>
      </p:sp>
    </p:spTree>
    <p:extLst>
      <p:ext uri="{BB962C8B-B14F-4D97-AF65-F5344CB8AC3E}">
        <p14:creationId xmlns:p14="http://schemas.microsoft.com/office/powerpoint/2010/main" val="41902532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30026"/>
          </a:xfrm>
        </p:spPr>
        <p:txBody>
          <a:bodyPr>
            <a:normAutofit fontScale="90000"/>
          </a:bodyPr>
          <a:lstStyle/>
          <a:p>
            <a:endParaRPr lang="id-ID" dirty="0"/>
          </a:p>
        </p:txBody>
      </p:sp>
      <p:sp>
        <p:nvSpPr>
          <p:cNvPr id="3" name="Content Placeholder 2"/>
          <p:cNvSpPr>
            <a:spLocks noGrp="1"/>
          </p:cNvSpPr>
          <p:nvPr>
            <p:ph idx="1"/>
          </p:nvPr>
        </p:nvSpPr>
        <p:spPr>
          <a:xfrm>
            <a:off x="467544" y="908720"/>
            <a:ext cx="8229600" cy="5328632"/>
          </a:xfrm>
        </p:spPr>
        <p:txBody>
          <a:bodyPr>
            <a:normAutofit fontScale="85000" lnSpcReduction="20000"/>
          </a:bodyPr>
          <a:lstStyle/>
          <a:p>
            <a:r>
              <a:rPr lang="id-ID" dirty="0"/>
              <a:t>- Masa NifasMasa nifas adalah masa sesudah persalinan dan kelahiran bayi, plasenta, serta selaput yang diperlukan untuk memulihkan kembali organ kandungan seperti sebelum hamil dengan waktu kurang lebih 6 minggu (Saleha, Siti: 2009: 5). Masa nifas (puerperium) dimulai setelah kelahiran plasenta dan berakhir ketika alat-alat kandungan kembali seperti semula sebelum hamil. Masa nifas ini berlangsung kurang lebih 6 minggu (JHPEIGO, 2002).Masa nifas tidak kurang dari 10 hari dan tidak lebih dari 8 minggu setelah akhir persalinan, dengan pemantauan bidan sesuai kebutuhan ibu dan bayi (Bennet dan Brown, 1999, P: 590). Masa nifas tidak kirang dari 10 hari dan tidak lebih dari 8 hari setelah akhir persalinan, dengan pemantauan bidan sesuai dengan kebutuhan ibu dan bayi (Bennet dan Brown, 1999)</a:t>
            </a:r>
          </a:p>
        </p:txBody>
      </p:sp>
    </p:spTree>
    <p:extLst>
      <p:ext uri="{BB962C8B-B14F-4D97-AF65-F5344CB8AC3E}">
        <p14:creationId xmlns:p14="http://schemas.microsoft.com/office/powerpoint/2010/main" val="27514514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noAutofit/>
          </a:bodyPr>
          <a:lstStyle/>
          <a:p>
            <a:r>
              <a:rPr lang="id-ID" sz="3200" dirty="0" smtClean="0"/>
              <a:t>Perubahan sitem digesti pada masa kehamilan,persalinan,dan nifas</a:t>
            </a:r>
            <a:endParaRPr lang="id-ID" sz="3200" dirty="0"/>
          </a:p>
        </p:txBody>
      </p:sp>
      <p:sp>
        <p:nvSpPr>
          <p:cNvPr id="3" name="Content Placeholder 2"/>
          <p:cNvSpPr>
            <a:spLocks noGrp="1"/>
          </p:cNvSpPr>
          <p:nvPr>
            <p:ph idx="1"/>
          </p:nvPr>
        </p:nvSpPr>
        <p:spPr>
          <a:xfrm>
            <a:off x="457200" y="1556792"/>
            <a:ext cx="8229600" cy="4752568"/>
          </a:xfrm>
        </p:spPr>
        <p:txBody>
          <a:bodyPr>
            <a:normAutofit fontScale="85000" lnSpcReduction="20000"/>
          </a:bodyPr>
          <a:lstStyle/>
          <a:p>
            <a:r>
              <a:rPr lang="id-ID" dirty="0"/>
              <a:t>Kasus </a:t>
            </a:r>
            <a:r>
              <a:rPr lang="id-ID" dirty="0" smtClean="0"/>
              <a:t>1</a:t>
            </a:r>
          </a:p>
          <a:p>
            <a:r>
              <a:rPr lang="id-ID" dirty="0" smtClean="0"/>
              <a:t>Seorang </a:t>
            </a:r>
            <a:r>
              <a:rPr lang="id-ID" dirty="0"/>
              <a:t>perempuan berusia 24 tahun P1A0Ah1, melahirkan anak pertamanya 4 hari yang lalu. Ibu datang ke Puskesmas, mengeluh sembelit dan perut terasa tidak nyaman. Bidan melakukan pemeriksaan, hasil TTV dalam batas normal. Selanjutnya Bidan memberikan konseling mengenai pemenuhan kebutuhan nutrisi pada masa nifas dan ASI ekslusif. Bidan menjelaskan bahwa sembelit yang dialami oleh ibu merupakan hal yang normal terjadi, dikarenakan adaptasi fisiologi sistem pencernaan.Jelaskan perubahan dan adaptasi sistem digesti pada persalinan dan masa nifas sesuai kasus diatas, serta bagaimana cara penanganannya!</a:t>
            </a:r>
          </a:p>
        </p:txBody>
      </p:sp>
    </p:spTree>
    <p:extLst>
      <p:ext uri="{BB962C8B-B14F-4D97-AF65-F5344CB8AC3E}">
        <p14:creationId xmlns:p14="http://schemas.microsoft.com/office/powerpoint/2010/main" val="17034750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Perubahan pada masa kehamilan</a:t>
            </a:r>
            <a:endParaRPr lang="id-ID" dirty="0"/>
          </a:p>
        </p:txBody>
      </p:sp>
      <p:sp>
        <p:nvSpPr>
          <p:cNvPr id="3" name="Content Placeholder 2"/>
          <p:cNvSpPr>
            <a:spLocks noGrp="1"/>
          </p:cNvSpPr>
          <p:nvPr>
            <p:ph idx="1"/>
          </p:nvPr>
        </p:nvSpPr>
        <p:spPr/>
        <p:txBody>
          <a:bodyPr>
            <a:normAutofit fontScale="70000" lnSpcReduction="20000"/>
          </a:bodyPr>
          <a:lstStyle/>
          <a:p>
            <a:r>
              <a:rPr lang="id-ID" dirty="0"/>
              <a:t>Tiga hormon yang berperan pada perubahan fisiologi gastrointestinal adalah hormon hCG (human chorionic gonadotropin), progesterone dan estrogen. Hormon hCG yang disekresi oleh trofoblas dan kemudian oleh plasenta mencapai puncaknya pada trimester pertama kehamilan. Hormon ini ber fungsi untuk menyokong corupus luteum sampai plasenta dapat menghasilkan progrestron untuk me nyokong implantasi. Kadar puncak hormon ini selama trimester pertama kehamilan diduga berperan dalam patogenesis terjadinya keluhan mual dan muntah serta hiperemesis gravidarum. HCG memiliki struktur yang mirip sekitar 85% dengan hormon TSH (thyroid stimulating hormone) sehingga dapat berikiatan dengan reseptor TSH di kelenjar tiroid dan merangsang produksi kelenjar tiroid meski ber sifat stimulator tiroid yang lemah. Diduga terjadinya hiperemesis bertalian langsung dengan kelenjar tiroid yang hiperaktif bukan dari hCG yang berlebihan karena seiring dengan membaiknya emesis maka hipertiroidnya juga membaik. Kondisi ini dikenal dengan istilah gestational transient thyrotoxi cosis.</a:t>
            </a:r>
          </a:p>
        </p:txBody>
      </p:sp>
    </p:spTree>
    <p:extLst>
      <p:ext uri="{BB962C8B-B14F-4D97-AF65-F5344CB8AC3E}">
        <p14:creationId xmlns:p14="http://schemas.microsoft.com/office/powerpoint/2010/main" val="20457699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id-ID" dirty="0" smtClean="0"/>
              <a:t>Perubahan pada masa perslinan</a:t>
            </a:r>
            <a:endParaRPr lang="id-ID" dirty="0"/>
          </a:p>
        </p:txBody>
      </p:sp>
      <p:sp>
        <p:nvSpPr>
          <p:cNvPr id="3" name="Content Placeholder 2"/>
          <p:cNvSpPr>
            <a:spLocks noGrp="1"/>
          </p:cNvSpPr>
          <p:nvPr>
            <p:ph idx="1"/>
          </p:nvPr>
        </p:nvSpPr>
        <p:spPr>
          <a:xfrm>
            <a:off x="457200" y="1196752"/>
            <a:ext cx="8229600" cy="5112608"/>
          </a:xfrm>
        </p:spPr>
        <p:txBody>
          <a:bodyPr>
            <a:normAutofit fontScale="62500" lnSpcReduction="20000"/>
          </a:bodyPr>
          <a:lstStyle/>
          <a:p>
            <a:r>
              <a:rPr lang="id-ID" dirty="0"/>
              <a:t>Motilitas lambung dan absorbsi makanan padat secara substansial berkurang banyak sekali selama persalinan aktif dan waktu pengosongan lambung. Efek ini dapat memburuk setelah pemberian narkotik. Banyak wanita mengalami mual muntah saat persalinan berlangsung, khususnya selama fase transisi pada kala I persalinan. Selain itu pengeluaran getah lambung yang berkurang menyebabkan aktifitas pencernaan berhenti dan pengosongan lambung menjadi sangat lamban. Cairan meninggalkan perut dalam tempo yang biasa Mual atau muntah terjadi sampai ibu mencapai akhir kala 1.Ketidaknyamanan lain mencakup dehidrasi dan bibir kering akibat bernafas melalui mulut. Karena resiko mual dan muntah, beberapa fasilitas pelayanan bersalin membatasi asupan oral selama persalinan. Es batu biasanya diberikan untuk mengurangi ketidaknyaman akibat kekeringan mulut dan bibir. Beberapa fasilitas layanan lain mengijinkan minum air putih, jus dan ice pop. Banyak fasilitas lain memberikan asupan cairan melalui intravena. Kadar natrium dan klorida dalam plasma dapat menurun sebagal akibat absorbsi gastrointestinal, nafas terengah engah, dan diatoresis (perspirasi) selama persalinan dan kelahiran. Poliuri (sering berkemih) merupakan hal yang biasa terjadi Penurunan asupan cairan oral akibat mua dan muntah, ketidaknyamanan dan pemberian analgetik atau anestes dapat lebih jauh mengubah kesimbangan cairan dan elektrolit</a:t>
            </a:r>
          </a:p>
        </p:txBody>
      </p:sp>
    </p:spTree>
    <p:extLst>
      <p:ext uri="{BB962C8B-B14F-4D97-AF65-F5344CB8AC3E}">
        <p14:creationId xmlns:p14="http://schemas.microsoft.com/office/powerpoint/2010/main" val="3156721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smtClean="0"/>
              <a:t>Perubahan pada masa nifas</a:t>
            </a:r>
            <a:endParaRPr lang="id-ID" dirty="0"/>
          </a:p>
        </p:txBody>
      </p:sp>
      <p:sp>
        <p:nvSpPr>
          <p:cNvPr id="3" name="Content Placeholder 2"/>
          <p:cNvSpPr>
            <a:spLocks noGrp="1"/>
          </p:cNvSpPr>
          <p:nvPr>
            <p:ph idx="1"/>
          </p:nvPr>
        </p:nvSpPr>
        <p:spPr/>
        <p:txBody>
          <a:bodyPr>
            <a:normAutofit fontScale="77500" lnSpcReduction="20000"/>
          </a:bodyPr>
          <a:lstStyle/>
          <a:p>
            <a:r>
              <a:rPr lang="id-ID" dirty="0" smtClean="0"/>
              <a:t>Pasca melahirkan</a:t>
            </a:r>
            <a:r>
              <a:rPr lang="id-ID" dirty="0"/>
              <a:t>, kadar progesteron juga mulai menurun. Namun demikian, faal usus memerlukan waktu 3-4 hari untuk kembali normal. Beberapa hal yang berkaitan dengan perubahan pada sistem pencernaan, antara </a:t>
            </a:r>
            <a:r>
              <a:rPr lang="id-ID" dirty="0" smtClean="0"/>
              <a:t>lain:a</a:t>
            </a:r>
          </a:p>
          <a:p>
            <a:endParaRPr lang="id-ID" dirty="0" smtClean="0"/>
          </a:p>
          <a:p>
            <a:r>
              <a:rPr lang="id-ID" dirty="0" smtClean="0"/>
              <a:t>A.Nafsu </a:t>
            </a:r>
            <a:r>
              <a:rPr lang="id-ID" dirty="0"/>
              <a:t>MakanPasca melahirkan biasanya ibu merasa lapar, karena metabolisme ibu meningkat saat proses persalinan, sehingga ibu dianjurkan untuk meningkatkan konsumsi makanan, termasuk mengganti kalori, energi, darah dan cairan yang telah dikeluarkan selama proses persalinan. Ibu dapat mengalami peubahan nafsu makan. Pemulihan nafsu makan diperlukan waktu 3-4 hari sebelum faal usus kembali normal. Meskipun kadar progesteron menurun setelah melahirkan, asupan makanan juga mengalami penurunan selama satu atau dua hari.</a:t>
            </a:r>
          </a:p>
        </p:txBody>
      </p:sp>
    </p:spTree>
    <p:extLst>
      <p:ext uri="{BB962C8B-B14F-4D97-AF65-F5344CB8AC3E}">
        <p14:creationId xmlns:p14="http://schemas.microsoft.com/office/powerpoint/2010/main" val="169892228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39</TotalTime>
  <Words>1290</Words>
  <Application>Microsoft Office PowerPoint</Application>
  <PresentationFormat>On-screen Show (4:3)</PresentationFormat>
  <Paragraphs>32</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Apex</vt:lpstr>
      <vt:lpstr>PERUBAHAN DAN ADAPTASI PADA SISTEM DIGESTI PADA MASA KEHAMILAN,PERSALINAN DAN NIFAS</vt:lpstr>
      <vt:lpstr>Pendahuluan</vt:lpstr>
      <vt:lpstr>Pengertian kehamilan,persalinan,nifas</vt:lpstr>
      <vt:lpstr>PowerPoint Presentation</vt:lpstr>
      <vt:lpstr>PowerPoint Presentation</vt:lpstr>
      <vt:lpstr>Perubahan sitem digesti pada masa kehamilan,persalinan,dan nifas</vt:lpstr>
      <vt:lpstr>Perubahan pada masa kehamilan</vt:lpstr>
      <vt:lpstr>Perubahan pada masa perslinan</vt:lpstr>
      <vt:lpstr>Perubahan pada masa nifas</vt:lpstr>
      <vt:lpstr>PowerPoint Presentation</vt:lpstr>
      <vt:lpstr>kesimpulan</vt:lpstr>
      <vt:lpstr>Daftar pustaka</vt:lpstr>
      <vt:lpstr>Terimakasih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PERUBAHAN DAN ADAPTASI PADA SISTEM DIGESTI PADA MASA KEHAMILAN,PERSALINAN DAN NIFAS</dc:title>
  <dc:creator>Personal</dc:creator>
  <cp:lastModifiedBy>Personal</cp:lastModifiedBy>
  <cp:revision>4</cp:revision>
  <dcterms:created xsi:type="dcterms:W3CDTF">2022-05-13T23:29:17Z</dcterms:created>
  <dcterms:modified xsi:type="dcterms:W3CDTF">2022-05-14T00:08:24Z</dcterms:modified>
</cp:coreProperties>
</file>