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1"/>
  </p:notesMasterIdLst>
  <p:sldIdLst>
    <p:sldId id="256" r:id="rId2"/>
    <p:sldId id="319" r:id="rId3"/>
    <p:sldId id="316" r:id="rId4"/>
    <p:sldId id="312" r:id="rId5"/>
    <p:sldId id="313" r:id="rId6"/>
    <p:sldId id="315" r:id="rId7"/>
    <p:sldId id="317" r:id="rId8"/>
    <p:sldId id="318" r:id="rId9"/>
    <p:sldId id="266" r:id="rId10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12"/>
      <p:bold r:id="rId13"/>
      <p:italic r:id="rId14"/>
      <p:boldItalic r:id="rId15"/>
    </p:embeddedFont>
    <p:embeddedFont>
      <p:font typeface="Mongolian Baiti" panose="03000500000000000000" pitchFamily="66" charset="0"/>
      <p:regular r:id="rId16"/>
    </p:embeddedFont>
    <p:embeddedFont>
      <p:font typeface="Nerko One" panose="02000000000000000000" pitchFamily="2" charset="0"/>
      <p:regular r:id="rId17"/>
    </p:embeddedFont>
    <p:embeddedFont>
      <p:font typeface="Nothing You Could Do" panose="02000000000000000000" pitchFamily="2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FB4889-3DEC-4FD5-9D0F-6FA5A464CF64}">
  <a:tblStyle styleId="{E7FB4889-3DEC-4FD5-9D0F-6FA5A464CF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2.fntdata" /><Relationship Id="rId18" Type="http://schemas.openxmlformats.org/officeDocument/2006/relationships/font" Target="fonts/font7.fntdata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font" Target="fonts/font1.fntdata" /><Relationship Id="rId17" Type="http://schemas.openxmlformats.org/officeDocument/2006/relationships/font" Target="fonts/font6.fntdata" /><Relationship Id="rId2" Type="http://schemas.openxmlformats.org/officeDocument/2006/relationships/slide" Target="slides/slide1.xml" /><Relationship Id="rId16" Type="http://schemas.openxmlformats.org/officeDocument/2006/relationships/font" Target="fonts/font5.fntdata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font" Target="fonts/font4.fntdata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font" Target="fonts/font3.fntdata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d2902cdb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Google Shape;618;gd2902cdb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ge1fa7927be_2_2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Google Shape;756;ge1fa7927be_2_2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5815962" y="1145069"/>
            <a:ext cx="2533983" cy="3541194"/>
          </a:xfrm>
          <a:custGeom>
            <a:avLst/>
            <a:gdLst/>
            <a:ahLst/>
            <a:cxnLst/>
            <a:rect l="l" t="t" r="r" b="b"/>
            <a:pathLst>
              <a:path w="119598" h="167136" extrusionOk="0">
                <a:moveTo>
                  <a:pt x="12289" y="1"/>
                </a:moveTo>
                <a:lnTo>
                  <a:pt x="11344" y="6085"/>
                </a:lnTo>
                <a:lnTo>
                  <a:pt x="15344" y="6400"/>
                </a:lnTo>
                <a:cubicBezTo>
                  <a:pt x="15497" y="5574"/>
                  <a:pt x="16397" y="5372"/>
                  <a:pt x="17306" y="5372"/>
                </a:cubicBezTo>
                <a:cubicBezTo>
                  <a:pt x="17545" y="5372"/>
                  <a:pt x="17784" y="5386"/>
                  <a:pt x="18010" y="5406"/>
                </a:cubicBezTo>
                <a:cubicBezTo>
                  <a:pt x="18024" y="5406"/>
                  <a:pt x="18038" y="5406"/>
                  <a:pt x="18052" y="5406"/>
                </a:cubicBezTo>
                <a:cubicBezTo>
                  <a:pt x="19269" y="5406"/>
                  <a:pt x="20239" y="6439"/>
                  <a:pt x="20167" y="7661"/>
                </a:cubicBezTo>
                <a:cubicBezTo>
                  <a:pt x="20080" y="8774"/>
                  <a:pt x="19147" y="9632"/>
                  <a:pt x="18077" y="9632"/>
                </a:cubicBezTo>
                <a:cubicBezTo>
                  <a:pt x="17959" y="9632"/>
                  <a:pt x="17839" y="9621"/>
                  <a:pt x="17719" y="9600"/>
                </a:cubicBezTo>
                <a:cubicBezTo>
                  <a:pt x="16628" y="9527"/>
                  <a:pt x="15344" y="7903"/>
                  <a:pt x="15319" y="6836"/>
                </a:cubicBezTo>
                <a:lnTo>
                  <a:pt x="10423" y="6012"/>
                </a:lnTo>
                <a:lnTo>
                  <a:pt x="11417" y="14520"/>
                </a:lnTo>
                <a:lnTo>
                  <a:pt x="15586" y="15757"/>
                </a:lnTo>
                <a:cubicBezTo>
                  <a:pt x="15737" y="14832"/>
                  <a:pt x="16154" y="14480"/>
                  <a:pt x="16991" y="14480"/>
                </a:cubicBezTo>
                <a:cubicBezTo>
                  <a:pt x="17098" y="14480"/>
                  <a:pt x="17211" y="14485"/>
                  <a:pt x="17331" y="14496"/>
                </a:cubicBezTo>
                <a:cubicBezTo>
                  <a:pt x="18446" y="14642"/>
                  <a:pt x="19222" y="15635"/>
                  <a:pt x="19149" y="16726"/>
                </a:cubicBezTo>
                <a:cubicBezTo>
                  <a:pt x="19052" y="17841"/>
                  <a:pt x="18155" y="18690"/>
                  <a:pt x="17040" y="18714"/>
                </a:cubicBezTo>
                <a:cubicBezTo>
                  <a:pt x="15950" y="18617"/>
                  <a:pt x="15756" y="17453"/>
                  <a:pt x="15731" y="16387"/>
                </a:cubicBezTo>
                <a:lnTo>
                  <a:pt x="11078" y="16387"/>
                </a:lnTo>
                <a:lnTo>
                  <a:pt x="11078" y="24580"/>
                </a:lnTo>
                <a:lnTo>
                  <a:pt x="14423" y="25331"/>
                </a:lnTo>
                <a:cubicBezTo>
                  <a:pt x="14600" y="24309"/>
                  <a:pt x="15491" y="23592"/>
                  <a:pt x="16498" y="23592"/>
                </a:cubicBezTo>
                <a:cubicBezTo>
                  <a:pt x="16589" y="23592"/>
                  <a:pt x="16681" y="23598"/>
                  <a:pt x="16774" y="23610"/>
                </a:cubicBezTo>
                <a:cubicBezTo>
                  <a:pt x="17889" y="23731"/>
                  <a:pt x="18689" y="24725"/>
                  <a:pt x="18616" y="25864"/>
                </a:cubicBezTo>
                <a:cubicBezTo>
                  <a:pt x="18520" y="26964"/>
                  <a:pt x="17599" y="27828"/>
                  <a:pt x="16504" y="27828"/>
                </a:cubicBezTo>
                <a:cubicBezTo>
                  <a:pt x="16489" y="27828"/>
                  <a:pt x="16474" y="27828"/>
                  <a:pt x="16459" y="27828"/>
                </a:cubicBezTo>
                <a:cubicBezTo>
                  <a:pt x="15319" y="27804"/>
                  <a:pt x="14423" y="26907"/>
                  <a:pt x="14374" y="25767"/>
                </a:cubicBezTo>
                <a:lnTo>
                  <a:pt x="10399" y="25477"/>
                </a:lnTo>
                <a:lnTo>
                  <a:pt x="9793" y="34227"/>
                </a:lnTo>
                <a:lnTo>
                  <a:pt x="13986" y="34906"/>
                </a:lnTo>
                <a:cubicBezTo>
                  <a:pt x="14175" y="33892"/>
                  <a:pt x="14845" y="32673"/>
                  <a:pt x="15884" y="32673"/>
                </a:cubicBezTo>
                <a:cubicBezTo>
                  <a:pt x="15914" y="32673"/>
                  <a:pt x="15944" y="32674"/>
                  <a:pt x="15974" y="32676"/>
                </a:cubicBezTo>
                <a:cubicBezTo>
                  <a:pt x="15988" y="32675"/>
                  <a:pt x="16001" y="32675"/>
                  <a:pt x="16015" y="32675"/>
                </a:cubicBezTo>
                <a:cubicBezTo>
                  <a:pt x="17232" y="32675"/>
                  <a:pt x="18203" y="33732"/>
                  <a:pt x="18131" y="34954"/>
                </a:cubicBezTo>
                <a:cubicBezTo>
                  <a:pt x="18043" y="36077"/>
                  <a:pt x="17095" y="36920"/>
                  <a:pt x="15996" y="36920"/>
                </a:cubicBezTo>
                <a:cubicBezTo>
                  <a:pt x="15885" y="36920"/>
                  <a:pt x="15772" y="36911"/>
                  <a:pt x="15659" y="36893"/>
                </a:cubicBezTo>
                <a:cubicBezTo>
                  <a:pt x="14568" y="36821"/>
                  <a:pt x="14083" y="36336"/>
                  <a:pt x="14059" y="35269"/>
                </a:cubicBezTo>
                <a:lnTo>
                  <a:pt x="8944" y="35730"/>
                </a:lnTo>
                <a:lnTo>
                  <a:pt x="9284" y="41475"/>
                </a:lnTo>
                <a:lnTo>
                  <a:pt x="13283" y="42250"/>
                </a:lnTo>
                <a:cubicBezTo>
                  <a:pt x="13463" y="41286"/>
                  <a:pt x="14991" y="40737"/>
                  <a:pt x="16082" y="40737"/>
                </a:cubicBezTo>
                <a:cubicBezTo>
                  <a:pt x="16170" y="40737"/>
                  <a:pt x="16256" y="40740"/>
                  <a:pt x="16337" y="40747"/>
                </a:cubicBezTo>
                <a:cubicBezTo>
                  <a:pt x="17501" y="40820"/>
                  <a:pt x="17331" y="42905"/>
                  <a:pt x="17259" y="44068"/>
                </a:cubicBezTo>
                <a:cubicBezTo>
                  <a:pt x="17115" y="45143"/>
                  <a:pt x="16219" y="45935"/>
                  <a:pt x="15149" y="45935"/>
                </a:cubicBezTo>
                <a:cubicBezTo>
                  <a:pt x="15133" y="45935"/>
                  <a:pt x="15117" y="45935"/>
                  <a:pt x="15101" y="45935"/>
                </a:cubicBezTo>
                <a:cubicBezTo>
                  <a:pt x="14010" y="45910"/>
                  <a:pt x="13114" y="45086"/>
                  <a:pt x="13041" y="43996"/>
                </a:cubicBezTo>
                <a:lnTo>
                  <a:pt x="9235" y="41959"/>
                </a:lnTo>
                <a:lnTo>
                  <a:pt x="9138" y="52770"/>
                </a:lnTo>
                <a:lnTo>
                  <a:pt x="12411" y="52601"/>
                </a:lnTo>
                <a:cubicBezTo>
                  <a:pt x="12662" y="51474"/>
                  <a:pt x="13551" y="50949"/>
                  <a:pt x="14444" y="50949"/>
                </a:cubicBezTo>
                <a:cubicBezTo>
                  <a:pt x="15529" y="50949"/>
                  <a:pt x="16620" y="51724"/>
                  <a:pt x="16580" y="53134"/>
                </a:cubicBezTo>
                <a:cubicBezTo>
                  <a:pt x="16510" y="54247"/>
                  <a:pt x="16352" y="55249"/>
                  <a:pt x="15320" y="55249"/>
                </a:cubicBezTo>
                <a:cubicBezTo>
                  <a:pt x="15273" y="55249"/>
                  <a:pt x="15224" y="55247"/>
                  <a:pt x="15174" y="55243"/>
                </a:cubicBezTo>
                <a:cubicBezTo>
                  <a:pt x="14083" y="55170"/>
                  <a:pt x="13235" y="54297"/>
                  <a:pt x="13211" y="53207"/>
                </a:cubicBezTo>
                <a:lnTo>
                  <a:pt x="9235" y="52916"/>
                </a:lnTo>
                <a:lnTo>
                  <a:pt x="7732" y="61399"/>
                </a:lnTo>
                <a:lnTo>
                  <a:pt x="11732" y="61690"/>
                </a:lnTo>
                <a:cubicBezTo>
                  <a:pt x="11910" y="60668"/>
                  <a:pt x="12801" y="59951"/>
                  <a:pt x="13807" y="59951"/>
                </a:cubicBezTo>
                <a:cubicBezTo>
                  <a:pt x="13898" y="59951"/>
                  <a:pt x="13991" y="59957"/>
                  <a:pt x="14083" y="59969"/>
                </a:cubicBezTo>
                <a:cubicBezTo>
                  <a:pt x="15198" y="60115"/>
                  <a:pt x="15998" y="61109"/>
                  <a:pt x="15925" y="62224"/>
                </a:cubicBezTo>
                <a:cubicBezTo>
                  <a:pt x="15830" y="63347"/>
                  <a:pt x="14909" y="64188"/>
                  <a:pt x="13815" y="64188"/>
                </a:cubicBezTo>
                <a:cubicBezTo>
                  <a:pt x="13799" y="64188"/>
                  <a:pt x="13784" y="64187"/>
                  <a:pt x="13768" y="64187"/>
                </a:cubicBezTo>
                <a:cubicBezTo>
                  <a:pt x="12629" y="64163"/>
                  <a:pt x="11732" y="63266"/>
                  <a:pt x="11683" y="62151"/>
                </a:cubicBezTo>
                <a:lnTo>
                  <a:pt x="7708" y="61836"/>
                </a:lnTo>
                <a:lnTo>
                  <a:pt x="7054" y="70489"/>
                </a:lnTo>
                <a:lnTo>
                  <a:pt x="11296" y="69835"/>
                </a:lnTo>
                <a:cubicBezTo>
                  <a:pt x="11422" y="69141"/>
                  <a:pt x="11764" y="68991"/>
                  <a:pt x="12288" y="68991"/>
                </a:cubicBezTo>
                <a:cubicBezTo>
                  <a:pt x="12569" y="68991"/>
                  <a:pt x="12903" y="69034"/>
                  <a:pt x="13283" y="69059"/>
                </a:cubicBezTo>
                <a:cubicBezTo>
                  <a:pt x="13297" y="69059"/>
                  <a:pt x="13311" y="69059"/>
                  <a:pt x="13326" y="69059"/>
                </a:cubicBezTo>
                <a:cubicBezTo>
                  <a:pt x="14542" y="69059"/>
                  <a:pt x="15512" y="70092"/>
                  <a:pt x="15441" y="71338"/>
                </a:cubicBezTo>
                <a:cubicBezTo>
                  <a:pt x="15353" y="72460"/>
                  <a:pt x="14405" y="73303"/>
                  <a:pt x="13305" y="73303"/>
                </a:cubicBezTo>
                <a:cubicBezTo>
                  <a:pt x="13194" y="73303"/>
                  <a:pt x="13082" y="73295"/>
                  <a:pt x="12968" y="73277"/>
                </a:cubicBezTo>
                <a:cubicBezTo>
                  <a:pt x="11877" y="73180"/>
                  <a:pt x="11805" y="72089"/>
                  <a:pt x="11756" y="71023"/>
                </a:cubicBezTo>
                <a:lnTo>
                  <a:pt x="7030" y="70926"/>
                </a:lnTo>
                <a:lnTo>
                  <a:pt x="7320" y="79409"/>
                </a:lnTo>
                <a:lnTo>
                  <a:pt x="10908" y="79434"/>
                </a:lnTo>
                <a:cubicBezTo>
                  <a:pt x="11093" y="78437"/>
                  <a:pt x="12232" y="77684"/>
                  <a:pt x="13286" y="77684"/>
                </a:cubicBezTo>
                <a:cubicBezTo>
                  <a:pt x="13334" y="77684"/>
                  <a:pt x="13381" y="77685"/>
                  <a:pt x="13429" y="77688"/>
                </a:cubicBezTo>
                <a:cubicBezTo>
                  <a:pt x="14592" y="77785"/>
                  <a:pt x="14641" y="79264"/>
                  <a:pt x="14544" y="80427"/>
                </a:cubicBezTo>
                <a:cubicBezTo>
                  <a:pt x="14475" y="81532"/>
                  <a:pt x="13554" y="82374"/>
                  <a:pt x="12466" y="82374"/>
                </a:cubicBezTo>
                <a:cubicBezTo>
                  <a:pt x="12408" y="82374"/>
                  <a:pt x="12349" y="82372"/>
                  <a:pt x="12289" y="82367"/>
                </a:cubicBezTo>
                <a:cubicBezTo>
                  <a:pt x="11199" y="82294"/>
                  <a:pt x="10787" y="81567"/>
                  <a:pt x="10762" y="80500"/>
                </a:cubicBezTo>
                <a:lnTo>
                  <a:pt x="6351" y="80040"/>
                </a:lnTo>
                <a:lnTo>
                  <a:pt x="6181" y="89251"/>
                </a:lnTo>
                <a:lnTo>
                  <a:pt x="10181" y="89541"/>
                </a:lnTo>
                <a:cubicBezTo>
                  <a:pt x="10366" y="88546"/>
                  <a:pt x="11259" y="87816"/>
                  <a:pt x="12268" y="87816"/>
                </a:cubicBezTo>
                <a:cubicBezTo>
                  <a:pt x="12315" y="87816"/>
                  <a:pt x="12363" y="87817"/>
                  <a:pt x="12411" y="87820"/>
                </a:cubicBezTo>
                <a:cubicBezTo>
                  <a:pt x="13574" y="87917"/>
                  <a:pt x="14471" y="87845"/>
                  <a:pt x="14374" y="89008"/>
                </a:cubicBezTo>
                <a:cubicBezTo>
                  <a:pt x="14303" y="90144"/>
                  <a:pt x="13308" y="92042"/>
                  <a:pt x="12179" y="92042"/>
                </a:cubicBezTo>
                <a:cubicBezTo>
                  <a:pt x="12151" y="92042"/>
                  <a:pt x="12123" y="92040"/>
                  <a:pt x="12096" y="92038"/>
                </a:cubicBezTo>
                <a:cubicBezTo>
                  <a:pt x="11005" y="91941"/>
                  <a:pt x="10496" y="91505"/>
                  <a:pt x="10472" y="90438"/>
                </a:cubicBezTo>
                <a:lnTo>
                  <a:pt x="6496" y="90147"/>
                </a:lnTo>
                <a:lnTo>
                  <a:pt x="5018" y="97759"/>
                </a:lnTo>
                <a:lnTo>
                  <a:pt x="9017" y="98074"/>
                </a:lnTo>
                <a:cubicBezTo>
                  <a:pt x="9200" y="97069"/>
                  <a:pt x="10049" y="96344"/>
                  <a:pt x="11058" y="96344"/>
                </a:cubicBezTo>
                <a:cubicBezTo>
                  <a:pt x="11121" y="96344"/>
                  <a:pt x="11184" y="96347"/>
                  <a:pt x="11247" y="96353"/>
                </a:cubicBezTo>
                <a:cubicBezTo>
                  <a:pt x="12411" y="96425"/>
                  <a:pt x="13598" y="96595"/>
                  <a:pt x="13501" y="97759"/>
                </a:cubicBezTo>
                <a:cubicBezTo>
                  <a:pt x="13430" y="98898"/>
                  <a:pt x="12150" y="100573"/>
                  <a:pt x="11004" y="100573"/>
                </a:cubicBezTo>
                <a:cubicBezTo>
                  <a:pt x="10980" y="100573"/>
                  <a:pt x="10956" y="100572"/>
                  <a:pt x="10932" y="100570"/>
                </a:cubicBezTo>
                <a:cubicBezTo>
                  <a:pt x="9841" y="100473"/>
                  <a:pt x="8969" y="100086"/>
                  <a:pt x="8944" y="99019"/>
                </a:cubicBezTo>
                <a:lnTo>
                  <a:pt x="4993" y="98219"/>
                </a:lnTo>
                <a:lnTo>
                  <a:pt x="4363" y="106873"/>
                </a:lnTo>
                <a:lnTo>
                  <a:pt x="8484" y="106630"/>
                </a:lnTo>
                <a:cubicBezTo>
                  <a:pt x="8656" y="105706"/>
                  <a:pt x="9304" y="105430"/>
                  <a:pt x="10210" y="105430"/>
                </a:cubicBezTo>
                <a:cubicBezTo>
                  <a:pt x="10325" y="105430"/>
                  <a:pt x="10445" y="105434"/>
                  <a:pt x="10568" y="105443"/>
                </a:cubicBezTo>
                <a:cubicBezTo>
                  <a:pt x="12411" y="105564"/>
                  <a:pt x="13211" y="107818"/>
                  <a:pt x="11877" y="109078"/>
                </a:cubicBezTo>
                <a:cubicBezTo>
                  <a:pt x="11456" y="109492"/>
                  <a:pt x="10942" y="109677"/>
                  <a:pt x="10436" y="109677"/>
                </a:cubicBezTo>
                <a:cubicBezTo>
                  <a:pt x="9372" y="109677"/>
                  <a:pt x="8347" y="108857"/>
                  <a:pt x="8314" y="107624"/>
                </a:cubicBezTo>
                <a:lnTo>
                  <a:pt x="4315" y="107309"/>
                </a:lnTo>
                <a:lnTo>
                  <a:pt x="3684" y="115962"/>
                </a:lnTo>
                <a:lnTo>
                  <a:pt x="7514" y="115575"/>
                </a:lnTo>
                <a:cubicBezTo>
                  <a:pt x="7671" y="114715"/>
                  <a:pt x="8409" y="114501"/>
                  <a:pt x="9261" y="114501"/>
                </a:cubicBezTo>
                <a:cubicBezTo>
                  <a:pt x="9466" y="114501"/>
                  <a:pt x="9678" y="114514"/>
                  <a:pt x="9890" y="114532"/>
                </a:cubicBezTo>
                <a:cubicBezTo>
                  <a:pt x="11053" y="114605"/>
                  <a:pt x="11926" y="115623"/>
                  <a:pt x="11853" y="116787"/>
                </a:cubicBezTo>
                <a:cubicBezTo>
                  <a:pt x="11769" y="117800"/>
                  <a:pt x="11776" y="118115"/>
                  <a:pt x="11026" y="118115"/>
                </a:cubicBezTo>
                <a:cubicBezTo>
                  <a:pt x="10915" y="118115"/>
                  <a:pt x="10788" y="118108"/>
                  <a:pt x="10641" y="118096"/>
                </a:cubicBezTo>
                <a:cubicBezTo>
                  <a:pt x="9550" y="118023"/>
                  <a:pt x="7660" y="117780"/>
                  <a:pt x="7636" y="116714"/>
                </a:cubicBezTo>
                <a:lnTo>
                  <a:pt x="3660" y="116399"/>
                </a:lnTo>
                <a:lnTo>
                  <a:pt x="3660" y="116399"/>
                </a:lnTo>
                <a:lnTo>
                  <a:pt x="4048" y="124422"/>
                </a:lnTo>
                <a:lnTo>
                  <a:pt x="8023" y="124713"/>
                </a:lnTo>
                <a:cubicBezTo>
                  <a:pt x="8206" y="123708"/>
                  <a:pt x="9077" y="122983"/>
                  <a:pt x="10088" y="122983"/>
                </a:cubicBezTo>
                <a:cubicBezTo>
                  <a:pt x="10151" y="122983"/>
                  <a:pt x="10214" y="122986"/>
                  <a:pt x="10278" y="122992"/>
                </a:cubicBezTo>
                <a:cubicBezTo>
                  <a:pt x="11441" y="123065"/>
                  <a:pt x="11271" y="124713"/>
                  <a:pt x="11174" y="125876"/>
                </a:cubicBezTo>
                <a:cubicBezTo>
                  <a:pt x="11117" y="126791"/>
                  <a:pt x="10491" y="126972"/>
                  <a:pt x="9660" y="126972"/>
                </a:cubicBezTo>
                <a:cubicBezTo>
                  <a:pt x="9434" y="126972"/>
                  <a:pt x="9193" y="126958"/>
                  <a:pt x="8944" y="126943"/>
                </a:cubicBezTo>
                <a:cubicBezTo>
                  <a:pt x="7854" y="126846"/>
                  <a:pt x="8023" y="126216"/>
                  <a:pt x="7999" y="125149"/>
                </a:cubicBezTo>
                <a:lnTo>
                  <a:pt x="4024" y="124858"/>
                </a:lnTo>
                <a:lnTo>
                  <a:pt x="3030" y="133391"/>
                </a:lnTo>
                <a:lnTo>
                  <a:pt x="6327" y="134433"/>
                </a:lnTo>
                <a:cubicBezTo>
                  <a:pt x="6504" y="133411"/>
                  <a:pt x="7395" y="132694"/>
                  <a:pt x="8402" y="132694"/>
                </a:cubicBezTo>
                <a:cubicBezTo>
                  <a:pt x="8493" y="132694"/>
                  <a:pt x="8585" y="132700"/>
                  <a:pt x="8678" y="132712"/>
                </a:cubicBezTo>
                <a:cubicBezTo>
                  <a:pt x="9793" y="132857"/>
                  <a:pt x="10593" y="133851"/>
                  <a:pt x="10520" y="134966"/>
                </a:cubicBezTo>
                <a:cubicBezTo>
                  <a:pt x="10424" y="136090"/>
                  <a:pt x="9504" y="136930"/>
                  <a:pt x="8409" y="136930"/>
                </a:cubicBezTo>
                <a:cubicBezTo>
                  <a:pt x="8394" y="136930"/>
                  <a:pt x="8378" y="136930"/>
                  <a:pt x="8363" y="136930"/>
                </a:cubicBezTo>
                <a:cubicBezTo>
                  <a:pt x="7223" y="136905"/>
                  <a:pt x="6327" y="136008"/>
                  <a:pt x="6278" y="134893"/>
                </a:cubicBezTo>
                <a:lnTo>
                  <a:pt x="2545" y="134118"/>
                </a:lnTo>
                <a:lnTo>
                  <a:pt x="1648" y="143232"/>
                </a:lnTo>
                <a:lnTo>
                  <a:pt x="5648" y="143547"/>
                </a:lnTo>
                <a:cubicBezTo>
                  <a:pt x="5833" y="142528"/>
                  <a:pt x="6704" y="141797"/>
                  <a:pt x="7732" y="141797"/>
                </a:cubicBezTo>
                <a:cubicBezTo>
                  <a:pt x="7781" y="141797"/>
                  <a:pt x="7829" y="141798"/>
                  <a:pt x="7878" y="141802"/>
                </a:cubicBezTo>
                <a:cubicBezTo>
                  <a:pt x="9041" y="141899"/>
                  <a:pt x="10981" y="142408"/>
                  <a:pt x="10908" y="143571"/>
                </a:cubicBezTo>
                <a:cubicBezTo>
                  <a:pt x="10814" y="144698"/>
                  <a:pt x="9311" y="146097"/>
                  <a:pt x="8160" y="146097"/>
                </a:cubicBezTo>
                <a:cubicBezTo>
                  <a:pt x="8122" y="146097"/>
                  <a:pt x="8085" y="146095"/>
                  <a:pt x="8048" y="146092"/>
                </a:cubicBezTo>
                <a:cubicBezTo>
                  <a:pt x="6957" y="146019"/>
                  <a:pt x="6569" y="145462"/>
                  <a:pt x="6545" y="144395"/>
                </a:cubicBezTo>
                <a:lnTo>
                  <a:pt x="2400" y="144589"/>
                </a:lnTo>
                <a:lnTo>
                  <a:pt x="1261" y="148565"/>
                </a:lnTo>
                <a:lnTo>
                  <a:pt x="5187" y="151958"/>
                </a:lnTo>
                <a:cubicBezTo>
                  <a:pt x="5376" y="150918"/>
                  <a:pt x="6349" y="149556"/>
                  <a:pt x="7409" y="149556"/>
                </a:cubicBezTo>
                <a:cubicBezTo>
                  <a:pt x="7436" y="149556"/>
                  <a:pt x="7463" y="149557"/>
                  <a:pt x="7490" y="149558"/>
                </a:cubicBezTo>
                <a:cubicBezTo>
                  <a:pt x="9041" y="149680"/>
                  <a:pt x="9357" y="151231"/>
                  <a:pt x="9163" y="153170"/>
                </a:cubicBezTo>
                <a:cubicBezTo>
                  <a:pt x="9048" y="154274"/>
                  <a:pt x="8147" y="155117"/>
                  <a:pt x="7060" y="155117"/>
                </a:cubicBezTo>
                <a:cubicBezTo>
                  <a:pt x="7002" y="155117"/>
                  <a:pt x="6943" y="155114"/>
                  <a:pt x="6884" y="155109"/>
                </a:cubicBezTo>
                <a:cubicBezTo>
                  <a:pt x="5793" y="155036"/>
                  <a:pt x="4872" y="154503"/>
                  <a:pt x="4824" y="153461"/>
                </a:cubicBezTo>
                <a:lnTo>
                  <a:pt x="1164" y="151910"/>
                </a:lnTo>
                <a:lnTo>
                  <a:pt x="0" y="157460"/>
                </a:lnTo>
                <a:lnTo>
                  <a:pt x="102169" y="167083"/>
                </a:lnTo>
                <a:lnTo>
                  <a:pt x="102872" y="167132"/>
                </a:lnTo>
                <a:cubicBezTo>
                  <a:pt x="102934" y="167134"/>
                  <a:pt x="102995" y="167135"/>
                  <a:pt x="103056" y="167135"/>
                </a:cubicBezTo>
                <a:cubicBezTo>
                  <a:pt x="105812" y="167135"/>
                  <a:pt x="108137" y="165010"/>
                  <a:pt x="108350" y="162236"/>
                </a:cubicBezTo>
                <a:lnTo>
                  <a:pt x="108350" y="162090"/>
                </a:lnTo>
                <a:lnTo>
                  <a:pt x="119452" y="13236"/>
                </a:lnTo>
                <a:lnTo>
                  <a:pt x="119452" y="13211"/>
                </a:lnTo>
                <a:cubicBezTo>
                  <a:pt x="119597" y="10327"/>
                  <a:pt x="117464" y="7855"/>
                  <a:pt x="114580" y="7612"/>
                </a:cubicBezTo>
                <a:lnTo>
                  <a:pt x="114386" y="7612"/>
                </a:lnTo>
                <a:lnTo>
                  <a:pt x="1228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4928136" y="423323"/>
            <a:ext cx="1022836" cy="3202898"/>
            <a:chOff x="4623336" y="423323"/>
            <a:chExt cx="1022836" cy="3202898"/>
          </a:xfrm>
        </p:grpSpPr>
        <p:sp>
          <p:nvSpPr>
            <p:cNvPr id="11" name="Google Shape;11;p2"/>
            <p:cNvSpPr/>
            <p:nvPr/>
          </p:nvSpPr>
          <p:spPr>
            <a:xfrm>
              <a:off x="4623336" y="3030603"/>
              <a:ext cx="1022836" cy="595619"/>
            </a:xfrm>
            <a:custGeom>
              <a:avLst/>
              <a:gdLst/>
              <a:ahLst/>
              <a:cxnLst/>
              <a:rect l="l" t="t" r="r" b="b"/>
              <a:pathLst>
                <a:path w="40068" h="18060" extrusionOk="0">
                  <a:moveTo>
                    <a:pt x="2109" y="1"/>
                  </a:moveTo>
                  <a:lnTo>
                    <a:pt x="0" y="9915"/>
                  </a:lnTo>
                  <a:lnTo>
                    <a:pt x="37935" y="18059"/>
                  </a:lnTo>
                  <a:lnTo>
                    <a:pt x="34663" y="12169"/>
                  </a:lnTo>
                  <a:lnTo>
                    <a:pt x="40068" y="8121"/>
                  </a:lnTo>
                  <a:lnTo>
                    <a:pt x="210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84437" y="423323"/>
              <a:ext cx="472179" cy="984868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98660" y="1508094"/>
              <a:ext cx="472179" cy="984899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277552" y="47250"/>
            <a:ext cx="5492512" cy="6920173"/>
            <a:chOff x="-27248" y="47250"/>
            <a:chExt cx="5492512" cy="6920173"/>
          </a:xfrm>
        </p:grpSpPr>
        <p:sp>
          <p:nvSpPr>
            <p:cNvPr id="15" name="Google Shape;15;p2"/>
            <p:cNvSpPr/>
            <p:nvPr/>
          </p:nvSpPr>
          <p:spPr>
            <a:xfrm>
              <a:off x="-27248" y="93023"/>
              <a:ext cx="5447622" cy="6874400"/>
            </a:xfrm>
            <a:custGeom>
              <a:avLst/>
              <a:gdLst/>
              <a:ahLst/>
              <a:cxnLst/>
              <a:rect l="l" t="t" r="r" b="b"/>
              <a:pathLst>
                <a:path w="120616" h="185619" extrusionOk="0">
                  <a:moveTo>
                    <a:pt x="103320" y="0"/>
                  </a:moveTo>
                  <a:cubicBezTo>
                    <a:pt x="103188" y="0"/>
                    <a:pt x="103055" y="6"/>
                    <a:pt x="102921" y="17"/>
                  </a:cubicBezTo>
                  <a:lnTo>
                    <a:pt x="92013" y="889"/>
                  </a:lnTo>
                  <a:lnTo>
                    <a:pt x="91964" y="477"/>
                  </a:lnTo>
                  <a:cubicBezTo>
                    <a:pt x="91964" y="344"/>
                    <a:pt x="91863" y="232"/>
                    <a:pt x="91772" y="232"/>
                  </a:cubicBezTo>
                  <a:cubicBezTo>
                    <a:pt x="91763" y="232"/>
                    <a:pt x="91755" y="233"/>
                    <a:pt x="91746" y="235"/>
                  </a:cubicBezTo>
                  <a:lnTo>
                    <a:pt x="88595" y="477"/>
                  </a:lnTo>
                  <a:lnTo>
                    <a:pt x="88329" y="501"/>
                  </a:lnTo>
                  <a:lnTo>
                    <a:pt x="87286" y="574"/>
                  </a:lnTo>
                  <a:lnTo>
                    <a:pt x="86777" y="623"/>
                  </a:lnTo>
                  <a:lnTo>
                    <a:pt x="86002" y="695"/>
                  </a:lnTo>
                  <a:lnTo>
                    <a:pt x="85493" y="744"/>
                  </a:lnTo>
                  <a:lnTo>
                    <a:pt x="84911" y="768"/>
                  </a:lnTo>
                  <a:cubicBezTo>
                    <a:pt x="84790" y="817"/>
                    <a:pt x="84693" y="938"/>
                    <a:pt x="84717" y="1059"/>
                  </a:cubicBezTo>
                  <a:lnTo>
                    <a:pt x="84765" y="1471"/>
                  </a:lnTo>
                  <a:lnTo>
                    <a:pt x="10714" y="7434"/>
                  </a:lnTo>
                  <a:lnTo>
                    <a:pt x="9138" y="7555"/>
                  </a:lnTo>
                  <a:lnTo>
                    <a:pt x="4654" y="7919"/>
                  </a:lnTo>
                  <a:cubicBezTo>
                    <a:pt x="1988" y="8137"/>
                    <a:pt x="0" y="10488"/>
                    <a:pt x="218" y="13154"/>
                  </a:cubicBezTo>
                  <a:lnTo>
                    <a:pt x="12483" y="165378"/>
                  </a:lnTo>
                  <a:cubicBezTo>
                    <a:pt x="12668" y="167933"/>
                    <a:pt x="14797" y="169855"/>
                    <a:pt x="17295" y="169855"/>
                  </a:cubicBezTo>
                  <a:cubicBezTo>
                    <a:pt x="17427" y="169855"/>
                    <a:pt x="17561" y="169849"/>
                    <a:pt x="17695" y="169838"/>
                  </a:cubicBezTo>
                  <a:lnTo>
                    <a:pt x="31051" y="168747"/>
                  </a:lnTo>
                  <a:lnTo>
                    <a:pt x="32408" y="185618"/>
                  </a:lnTo>
                  <a:lnTo>
                    <a:pt x="33232" y="184649"/>
                  </a:lnTo>
                  <a:lnTo>
                    <a:pt x="34081" y="183655"/>
                  </a:lnTo>
                  <a:lnTo>
                    <a:pt x="38007" y="179122"/>
                  </a:lnTo>
                  <a:lnTo>
                    <a:pt x="43122" y="183388"/>
                  </a:lnTo>
                  <a:lnTo>
                    <a:pt x="43631" y="183824"/>
                  </a:lnTo>
                  <a:lnTo>
                    <a:pt x="44601" y="184624"/>
                  </a:lnTo>
                  <a:lnTo>
                    <a:pt x="43243" y="167778"/>
                  </a:lnTo>
                  <a:lnTo>
                    <a:pt x="96691" y="163463"/>
                  </a:lnTo>
                  <a:lnTo>
                    <a:pt x="97806" y="163391"/>
                  </a:lnTo>
                  <a:lnTo>
                    <a:pt x="97855" y="163778"/>
                  </a:lnTo>
                  <a:cubicBezTo>
                    <a:pt x="97830" y="163924"/>
                    <a:pt x="97952" y="164021"/>
                    <a:pt x="98073" y="164045"/>
                  </a:cubicBezTo>
                  <a:lnTo>
                    <a:pt x="98655" y="163997"/>
                  </a:lnTo>
                  <a:lnTo>
                    <a:pt x="99164" y="163948"/>
                  </a:lnTo>
                  <a:lnTo>
                    <a:pt x="99939" y="163900"/>
                  </a:lnTo>
                  <a:lnTo>
                    <a:pt x="100448" y="163851"/>
                  </a:lnTo>
                  <a:lnTo>
                    <a:pt x="101491" y="163754"/>
                  </a:lnTo>
                  <a:lnTo>
                    <a:pt x="101757" y="163754"/>
                  </a:lnTo>
                  <a:lnTo>
                    <a:pt x="104908" y="163488"/>
                  </a:lnTo>
                  <a:cubicBezTo>
                    <a:pt x="105029" y="163463"/>
                    <a:pt x="105102" y="163342"/>
                    <a:pt x="105078" y="163197"/>
                  </a:cubicBezTo>
                  <a:lnTo>
                    <a:pt x="105054" y="162785"/>
                  </a:lnTo>
                  <a:lnTo>
                    <a:pt x="115937" y="161936"/>
                  </a:lnTo>
                  <a:cubicBezTo>
                    <a:pt x="118604" y="161718"/>
                    <a:pt x="120615" y="159367"/>
                    <a:pt x="120397" y="156700"/>
                  </a:cubicBezTo>
                  <a:lnTo>
                    <a:pt x="108132" y="4452"/>
                  </a:lnTo>
                  <a:cubicBezTo>
                    <a:pt x="107925" y="1920"/>
                    <a:pt x="105816" y="0"/>
                    <a:pt x="103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2095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7597" y="47250"/>
              <a:ext cx="5447667" cy="6290469"/>
            </a:xfrm>
            <a:custGeom>
              <a:avLst/>
              <a:gdLst/>
              <a:ahLst/>
              <a:cxnLst/>
              <a:rect l="l" t="t" r="r" b="b"/>
              <a:pathLst>
                <a:path w="120617" h="169852" extrusionOk="0">
                  <a:moveTo>
                    <a:pt x="103300" y="0"/>
                  </a:moveTo>
                  <a:cubicBezTo>
                    <a:pt x="103167" y="0"/>
                    <a:pt x="103033" y="5"/>
                    <a:pt x="102897" y="16"/>
                  </a:cubicBezTo>
                  <a:lnTo>
                    <a:pt x="4655" y="7919"/>
                  </a:lnTo>
                  <a:cubicBezTo>
                    <a:pt x="1989" y="8137"/>
                    <a:pt x="1" y="10488"/>
                    <a:pt x="219" y="13154"/>
                  </a:cubicBezTo>
                  <a:lnTo>
                    <a:pt x="12484" y="165378"/>
                  </a:lnTo>
                  <a:cubicBezTo>
                    <a:pt x="12693" y="167924"/>
                    <a:pt x="14824" y="169851"/>
                    <a:pt x="17337" y="169851"/>
                  </a:cubicBezTo>
                  <a:cubicBezTo>
                    <a:pt x="17456" y="169851"/>
                    <a:pt x="17575" y="169847"/>
                    <a:pt x="17696" y="169838"/>
                  </a:cubicBezTo>
                  <a:lnTo>
                    <a:pt x="115962" y="161912"/>
                  </a:lnTo>
                  <a:cubicBezTo>
                    <a:pt x="118629" y="161694"/>
                    <a:pt x="120616" y="159367"/>
                    <a:pt x="120398" y="156700"/>
                  </a:cubicBezTo>
                  <a:lnTo>
                    <a:pt x="108133" y="4452"/>
                  </a:lnTo>
                  <a:cubicBezTo>
                    <a:pt x="107926" y="1920"/>
                    <a:pt x="105817" y="0"/>
                    <a:pt x="103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2095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-122978">
              <a:off x="486266" y="319877"/>
              <a:ext cx="372548" cy="6005546"/>
            </a:xfrm>
            <a:custGeom>
              <a:avLst/>
              <a:gdLst/>
              <a:ahLst/>
              <a:cxnLst/>
              <a:rect l="l" t="t" r="r" b="b"/>
              <a:pathLst>
                <a:path w="14642" h="162042" extrusionOk="0">
                  <a:moveTo>
                    <a:pt x="1576" y="1"/>
                  </a:moveTo>
                  <a:lnTo>
                    <a:pt x="1" y="146"/>
                  </a:lnTo>
                  <a:lnTo>
                    <a:pt x="13066" y="162041"/>
                  </a:lnTo>
                  <a:lnTo>
                    <a:pt x="14642" y="161920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22954">
              <a:off x="485527" y="324058"/>
              <a:ext cx="344516" cy="5991417"/>
            </a:xfrm>
            <a:custGeom>
              <a:avLst/>
              <a:gdLst/>
              <a:ahLst/>
              <a:cxnLst/>
              <a:rect l="l" t="t" r="r" b="b"/>
              <a:pathLst>
                <a:path w="13575" h="161945" extrusionOk="0">
                  <a:moveTo>
                    <a:pt x="461" y="1"/>
                  </a:moveTo>
                  <a:lnTo>
                    <a:pt x="1" y="49"/>
                  </a:lnTo>
                  <a:lnTo>
                    <a:pt x="13114" y="161944"/>
                  </a:lnTo>
                  <a:lnTo>
                    <a:pt x="13575" y="161896"/>
                  </a:lnTo>
                  <a:lnTo>
                    <a:pt x="461" y="1"/>
                  </a:ln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 rot="-289913">
            <a:off x="1063815" y="1221424"/>
            <a:ext cx="4142120" cy="16251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 rot="178701">
            <a:off x="5561443" y="2373587"/>
            <a:ext cx="3042810" cy="825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4"/>
          <p:cNvGrpSpPr/>
          <p:nvPr/>
        </p:nvGrpSpPr>
        <p:grpSpPr>
          <a:xfrm>
            <a:off x="407638" y="45897"/>
            <a:ext cx="8328714" cy="4945527"/>
            <a:chOff x="407638" y="45897"/>
            <a:chExt cx="8328714" cy="4945527"/>
          </a:xfrm>
        </p:grpSpPr>
        <p:sp>
          <p:nvSpPr>
            <p:cNvPr id="41" name="Google Shape;41;p4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759375" y="371325"/>
              <a:ext cx="7567598" cy="4400838"/>
            </a:xfrm>
            <a:custGeom>
              <a:avLst/>
              <a:gdLst/>
              <a:ahLst/>
              <a:cxnLst/>
              <a:rect l="l" t="t" r="r" b="b"/>
              <a:pathLst>
                <a:path w="104818" h="60238" extrusionOk="0">
                  <a:moveTo>
                    <a:pt x="6186" y="5419"/>
                  </a:moveTo>
                  <a:lnTo>
                    <a:pt x="6186" y="8277"/>
                  </a:lnTo>
                  <a:lnTo>
                    <a:pt x="3328" y="8277"/>
                  </a:lnTo>
                  <a:lnTo>
                    <a:pt x="3328" y="5419"/>
                  </a:lnTo>
                  <a:close/>
                  <a:moveTo>
                    <a:pt x="6186" y="10239"/>
                  </a:moveTo>
                  <a:lnTo>
                    <a:pt x="6186" y="13098"/>
                  </a:lnTo>
                  <a:lnTo>
                    <a:pt x="3328" y="13098"/>
                  </a:lnTo>
                  <a:lnTo>
                    <a:pt x="3328" y="10239"/>
                  </a:lnTo>
                  <a:close/>
                  <a:moveTo>
                    <a:pt x="6186" y="15017"/>
                  </a:moveTo>
                  <a:lnTo>
                    <a:pt x="6186" y="17876"/>
                  </a:lnTo>
                  <a:lnTo>
                    <a:pt x="3328" y="17876"/>
                  </a:lnTo>
                  <a:lnTo>
                    <a:pt x="3328" y="15017"/>
                  </a:lnTo>
                  <a:close/>
                  <a:moveTo>
                    <a:pt x="6186" y="42363"/>
                  </a:moveTo>
                  <a:lnTo>
                    <a:pt x="6186" y="45221"/>
                  </a:lnTo>
                  <a:lnTo>
                    <a:pt x="3328" y="45221"/>
                  </a:lnTo>
                  <a:lnTo>
                    <a:pt x="3328" y="42363"/>
                  </a:lnTo>
                  <a:close/>
                  <a:moveTo>
                    <a:pt x="6186" y="47184"/>
                  </a:moveTo>
                  <a:lnTo>
                    <a:pt x="6186" y="49999"/>
                  </a:lnTo>
                  <a:lnTo>
                    <a:pt x="3328" y="49999"/>
                  </a:lnTo>
                  <a:lnTo>
                    <a:pt x="3328" y="47184"/>
                  </a:lnTo>
                  <a:close/>
                  <a:moveTo>
                    <a:pt x="6186" y="51962"/>
                  </a:moveTo>
                  <a:lnTo>
                    <a:pt x="6186" y="54820"/>
                  </a:lnTo>
                  <a:lnTo>
                    <a:pt x="3328" y="54820"/>
                  </a:lnTo>
                  <a:lnTo>
                    <a:pt x="3328" y="51962"/>
                  </a:lnTo>
                  <a:close/>
                  <a:moveTo>
                    <a:pt x="0" y="1"/>
                  </a:moveTo>
                  <a:lnTo>
                    <a:pt x="0" y="60238"/>
                  </a:lnTo>
                  <a:lnTo>
                    <a:pt x="91636" y="60238"/>
                  </a:lnTo>
                  <a:lnTo>
                    <a:pt x="104818" y="49061"/>
                  </a:lnTo>
                  <a:lnTo>
                    <a:pt x="1048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4"/>
            <p:cNvSpPr/>
            <p:nvPr/>
          </p:nvSpPr>
          <p:spPr>
            <a:xfrm rot="-2548515">
              <a:off x="638141" y="251204"/>
              <a:ext cx="810859" cy="521797"/>
            </a:xfrm>
            <a:custGeom>
              <a:avLst/>
              <a:gdLst/>
              <a:ahLst/>
              <a:cxnLst/>
              <a:rect l="l" t="t" r="r" b="b"/>
              <a:pathLst>
                <a:path w="32433" h="20871" extrusionOk="0">
                  <a:moveTo>
                    <a:pt x="3564" y="0"/>
                  </a:moveTo>
                  <a:lnTo>
                    <a:pt x="4242" y="1552"/>
                  </a:lnTo>
                  <a:lnTo>
                    <a:pt x="3321" y="2182"/>
                  </a:lnTo>
                  <a:lnTo>
                    <a:pt x="3370" y="3467"/>
                  </a:lnTo>
                  <a:lnTo>
                    <a:pt x="2376" y="4994"/>
                  </a:lnTo>
                  <a:lnTo>
                    <a:pt x="2376" y="5963"/>
                  </a:lnTo>
                  <a:lnTo>
                    <a:pt x="2085" y="6666"/>
                  </a:lnTo>
                  <a:lnTo>
                    <a:pt x="1334" y="7151"/>
                  </a:lnTo>
                  <a:lnTo>
                    <a:pt x="1552" y="8775"/>
                  </a:lnTo>
                  <a:lnTo>
                    <a:pt x="0" y="10060"/>
                  </a:lnTo>
                  <a:lnTo>
                    <a:pt x="28361" y="20871"/>
                  </a:lnTo>
                  <a:lnTo>
                    <a:pt x="29233" y="18350"/>
                  </a:lnTo>
                  <a:lnTo>
                    <a:pt x="29112" y="16871"/>
                  </a:lnTo>
                  <a:lnTo>
                    <a:pt x="30663" y="16047"/>
                  </a:lnTo>
                  <a:lnTo>
                    <a:pt x="30033" y="14132"/>
                  </a:lnTo>
                  <a:lnTo>
                    <a:pt x="31027" y="13671"/>
                  </a:lnTo>
                  <a:lnTo>
                    <a:pt x="31100" y="12338"/>
                  </a:lnTo>
                  <a:lnTo>
                    <a:pt x="32433" y="11005"/>
                  </a:lnTo>
                  <a:lnTo>
                    <a:pt x="3564" y="0"/>
                  </a:lnTo>
                  <a:close/>
                </a:path>
              </a:pathLst>
            </a:custGeom>
            <a:solidFill>
              <a:srgbClr val="CFE0BD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258755">
              <a:off x="7602317" y="278603"/>
              <a:ext cx="810850" cy="521791"/>
            </a:xfrm>
            <a:custGeom>
              <a:avLst/>
              <a:gdLst/>
              <a:ahLst/>
              <a:cxnLst/>
              <a:rect l="l" t="t" r="r" b="b"/>
              <a:pathLst>
                <a:path w="32433" h="20871" extrusionOk="0">
                  <a:moveTo>
                    <a:pt x="3564" y="0"/>
                  </a:moveTo>
                  <a:lnTo>
                    <a:pt x="4242" y="1552"/>
                  </a:lnTo>
                  <a:lnTo>
                    <a:pt x="3321" y="2182"/>
                  </a:lnTo>
                  <a:lnTo>
                    <a:pt x="3370" y="3467"/>
                  </a:lnTo>
                  <a:lnTo>
                    <a:pt x="2376" y="4994"/>
                  </a:lnTo>
                  <a:lnTo>
                    <a:pt x="2376" y="5963"/>
                  </a:lnTo>
                  <a:lnTo>
                    <a:pt x="2085" y="6666"/>
                  </a:lnTo>
                  <a:lnTo>
                    <a:pt x="1334" y="7151"/>
                  </a:lnTo>
                  <a:lnTo>
                    <a:pt x="1552" y="8775"/>
                  </a:lnTo>
                  <a:lnTo>
                    <a:pt x="0" y="10060"/>
                  </a:lnTo>
                  <a:lnTo>
                    <a:pt x="28361" y="20871"/>
                  </a:lnTo>
                  <a:lnTo>
                    <a:pt x="29233" y="18350"/>
                  </a:lnTo>
                  <a:lnTo>
                    <a:pt x="29112" y="16871"/>
                  </a:lnTo>
                  <a:lnTo>
                    <a:pt x="30663" y="16047"/>
                  </a:lnTo>
                  <a:lnTo>
                    <a:pt x="30033" y="14132"/>
                  </a:lnTo>
                  <a:lnTo>
                    <a:pt x="31027" y="13671"/>
                  </a:lnTo>
                  <a:lnTo>
                    <a:pt x="31100" y="12338"/>
                  </a:lnTo>
                  <a:lnTo>
                    <a:pt x="32433" y="11005"/>
                  </a:lnTo>
                  <a:lnTo>
                    <a:pt x="3564" y="0"/>
                  </a:lnTo>
                  <a:close/>
                </a:path>
              </a:pathLst>
            </a:custGeom>
            <a:solidFill>
              <a:srgbClr val="CFE0BD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354930" y="3956895"/>
              <a:ext cx="972045" cy="815280"/>
            </a:xfrm>
            <a:custGeom>
              <a:avLst/>
              <a:gdLst/>
              <a:ahLst/>
              <a:cxnLst/>
              <a:rect l="l" t="t" r="r" b="b"/>
              <a:pathLst>
                <a:path w="13226" h="11093" extrusionOk="0">
                  <a:moveTo>
                    <a:pt x="1" y="1"/>
                  </a:moveTo>
                  <a:lnTo>
                    <a:pt x="1" y="11093"/>
                  </a:lnTo>
                  <a:lnTo>
                    <a:pt x="1322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712350" y="356779"/>
            <a:ext cx="7719300" cy="70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subTitle" idx="1"/>
          </p:nvPr>
        </p:nvSpPr>
        <p:spPr>
          <a:xfrm>
            <a:off x="1167075" y="1022575"/>
            <a:ext cx="6876900" cy="38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 rot="-720040">
            <a:off x="1379073" y="1382779"/>
            <a:ext cx="3177136" cy="18252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3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22"/>
          <p:cNvGrpSpPr/>
          <p:nvPr/>
        </p:nvGrpSpPr>
        <p:grpSpPr>
          <a:xfrm>
            <a:off x="407638" y="127725"/>
            <a:ext cx="8376887" cy="4863699"/>
            <a:chOff x="407638" y="127725"/>
            <a:chExt cx="8376887" cy="4863699"/>
          </a:xfrm>
        </p:grpSpPr>
        <p:sp>
          <p:nvSpPr>
            <p:cNvPr id="322" name="Google Shape;322;p22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2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2"/>
            <p:cNvSpPr/>
            <p:nvPr/>
          </p:nvSpPr>
          <p:spPr>
            <a:xfrm>
              <a:off x="520413" y="19195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2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2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2"/>
            <p:cNvSpPr/>
            <p:nvPr/>
          </p:nvSpPr>
          <p:spPr>
            <a:xfrm>
              <a:off x="528100" y="403357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2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2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2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2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3" name="Google Shape;333;p22"/>
          <p:cNvSpPr txBox="1">
            <a:spLocks noGrp="1"/>
          </p:cNvSpPr>
          <p:nvPr>
            <p:ph type="ctrTitle"/>
          </p:nvPr>
        </p:nvSpPr>
        <p:spPr>
          <a:xfrm>
            <a:off x="722400" y="357653"/>
            <a:ext cx="7699200" cy="9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334" name="Google Shape;334;p22"/>
          <p:cNvSpPr txBox="1">
            <a:spLocks noGrp="1"/>
          </p:cNvSpPr>
          <p:nvPr>
            <p:ph type="subTitle" idx="1"/>
          </p:nvPr>
        </p:nvSpPr>
        <p:spPr>
          <a:xfrm>
            <a:off x="1153900" y="1590950"/>
            <a:ext cx="3058800" cy="22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0" name="Google Shape;590;p36"/>
          <p:cNvGrpSpPr/>
          <p:nvPr/>
        </p:nvGrpSpPr>
        <p:grpSpPr>
          <a:xfrm>
            <a:off x="302763" y="127725"/>
            <a:ext cx="8557525" cy="4863699"/>
            <a:chOff x="302763" y="127725"/>
            <a:chExt cx="8557525" cy="4863699"/>
          </a:xfrm>
        </p:grpSpPr>
        <p:sp>
          <p:nvSpPr>
            <p:cNvPr id="591" name="Google Shape;591;p36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6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rgbClr val="FEF2D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6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6"/>
            <p:cNvSpPr/>
            <p:nvPr/>
          </p:nvSpPr>
          <p:spPr>
            <a:xfrm>
              <a:off x="8084425" y="38114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6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6"/>
            <p:cNvSpPr/>
            <p:nvPr/>
          </p:nvSpPr>
          <p:spPr>
            <a:xfrm>
              <a:off x="8152813" y="260282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6"/>
            <p:cNvSpPr/>
            <p:nvPr/>
          </p:nvSpPr>
          <p:spPr>
            <a:xfrm>
              <a:off x="302763" y="39685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6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6"/>
            <p:cNvSpPr/>
            <p:nvPr/>
          </p:nvSpPr>
          <p:spPr>
            <a:xfrm>
              <a:off x="8092400" y="23355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6"/>
            <p:cNvSpPr/>
            <p:nvPr/>
          </p:nvSpPr>
          <p:spPr>
            <a:xfrm rot="-10581514">
              <a:off x="477142" y="2735673"/>
              <a:ext cx="472181" cy="984841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6"/>
            <p:cNvSpPr/>
            <p:nvPr/>
          </p:nvSpPr>
          <p:spPr>
            <a:xfrm rot="298797">
              <a:off x="8194688" y="558123"/>
              <a:ext cx="472173" cy="984910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6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6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AND_BODY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37"/>
          <p:cNvSpPr/>
          <p:nvPr/>
        </p:nvSpPr>
        <p:spPr>
          <a:xfrm>
            <a:off x="407638" y="127725"/>
            <a:ext cx="4164403" cy="4863699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37"/>
          <p:cNvSpPr/>
          <p:nvPr/>
        </p:nvSpPr>
        <p:spPr>
          <a:xfrm>
            <a:off x="614162" y="255650"/>
            <a:ext cx="3957989" cy="4586054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37"/>
          <p:cNvSpPr/>
          <p:nvPr/>
        </p:nvSpPr>
        <p:spPr>
          <a:xfrm>
            <a:off x="4572841" y="127725"/>
            <a:ext cx="4163510" cy="4863699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37"/>
          <p:cNvSpPr/>
          <p:nvPr/>
        </p:nvSpPr>
        <p:spPr>
          <a:xfrm>
            <a:off x="4571938" y="255650"/>
            <a:ext cx="3957912" cy="4586054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37"/>
          <p:cNvSpPr/>
          <p:nvPr/>
        </p:nvSpPr>
        <p:spPr>
          <a:xfrm>
            <a:off x="701531" y="231760"/>
            <a:ext cx="3871024" cy="4655635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37"/>
          <p:cNvSpPr/>
          <p:nvPr/>
        </p:nvSpPr>
        <p:spPr>
          <a:xfrm>
            <a:off x="4571458" y="231760"/>
            <a:ext cx="3871024" cy="4655635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37"/>
          <p:cNvSpPr/>
          <p:nvPr/>
        </p:nvSpPr>
        <p:spPr>
          <a:xfrm rot="5400000">
            <a:off x="3362987" y="736344"/>
            <a:ext cx="2533983" cy="3541194"/>
          </a:xfrm>
          <a:custGeom>
            <a:avLst/>
            <a:gdLst/>
            <a:ahLst/>
            <a:cxnLst/>
            <a:rect l="l" t="t" r="r" b="b"/>
            <a:pathLst>
              <a:path w="119598" h="167136" extrusionOk="0">
                <a:moveTo>
                  <a:pt x="12289" y="1"/>
                </a:moveTo>
                <a:lnTo>
                  <a:pt x="11344" y="6085"/>
                </a:lnTo>
                <a:lnTo>
                  <a:pt x="15344" y="6400"/>
                </a:lnTo>
                <a:cubicBezTo>
                  <a:pt x="15497" y="5574"/>
                  <a:pt x="16397" y="5372"/>
                  <a:pt x="17306" y="5372"/>
                </a:cubicBezTo>
                <a:cubicBezTo>
                  <a:pt x="17545" y="5372"/>
                  <a:pt x="17784" y="5386"/>
                  <a:pt x="18010" y="5406"/>
                </a:cubicBezTo>
                <a:cubicBezTo>
                  <a:pt x="18024" y="5406"/>
                  <a:pt x="18038" y="5406"/>
                  <a:pt x="18052" y="5406"/>
                </a:cubicBezTo>
                <a:cubicBezTo>
                  <a:pt x="19269" y="5406"/>
                  <a:pt x="20239" y="6439"/>
                  <a:pt x="20167" y="7661"/>
                </a:cubicBezTo>
                <a:cubicBezTo>
                  <a:pt x="20080" y="8774"/>
                  <a:pt x="19147" y="9632"/>
                  <a:pt x="18077" y="9632"/>
                </a:cubicBezTo>
                <a:cubicBezTo>
                  <a:pt x="17959" y="9632"/>
                  <a:pt x="17839" y="9621"/>
                  <a:pt x="17719" y="9600"/>
                </a:cubicBezTo>
                <a:cubicBezTo>
                  <a:pt x="16628" y="9527"/>
                  <a:pt x="15344" y="7903"/>
                  <a:pt x="15319" y="6836"/>
                </a:cubicBezTo>
                <a:lnTo>
                  <a:pt x="10423" y="6012"/>
                </a:lnTo>
                <a:lnTo>
                  <a:pt x="11417" y="14520"/>
                </a:lnTo>
                <a:lnTo>
                  <a:pt x="15586" y="15757"/>
                </a:lnTo>
                <a:cubicBezTo>
                  <a:pt x="15737" y="14832"/>
                  <a:pt x="16154" y="14480"/>
                  <a:pt x="16991" y="14480"/>
                </a:cubicBezTo>
                <a:cubicBezTo>
                  <a:pt x="17098" y="14480"/>
                  <a:pt x="17211" y="14485"/>
                  <a:pt x="17331" y="14496"/>
                </a:cubicBezTo>
                <a:cubicBezTo>
                  <a:pt x="18446" y="14642"/>
                  <a:pt x="19222" y="15635"/>
                  <a:pt x="19149" y="16726"/>
                </a:cubicBezTo>
                <a:cubicBezTo>
                  <a:pt x="19052" y="17841"/>
                  <a:pt x="18155" y="18690"/>
                  <a:pt x="17040" y="18714"/>
                </a:cubicBezTo>
                <a:cubicBezTo>
                  <a:pt x="15950" y="18617"/>
                  <a:pt x="15756" y="17453"/>
                  <a:pt x="15731" y="16387"/>
                </a:cubicBezTo>
                <a:lnTo>
                  <a:pt x="11078" y="16387"/>
                </a:lnTo>
                <a:lnTo>
                  <a:pt x="11078" y="24580"/>
                </a:lnTo>
                <a:lnTo>
                  <a:pt x="14423" y="25331"/>
                </a:lnTo>
                <a:cubicBezTo>
                  <a:pt x="14600" y="24309"/>
                  <a:pt x="15491" y="23592"/>
                  <a:pt x="16498" y="23592"/>
                </a:cubicBezTo>
                <a:cubicBezTo>
                  <a:pt x="16589" y="23592"/>
                  <a:pt x="16681" y="23598"/>
                  <a:pt x="16774" y="23610"/>
                </a:cubicBezTo>
                <a:cubicBezTo>
                  <a:pt x="17889" y="23731"/>
                  <a:pt x="18689" y="24725"/>
                  <a:pt x="18616" y="25864"/>
                </a:cubicBezTo>
                <a:cubicBezTo>
                  <a:pt x="18520" y="26964"/>
                  <a:pt x="17599" y="27828"/>
                  <a:pt x="16504" y="27828"/>
                </a:cubicBezTo>
                <a:cubicBezTo>
                  <a:pt x="16489" y="27828"/>
                  <a:pt x="16474" y="27828"/>
                  <a:pt x="16459" y="27828"/>
                </a:cubicBezTo>
                <a:cubicBezTo>
                  <a:pt x="15319" y="27804"/>
                  <a:pt x="14423" y="26907"/>
                  <a:pt x="14374" y="25767"/>
                </a:cubicBezTo>
                <a:lnTo>
                  <a:pt x="10399" y="25477"/>
                </a:lnTo>
                <a:lnTo>
                  <a:pt x="9793" y="34227"/>
                </a:lnTo>
                <a:lnTo>
                  <a:pt x="13986" y="34906"/>
                </a:lnTo>
                <a:cubicBezTo>
                  <a:pt x="14175" y="33892"/>
                  <a:pt x="14845" y="32673"/>
                  <a:pt x="15884" y="32673"/>
                </a:cubicBezTo>
                <a:cubicBezTo>
                  <a:pt x="15914" y="32673"/>
                  <a:pt x="15944" y="32674"/>
                  <a:pt x="15974" y="32676"/>
                </a:cubicBezTo>
                <a:cubicBezTo>
                  <a:pt x="15988" y="32675"/>
                  <a:pt x="16001" y="32675"/>
                  <a:pt x="16015" y="32675"/>
                </a:cubicBezTo>
                <a:cubicBezTo>
                  <a:pt x="17232" y="32675"/>
                  <a:pt x="18203" y="33732"/>
                  <a:pt x="18131" y="34954"/>
                </a:cubicBezTo>
                <a:cubicBezTo>
                  <a:pt x="18043" y="36077"/>
                  <a:pt x="17095" y="36920"/>
                  <a:pt x="15996" y="36920"/>
                </a:cubicBezTo>
                <a:cubicBezTo>
                  <a:pt x="15885" y="36920"/>
                  <a:pt x="15772" y="36911"/>
                  <a:pt x="15659" y="36893"/>
                </a:cubicBezTo>
                <a:cubicBezTo>
                  <a:pt x="14568" y="36821"/>
                  <a:pt x="14083" y="36336"/>
                  <a:pt x="14059" y="35269"/>
                </a:cubicBezTo>
                <a:lnTo>
                  <a:pt x="8944" y="35730"/>
                </a:lnTo>
                <a:lnTo>
                  <a:pt x="9284" y="41475"/>
                </a:lnTo>
                <a:lnTo>
                  <a:pt x="13283" y="42250"/>
                </a:lnTo>
                <a:cubicBezTo>
                  <a:pt x="13463" y="41286"/>
                  <a:pt x="14991" y="40737"/>
                  <a:pt x="16082" y="40737"/>
                </a:cubicBezTo>
                <a:cubicBezTo>
                  <a:pt x="16170" y="40737"/>
                  <a:pt x="16256" y="40740"/>
                  <a:pt x="16337" y="40747"/>
                </a:cubicBezTo>
                <a:cubicBezTo>
                  <a:pt x="17501" y="40820"/>
                  <a:pt x="17331" y="42905"/>
                  <a:pt x="17259" y="44068"/>
                </a:cubicBezTo>
                <a:cubicBezTo>
                  <a:pt x="17115" y="45143"/>
                  <a:pt x="16219" y="45935"/>
                  <a:pt x="15149" y="45935"/>
                </a:cubicBezTo>
                <a:cubicBezTo>
                  <a:pt x="15133" y="45935"/>
                  <a:pt x="15117" y="45935"/>
                  <a:pt x="15101" y="45935"/>
                </a:cubicBezTo>
                <a:cubicBezTo>
                  <a:pt x="14010" y="45910"/>
                  <a:pt x="13114" y="45086"/>
                  <a:pt x="13041" y="43996"/>
                </a:cubicBezTo>
                <a:lnTo>
                  <a:pt x="9235" y="41959"/>
                </a:lnTo>
                <a:lnTo>
                  <a:pt x="9138" y="52770"/>
                </a:lnTo>
                <a:lnTo>
                  <a:pt x="12411" y="52601"/>
                </a:lnTo>
                <a:cubicBezTo>
                  <a:pt x="12662" y="51474"/>
                  <a:pt x="13551" y="50949"/>
                  <a:pt x="14444" y="50949"/>
                </a:cubicBezTo>
                <a:cubicBezTo>
                  <a:pt x="15529" y="50949"/>
                  <a:pt x="16620" y="51724"/>
                  <a:pt x="16580" y="53134"/>
                </a:cubicBezTo>
                <a:cubicBezTo>
                  <a:pt x="16510" y="54247"/>
                  <a:pt x="16352" y="55249"/>
                  <a:pt x="15320" y="55249"/>
                </a:cubicBezTo>
                <a:cubicBezTo>
                  <a:pt x="15273" y="55249"/>
                  <a:pt x="15224" y="55247"/>
                  <a:pt x="15174" y="55243"/>
                </a:cubicBezTo>
                <a:cubicBezTo>
                  <a:pt x="14083" y="55170"/>
                  <a:pt x="13235" y="54297"/>
                  <a:pt x="13211" y="53207"/>
                </a:cubicBezTo>
                <a:lnTo>
                  <a:pt x="9235" y="52916"/>
                </a:lnTo>
                <a:lnTo>
                  <a:pt x="7732" y="61399"/>
                </a:lnTo>
                <a:lnTo>
                  <a:pt x="11732" y="61690"/>
                </a:lnTo>
                <a:cubicBezTo>
                  <a:pt x="11910" y="60668"/>
                  <a:pt x="12801" y="59951"/>
                  <a:pt x="13807" y="59951"/>
                </a:cubicBezTo>
                <a:cubicBezTo>
                  <a:pt x="13898" y="59951"/>
                  <a:pt x="13991" y="59957"/>
                  <a:pt x="14083" y="59969"/>
                </a:cubicBezTo>
                <a:cubicBezTo>
                  <a:pt x="15198" y="60115"/>
                  <a:pt x="15998" y="61109"/>
                  <a:pt x="15925" y="62224"/>
                </a:cubicBezTo>
                <a:cubicBezTo>
                  <a:pt x="15830" y="63347"/>
                  <a:pt x="14909" y="64188"/>
                  <a:pt x="13815" y="64188"/>
                </a:cubicBezTo>
                <a:cubicBezTo>
                  <a:pt x="13799" y="64188"/>
                  <a:pt x="13784" y="64187"/>
                  <a:pt x="13768" y="64187"/>
                </a:cubicBezTo>
                <a:cubicBezTo>
                  <a:pt x="12629" y="64163"/>
                  <a:pt x="11732" y="63266"/>
                  <a:pt x="11683" y="62151"/>
                </a:cubicBezTo>
                <a:lnTo>
                  <a:pt x="7708" y="61836"/>
                </a:lnTo>
                <a:lnTo>
                  <a:pt x="7054" y="70489"/>
                </a:lnTo>
                <a:lnTo>
                  <a:pt x="11296" y="69835"/>
                </a:lnTo>
                <a:cubicBezTo>
                  <a:pt x="11422" y="69141"/>
                  <a:pt x="11764" y="68991"/>
                  <a:pt x="12288" y="68991"/>
                </a:cubicBezTo>
                <a:cubicBezTo>
                  <a:pt x="12569" y="68991"/>
                  <a:pt x="12903" y="69034"/>
                  <a:pt x="13283" y="69059"/>
                </a:cubicBezTo>
                <a:cubicBezTo>
                  <a:pt x="13297" y="69059"/>
                  <a:pt x="13311" y="69059"/>
                  <a:pt x="13326" y="69059"/>
                </a:cubicBezTo>
                <a:cubicBezTo>
                  <a:pt x="14542" y="69059"/>
                  <a:pt x="15512" y="70092"/>
                  <a:pt x="15441" y="71338"/>
                </a:cubicBezTo>
                <a:cubicBezTo>
                  <a:pt x="15353" y="72460"/>
                  <a:pt x="14405" y="73303"/>
                  <a:pt x="13305" y="73303"/>
                </a:cubicBezTo>
                <a:cubicBezTo>
                  <a:pt x="13194" y="73303"/>
                  <a:pt x="13082" y="73295"/>
                  <a:pt x="12968" y="73277"/>
                </a:cubicBezTo>
                <a:cubicBezTo>
                  <a:pt x="11877" y="73180"/>
                  <a:pt x="11805" y="72089"/>
                  <a:pt x="11756" y="71023"/>
                </a:cubicBezTo>
                <a:lnTo>
                  <a:pt x="7030" y="70926"/>
                </a:lnTo>
                <a:lnTo>
                  <a:pt x="7320" y="79409"/>
                </a:lnTo>
                <a:lnTo>
                  <a:pt x="10908" y="79434"/>
                </a:lnTo>
                <a:cubicBezTo>
                  <a:pt x="11093" y="78437"/>
                  <a:pt x="12232" y="77684"/>
                  <a:pt x="13286" y="77684"/>
                </a:cubicBezTo>
                <a:cubicBezTo>
                  <a:pt x="13334" y="77684"/>
                  <a:pt x="13381" y="77685"/>
                  <a:pt x="13429" y="77688"/>
                </a:cubicBezTo>
                <a:cubicBezTo>
                  <a:pt x="14592" y="77785"/>
                  <a:pt x="14641" y="79264"/>
                  <a:pt x="14544" y="80427"/>
                </a:cubicBezTo>
                <a:cubicBezTo>
                  <a:pt x="14475" y="81532"/>
                  <a:pt x="13554" y="82374"/>
                  <a:pt x="12466" y="82374"/>
                </a:cubicBezTo>
                <a:cubicBezTo>
                  <a:pt x="12408" y="82374"/>
                  <a:pt x="12349" y="82372"/>
                  <a:pt x="12289" y="82367"/>
                </a:cubicBezTo>
                <a:cubicBezTo>
                  <a:pt x="11199" y="82294"/>
                  <a:pt x="10787" y="81567"/>
                  <a:pt x="10762" y="80500"/>
                </a:cubicBezTo>
                <a:lnTo>
                  <a:pt x="6351" y="80040"/>
                </a:lnTo>
                <a:lnTo>
                  <a:pt x="6181" y="89251"/>
                </a:lnTo>
                <a:lnTo>
                  <a:pt x="10181" y="89541"/>
                </a:lnTo>
                <a:cubicBezTo>
                  <a:pt x="10366" y="88546"/>
                  <a:pt x="11259" y="87816"/>
                  <a:pt x="12268" y="87816"/>
                </a:cubicBezTo>
                <a:cubicBezTo>
                  <a:pt x="12315" y="87816"/>
                  <a:pt x="12363" y="87817"/>
                  <a:pt x="12411" y="87820"/>
                </a:cubicBezTo>
                <a:cubicBezTo>
                  <a:pt x="13574" y="87917"/>
                  <a:pt x="14471" y="87845"/>
                  <a:pt x="14374" y="89008"/>
                </a:cubicBezTo>
                <a:cubicBezTo>
                  <a:pt x="14303" y="90144"/>
                  <a:pt x="13308" y="92042"/>
                  <a:pt x="12179" y="92042"/>
                </a:cubicBezTo>
                <a:cubicBezTo>
                  <a:pt x="12151" y="92042"/>
                  <a:pt x="12123" y="92040"/>
                  <a:pt x="12096" y="92038"/>
                </a:cubicBezTo>
                <a:cubicBezTo>
                  <a:pt x="11005" y="91941"/>
                  <a:pt x="10496" y="91505"/>
                  <a:pt x="10472" y="90438"/>
                </a:cubicBezTo>
                <a:lnTo>
                  <a:pt x="6496" y="90147"/>
                </a:lnTo>
                <a:lnTo>
                  <a:pt x="5018" y="97759"/>
                </a:lnTo>
                <a:lnTo>
                  <a:pt x="9017" y="98074"/>
                </a:lnTo>
                <a:cubicBezTo>
                  <a:pt x="9200" y="97069"/>
                  <a:pt x="10049" y="96344"/>
                  <a:pt x="11058" y="96344"/>
                </a:cubicBezTo>
                <a:cubicBezTo>
                  <a:pt x="11121" y="96344"/>
                  <a:pt x="11184" y="96347"/>
                  <a:pt x="11247" y="96353"/>
                </a:cubicBezTo>
                <a:cubicBezTo>
                  <a:pt x="12411" y="96425"/>
                  <a:pt x="13598" y="96595"/>
                  <a:pt x="13501" y="97759"/>
                </a:cubicBezTo>
                <a:cubicBezTo>
                  <a:pt x="13430" y="98898"/>
                  <a:pt x="12150" y="100573"/>
                  <a:pt x="11004" y="100573"/>
                </a:cubicBezTo>
                <a:cubicBezTo>
                  <a:pt x="10980" y="100573"/>
                  <a:pt x="10956" y="100572"/>
                  <a:pt x="10932" y="100570"/>
                </a:cubicBezTo>
                <a:cubicBezTo>
                  <a:pt x="9841" y="100473"/>
                  <a:pt x="8969" y="100086"/>
                  <a:pt x="8944" y="99019"/>
                </a:cubicBezTo>
                <a:lnTo>
                  <a:pt x="4993" y="98219"/>
                </a:lnTo>
                <a:lnTo>
                  <a:pt x="4363" y="106873"/>
                </a:lnTo>
                <a:lnTo>
                  <a:pt x="8484" y="106630"/>
                </a:lnTo>
                <a:cubicBezTo>
                  <a:pt x="8656" y="105706"/>
                  <a:pt x="9304" y="105430"/>
                  <a:pt x="10210" y="105430"/>
                </a:cubicBezTo>
                <a:cubicBezTo>
                  <a:pt x="10325" y="105430"/>
                  <a:pt x="10445" y="105434"/>
                  <a:pt x="10568" y="105443"/>
                </a:cubicBezTo>
                <a:cubicBezTo>
                  <a:pt x="12411" y="105564"/>
                  <a:pt x="13211" y="107818"/>
                  <a:pt x="11877" y="109078"/>
                </a:cubicBezTo>
                <a:cubicBezTo>
                  <a:pt x="11456" y="109492"/>
                  <a:pt x="10942" y="109677"/>
                  <a:pt x="10436" y="109677"/>
                </a:cubicBezTo>
                <a:cubicBezTo>
                  <a:pt x="9372" y="109677"/>
                  <a:pt x="8347" y="108857"/>
                  <a:pt x="8314" y="107624"/>
                </a:cubicBezTo>
                <a:lnTo>
                  <a:pt x="4315" y="107309"/>
                </a:lnTo>
                <a:lnTo>
                  <a:pt x="3684" y="115962"/>
                </a:lnTo>
                <a:lnTo>
                  <a:pt x="7514" y="115575"/>
                </a:lnTo>
                <a:cubicBezTo>
                  <a:pt x="7671" y="114715"/>
                  <a:pt x="8409" y="114501"/>
                  <a:pt x="9261" y="114501"/>
                </a:cubicBezTo>
                <a:cubicBezTo>
                  <a:pt x="9466" y="114501"/>
                  <a:pt x="9678" y="114514"/>
                  <a:pt x="9890" y="114532"/>
                </a:cubicBezTo>
                <a:cubicBezTo>
                  <a:pt x="11053" y="114605"/>
                  <a:pt x="11926" y="115623"/>
                  <a:pt x="11853" y="116787"/>
                </a:cubicBezTo>
                <a:cubicBezTo>
                  <a:pt x="11769" y="117800"/>
                  <a:pt x="11776" y="118115"/>
                  <a:pt x="11026" y="118115"/>
                </a:cubicBezTo>
                <a:cubicBezTo>
                  <a:pt x="10915" y="118115"/>
                  <a:pt x="10788" y="118108"/>
                  <a:pt x="10641" y="118096"/>
                </a:cubicBezTo>
                <a:cubicBezTo>
                  <a:pt x="9550" y="118023"/>
                  <a:pt x="7660" y="117780"/>
                  <a:pt x="7636" y="116714"/>
                </a:cubicBezTo>
                <a:lnTo>
                  <a:pt x="3660" y="116399"/>
                </a:lnTo>
                <a:lnTo>
                  <a:pt x="3660" y="116399"/>
                </a:lnTo>
                <a:lnTo>
                  <a:pt x="4048" y="124422"/>
                </a:lnTo>
                <a:lnTo>
                  <a:pt x="8023" y="124713"/>
                </a:lnTo>
                <a:cubicBezTo>
                  <a:pt x="8206" y="123708"/>
                  <a:pt x="9077" y="122983"/>
                  <a:pt x="10088" y="122983"/>
                </a:cubicBezTo>
                <a:cubicBezTo>
                  <a:pt x="10151" y="122983"/>
                  <a:pt x="10214" y="122986"/>
                  <a:pt x="10278" y="122992"/>
                </a:cubicBezTo>
                <a:cubicBezTo>
                  <a:pt x="11441" y="123065"/>
                  <a:pt x="11271" y="124713"/>
                  <a:pt x="11174" y="125876"/>
                </a:cubicBezTo>
                <a:cubicBezTo>
                  <a:pt x="11117" y="126791"/>
                  <a:pt x="10491" y="126972"/>
                  <a:pt x="9660" y="126972"/>
                </a:cubicBezTo>
                <a:cubicBezTo>
                  <a:pt x="9434" y="126972"/>
                  <a:pt x="9193" y="126958"/>
                  <a:pt x="8944" y="126943"/>
                </a:cubicBezTo>
                <a:cubicBezTo>
                  <a:pt x="7854" y="126846"/>
                  <a:pt x="8023" y="126216"/>
                  <a:pt x="7999" y="125149"/>
                </a:cubicBezTo>
                <a:lnTo>
                  <a:pt x="4024" y="124858"/>
                </a:lnTo>
                <a:lnTo>
                  <a:pt x="3030" y="133391"/>
                </a:lnTo>
                <a:lnTo>
                  <a:pt x="6327" y="134433"/>
                </a:lnTo>
                <a:cubicBezTo>
                  <a:pt x="6504" y="133411"/>
                  <a:pt x="7395" y="132694"/>
                  <a:pt x="8402" y="132694"/>
                </a:cubicBezTo>
                <a:cubicBezTo>
                  <a:pt x="8493" y="132694"/>
                  <a:pt x="8585" y="132700"/>
                  <a:pt x="8678" y="132712"/>
                </a:cubicBezTo>
                <a:cubicBezTo>
                  <a:pt x="9793" y="132857"/>
                  <a:pt x="10593" y="133851"/>
                  <a:pt x="10520" y="134966"/>
                </a:cubicBezTo>
                <a:cubicBezTo>
                  <a:pt x="10424" y="136090"/>
                  <a:pt x="9504" y="136930"/>
                  <a:pt x="8409" y="136930"/>
                </a:cubicBezTo>
                <a:cubicBezTo>
                  <a:pt x="8394" y="136930"/>
                  <a:pt x="8378" y="136930"/>
                  <a:pt x="8363" y="136930"/>
                </a:cubicBezTo>
                <a:cubicBezTo>
                  <a:pt x="7223" y="136905"/>
                  <a:pt x="6327" y="136008"/>
                  <a:pt x="6278" y="134893"/>
                </a:cubicBezTo>
                <a:lnTo>
                  <a:pt x="2545" y="134118"/>
                </a:lnTo>
                <a:lnTo>
                  <a:pt x="1648" y="143232"/>
                </a:lnTo>
                <a:lnTo>
                  <a:pt x="5648" y="143547"/>
                </a:lnTo>
                <a:cubicBezTo>
                  <a:pt x="5833" y="142528"/>
                  <a:pt x="6704" y="141797"/>
                  <a:pt x="7732" y="141797"/>
                </a:cubicBezTo>
                <a:cubicBezTo>
                  <a:pt x="7781" y="141797"/>
                  <a:pt x="7829" y="141798"/>
                  <a:pt x="7878" y="141802"/>
                </a:cubicBezTo>
                <a:cubicBezTo>
                  <a:pt x="9041" y="141899"/>
                  <a:pt x="10981" y="142408"/>
                  <a:pt x="10908" y="143571"/>
                </a:cubicBezTo>
                <a:cubicBezTo>
                  <a:pt x="10814" y="144698"/>
                  <a:pt x="9311" y="146097"/>
                  <a:pt x="8160" y="146097"/>
                </a:cubicBezTo>
                <a:cubicBezTo>
                  <a:pt x="8122" y="146097"/>
                  <a:pt x="8085" y="146095"/>
                  <a:pt x="8048" y="146092"/>
                </a:cubicBezTo>
                <a:cubicBezTo>
                  <a:pt x="6957" y="146019"/>
                  <a:pt x="6569" y="145462"/>
                  <a:pt x="6545" y="144395"/>
                </a:cubicBezTo>
                <a:lnTo>
                  <a:pt x="2400" y="144589"/>
                </a:lnTo>
                <a:lnTo>
                  <a:pt x="1261" y="148565"/>
                </a:lnTo>
                <a:lnTo>
                  <a:pt x="5187" y="151958"/>
                </a:lnTo>
                <a:cubicBezTo>
                  <a:pt x="5376" y="150918"/>
                  <a:pt x="6349" y="149556"/>
                  <a:pt x="7409" y="149556"/>
                </a:cubicBezTo>
                <a:cubicBezTo>
                  <a:pt x="7436" y="149556"/>
                  <a:pt x="7463" y="149557"/>
                  <a:pt x="7490" y="149558"/>
                </a:cubicBezTo>
                <a:cubicBezTo>
                  <a:pt x="9041" y="149680"/>
                  <a:pt x="9357" y="151231"/>
                  <a:pt x="9163" y="153170"/>
                </a:cubicBezTo>
                <a:cubicBezTo>
                  <a:pt x="9048" y="154274"/>
                  <a:pt x="8147" y="155117"/>
                  <a:pt x="7060" y="155117"/>
                </a:cubicBezTo>
                <a:cubicBezTo>
                  <a:pt x="7002" y="155117"/>
                  <a:pt x="6943" y="155114"/>
                  <a:pt x="6884" y="155109"/>
                </a:cubicBezTo>
                <a:cubicBezTo>
                  <a:pt x="5793" y="155036"/>
                  <a:pt x="4872" y="154503"/>
                  <a:pt x="4824" y="153461"/>
                </a:cubicBezTo>
                <a:lnTo>
                  <a:pt x="1164" y="151910"/>
                </a:lnTo>
                <a:lnTo>
                  <a:pt x="0" y="157460"/>
                </a:lnTo>
                <a:lnTo>
                  <a:pt x="102169" y="167083"/>
                </a:lnTo>
                <a:lnTo>
                  <a:pt x="102872" y="167132"/>
                </a:lnTo>
                <a:cubicBezTo>
                  <a:pt x="102934" y="167134"/>
                  <a:pt x="102995" y="167135"/>
                  <a:pt x="103056" y="167135"/>
                </a:cubicBezTo>
                <a:cubicBezTo>
                  <a:pt x="105812" y="167135"/>
                  <a:pt x="108137" y="165010"/>
                  <a:pt x="108350" y="162236"/>
                </a:cubicBezTo>
                <a:lnTo>
                  <a:pt x="108350" y="162090"/>
                </a:lnTo>
                <a:lnTo>
                  <a:pt x="119452" y="13236"/>
                </a:lnTo>
                <a:lnTo>
                  <a:pt x="119452" y="13211"/>
                </a:lnTo>
                <a:cubicBezTo>
                  <a:pt x="119597" y="10327"/>
                  <a:pt x="117464" y="7855"/>
                  <a:pt x="114580" y="7612"/>
                </a:cubicBezTo>
                <a:lnTo>
                  <a:pt x="114386" y="7612"/>
                </a:lnTo>
                <a:lnTo>
                  <a:pt x="1228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5358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●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○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■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●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○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■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●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○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■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6" r:id="rId3"/>
    <p:sldLayoutId id="2147483658" r:id="rId4"/>
    <p:sldLayoutId id="2147483668" r:id="rId5"/>
    <p:sldLayoutId id="2147483682" r:id="rId6"/>
    <p:sldLayoutId id="214748368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Google Shape;620;p40"/>
          <p:cNvGrpSpPr/>
          <p:nvPr/>
        </p:nvGrpSpPr>
        <p:grpSpPr>
          <a:xfrm>
            <a:off x="6042325" y="3384675"/>
            <a:ext cx="1728386" cy="1998858"/>
            <a:chOff x="6042325" y="3384675"/>
            <a:chExt cx="1728386" cy="1998858"/>
          </a:xfrm>
        </p:grpSpPr>
        <p:sp>
          <p:nvSpPr>
            <p:cNvPr id="621" name="Google Shape;621;p40"/>
            <p:cNvSpPr/>
            <p:nvPr/>
          </p:nvSpPr>
          <p:spPr>
            <a:xfrm>
              <a:off x="6042325" y="3384675"/>
              <a:ext cx="1728383" cy="1998858"/>
            </a:xfrm>
            <a:custGeom>
              <a:avLst/>
              <a:gdLst/>
              <a:ahLst/>
              <a:cxnLst/>
              <a:rect l="l" t="t" r="r" b="b"/>
              <a:pathLst>
                <a:path w="53639" h="62033" extrusionOk="0">
                  <a:moveTo>
                    <a:pt x="48225" y="0"/>
                  </a:moveTo>
                  <a:lnTo>
                    <a:pt x="0" y="5460"/>
                  </a:lnTo>
                  <a:lnTo>
                    <a:pt x="6415" y="62033"/>
                  </a:lnTo>
                  <a:cubicBezTo>
                    <a:pt x="6415" y="62033"/>
                    <a:pt x="28890" y="60304"/>
                    <a:pt x="36328" y="57165"/>
                  </a:cubicBezTo>
                  <a:cubicBezTo>
                    <a:pt x="43766" y="54026"/>
                    <a:pt x="53639" y="48953"/>
                    <a:pt x="53639" y="48953"/>
                  </a:cubicBezTo>
                  <a:cubicBezTo>
                    <a:pt x="53639" y="48953"/>
                    <a:pt x="52547" y="35009"/>
                    <a:pt x="51614" y="29868"/>
                  </a:cubicBezTo>
                  <a:cubicBezTo>
                    <a:pt x="50682" y="24727"/>
                    <a:pt x="48225" y="0"/>
                    <a:pt x="482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748195" y="4233457"/>
              <a:ext cx="1022517" cy="1095855"/>
            </a:xfrm>
            <a:custGeom>
              <a:avLst/>
              <a:gdLst/>
              <a:ahLst/>
              <a:cxnLst/>
              <a:rect l="l" t="t" r="r" b="b"/>
              <a:pathLst>
                <a:path w="31733" h="34009" extrusionOk="0">
                  <a:moveTo>
                    <a:pt x="29185" y="1"/>
                  </a:moveTo>
                  <a:cubicBezTo>
                    <a:pt x="27615" y="5779"/>
                    <a:pt x="24067" y="16015"/>
                    <a:pt x="17561" y="22248"/>
                  </a:cubicBezTo>
                  <a:cubicBezTo>
                    <a:pt x="12739" y="26843"/>
                    <a:pt x="6278" y="30960"/>
                    <a:pt x="0" y="34008"/>
                  </a:cubicBezTo>
                  <a:cubicBezTo>
                    <a:pt x="5596" y="33212"/>
                    <a:pt x="11306" y="32143"/>
                    <a:pt x="14422" y="30824"/>
                  </a:cubicBezTo>
                  <a:cubicBezTo>
                    <a:pt x="21860" y="27685"/>
                    <a:pt x="31733" y="22612"/>
                    <a:pt x="31733" y="22612"/>
                  </a:cubicBezTo>
                  <a:cubicBezTo>
                    <a:pt x="31733" y="22612"/>
                    <a:pt x="30641" y="8622"/>
                    <a:pt x="29708" y="3504"/>
                  </a:cubicBezTo>
                  <a:cubicBezTo>
                    <a:pt x="29572" y="2731"/>
                    <a:pt x="29390" y="1525"/>
                    <a:pt x="29185" y="1"/>
                  </a:cubicBezTo>
                  <a:close/>
                </a:path>
              </a:pathLst>
            </a:custGeom>
            <a:solidFill>
              <a:srgbClr val="F5DC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4" name="Google Shape;624;p40"/>
          <p:cNvSpPr txBox="1">
            <a:spLocks noGrp="1"/>
          </p:cNvSpPr>
          <p:nvPr>
            <p:ph type="ctrTitle"/>
          </p:nvPr>
        </p:nvSpPr>
        <p:spPr>
          <a:xfrm rot="-289913">
            <a:off x="1063815" y="1221424"/>
            <a:ext cx="4142120" cy="16251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FFF8EE"/>
                </a:solidFill>
              </a:rPr>
              <a:t>Adaptasi</a:t>
            </a:r>
            <a:r>
              <a:rPr lang="en-US" sz="2400" dirty="0">
                <a:solidFill>
                  <a:srgbClr val="FFF8EE"/>
                </a:solidFill>
              </a:rPr>
              <a:t> system musculoskeletal pada </a:t>
            </a:r>
            <a:r>
              <a:rPr lang="en-US" sz="2400" dirty="0" err="1">
                <a:solidFill>
                  <a:srgbClr val="FFF8EE"/>
                </a:solidFill>
              </a:rPr>
              <a:t>kehamilan</a:t>
            </a:r>
            <a:endParaRPr sz="2400" dirty="0">
              <a:solidFill>
                <a:srgbClr val="FFF8EE"/>
              </a:solidFill>
            </a:endParaRPr>
          </a:p>
        </p:txBody>
      </p:sp>
      <p:grpSp>
        <p:nvGrpSpPr>
          <p:cNvPr id="625" name="Google Shape;625;p40"/>
          <p:cNvGrpSpPr/>
          <p:nvPr/>
        </p:nvGrpSpPr>
        <p:grpSpPr>
          <a:xfrm>
            <a:off x="5756708" y="153021"/>
            <a:ext cx="2969527" cy="2279002"/>
            <a:chOff x="5756708" y="153021"/>
            <a:chExt cx="2969527" cy="2279002"/>
          </a:xfrm>
        </p:grpSpPr>
        <p:sp>
          <p:nvSpPr>
            <p:cNvPr id="626" name="Google Shape;626;p40"/>
            <p:cNvSpPr/>
            <p:nvPr/>
          </p:nvSpPr>
          <p:spPr>
            <a:xfrm rot="1142623">
              <a:off x="5930667" y="539510"/>
              <a:ext cx="2621609" cy="1506023"/>
            </a:xfrm>
            <a:custGeom>
              <a:avLst/>
              <a:gdLst/>
              <a:ahLst/>
              <a:cxnLst/>
              <a:rect l="l" t="t" r="r" b="b"/>
              <a:pathLst>
                <a:path w="104861" h="60239" extrusionOk="0">
                  <a:moveTo>
                    <a:pt x="6485" y="6529"/>
                  </a:moveTo>
                  <a:cubicBezTo>
                    <a:pt x="7638" y="6529"/>
                    <a:pt x="8746" y="7436"/>
                    <a:pt x="8746" y="8789"/>
                  </a:cubicBezTo>
                  <a:cubicBezTo>
                    <a:pt x="8746" y="10026"/>
                    <a:pt x="7765" y="11050"/>
                    <a:pt x="6485" y="11050"/>
                  </a:cubicBezTo>
                  <a:cubicBezTo>
                    <a:pt x="4480" y="11050"/>
                    <a:pt x="3456" y="8618"/>
                    <a:pt x="4907" y="7211"/>
                  </a:cubicBezTo>
                  <a:cubicBezTo>
                    <a:pt x="5364" y="6739"/>
                    <a:pt x="5930" y="6529"/>
                    <a:pt x="6485" y="6529"/>
                  </a:cubicBezTo>
                  <a:close/>
                  <a:moveTo>
                    <a:pt x="6485" y="17194"/>
                  </a:moveTo>
                  <a:cubicBezTo>
                    <a:pt x="7638" y="17194"/>
                    <a:pt x="8746" y="18101"/>
                    <a:pt x="8746" y="19454"/>
                  </a:cubicBezTo>
                  <a:cubicBezTo>
                    <a:pt x="8746" y="20691"/>
                    <a:pt x="7765" y="21715"/>
                    <a:pt x="6485" y="21715"/>
                  </a:cubicBezTo>
                  <a:cubicBezTo>
                    <a:pt x="4480" y="21715"/>
                    <a:pt x="3456" y="19284"/>
                    <a:pt x="4907" y="17876"/>
                  </a:cubicBezTo>
                  <a:cubicBezTo>
                    <a:pt x="5364" y="17404"/>
                    <a:pt x="5930" y="17194"/>
                    <a:pt x="6485" y="17194"/>
                  </a:cubicBezTo>
                  <a:close/>
                  <a:moveTo>
                    <a:pt x="6485" y="27860"/>
                  </a:moveTo>
                  <a:cubicBezTo>
                    <a:pt x="7638" y="27860"/>
                    <a:pt x="8746" y="28766"/>
                    <a:pt x="8746" y="30119"/>
                  </a:cubicBezTo>
                  <a:cubicBezTo>
                    <a:pt x="8746" y="31357"/>
                    <a:pt x="7765" y="32381"/>
                    <a:pt x="6485" y="32381"/>
                  </a:cubicBezTo>
                  <a:cubicBezTo>
                    <a:pt x="4480" y="32381"/>
                    <a:pt x="3456" y="29949"/>
                    <a:pt x="4907" y="28541"/>
                  </a:cubicBezTo>
                  <a:cubicBezTo>
                    <a:pt x="5364" y="28070"/>
                    <a:pt x="5930" y="27860"/>
                    <a:pt x="6485" y="27860"/>
                  </a:cubicBezTo>
                  <a:close/>
                  <a:moveTo>
                    <a:pt x="6485" y="38525"/>
                  </a:moveTo>
                  <a:cubicBezTo>
                    <a:pt x="7638" y="38525"/>
                    <a:pt x="8746" y="39431"/>
                    <a:pt x="8746" y="40785"/>
                  </a:cubicBezTo>
                  <a:cubicBezTo>
                    <a:pt x="8746" y="42022"/>
                    <a:pt x="7765" y="43046"/>
                    <a:pt x="6485" y="43046"/>
                  </a:cubicBezTo>
                  <a:cubicBezTo>
                    <a:pt x="4480" y="43046"/>
                    <a:pt x="3456" y="40614"/>
                    <a:pt x="4907" y="39206"/>
                  </a:cubicBezTo>
                  <a:cubicBezTo>
                    <a:pt x="5364" y="38735"/>
                    <a:pt x="5930" y="38525"/>
                    <a:pt x="6485" y="38525"/>
                  </a:cubicBezTo>
                  <a:close/>
                  <a:moveTo>
                    <a:pt x="6485" y="49190"/>
                  </a:moveTo>
                  <a:cubicBezTo>
                    <a:pt x="7638" y="49190"/>
                    <a:pt x="8746" y="50096"/>
                    <a:pt x="8746" y="51450"/>
                  </a:cubicBezTo>
                  <a:cubicBezTo>
                    <a:pt x="8746" y="52687"/>
                    <a:pt x="7765" y="53711"/>
                    <a:pt x="6485" y="53711"/>
                  </a:cubicBezTo>
                  <a:cubicBezTo>
                    <a:pt x="4480" y="53711"/>
                    <a:pt x="3456" y="51279"/>
                    <a:pt x="4907" y="49871"/>
                  </a:cubicBezTo>
                  <a:cubicBezTo>
                    <a:pt x="5364" y="49400"/>
                    <a:pt x="5930" y="49190"/>
                    <a:pt x="6485" y="49190"/>
                  </a:cubicBezTo>
                  <a:close/>
                  <a:moveTo>
                    <a:pt x="1" y="1"/>
                  </a:moveTo>
                  <a:lnTo>
                    <a:pt x="1" y="60238"/>
                  </a:lnTo>
                  <a:lnTo>
                    <a:pt x="91636" y="60238"/>
                  </a:lnTo>
                  <a:lnTo>
                    <a:pt x="104861" y="49061"/>
                  </a:lnTo>
                  <a:lnTo>
                    <a:pt x="1048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 rot="1142623">
              <a:off x="7925723" y="2025073"/>
              <a:ext cx="383987" cy="353986"/>
            </a:xfrm>
            <a:custGeom>
              <a:avLst/>
              <a:gdLst/>
              <a:ahLst/>
              <a:cxnLst/>
              <a:rect l="l" t="t" r="r" b="b"/>
              <a:pathLst>
                <a:path w="15359" h="14159" extrusionOk="0">
                  <a:moveTo>
                    <a:pt x="3511" y="1"/>
                  </a:moveTo>
                  <a:cubicBezTo>
                    <a:pt x="1466" y="1"/>
                    <a:pt x="1" y="123"/>
                    <a:pt x="1" y="123"/>
                  </a:cubicBezTo>
                  <a:cubicBezTo>
                    <a:pt x="4779" y="5924"/>
                    <a:pt x="2134" y="14158"/>
                    <a:pt x="2134" y="14158"/>
                  </a:cubicBezTo>
                  <a:lnTo>
                    <a:pt x="15359" y="2981"/>
                  </a:lnTo>
                  <a:cubicBezTo>
                    <a:pt x="13348" y="439"/>
                    <a:pt x="7388" y="1"/>
                    <a:pt x="3511" y="1"/>
                  </a:cubicBezTo>
                  <a:close/>
                </a:path>
              </a:pathLst>
            </a:custGeom>
            <a:solidFill>
              <a:srgbClr val="EF7FAB"/>
            </a:solidFill>
            <a:ln>
              <a:noFill/>
            </a:ln>
            <a:effectLst>
              <a:outerShdw blurRad="57150" dist="19050" dir="1476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8" name="Google Shape;628;p40"/>
          <p:cNvSpPr/>
          <p:nvPr/>
        </p:nvSpPr>
        <p:spPr>
          <a:xfrm>
            <a:off x="8808475" y="769613"/>
            <a:ext cx="250825" cy="500325"/>
          </a:xfrm>
          <a:custGeom>
            <a:avLst/>
            <a:gdLst/>
            <a:ahLst/>
            <a:cxnLst/>
            <a:rect l="l" t="t" r="r" b="b"/>
            <a:pathLst>
              <a:path w="10033" h="20013" extrusionOk="0">
                <a:moveTo>
                  <a:pt x="6650" y="1"/>
                </a:moveTo>
                <a:cubicBezTo>
                  <a:pt x="5448" y="1"/>
                  <a:pt x="4364" y="806"/>
                  <a:pt x="4073" y="2009"/>
                </a:cubicBezTo>
                <a:lnTo>
                  <a:pt x="365" y="16726"/>
                </a:lnTo>
                <a:cubicBezTo>
                  <a:pt x="1" y="18137"/>
                  <a:pt x="865" y="19570"/>
                  <a:pt x="2298" y="19934"/>
                </a:cubicBezTo>
                <a:cubicBezTo>
                  <a:pt x="2412" y="19979"/>
                  <a:pt x="2549" y="20002"/>
                  <a:pt x="2685" y="20002"/>
                </a:cubicBezTo>
                <a:cubicBezTo>
                  <a:pt x="2760" y="20009"/>
                  <a:pt x="2834" y="20013"/>
                  <a:pt x="2907" y="20013"/>
                </a:cubicBezTo>
                <a:cubicBezTo>
                  <a:pt x="4017" y="20013"/>
                  <a:pt x="4958" y="19214"/>
                  <a:pt x="5278" y="17955"/>
                </a:cubicBezTo>
                <a:lnTo>
                  <a:pt x="8099" y="6808"/>
                </a:lnTo>
                <a:cubicBezTo>
                  <a:pt x="8236" y="6217"/>
                  <a:pt x="8167" y="5603"/>
                  <a:pt x="7872" y="5057"/>
                </a:cubicBezTo>
                <a:cubicBezTo>
                  <a:pt x="7644" y="4556"/>
                  <a:pt x="7189" y="4170"/>
                  <a:pt x="6643" y="4033"/>
                </a:cubicBezTo>
                <a:lnTo>
                  <a:pt x="6347" y="3942"/>
                </a:lnTo>
                <a:cubicBezTo>
                  <a:pt x="6223" y="3912"/>
                  <a:pt x="6098" y="3897"/>
                  <a:pt x="5973" y="3897"/>
                </a:cubicBezTo>
                <a:cubicBezTo>
                  <a:pt x="5070" y="3897"/>
                  <a:pt x="4193" y="4663"/>
                  <a:pt x="3913" y="5762"/>
                </a:cubicBezTo>
                <a:lnTo>
                  <a:pt x="2253" y="12404"/>
                </a:lnTo>
                <a:cubicBezTo>
                  <a:pt x="2199" y="12619"/>
                  <a:pt x="2368" y="12755"/>
                  <a:pt x="2533" y="12755"/>
                </a:cubicBezTo>
                <a:cubicBezTo>
                  <a:pt x="2648" y="12755"/>
                  <a:pt x="2762" y="12690"/>
                  <a:pt x="2799" y="12541"/>
                </a:cubicBezTo>
                <a:lnTo>
                  <a:pt x="4459" y="5899"/>
                </a:lnTo>
                <a:cubicBezTo>
                  <a:pt x="4680" y="5056"/>
                  <a:pt x="5307" y="4479"/>
                  <a:pt x="5952" y="4479"/>
                </a:cubicBezTo>
                <a:cubicBezTo>
                  <a:pt x="6038" y="4479"/>
                  <a:pt x="6125" y="4489"/>
                  <a:pt x="6211" y="4511"/>
                </a:cubicBezTo>
                <a:lnTo>
                  <a:pt x="6507" y="4579"/>
                </a:lnTo>
                <a:cubicBezTo>
                  <a:pt x="6893" y="4693"/>
                  <a:pt x="7189" y="4966"/>
                  <a:pt x="7371" y="5330"/>
                </a:cubicBezTo>
                <a:cubicBezTo>
                  <a:pt x="7576" y="5739"/>
                  <a:pt x="7644" y="6217"/>
                  <a:pt x="7530" y="6672"/>
                </a:cubicBezTo>
                <a:lnTo>
                  <a:pt x="4732" y="17818"/>
                </a:lnTo>
                <a:cubicBezTo>
                  <a:pt x="4462" y="18822"/>
                  <a:pt x="3750" y="19449"/>
                  <a:pt x="2887" y="19449"/>
                </a:cubicBezTo>
                <a:cubicBezTo>
                  <a:pt x="2733" y="19449"/>
                  <a:pt x="2574" y="19429"/>
                  <a:pt x="2412" y="19388"/>
                </a:cubicBezTo>
                <a:cubicBezTo>
                  <a:pt x="1320" y="19115"/>
                  <a:pt x="638" y="17978"/>
                  <a:pt x="911" y="16863"/>
                </a:cubicBezTo>
                <a:lnTo>
                  <a:pt x="4619" y="2145"/>
                </a:lnTo>
                <a:cubicBezTo>
                  <a:pt x="4851" y="1216"/>
                  <a:pt x="5709" y="584"/>
                  <a:pt x="6646" y="584"/>
                </a:cubicBezTo>
                <a:cubicBezTo>
                  <a:pt x="6810" y="584"/>
                  <a:pt x="6977" y="603"/>
                  <a:pt x="7144" y="644"/>
                </a:cubicBezTo>
                <a:lnTo>
                  <a:pt x="7576" y="758"/>
                </a:lnTo>
                <a:cubicBezTo>
                  <a:pt x="8145" y="894"/>
                  <a:pt x="8645" y="1258"/>
                  <a:pt x="8963" y="1736"/>
                </a:cubicBezTo>
                <a:cubicBezTo>
                  <a:pt x="9305" y="2191"/>
                  <a:pt x="9418" y="2759"/>
                  <a:pt x="9305" y="3328"/>
                </a:cubicBezTo>
                <a:lnTo>
                  <a:pt x="6643" y="13974"/>
                </a:lnTo>
                <a:cubicBezTo>
                  <a:pt x="6598" y="14133"/>
                  <a:pt x="6689" y="14292"/>
                  <a:pt x="6848" y="14338"/>
                </a:cubicBezTo>
                <a:cubicBezTo>
                  <a:pt x="6862" y="14340"/>
                  <a:pt x="6876" y="14341"/>
                  <a:pt x="6891" y="14341"/>
                </a:cubicBezTo>
                <a:cubicBezTo>
                  <a:pt x="7016" y="14341"/>
                  <a:pt x="7148" y="14256"/>
                  <a:pt x="7189" y="14133"/>
                </a:cubicBezTo>
                <a:lnTo>
                  <a:pt x="9873" y="3465"/>
                </a:lnTo>
                <a:cubicBezTo>
                  <a:pt x="10033" y="2759"/>
                  <a:pt x="9873" y="2009"/>
                  <a:pt x="9441" y="1417"/>
                </a:cubicBezTo>
                <a:cubicBezTo>
                  <a:pt x="9032" y="826"/>
                  <a:pt x="8417" y="371"/>
                  <a:pt x="7712" y="189"/>
                </a:cubicBezTo>
                <a:lnTo>
                  <a:pt x="7280" y="75"/>
                </a:lnTo>
                <a:cubicBezTo>
                  <a:pt x="7069" y="25"/>
                  <a:pt x="6857" y="1"/>
                  <a:pt x="6650" y="1"/>
                </a:cubicBezTo>
                <a:close/>
              </a:path>
            </a:pathLst>
          </a:custGeom>
          <a:solidFill>
            <a:srgbClr val="3D2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40"/>
          <p:cNvSpPr/>
          <p:nvPr/>
        </p:nvSpPr>
        <p:spPr>
          <a:xfrm>
            <a:off x="8428600" y="467038"/>
            <a:ext cx="315650" cy="477075"/>
          </a:xfrm>
          <a:custGeom>
            <a:avLst/>
            <a:gdLst/>
            <a:ahLst/>
            <a:cxnLst/>
            <a:rect l="l" t="t" r="r" b="b"/>
            <a:pathLst>
              <a:path w="12626" h="19083" extrusionOk="0">
                <a:moveTo>
                  <a:pt x="3587" y="0"/>
                </a:moveTo>
                <a:cubicBezTo>
                  <a:pt x="3129" y="0"/>
                  <a:pt x="2672" y="101"/>
                  <a:pt x="2253" y="304"/>
                </a:cubicBezTo>
                <a:lnTo>
                  <a:pt x="1843" y="509"/>
                </a:lnTo>
                <a:cubicBezTo>
                  <a:pt x="524" y="1168"/>
                  <a:pt x="1" y="2761"/>
                  <a:pt x="638" y="4080"/>
                </a:cubicBezTo>
                <a:lnTo>
                  <a:pt x="7462" y="17615"/>
                </a:lnTo>
                <a:cubicBezTo>
                  <a:pt x="7928" y="18548"/>
                  <a:pt x="8861" y="19083"/>
                  <a:pt x="9834" y="19083"/>
                </a:cubicBezTo>
                <a:cubicBezTo>
                  <a:pt x="10237" y="19083"/>
                  <a:pt x="10647" y="18991"/>
                  <a:pt x="11033" y="18798"/>
                </a:cubicBezTo>
                <a:cubicBezTo>
                  <a:pt x="11147" y="18730"/>
                  <a:pt x="11261" y="18661"/>
                  <a:pt x="11374" y="18593"/>
                </a:cubicBezTo>
                <a:cubicBezTo>
                  <a:pt x="12375" y="17888"/>
                  <a:pt x="12625" y="16591"/>
                  <a:pt x="11989" y="15340"/>
                </a:cubicBezTo>
                <a:lnTo>
                  <a:pt x="6825" y="5058"/>
                </a:lnTo>
                <a:cubicBezTo>
                  <a:pt x="6552" y="4512"/>
                  <a:pt x="6097" y="4103"/>
                  <a:pt x="5528" y="3875"/>
                </a:cubicBezTo>
                <a:cubicBezTo>
                  <a:pt x="5280" y="3767"/>
                  <a:pt x="5021" y="3716"/>
                  <a:pt x="4762" y="3716"/>
                </a:cubicBezTo>
                <a:cubicBezTo>
                  <a:pt x="4475" y="3716"/>
                  <a:pt x="4188" y="3779"/>
                  <a:pt x="3913" y="3898"/>
                </a:cubicBezTo>
                <a:lnTo>
                  <a:pt x="3640" y="4035"/>
                </a:lnTo>
                <a:cubicBezTo>
                  <a:pt x="2708" y="4512"/>
                  <a:pt x="2412" y="5854"/>
                  <a:pt x="2981" y="7015"/>
                </a:cubicBezTo>
                <a:lnTo>
                  <a:pt x="6074" y="13111"/>
                </a:lnTo>
                <a:cubicBezTo>
                  <a:pt x="6128" y="13226"/>
                  <a:pt x="6222" y="13273"/>
                  <a:pt x="6318" y="13273"/>
                </a:cubicBezTo>
                <a:cubicBezTo>
                  <a:pt x="6506" y="13273"/>
                  <a:pt x="6695" y="13087"/>
                  <a:pt x="6575" y="12861"/>
                </a:cubicBezTo>
                <a:lnTo>
                  <a:pt x="3504" y="6742"/>
                </a:lnTo>
                <a:cubicBezTo>
                  <a:pt x="3072" y="5854"/>
                  <a:pt x="3254" y="4876"/>
                  <a:pt x="3913" y="4558"/>
                </a:cubicBezTo>
                <a:lnTo>
                  <a:pt x="4209" y="4399"/>
                </a:lnTo>
                <a:cubicBezTo>
                  <a:pt x="4380" y="4319"/>
                  <a:pt x="4573" y="4279"/>
                  <a:pt x="4769" y="4279"/>
                </a:cubicBezTo>
                <a:cubicBezTo>
                  <a:pt x="4965" y="4279"/>
                  <a:pt x="5164" y="4319"/>
                  <a:pt x="5346" y="4399"/>
                </a:cubicBezTo>
                <a:cubicBezTo>
                  <a:pt x="5778" y="4581"/>
                  <a:pt x="6120" y="4899"/>
                  <a:pt x="6324" y="5331"/>
                </a:cubicBezTo>
                <a:lnTo>
                  <a:pt x="11511" y="15590"/>
                </a:lnTo>
                <a:cubicBezTo>
                  <a:pt x="12057" y="16682"/>
                  <a:pt x="11761" y="17797"/>
                  <a:pt x="10783" y="18275"/>
                </a:cubicBezTo>
                <a:cubicBezTo>
                  <a:pt x="10481" y="18429"/>
                  <a:pt x="10158" y="18502"/>
                  <a:pt x="9841" y="18502"/>
                </a:cubicBezTo>
                <a:cubicBezTo>
                  <a:pt x="9086" y="18502"/>
                  <a:pt x="8360" y="18086"/>
                  <a:pt x="8008" y="17365"/>
                </a:cubicBezTo>
                <a:lnTo>
                  <a:pt x="1184" y="3807"/>
                </a:lnTo>
                <a:cubicBezTo>
                  <a:pt x="660" y="2784"/>
                  <a:pt x="1070" y="1532"/>
                  <a:pt x="2093" y="1032"/>
                </a:cubicBezTo>
                <a:lnTo>
                  <a:pt x="2503" y="827"/>
                </a:lnTo>
                <a:cubicBezTo>
                  <a:pt x="2838" y="652"/>
                  <a:pt x="3211" y="571"/>
                  <a:pt x="3585" y="571"/>
                </a:cubicBezTo>
                <a:cubicBezTo>
                  <a:pt x="3795" y="571"/>
                  <a:pt x="4005" y="596"/>
                  <a:pt x="4209" y="645"/>
                </a:cubicBezTo>
                <a:cubicBezTo>
                  <a:pt x="4755" y="782"/>
                  <a:pt x="5233" y="1146"/>
                  <a:pt x="5506" y="1646"/>
                </a:cubicBezTo>
                <a:lnTo>
                  <a:pt x="10442" y="11450"/>
                </a:lnTo>
                <a:cubicBezTo>
                  <a:pt x="10493" y="11561"/>
                  <a:pt x="10581" y="11607"/>
                  <a:pt x="10670" y="11607"/>
                </a:cubicBezTo>
                <a:cubicBezTo>
                  <a:pt x="10856" y="11607"/>
                  <a:pt x="11050" y="11408"/>
                  <a:pt x="10942" y="11177"/>
                </a:cubicBezTo>
                <a:lnTo>
                  <a:pt x="6006" y="1373"/>
                </a:lnTo>
                <a:cubicBezTo>
                  <a:pt x="5665" y="736"/>
                  <a:pt x="5073" y="259"/>
                  <a:pt x="4368" y="99"/>
                </a:cubicBezTo>
                <a:cubicBezTo>
                  <a:pt x="4112" y="33"/>
                  <a:pt x="3849" y="0"/>
                  <a:pt x="3587" y="0"/>
                </a:cubicBezTo>
                <a:close/>
              </a:path>
            </a:pathLst>
          </a:custGeom>
          <a:solidFill>
            <a:srgbClr val="D0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40"/>
          <p:cNvSpPr/>
          <p:nvPr/>
        </p:nvSpPr>
        <p:spPr>
          <a:xfrm>
            <a:off x="8123800" y="1064288"/>
            <a:ext cx="429950" cy="386850"/>
          </a:xfrm>
          <a:custGeom>
            <a:avLst/>
            <a:gdLst/>
            <a:ahLst/>
            <a:cxnLst/>
            <a:rect l="l" t="t" r="r" b="b"/>
            <a:pathLst>
              <a:path w="17198" h="15474" extrusionOk="0">
                <a:moveTo>
                  <a:pt x="14121" y="1"/>
                </a:moveTo>
                <a:cubicBezTo>
                  <a:pt x="13478" y="1"/>
                  <a:pt x="12835" y="235"/>
                  <a:pt x="12329" y="708"/>
                </a:cubicBezTo>
                <a:lnTo>
                  <a:pt x="1137" y="10945"/>
                </a:lnTo>
                <a:cubicBezTo>
                  <a:pt x="68" y="11923"/>
                  <a:pt x="0" y="13606"/>
                  <a:pt x="1001" y="14675"/>
                </a:cubicBezTo>
                <a:cubicBezTo>
                  <a:pt x="1069" y="14789"/>
                  <a:pt x="1160" y="14880"/>
                  <a:pt x="1274" y="14971"/>
                </a:cubicBezTo>
                <a:cubicBezTo>
                  <a:pt x="1700" y="15306"/>
                  <a:pt x="2198" y="15473"/>
                  <a:pt x="2711" y="15473"/>
                </a:cubicBezTo>
                <a:cubicBezTo>
                  <a:pt x="3347" y="15473"/>
                  <a:pt x="4005" y="15215"/>
                  <a:pt x="4572" y="14698"/>
                </a:cubicBezTo>
                <a:lnTo>
                  <a:pt x="13057" y="6918"/>
                </a:lnTo>
                <a:cubicBezTo>
                  <a:pt x="13489" y="6509"/>
                  <a:pt x="13785" y="5940"/>
                  <a:pt x="13830" y="5349"/>
                </a:cubicBezTo>
                <a:cubicBezTo>
                  <a:pt x="13899" y="4780"/>
                  <a:pt x="13739" y="4234"/>
                  <a:pt x="13376" y="3802"/>
                </a:cubicBezTo>
                <a:lnTo>
                  <a:pt x="13171" y="3575"/>
                </a:lnTo>
                <a:cubicBezTo>
                  <a:pt x="12834" y="3206"/>
                  <a:pt x="12366" y="3028"/>
                  <a:pt x="11866" y="3028"/>
                </a:cubicBezTo>
                <a:cubicBezTo>
                  <a:pt x="11284" y="3028"/>
                  <a:pt x="10659" y="3269"/>
                  <a:pt x="10145" y="3734"/>
                </a:cubicBezTo>
                <a:lnTo>
                  <a:pt x="5095" y="8374"/>
                </a:lnTo>
                <a:cubicBezTo>
                  <a:pt x="4866" y="8568"/>
                  <a:pt x="5047" y="8871"/>
                  <a:pt x="5277" y="8871"/>
                </a:cubicBezTo>
                <a:cubicBezTo>
                  <a:pt x="5344" y="8871"/>
                  <a:pt x="5415" y="8845"/>
                  <a:pt x="5482" y="8784"/>
                </a:cubicBezTo>
                <a:lnTo>
                  <a:pt x="10532" y="4143"/>
                </a:lnTo>
                <a:cubicBezTo>
                  <a:pt x="10941" y="3773"/>
                  <a:pt x="11428" y="3582"/>
                  <a:pt x="11865" y="3582"/>
                </a:cubicBezTo>
                <a:cubicBezTo>
                  <a:pt x="12207" y="3582"/>
                  <a:pt x="12519" y="3699"/>
                  <a:pt x="12739" y="3939"/>
                </a:cubicBezTo>
                <a:lnTo>
                  <a:pt x="12966" y="4166"/>
                </a:lnTo>
                <a:cubicBezTo>
                  <a:pt x="13216" y="4484"/>
                  <a:pt x="13330" y="4871"/>
                  <a:pt x="13285" y="5258"/>
                </a:cubicBezTo>
                <a:cubicBezTo>
                  <a:pt x="13239" y="5736"/>
                  <a:pt x="13012" y="6168"/>
                  <a:pt x="12670" y="6486"/>
                </a:cubicBezTo>
                <a:lnTo>
                  <a:pt x="4186" y="14243"/>
                </a:lnTo>
                <a:cubicBezTo>
                  <a:pt x="3724" y="14670"/>
                  <a:pt x="3205" y="14880"/>
                  <a:pt x="2709" y="14880"/>
                </a:cubicBezTo>
                <a:cubicBezTo>
                  <a:pt x="2228" y="14880"/>
                  <a:pt x="1769" y="14681"/>
                  <a:pt x="1410" y="14289"/>
                </a:cubicBezTo>
                <a:cubicBezTo>
                  <a:pt x="637" y="13447"/>
                  <a:pt x="682" y="12128"/>
                  <a:pt x="1524" y="11354"/>
                </a:cubicBezTo>
                <a:lnTo>
                  <a:pt x="12716" y="1118"/>
                </a:lnTo>
                <a:cubicBezTo>
                  <a:pt x="13113" y="753"/>
                  <a:pt x="13617" y="570"/>
                  <a:pt x="14120" y="570"/>
                </a:cubicBezTo>
                <a:cubicBezTo>
                  <a:pt x="14682" y="570"/>
                  <a:pt x="15242" y="798"/>
                  <a:pt x="15650" y="1254"/>
                </a:cubicBezTo>
                <a:lnTo>
                  <a:pt x="15969" y="1596"/>
                </a:lnTo>
                <a:cubicBezTo>
                  <a:pt x="16355" y="2028"/>
                  <a:pt x="16583" y="2596"/>
                  <a:pt x="16583" y="3188"/>
                </a:cubicBezTo>
                <a:cubicBezTo>
                  <a:pt x="16606" y="3734"/>
                  <a:pt x="16401" y="4302"/>
                  <a:pt x="15991" y="4689"/>
                </a:cubicBezTo>
                <a:lnTo>
                  <a:pt x="7893" y="12105"/>
                </a:lnTo>
                <a:cubicBezTo>
                  <a:pt x="7678" y="12302"/>
                  <a:pt x="7873" y="12612"/>
                  <a:pt x="8099" y="12612"/>
                </a:cubicBezTo>
                <a:cubicBezTo>
                  <a:pt x="8159" y="12612"/>
                  <a:pt x="8222" y="12590"/>
                  <a:pt x="8280" y="12537"/>
                </a:cubicBezTo>
                <a:lnTo>
                  <a:pt x="16378" y="5121"/>
                </a:lnTo>
                <a:cubicBezTo>
                  <a:pt x="16901" y="4598"/>
                  <a:pt x="17197" y="3893"/>
                  <a:pt x="17152" y="3165"/>
                </a:cubicBezTo>
                <a:cubicBezTo>
                  <a:pt x="17152" y="2437"/>
                  <a:pt x="16856" y="1732"/>
                  <a:pt x="16378" y="1209"/>
                </a:cubicBezTo>
                <a:lnTo>
                  <a:pt x="16082" y="868"/>
                </a:lnTo>
                <a:cubicBezTo>
                  <a:pt x="15555" y="292"/>
                  <a:pt x="14838" y="1"/>
                  <a:pt x="14121" y="1"/>
                </a:cubicBezTo>
                <a:close/>
              </a:path>
            </a:pathLst>
          </a:custGeom>
          <a:solidFill>
            <a:srgbClr val="5E6D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1" name="Google Shape;631;p40"/>
          <p:cNvPicPr preferRelativeResize="0"/>
          <p:nvPr/>
        </p:nvPicPr>
        <p:blipFill rotWithShape="1">
          <a:blip r:embed="rId3">
            <a:alphaModFix/>
          </a:blip>
          <a:srcRect t="35336" b="20355"/>
          <a:stretch/>
        </p:blipFill>
        <p:spPr>
          <a:xfrm rot="-464862">
            <a:off x="2269382" y="3074469"/>
            <a:ext cx="1892536" cy="1491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103698">
            <a:off x="6604213" y="886489"/>
            <a:ext cx="1448224" cy="811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40"/>
          <p:cNvPicPr preferRelativeResize="0"/>
          <p:nvPr/>
        </p:nvPicPr>
        <p:blipFill rotWithShape="1">
          <a:blip r:embed="rId5">
            <a:alphaModFix/>
          </a:blip>
          <a:srcRect l="52328"/>
          <a:stretch/>
        </p:blipFill>
        <p:spPr>
          <a:xfrm>
            <a:off x="6620275" y="3899375"/>
            <a:ext cx="777174" cy="91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431E-6530-411A-952E-501E4A497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289913">
            <a:off x="1160780" y="1217333"/>
            <a:ext cx="4142120" cy="3927480"/>
          </a:xfrm>
        </p:spPr>
        <p:txBody>
          <a:bodyPr/>
          <a:lstStyle/>
          <a:p>
            <a:r>
              <a:rPr lang="en-US" sz="1800" dirty="0"/>
              <a:t>BI </a:t>
            </a:r>
            <a:br>
              <a:rPr lang="en-US" sz="1800" dirty="0"/>
            </a:br>
            <a:r>
              <a:rPr lang="en-US" sz="2000" dirty="0"/>
              <a:t>KELOMPOK A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 err="1"/>
              <a:t>Mellynda</a:t>
            </a:r>
            <a:r>
              <a:rPr lang="en-US" sz="2000" dirty="0"/>
              <a:t> </a:t>
            </a:r>
            <a:r>
              <a:rPr lang="en-US" sz="2000" dirty="0" err="1"/>
              <a:t>fortius</a:t>
            </a:r>
            <a:r>
              <a:rPr lang="en-US" sz="2000" dirty="0"/>
              <a:t> (2110101067)</a:t>
            </a:r>
            <a:br>
              <a:rPr lang="en-US" sz="2000" dirty="0"/>
            </a:br>
            <a:r>
              <a:rPr lang="en-US" sz="2000" dirty="0" err="1"/>
              <a:t>irna</a:t>
            </a:r>
            <a:r>
              <a:rPr lang="en-US" sz="2000" dirty="0"/>
              <a:t> rara </a:t>
            </a:r>
            <a:r>
              <a:rPr lang="en-US" sz="2000" dirty="0" err="1"/>
              <a:t>junika</a:t>
            </a:r>
            <a:r>
              <a:rPr lang="en-US" sz="2000" dirty="0"/>
              <a:t> (21101010168)</a:t>
            </a:r>
            <a:br>
              <a:rPr lang="en-US" sz="2000" dirty="0"/>
            </a:br>
            <a:r>
              <a:rPr lang="en-US" sz="2000" dirty="0" err="1"/>
              <a:t>putri</a:t>
            </a:r>
            <a:r>
              <a:rPr lang="en-US" sz="2000" dirty="0"/>
              <a:t> </a:t>
            </a:r>
            <a:r>
              <a:rPr lang="en-US" sz="2000" dirty="0" err="1"/>
              <a:t>wafa</a:t>
            </a:r>
            <a:r>
              <a:rPr lang="en-US" sz="2000" dirty="0"/>
              <a:t> </a:t>
            </a:r>
            <a:r>
              <a:rPr lang="en-US" sz="2000" dirty="0" err="1"/>
              <a:t>norashila</a:t>
            </a:r>
            <a:r>
              <a:rPr lang="en-US" sz="2000" dirty="0"/>
              <a:t> </a:t>
            </a:r>
            <a:r>
              <a:rPr lang="en-US" sz="2000" dirty="0" err="1"/>
              <a:t>dewi</a:t>
            </a:r>
            <a:r>
              <a:rPr lang="en-US" sz="2000" dirty="0"/>
              <a:t> (2110101069)</a:t>
            </a:r>
            <a:br>
              <a:rPr lang="en-US" sz="2000" dirty="0"/>
            </a:br>
            <a:r>
              <a:rPr lang="en-US" sz="2000" dirty="0" err="1"/>
              <a:t>putri</a:t>
            </a:r>
            <a:r>
              <a:rPr lang="en-US" sz="2000" dirty="0"/>
              <a:t> </a:t>
            </a:r>
            <a:r>
              <a:rPr lang="en-US" sz="2000" dirty="0" err="1"/>
              <a:t>ratna</a:t>
            </a:r>
            <a:r>
              <a:rPr lang="en-US" sz="2000" dirty="0"/>
              <a:t> sari </a:t>
            </a:r>
            <a:r>
              <a:rPr lang="en-US" sz="2000" dirty="0" err="1"/>
              <a:t>dewi</a:t>
            </a:r>
            <a:r>
              <a:rPr lang="en-US" sz="2000" dirty="0"/>
              <a:t> (2110101071)</a:t>
            </a:r>
            <a:br>
              <a:rPr lang="en-US" sz="2000" dirty="0"/>
            </a:br>
            <a:r>
              <a:rPr lang="en-US" sz="2000" dirty="0" err="1"/>
              <a:t>fera</a:t>
            </a:r>
            <a:r>
              <a:rPr lang="en-US" sz="2000" dirty="0"/>
              <a:t> </a:t>
            </a:r>
            <a:r>
              <a:rPr lang="en-US" sz="2000" dirty="0" err="1"/>
              <a:t>widiawati</a:t>
            </a:r>
            <a:r>
              <a:rPr lang="en-US" sz="2000" dirty="0"/>
              <a:t> (2110101072)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S1 KEBIDANAN</a:t>
            </a:r>
          </a:p>
        </p:txBody>
      </p:sp>
    </p:spTree>
    <p:extLst>
      <p:ext uri="{BB962C8B-B14F-4D97-AF65-F5344CB8AC3E}">
        <p14:creationId xmlns:p14="http://schemas.microsoft.com/office/powerpoint/2010/main" val="303339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379D-DC14-4D5E-8327-00349FA6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cbl</a:t>
            </a:r>
            <a:r>
              <a:rPr lang="en-US" dirty="0"/>
              <a:t>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E18AD-15F9-45BF-852B-ABD88645C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en-US" sz="2000" dirty="0" err="1">
                <a:latin typeface="Nerko One" panose="020B0604020202020204" charset="0"/>
              </a:rPr>
              <a:t>Seorang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perempuan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berusia</a:t>
            </a:r>
            <a:r>
              <a:rPr lang="en-US" sz="2000" dirty="0">
                <a:latin typeface="Nerko One" panose="020B0604020202020204" charset="0"/>
              </a:rPr>
              <a:t> 24 </a:t>
            </a:r>
            <a:r>
              <a:rPr lang="en-US" sz="2000" dirty="0" err="1">
                <a:latin typeface="Nerko One" panose="020B0604020202020204" charset="0"/>
              </a:rPr>
              <a:t>tahun</a:t>
            </a:r>
            <a:r>
              <a:rPr lang="en-US" sz="2000" dirty="0">
                <a:latin typeface="Nerko One" panose="020B0604020202020204" charset="0"/>
              </a:rPr>
              <a:t> G1P1A0Ah0 </a:t>
            </a:r>
            <a:r>
              <a:rPr lang="en-US" sz="2000" dirty="0" err="1">
                <a:latin typeface="Nerko One" panose="020B0604020202020204" charset="0"/>
              </a:rPr>
              <a:t>hamil</a:t>
            </a:r>
            <a:r>
              <a:rPr lang="en-US" sz="2000" dirty="0">
                <a:latin typeface="Nerko One" panose="020B0604020202020204" charset="0"/>
              </a:rPr>
              <a:t> 34 </a:t>
            </a:r>
            <a:r>
              <a:rPr lang="en-US" sz="2000" dirty="0" err="1">
                <a:latin typeface="Nerko One" panose="020B0604020202020204" charset="0"/>
              </a:rPr>
              <a:t>minggu</a:t>
            </a:r>
            <a:r>
              <a:rPr lang="en-US" sz="2000" dirty="0">
                <a:latin typeface="Nerko One" panose="020B0604020202020204" charset="0"/>
              </a:rPr>
              <a:t> dating </a:t>
            </a:r>
            <a:r>
              <a:rPr lang="en-US" sz="2000" dirty="0" err="1">
                <a:latin typeface="Nerko One" panose="020B0604020202020204" charset="0"/>
              </a:rPr>
              <a:t>ke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praktik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mandiri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bidan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untuk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periksa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kehamilan</a:t>
            </a:r>
            <a:r>
              <a:rPr lang="en-US" sz="2000" dirty="0">
                <a:latin typeface="Nerko One" panose="020B0604020202020204" charset="0"/>
              </a:rPr>
              <a:t>. Ibu </a:t>
            </a:r>
            <a:r>
              <a:rPr lang="en-US" sz="2000" dirty="0" err="1">
                <a:latin typeface="Nerko One" panose="020B0604020202020204" charset="0"/>
              </a:rPr>
              <a:t>mengatakan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terasa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nyeri</a:t>
            </a:r>
            <a:r>
              <a:rPr lang="en-US" sz="2000" dirty="0">
                <a:latin typeface="Nerko One" panose="020B0604020202020204" charset="0"/>
              </a:rPr>
              <a:t> pada </a:t>
            </a:r>
            <a:r>
              <a:rPr lang="en-US" sz="2000" dirty="0" err="1">
                <a:latin typeface="Nerko One" panose="020B0604020202020204" charset="0"/>
              </a:rPr>
              <a:t>punggungnya</a:t>
            </a:r>
            <a:r>
              <a:rPr lang="en-US" sz="2000" dirty="0">
                <a:latin typeface="Nerko One" panose="020B0604020202020204" charset="0"/>
              </a:rPr>
              <a:t>. </a:t>
            </a:r>
            <a:r>
              <a:rPr lang="en-US" sz="2000" dirty="0" err="1">
                <a:latin typeface="Nerko One" panose="020B0604020202020204" charset="0"/>
              </a:rPr>
              <a:t>Bidan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melakukan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pemeriksaan</a:t>
            </a:r>
            <a:r>
              <a:rPr lang="en-US" sz="2000" dirty="0">
                <a:latin typeface="Nerko One" panose="020B0604020202020204" charset="0"/>
              </a:rPr>
              <a:t>, </a:t>
            </a:r>
            <a:r>
              <a:rPr lang="en-US" sz="2000" dirty="0" err="1">
                <a:latin typeface="Nerko One" panose="020B0604020202020204" charset="0"/>
              </a:rPr>
              <a:t>didapatkan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hasil</a:t>
            </a:r>
            <a:r>
              <a:rPr lang="en-US" sz="2000" dirty="0">
                <a:latin typeface="Nerko One" panose="020B0604020202020204" charset="0"/>
              </a:rPr>
              <a:t> vs: TD 110/80  </a:t>
            </a:r>
            <a:r>
              <a:rPr lang="en-US" sz="2000" dirty="0" err="1">
                <a:latin typeface="Nerko One" panose="020B0604020202020204" charset="0"/>
              </a:rPr>
              <a:t>mmhg</a:t>
            </a:r>
            <a:r>
              <a:rPr lang="en-US" sz="2000" dirty="0">
                <a:latin typeface="Nerko One" panose="020B0604020202020204" charset="0"/>
              </a:rPr>
              <a:t>, n: 84 x/</a:t>
            </a:r>
            <a:r>
              <a:rPr lang="en-US" sz="2000" dirty="0" err="1">
                <a:latin typeface="Nerko One" panose="020B0604020202020204" charset="0"/>
              </a:rPr>
              <a:t>menit</a:t>
            </a:r>
            <a:r>
              <a:rPr lang="en-US" sz="2000" dirty="0">
                <a:latin typeface="Nerko One" panose="020B0604020202020204" charset="0"/>
              </a:rPr>
              <a:t>, s: 36,5 </a:t>
            </a:r>
            <a:r>
              <a:rPr lang="en-US" sz="2000" dirty="0" err="1">
                <a:latin typeface="Nerko One" panose="020B0604020202020204" charset="0"/>
              </a:rPr>
              <a:t>derajat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celcius</a:t>
            </a:r>
            <a:r>
              <a:rPr lang="en-US" sz="2000" dirty="0">
                <a:latin typeface="Nerko One" panose="020B0604020202020204" charset="0"/>
              </a:rPr>
              <a:t>, RR: 20x/</a:t>
            </a:r>
            <a:r>
              <a:rPr lang="en-US" sz="2000" dirty="0" err="1">
                <a:latin typeface="Nerko One" panose="020B0604020202020204" charset="0"/>
              </a:rPr>
              <a:t>menit</a:t>
            </a:r>
            <a:r>
              <a:rPr lang="en-US" sz="2000" dirty="0">
                <a:latin typeface="Nerko One" panose="020B0604020202020204" charset="0"/>
              </a:rPr>
              <a:t>, </a:t>
            </a:r>
            <a:r>
              <a:rPr lang="en-US" sz="2000" dirty="0" err="1">
                <a:latin typeface="Nerko One" panose="020B0604020202020204" charset="0"/>
              </a:rPr>
              <a:t>palpasi</a:t>
            </a:r>
            <a:r>
              <a:rPr lang="en-US" sz="2000" dirty="0">
                <a:latin typeface="Nerko One" panose="020B0604020202020204" charset="0"/>
              </a:rPr>
              <a:t> TFU </a:t>
            </a:r>
            <a:r>
              <a:rPr lang="en-US" sz="2000" dirty="0" err="1">
                <a:latin typeface="Nerko One" panose="020B0604020202020204" charset="0"/>
              </a:rPr>
              <a:t>dipertengahan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prosesus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xymphoideus</a:t>
            </a:r>
            <a:r>
              <a:rPr lang="en-US" sz="2000" dirty="0">
                <a:latin typeface="Nerko One" panose="020B0604020202020204" charset="0"/>
              </a:rPr>
              <a:t> dan </a:t>
            </a:r>
            <a:r>
              <a:rPr lang="en-US" sz="2000" dirty="0" err="1">
                <a:latin typeface="Nerko One" panose="020B0604020202020204" charset="0"/>
              </a:rPr>
              <a:t>pusat</a:t>
            </a:r>
            <a:r>
              <a:rPr lang="en-US" sz="2000" dirty="0">
                <a:latin typeface="Nerko One" panose="020B0604020202020204" charset="0"/>
              </a:rPr>
              <a:t>, </a:t>
            </a:r>
            <a:r>
              <a:rPr lang="en-US" sz="2000" dirty="0" err="1">
                <a:latin typeface="Nerko One" panose="020B0604020202020204" charset="0"/>
              </a:rPr>
              <a:t>teraba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bulat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melenting</a:t>
            </a:r>
            <a:r>
              <a:rPr lang="en-US" sz="2000" dirty="0">
                <a:latin typeface="Nerko One" panose="020B0604020202020204" charset="0"/>
              </a:rPr>
              <a:t> (</a:t>
            </a:r>
            <a:r>
              <a:rPr lang="en-US" sz="2000" dirty="0" err="1">
                <a:latin typeface="Nerko One" panose="020B0604020202020204" charset="0"/>
              </a:rPr>
              <a:t>kepala</a:t>
            </a:r>
            <a:r>
              <a:rPr lang="en-US" sz="2000" dirty="0">
                <a:latin typeface="Nerko One" panose="020B0604020202020204" charset="0"/>
              </a:rPr>
              <a:t>) dan DJJ 144/</a:t>
            </a:r>
            <a:r>
              <a:rPr lang="en-US" sz="2000" dirty="0" err="1">
                <a:latin typeface="Nerko One" panose="020B0604020202020204" charset="0"/>
              </a:rPr>
              <a:t>menit</a:t>
            </a:r>
            <a:r>
              <a:rPr lang="en-US" sz="2000" dirty="0">
                <a:latin typeface="Nerko One" panose="020B0604020202020204" charset="0"/>
              </a:rPr>
              <a:t>. </a:t>
            </a:r>
            <a:r>
              <a:rPr lang="en-US" sz="2000" dirty="0" err="1">
                <a:latin typeface="Nerko One" panose="020B0604020202020204" charset="0"/>
              </a:rPr>
              <a:t>Selanjutnya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bidan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memberikan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konseling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untuk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mengatasi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keluhan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nyeri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punggung</a:t>
            </a:r>
            <a:r>
              <a:rPr lang="en-US" sz="2000" dirty="0">
                <a:latin typeface="Nerko One" panose="020B0604020202020204" charset="0"/>
              </a:rPr>
              <a:t> yang </a:t>
            </a:r>
            <a:r>
              <a:rPr lang="en-US" sz="2000" dirty="0" err="1">
                <a:latin typeface="Nerko One" panose="020B0604020202020204" charset="0"/>
              </a:rPr>
              <a:t>dialami</a:t>
            </a:r>
            <a:r>
              <a:rPr lang="en-US" sz="2000" dirty="0">
                <a:latin typeface="Nerko One" panose="020B0604020202020204" charset="0"/>
              </a:rPr>
              <a:t> </a:t>
            </a:r>
            <a:r>
              <a:rPr lang="en-US" sz="2000" dirty="0" err="1">
                <a:latin typeface="Nerko One" panose="020B0604020202020204" charset="0"/>
              </a:rPr>
              <a:t>ibu</a:t>
            </a:r>
            <a:r>
              <a:rPr lang="en-US" sz="2000" dirty="0">
                <a:latin typeface="Nerko One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90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22DC-9C4D-4E80-A6FA-61426D972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44A34-861C-44D2-B957-C08BD64CB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899" y="1183341"/>
            <a:ext cx="6796002" cy="3313355"/>
          </a:xfrm>
        </p:spPr>
        <p:txBody>
          <a:bodyPr/>
          <a:lstStyle/>
          <a:p>
            <a:pPr marL="127000" indent="0"/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Dalam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kasus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tersebut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dapat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diketahui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bahwa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ibu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hamil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sudah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trimester 3. 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dengan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keluhan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nyeri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pada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punggung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</a:p>
          <a:p>
            <a:pPr marL="127000" indent="0"/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nyeri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punggung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adalah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ketidaknyamanan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fisik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terjadi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di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bagian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mana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saja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pada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tulang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belakang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atau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punggung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mulai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dari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ringan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hingga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membuat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tidak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dapat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bergerak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</a:p>
          <a:p>
            <a:pPr marL="127000" indent="0"/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Nyeri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tulang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belakang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dapat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disebabkan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oleh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hal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hal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di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luar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penyakit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mendasari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Contohnya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meliputi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aktivitas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berlebihan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seperti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olahraga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atau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terlalu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banyak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mengangkat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duduk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atau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berbaring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dalam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waktu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lama,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tidur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dalam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posisi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tidak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nyaman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atau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memakai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tas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punggung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yang </a:t>
            </a:r>
            <a:r>
              <a:rPr lang="en-US" sz="1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tidak</a:t>
            </a:r>
            <a:r>
              <a:rPr lang="en-US" sz="1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pas.</a:t>
            </a:r>
          </a:p>
        </p:txBody>
      </p:sp>
    </p:spTree>
    <p:extLst>
      <p:ext uri="{BB962C8B-B14F-4D97-AF65-F5344CB8AC3E}">
        <p14:creationId xmlns:p14="http://schemas.microsoft.com/office/powerpoint/2010/main" val="35558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DA00-CF0C-40E3-8E89-342095B81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Adaptasi</a:t>
            </a:r>
            <a:r>
              <a:rPr lang="en-US" sz="2400" dirty="0"/>
              <a:t> </a:t>
            </a:r>
            <a:r>
              <a:rPr lang="en-US" sz="2400" dirty="0" err="1"/>
              <a:t>fisiologi</a:t>
            </a:r>
            <a:r>
              <a:rPr lang="en-US" sz="2400" dirty="0"/>
              <a:t> pada masa </a:t>
            </a:r>
            <a:r>
              <a:rPr lang="en-US" sz="2400" dirty="0" err="1"/>
              <a:t>Hamil</a:t>
            </a:r>
            <a:r>
              <a:rPr lang="en-US" sz="2400" dirty="0"/>
              <a:t> trimester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33AED-B1B0-4896-82AB-3E5F872BB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err="1">
                <a:latin typeface="Arial Narrow" panose="020B0606020202030204" pitchFamily="34" charset="0"/>
              </a:rPr>
              <a:t>Sendi</a:t>
            </a:r>
            <a:r>
              <a:rPr lang="en-US" sz="1600" dirty="0">
                <a:latin typeface="Arial Narrow" panose="020B0606020202030204" pitchFamily="34" charset="0"/>
              </a:rPr>
              <a:t> pelvic pada </a:t>
            </a:r>
            <a:r>
              <a:rPr lang="en-US" sz="1600" dirty="0" err="1">
                <a:latin typeface="Arial Narrow" panose="020B0606020202030204" pitchFamily="34" charset="0"/>
              </a:rPr>
              <a:t>saat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kehamilan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sedikit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dapat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bergerak</a:t>
            </a:r>
            <a:r>
              <a:rPr lang="en-US" sz="1600" dirty="0">
                <a:latin typeface="Arial Narrow" panose="020B0606020202030204" pitchFamily="34" charset="0"/>
              </a:rPr>
              <a:t>. </a:t>
            </a:r>
            <a:r>
              <a:rPr lang="en-US" sz="1600" dirty="0" err="1">
                <a:latin typeface="Arial Narrow" panose="020B0606020202030204" pitchFamily="34" charset="0"/>
              </a:rPr>
              <a:t>Perubahan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tubuh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secara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bertahap</a:t>
            </a:r>
            <a:r>
              <a:rPr lang="en-US" sz="1600" dirty="0">
                <a:latin typeface="Arial Narrow" panose="020B0606020202030204" pitchFamily="34" charset="0"/>
              </a:rPr>
              <a:t> dan </a:t>
            </a:r>
            <a:r>
              <a:rPr lang="en-US" sz="1600" dirty="0" err="1">
                <a:latin typeface="Arial Narrow" panose="020B0606020202030204" pitchFamily="34" charset="0"/>
              </a:rPr>
              <a:t>peningkatan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berat</a:t>
            </a:r>
            <a:r>
              <a:rPr lang="en-US" sz="1600" dirty="0">
                <a:latin typeface="Arial Narrow" panose="020B0606020202030204" pitchFamily="34" charset="0"/>
              </a:rPr>
              <a:t> Wanita </a:t>
            </a:r>
            <a:r>
              <a:rPr lang="en-US" sz="1600" dirty="0" err="1">
                <a:latin typeface="Arial Narrow" panose="020B0606020202030204" pitchFamily="34" charset="0"/>
              </a:rPr>
              <a:t>hamil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menyebabkan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postur</a:t>
            </a:r>
            <a:r>
              <a:rPr lang="en-US" sz="1600" dirty="0">
                <a:latin typeface="Arial Narrow" panose="020B0606020202030204" pitchFamily="34" charset="0"/>
              </a:rPr>
              <a:t> dan </a:t>
            </a:r>
            <a:r>
              <a:rPr lang="en-US" sz="1600" dirty="0" err="1">
                <a:latin typeface="Arial Narrow" panose="020B0606020202030204" pitchFamily="34" charset="0"/>
              </a:rPr>
              <a:t>cara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berjalan</a:t>
            </a:r>
            <a:r>
              <a:rPr lang="en-US" sz="1600" dirty="0">
                <a:latin typeface="Arial Narrow" panose="020B0606020202030204" pitchFamily="34" charset="0"/>
              </a:rPr>
              <a:t> Wanita </a:t>
            </a:r>
            <a:r>
              <a:rPr lang="en-US" sz="1600" dirty="0" err="1">
                <a:latin typeface="Arial Narrow" panose="020B0606020202030204" pitchFamily="34" charset="0"/>
              </a:rPr>
              <a:t>berubah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secara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menyolok</a:t>
            </a:r>
            <a:r>
              <a:rPr lang="en-US" sz="1600" dirty="0">
                <a:latin typeface="Arial Narrow" panose="020B0606020202030204" pitchFamily="34" charset="0"/>
              </a:rPr>
              <a:t>.</a:t>
            </a:r>
          </a:p>
          <a:p>
            <a:r>
              <a:rPr lang="en-US" sz="1600" dirty="0" err="1">
                <a:latin typeface="Arial Narrow" panose="020B0606020202030204" pitchFamily="34" charset="0"/>
              </a:rPr>
              <a:t>Peningkatan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distensi</a:t>
            </a:r>
            <a:r>
              <a:rPr lang="en-US" sz="1600" dirty="0">
                <a:latin typeface="Arial Narrow" panose="020B0606020202030204" pitchFamily="34" charset="0"/>
              </a:rPr>
              <a:t> abdomen yang </a:t>
            </a:r>
            <a:r>
              <a:rPr lang="en-US" sz="1600" dirty="0" err="1">
                <a:latin typeface="Arial Narrow" panose="020B0606020202030204" pitchFamily="34" charset="0"/>
              </a:rPr>
              <a:t>membuat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panggul</a:t>
            </a:r>
            <a:r>
              <a:rPr lang="en-US" sz="1600" dirty="0">
                <a:latin typeface="Arial Narrow" panose="020B0606020202030204" pitchFamily="34" charset="0"/>
              </a:rPr>
              <a:t> miring </a:t>
            </a:r>
            <a:r>
              <a:rPr lang="en-US" sz="1600" dirty="0" err="1">
                <a:latin typeface="Arial Narrow" panose="020B0606020202030204" pitchFamily="34" charset="0"/>
              </a:rPr>
              <a:t>kedepan</a:t>
            </a:r>
            <a:r>
              <a:rPr lang="en-US" sz="1600" dirty="0">
                <a:latin typeface="Arial Narrow" panose="020B0606020202030204" pitchFamily="34" charset="0"/>
              </a:rPr>
              <a:t>, </a:t>
            </a:r>
            <a:r>
              <a:rPr lang="en-US" sz="1600" dirty="0" err="1">
                <a:latin typeface="Arial Narrow" panose="020B0606020202030204" pitchFamily="34" charset="0"/>
              </a:rPr>
              <a:t>penurunan</a:t>
            </a:r>
            <a:r>
              <a:rPr lang="en-US" sz="1600" dirty="0">
                <a:latin typeface="Arial Narrow" panose="020B0606020202030204" pitchFamily="34" charset="0"/>
              </a:rPr>
              <a:t> tonus </a:t>
            </a:r>
            <a:r>
              <a:rPr lang="en-US" sz="1600" dirty="0" err="1">
                <a:latin typeface="Arial Narrow" panose="020B0606020202030204" pitchFamily="34" charset="0"/>
              </a:rPr>
              <a:t>otot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perut</a:t>
            </a:r>
            <a:r>
              <a:rPr lang="en-US" sz="1600" dirty="0">
                <a:latin typeface="Arial Narrow" panose="020B0606020202030204" pitchFamily="34" charset="0"/>
              </a:rPr>
              <a:t> dan </a:t>
            </a:r>
            <a:r>
              <a:rPr lang="en-US" sz="1600" dirty="0" err="1">
                <a:latin typeface="Arial Narrow" panose="020B0606020202030204" pitchFamily="34" charset="0"/>
              </a:rPr>
              <a:t>peningkatan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berat</a:t>
            </a:r>
            <a:r>
              <a:rPr lang="en-US" sz="1600" dirty="0">
                <a:latin typeface="Arial Narrow" panose="020B0606020202030204" pitchFamily="34" charset="0"/>
              </a:rPr>
              <a:t> badan pada </a:t>
            </a:r>
            <a:r>
              <a:rPr lang="en-US" sz="1600" dirty="0" err="1">
                <a:latin typeface="Arial Narrow" panose="020B0606020202030204" pitchFamily="34" charset="0"/>
              </a:rPr>
              <a:t>akhir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kehamilan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membutuhkan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penyesuaian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ulang</a:t>
            </a:r>
            <a:r>
              <a:rPr lang="en-US" sz="1600" dirty="0">
                <a:latin typeface="Arial Narrow" panose="020B0606020202030204" pitchFamily="34" charset="0"/>
              </a:rPr>
              <a:t> (realignment ) </a:t>
            </a:r>
            <a:r>
              <a:rPr lang="en-US" sz="1600" dirty="0" err="1">
                <a:latin typeface="Arial Narrow" panose="020B0606020202030204" pitchFamily="34" charset="0"/>
              </a:rPr>
              <a:t>kurvatura</a:t>
            </a:r>
            <a:r>
              <a:rPr lang="en-US" sz="1600" dirty="0">
                <a:latin typeface="Arial Narrow" panose="020B0606020202030204" pitchFamily="34" charset="0"/>
              </a:rPr>
              <a:t> spinalis.</a:t>
            </a:r>
          </a:p>
          <a:p>
            <a:r>
              <a:rPr lang="en-US" sz="1600" dirty="0" err="1">
                <a:latin typeface="Arial Narrow" panose="020B0606020202030204" pitchFamily="34" charset="0"/>
              </a:rPr>
              <a:t>Selama</a:t>
            </a:r>
            <a:r>
              <a:rPr lang="en-US" sz="1600" dirty="0">
                <a:latin typeface="Arial Narrow" panose="020B0606020202030204" pitchFamily="34" charset="0"/>
              </a:rPr>
              <a:t> trimester </a:t>
            </a:r>
            <a:r>
              <a:rPr lang="en-US" sz="1600" dirty="0" err="1">
                <a:latin typeface="Arial Narrow" panose="020B0606020202030204" pitchFamily="34" charset="0"/>
              </a:rPr>
              <a:t>ketiga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otot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rektus</a:t>
            </a:r>
            <a:r>
              <a:rPr lang="en-US" sz="1600" dirty="0">
                <a:latin typeface="Arial Narrow" panose="020B0606020202030204" pitchFamily="34" charset="0"/>
              </a:rPr>
              <a:t> abdominis </a:t>
            </a:r>
            <a:r>
              <a:rPr lang="en-US" sz="1600" dirty="0" err="1">
                <a:latin typeface="Arial Narrow" panose="020B0606020202030204" pitchFamily="34" charset="0"/>
              </a:rPr>
              <a:t>dapat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memisah</a:t>
            </a:r>
            <a:r>
              <a:rPr lang="en-US" sz="1600" dirty="0">
                <a:latin typeface="Arial Narrow" panose="020B0606020202030204" pitchFamily="34" charset="0"/>
              </a:rPr>
              <a:t>, </a:t>
            </a:r>
            <a:r>
              <a:rPr lang="en-US" sz="1600" dirty="0" err="1">
                <a:latin typeface="Arial Narrow" panose="020B0606020202030204" pitchFamily="34" charset="0"/>
              </a:rPr>
              <a:t>menyebabkan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isi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perut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menonjol</a:t>
            </a:r>
            <a:r>
              <a:rPr lang="en-US" sz="1600" dirty="0">
                <a:latin typeface="Arial Narrow" panose="020B0606020202030204" pitchFamily="34" charset="0"/>
              </a:rPr>
              <a:t>. </a:t>
            </a:r>
            <a:r>
              <a:rPr lang="en-US" sz="1600" dirty="0" err="1">
                <a:latin typeface="Arial Narrow" panose="020B0606020202030204" pitchFamily="34" charset="0"/>
              </a:rPr>
              <a:t>Setelah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melahirkan</a:t>
            </a:r>
            <a:r>
              <a:rPr lang="en-US" sz="1600" dirty="0">
                <a:latin typeface="Arial Narrow" panose="020B0606020202030204" pitchFamily="34" charset="0"/>
              </a:rPr>
              <a:t> tonus </a:t>
            </a:r>
            <a:r>
              <a:rPr lang="en-US" sz="1600" dirty="0" err="1">
                <a:latin typeface="Arial Narrow" panose="020B0606020202030204" pitchFamily="34" charset="0"/>
              </a:rPr>
              <a:t>otot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secara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bertahap</a:t>
            </a:r>
            <a:r>
              <a:rPr lang="en-US" sz="1600" dirty="0">
                <a:latin typeface="Arial Narrow" panose="020B0606020202030204" pitchFamily="34" charset="0"/>
              </a:rPr>
              <a:t> Kembali, </a:t>
            </a:r>
            <a:r>
              <a:rPr lang="en-US" sz="1600" dirty="0" err="1">
                <a:latin typeface="Arial Narrow" panose="020B0606020202030204" pitchFamily="34" charset="0"/>
              </a:rPr>
              <a:t>tetapi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pemisahalan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otot</a:t>
            </a:r>
            <a:r>
              <a:rPr lang="en-US" sz="1600" dirty="0">
                <a:latin typeface="Arial Narrow" panose="020B0606020202030204" pitchFamily="34" charset="0"/>
              </a:rPr>
              <a:t> (</a:t>
            </a:r>
            <a:r>
              <a:rPr lang="en-US" sz="1600" dirty="0" err="1">
                <a:latin typeface="Arial Narrow" panose="020B0606020202030204" pitchFamily="34" charset="0"/>
              </a:rPr>
              <a:t>dilatasi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racti</a:t>
            </a:r>
            <a:r>
              <a:rPr lang="en-US" sz="1600" dirty="0">
                <a:latin typeface="Arial Narrow" panose="020B0606020202030204" pitchFamily="34" charset="0"/>
              </a:rPr>
              <a:t> abdominis ) </a:t>
            </a:r>
            <a:r>
              <a:rPr lang="en-US" sz="1600" dirty="0" err="1">
                <a:latin typeface="Arial Narrow" panose="020B0606020202030204" pitchFamily="34" charset="0"/>
              </a:rPr>
              <a:t>menetap</a:t>
            </a:r>
            <a:r>
              <a:rPr lang="en-US" sz="1600" dirty="0">
                <a:latin typeface="Arial Narrow" panose="020B0606020202030204" pitchFamily="34" charset="0"/>
              </a:rPr>
              <a:t>.</a:t>
            </a:r>
          </a:p>
          <a:p>
            <a:r>
              <a:rPr lang="en-US" sz="1600" dirty="0" err="1">
                <a:latin typeface="Arial Narrow" panose="020B0606020202030204" pitchFamily="34" charset="0"/>
              </a:rPr>
              <a:t>Postur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tubuh</a:t>
            </a:r>
            <a:r>
              <a:rPr lang="en-US" sz="1600" dirty="0">
                <a:latin typeface="Arial Narrow" panose="020B0606020202030204" pitchFamily="34" charset="0"/>
              </a:rPr>
              <a:t> Wanita </a:t>
            </a:r>
            <a:r>
              <a:rPr lang="en-US" sz="1600" dirty="0" err="1">
                <a:latin typeface="Arial Narrow" panose="020B0606020202030204" pitchFamily="34" charset="0"/>
              </a:rPr>
              <a:t>secara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bertahap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mengalami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perubahan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karena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janin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membesar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dalam</a:t>
            </a:r>
            <a:r>
              <a:rPr lang="en-US" sz="1600" dirty="0">
                <a:latin typeface="Arial Narrow" panose="020B0606020202030204" pitchFamily="34" charset="0"/>
              </a:rPr>
              <a:t> abdomen </a:t>
            </a:r>
            <a:r>
              <a:rPr lang="en-US" sz="1600" dirty="0" err="1">
                <a:latin typeface="Arial Narrow" panose="020B0606020202030204" pitchFamily="34" charset="0"/>
              </a:rPr>
              <a:t>sehingga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untuk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mengkonpensasi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penambahan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berat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ini</a:t>
            </a:r>
            <a:r>
              <a:rPr lang="en-US" sz="1600" dirty="0">
                <a:latin typeface="Arial Narrow" panose="020B0606020202030204" pitchFamily="34" charset="0"/>
              </a:rPr>
              <a:t>, bahu </a:t>
            </a:r>
            <a:r>
              <a:rPr lang="en-US" sz="1600" dirty="0" err="1">
                <a:latin typeface="Arial Narrow" panose="020B0606020202030204" pitchFamily="34" charset="0"/>
              </a:rPr>
              <a:t>lebih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tertarik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ke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belakang</a:t>
            </a:r>
            <a:r>
              <a:rPr lang="en-US" sz="1600" dirty="0">
                <a:latin typeface="Arial Narrow" panose="020B0606020202030204" pitchFamily="34" charset="0"/>
              </a:rPr>
              <a:t> dan </a:t>
            </a:r>
            <a:r>
              <a:rPr lang="en-US" sz="1600" dirty="0" err="1">
                <a:latin typeface="Arial Narrow" panose="020B0606020202030204" pitchFamily="34" charset="0"/>
              </a:rPr>
              <a:t>tulang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lebih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melengkung</a:t>
            </a:r>
            <a:r>
              <a:rPr lang="en-US" sz="1600" dirty="0">
                <a:latin typeface="Arial Narrow" panose="020B0606020202030204" pitchFamily="34" charset="0"/>
              </a:rPr>
              <a:t>, </a:t>
            </a:r>
            <a:r>
              <a:rPr lang="en-US" sz="1600" dirty="0" err="1">
                <a:latin typeface="Arial Narrow" panose="020B0606020202030204" pitchFamily="34" charset="0"/>
              </a:rPr>
              <a:t>sendi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tulang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belakang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lebih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lentur</a:t>
            </a:r>
            <a:r>
              <a:rPr lang="en-US" sz="1600" dirty="0">
                <a:latin typeface="Arial Narrow" panose="020B0606020202030204" pitchFamily="34" charset="0"/>
              </a:rPr>
              <a:t> dan </a:t>
            </a:r>
            <a:r>
              <a:rPr lang="en-US" sz="1600" dirty="0" err="1">
                <a:latin typeface="Arial Narrow" panose="020B0606020202030204" pitchFamily="34" charset="0"/>
              </a:rPr>
              <a:t>dapat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menyebabkan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nyeri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punggung</a:t>
            </a:r>
            <a:r>
              <a:rPr lang="en-US" sz="1600" dirty="0">
                <a:latin typeface="Arial Narrow" panose="020B0606020202030204" pitchFamily="34" charset="0"/>
              </a:rPr>
              <a:t>, </a:t>
            </a:r>
            <a:r>
              <a:rPr lang="en-US" sz="1600" dirty="0" err="1">
                <a:latin typeface="Arial Narrow" panose="020B0606020202030204" pitchFamily="34" charset="0"/>
              </a:rPr>
              <a:t>sendi</a:t>
            </a:r>
            <a:r>
              <a:rPr lang="en-US" sz="1600" dirty="0">
                <a:latin typeface="Arial Narrow" panose="020B0606020202030204" pitchFamily="34" charset="0"/>
              </a:rPr>
              <a:t> pada </a:t>
            </a:r>
            <a:r>
              <a:rPr lang="en-US" sz="1600" dirty="0" err="1">
                <a:latin typeface="Arial Narrow" panose="020B0606020202030204" pitchFamily="34" charset="0"/>
              </a:rPr>
              <a:t>beberapa</a:t>
            </a:r>
            <a:r>
              <a:rPr lang="en-US" sz="1600" dirty="0">
                <a:latin typeface="Arial Narrow" panose="020B0606020202030204" pitchFamily="34" charset="0"/>
              </a:rPr>
              <a:t> Wanita.</a:t>
            </a:r>
          </a:p>
        </p:txBody>
      </p:sp>
    </p:spTree>
    <p:extLst>
      <p:ext uri="{BB962C8B-B14F-4D97-AF65-F5344CB8AC3E}">
        <p14:creationId xmlns:p14="http://schemas.microsoft.com/office/powerpoint/2010/main" val="345980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122BCE-D338-491D-91D1-ABE73CD6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Penyebab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punggung</a:t>
            </a:r>
            <a:r>
              <a:rPr lang="en-US" sz="2800" dirty="0"/>
              <a:t> pada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C8A18-A5B4-45B8-B3FD-EC83D5916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kelebidan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berat</a:t>
            </a:r>
            <a:r>
              <a:rPr lang="en-US" sz="1600" dirty="0">
                <a:latin typeface="+mn-lt"/>
              </a:rPr>
              <a:t> badan</a:t>
            </a:r>
          </a:p>
          <a:p>
            <a:pPr marL="127000" indent="0">
              <a:buNone/>
            </a:pPr>
            <a:r>
              <a:rPr lang="en-US" sz="1600" dirty="0" err="1">
                <a:latin typeface="+mn-lt"/>
              </a:rPr>
              <a:t>Berat</a:t>
            </a:r>
            <a:r>
              <a:rPr lang="en-US" sz="1600" dirty="0">
                <a:latin typeface="+mn-lt"/>
              </a:rPr>
              <a:t> badan yang naik </a:t>
            </a:r>
            <a:r>
              <a:rPr lang="en-US" sz="1600" dirty="0" err="1">
                <a:latin typeface="+mn-lt"/>
              </a:rPr>
              <a:t>selama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kehamilan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menambah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tekanan</a:t>
            </a:r>
            <a:r>
              <a:rPr lang="en-US" sz="1600" dirty="0">
                <a:latin typeface="+mn-lt"/>
              </a:rPr>
              <a:t> pada </a:t>
            </a:r>
            <a:r>
              <a:rPr lang="en-US" sz="1600" dirty="0" err="1">
                <a:latin typeface="+mn-lt"/>
              </a:rPr>
              <a:t>sendi</a:t>
            </a:r>
            <a:r>
              <a:rPr lang="en-US" sz="1600" dirty="0">
                <a:latin typeface="+mn-lt"/>
              </a:rPr>
              <a:t>  dan </a:t>
            </a:r>
            <a:r>
              <a:rPr lang="en-US" sz="1600" dirty="0" err="1">
                <a:latin typeface="+mn-lt"/>
              </a:rPr>
              <a:t>otot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tubuh</a:t>
            </a:r>
            <a:endParaRPr lang="en-US" sz="1600" dirty="0">
              <a:latin typeface="+mn-lt"/>
            </a:endParaRPr>
          </a:p>
          <a:p>
            <a:pPr marL="127000" indent="0">
              <a:buNone/>
            </a:pPr>
            <a:r>
              <a:rPr lang="en-US" sz="1600" dirty="0">
                <a:latin typeface="+mn-lt"/>
              </a:rPr>
              <a:t>2.    Pusat </a:t>
            </a:r>
            <a:r>
              <a:rPr lang="en-US" sz="1600" dirty="0" err="1">
                <a:latin typeface="+mn-lt"/>
              </a:rPr>
              <a:t>gravitasi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berubah</a:t>
            </a:r>
            <a:endParaRPr lang="en-US" sz="1600" dirty="0">
              <a:latin typeface="+mn-lt"/>
            </a:endParaRPr>
          </a:p>
          <a:p>
            <a:pPr marL="127000" indent="0">
              <a:buNone/>
            </a:pPr>
            <a:r>
              <a:rPr lang="en-US" sz="1600" dirty="0">
                <a:latin typeface="+mn-lt"/>
              </a:rPr>
              <a:t>Pusat </a:t>
            </a:r>
            <a:r>
              <a:rPr lang="en-US" sz="1600" dirty="0" err="1">
                <a:latin typeface="+mn-lt"/>
              </a:rPr>
              <a:t>gravitasi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tubuh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akan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berubah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selama</a:t>
            </a:r>
            <a:r>
              <a:rPr lang="en-US" sz="1600" dirty="0">
                <a:latin typeface="+mn-lt"/>
              </a:rPr>
              <a:t> masa </a:t>
            </a:r>
            <a:r>
              <a:rPr lang="en-US" sz="1600" dirty="0" err="1">
                <a:latin typeface="+mn-lt"/>
              </a:rPr>
              <a:t>kehamilan</a:t>
            </a:r>
            <a:r>
              <a:rPr lang="en-US" sz="1600" dirty="0">
                <a:latin typeface="+mn-lt"/>
              </a:rPr>
              <a:t>. </a:t>
            </a:r>
            <a:r>
              <a:rPr lang="en-US" sz="1600" dirty="0" err="1">
                <a:latin typeface="+mn-lt"/>
              </a:rPr>
              <a:t>Kondisi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menambah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tekanan</a:t>
            </a:r>
            <a:r>
              <a:rPr lang="en-US" sz="1600" dirty="0">
                <a:latin typeface="+mn-lt"/>
              </a:rPr>
              <a:t> pada </a:t>
            </a:r>
            <a:r>
              <a:rPr lang="en-US" sz="1600" dirty="0" err="1">
                <a:latin typeface="+mn-lt"/>
              </a:rPr>
              <a:t>punggung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bawah</a:t>
            </a:r>
            <a:r>
              <a:rPr lang="en-US" sz="1600" dirty="0">
                <a:latin typeface="+mn-lt"/>
              </a:rPr>
              <a:t>.</a:t>
            </a:r>
          </a:p>
          <a:p>
            <a:pPr marL="127000" indent="0">
              <a:buNone/>
            </a:pPr>
            <a:r>
              <a:rPr lang="en-US" sz="1600" dirty="0">
                <a:latin typeface="+mn-lt"/>
              </a:rPr>
              <a:t>3.    </a:t>
            </a:r>
            <a:r>
              <a:rPr lang="en-US" sz="1600" dirty="0" err="1">
                <a:latin typeface="+mn-lt"/>
              </a:rPr>
              <a:t>Perubahan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fisiologis</a:t>
            </a:r>
            <a:r>
              <a:rPr lang="en-US" sz="1600" dirty="0">
                <a:latin typeface="+mn-lt"/>
              </a:rPr>
              <a:t> </a:t>
            </a:r>
          </a:p>
          <a:p>
            <a:pPr marL="127000" indent="0">
              <a:buNone/>
            </a:pPr>
            <a:r>
              <a:rPr lang="en-US" sz="1600" dirty="0" err="1">
                <a:latin typeface="+mn-lt"/>
              </a:rPr>
              <a:t>Selama</a:t>
            </a:r>
            <a:r>
              <a:rPr lang="en-US" sz="1600" dirty="0">
                <a:latin typeface="+mn-lt"/>
              </a:rPr>
              <a:t> masa </a:t>
            </a:r>
            <a:r>
              <a:rPr lang="en-US" sz="1600" dirty="0" err="1">
                <a:latin typeface="+mn-lt"/>
              </a:rPr>
              <a:t>kehamilan</a:t>
            </a:r>
            <a:r>
              <a:rPr lang="en-US" sz="1600" dirty="0">
                <a:latin typeface="+mn-lt"/>
              </a:rPr>
              <a:t>, Wanita </a:t>
            </a:r>
            <a:r>
              <a:rPr lang="en-US" sz="1600" dirty="0" err="1">
                <a:latin typeface="+mn-lt"/>
              </a:rPr>
              <a:t>akan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mengalami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perubahan</a:t>
            </a:r>
            <a:r>
              <a:rPr lang="en-US" sz="1600" dirty="0">
                <a:latin typeface="+mn-lt"/>
              </a:rPr>
              <a:t> hormonal. </a:t>
            </a:r>
            <a:r>
              <a:rPr lang="en-US" sz="1600" dirty="0" err="1">
                <a:latin typeface="+mn-lt"/>
              </a:rPr>
              <a:t>Perubahan</a:t>
            </a:r>
            <a:r>
              <a:rPr lang="en-US" sz="1600" dirty="0">
                <a:latin typeface="+mn-lt"/>
              </a:rPr>
              <a:t> hormonal </a:t>
            </a:r>
            <a:r>
              <a:rPr lang="en-US" sz="1600" dirty="0" err="1">
                <a:latin typeface="+mn-lt"/>
              </a:rPr>
              <a:t>ini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ditemukan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menimbulkan</a:t>
            </a:r>
            <a:r>
              <a:rPr lang="en-US" sz="1600" dirty="0">
                <a:latin typeface="+mn-lt"/>
              </a:rPr>
              <a:t> rasa </a:t>
            </a:r>
            <a:r>
              <a:rPr lang="en-US" sz="1600" dirty="0" err="1">
                <a:latin typeface="+mn-lt"/>
              </a:rPr>
              <a:t>sakit</a:t>
            </a:r>
            <a:r>
              <a:rPr lang="en-US" sz="1600" dirty="0">
                <a:latin typeface="+mn-lt"/>
              </a:rPr>
              <a:t> dan </a:t>
            </a:r>
            <a:r>
              <a:rPr lang="en-US" sz="1600" dirty="0" err="1">
                <a:latin typeface="+mn-lt"/>
              </a:rPr>
              <a:t>peradangan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dibagian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punggung</a:t>
            </a:r>
            <a:r>
              <a:rPr lang="en-US" sz="1600" dirty="0">
                <a:latin typeface="+mn-lt"/>
              </a:rPr>
              <a:t>.</a:t>
            </a:r>
          </a:p>
          <a:p>
            <a:pPr marL="127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1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C98-94B7-43F5-BA62-CD2C5AC1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Cara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punggung</a:t>
            </a:r>
            <a:r>
              <a:rPr lang="en-US" sz="2800" dirty="0"/>
              <a:t> pada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967B4-7C25-4220-A259-FF51AC354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075" y="1022575"/>
            <a:ext cx="6876900" cy="359245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err="1">
                <a:latin typeface="+mn-lt"/>
              </a:rPr>
              <a:t>Olahraga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lantai</a:t>
            </a:r>
            <a:endParaRPr lang="en-US" dirty="0">
              <a:latin typeface="+mn-lt"/>
            </a:endParaRPr>
          </a:p>
          <a:p>
            <a:pPr marL="127000" indent="0">
              <a:buNone/>
            </a:pPr>
            <a:r>
              <a:rPr lang="en-US" dirty="0" err="1">
                <a:latin typeface="+mn-lt"/>
              </a:rPr>
              <a:t>Luangkan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waktu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secara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teratur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melakukan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olahraga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lantai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panggul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cobalah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menarik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pusat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atas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ke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bawah</a:t>
            </a:r>
            <a:r>
              <a:rPr lang="en-US" dirty="0">
                <a:latin typeface="+mn-lt"/>
              </a:rPr>
              <a:t> pada </a:t>
            </a:r>
            <a:r>
              <a:rPr lang="en-US" dirty="0" err="1">
                <a:latin typeface="+mn-lt"/>
              </a:rPr>
              <a:t>saat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bersamaan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secara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perlahan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lahan</a:t>
            </a:r>
            <a:r>
              <a:rPr lang="en-US" dirty="0">
                <a:latin typeface="+mn-lt"/>
              </a:rPr>
              <a:t>.</a:t>
            </a:r>
          </a:p>
          <a:p>
            <a:pPr>
              <a:buAutoNum type="arabicPeriod" startAt="2"/>
            </a:pPr>
            <a:r>
              <a:rPr lang="en-US" dirty="0" err="1">
                <a:latin typeface="+mn-lt"/>
              </a:rPr>
              <a:t>Olahraga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teratur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setiap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minggu</a:t>
            </a:r>
            <a:endParaRPr lang="en-US" dirty="0">
              <a:latin typeface="+mn-lt"/>
            </a:endParaRPr>
          </a:p>
          <a:p>
            <a:pPr marL="127000" indent="0">
              <a:buNone/>
            </a:pPr>
            <a:r>
              <a:rPr lang="en-US" dirty="0" err="1">
                <a:latin typeface="+mn-lt"/>
              </a:rPr>
              <a:t>Penelitian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menunjukan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bahwa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olahraga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teratur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setiap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minggu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bisa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mengurangi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risiko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nyeri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punggung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tapi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tidak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nyaeri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panggul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Bentuk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olahraga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disarankan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antara</a:t>
            </a:r>
            <a:r>
              <a:rPr lang="en-US" dirty="0">
                <a:latin typeface="+mn-lt"/>
              </a:rPr>
              <a:t> lain </a:t>
            </a:r>
            <a:r>
              <a:rPr lang="en-US" dirty="0" err="1">
                <a:latin typeface="+mn-lt"/>
              </a:rPr>
              <a:t>berenang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berjalan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pilates</a:t>
            </a:r>
            <a:r>
              <a:rPr lang="en-US" dirty="0">
                <a:latin typeface="+mn-lt"/>
              </a:rPr>
              <a:t>, yoga dan </a:t>
            </a:r>
            <a:r>
              <a:rPr lang="en-US" dirty="0" err="1">
                <a:latin typeface="+mn-lt"/>
              </a:rPr>
              <a:t>bersepeda</a:t>
            </a:r>
            <a:r>
              <a:rPr lang="en-US" dirty="0">
                <a:latin typeface="+mn-lt"/>
              </a:rPr>
              <a:t>.</a:t>
            </a:r>
          </a:p>
          <a:p>
            <a:pPr marL="127000" indent="0">
              <a:buNone/>
            </a:pPr>
            <a:r>
              <a:rPr lang="en-US" dirty="0">
                <a:latin typeface="+mn-lt"/>
              </a:rPr>
              <a:t>3.   </a:t>
            </a:r>
            <a:r>
              <a:rPr lang="en-US" dirty="0" err="1">
                <a:latin typeface="+mn-lt"/>
              </a:rPr>
              <a:t>Mendekap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barang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bawaan</a:t>
            </a:r>
            <a:endParaRPr lang="en-US" dirty="0">
              <a:latin typeface="+mn-lt"/>
            </a:endParaRPr>
          </a:p>
          <a:p>
            <a:pPr marL="127000" indent="0">
              <a:buNone/>
            </a:pPr>
            <a:r>
              <a:rPr lang="en-US" dirty="0">
                <a:latin typeface="+mn-lt"/>
              </a:rPr>
              <a:t>Jika </a:t>
            </a:r>
            <a:r>
              <a:rPr lang="en-US" dirty="0" err="1">
                <a:latin typeface="+mn-lt"/>
              </a:rPr>
              <a:t>ibu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harus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membawa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mengangkat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barang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usahakan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mendekap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barang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usahakan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mendekap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erat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tubuh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mengambilnya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cara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memeluk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lutut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Hindari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posisi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seperti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sedang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berjongkok</a:t>
            </a:r>
            <a:r>
              <a:rPr lang="en-US" dirty="0">
                <a:latin typeface="+mn-lt"/>
              </a:rPr>
              <a:t> dan juga </a:t>
            </a:r>
            <a:r>
              <a:rPr lang="en-US" dirty="0" err="1">
                <a:latin typeface="+mn-lt"/>
              </a:rPr>
              <a:t>hindari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memutar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tubuh</a:t>
            </a:r>
            <a:r>
              <a:rPr lang="en-US" dirty="0">
                <a:latin typeface="+mn-lt"/>
              </a:rPr>
              <a:t>.</a:t>
            </a:r>
          </a:p>
          <a:p>
            <a:pPr marL="127000" indent="0">
              <a:buNone/>
            </a:pPr>
            <a:r>
              <a:rPr lang="en-US" dirty="0">
                <a:latin typeface="+mn-lt"/>
              </a:rPr>
              <a:t>4.   </a:t>
            </a:r>
            <a:r>
              <a:rPr lang="en-US" dirty="0" err="1">
                <a:latin typeface="+mn-lt"/>
              </a:rPr>
              <a:t>Meminimalisir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menggendong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anak</a:t>
            </a:r>
            <a:endParaRPr lang="en-US" dirty="0">
              <a:latin typeface="+mn-lt"/>
            </a:endParaRPr>
          </a:p>
          <a:p>
            <a:pPr marL="127000" indent="0">
              <a:buNone/>
            </a:pPr>
            <a:r>
              <a:rPr lang="en-US" dirty="0" err="1">
                <a:latin typeface="+mn-lt"/>
              </a:rPr>
              <a:t>Bagi</a:t>
            </a:r>
            <a:r>
              <a:rPr lang="en-US" dirty="0">
                <a:latin typeface="+mn-lt"/>
              </a:rPr>
              <a:t> Sebagian </a:t>
            </a:r>
            <a:r>
              <a:rPr lang="en-US" dirty="0" err="1">
                <a:latin typeface="+mn-lt"/>
              </a:rPr>
              <a:t>bunda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hamil</a:t>
            </a:r>
            <a:r>
              <a:rPr lang="en-US" dirty="0">
                <a:latin typeface="+mn-lt"/>
              </a:rPr>
              <a:t> yang juga </a:t>
            </a:r>
            <a:r>
              <a:rPr lang="en-US" dirty="0" err="1">
                <a:latin typeface="+mn-lt"/>
              </a:rPr>
              <a:t>memiliki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anak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balita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ushakan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tidak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menggendongnya</a:t>
            </a:r>
            <a:r>
              <a:rPr lang="en-US" dirty="0">
                <a:latin typeface="+mn-lt"/>
              </a:rPr>
              <a:t>. </a:t>
            </a:r>
            <a:r>
              <a:rPr lang="en-US" dirty="0" err="1">
                <a:latin typeface="+mn-lt"/>
              </a:rPr>
              <a:t>Biarkan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mereka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menaiki</a:t>
            </a:r>
            <a:r>
              <a:rPr lang="en-US" dirty="0">
                <a:latin typeface="+mn-lt"/>
              </a:rPr>
              <a:t> sofa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kursi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tempat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mengangkat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tubuh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mereka</a:t>
            </a:r>
            <a:r>
              <a:rPr lang="en-US" dirty="0">
                <a:latin typeface="+mn-lt"/>
              </a:rPr>
              <a:t>.</a:t>
            </a:r>
          </a:p>
          <a:p>
            <a:pPr marL="127000" indent="0">
              <a:buNone/>
            </a:pPr>
            <a:r>
              <a:rPr lang="en-US" dirty="0">
                <a:latin typeface="+mn-lt"/>
              </a:rPr>
              <a:t>5. </a:t>
            </a:r>
            <a:r>
              <a:rPr lang="en-US" dirty="0" err="1">
                <a:latin typeface="+mn-lt"/>
              </a:rPr>
              <a:t>Kenakan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sabuk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penyanggah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memperkuat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panggul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memindahkan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berat</a:t>
            </a:r>
            <a:r>
              <a:rPr lang="en-US" dirty="0">
                <a:latin typeface="+mn-lt"/>
              </a:rPr>
              <a:t> badan </a:t>
            </a:r>
            <a:r>
              <a:rPr lang="en-US" dirty="0" err="1">
                <a:latin typeface="+mn-lt"/>
              </a:rPr>
              <a:t>bayi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otot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perut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punggung</a:t>
            </a:r>
            <a:r>
              <a:rPr lang="en-US" dirty="0">
                <a:latin typeface="+mn-lt"/>
              </a:rPr>
              <a:t>.</a:t>
            </a:r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  <a:p>
            <a:pPr marL="127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317E53D-8BD3-4B3A-B6C2-790E3D897B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27000" indent="0">
              <a:buNone/>
            </a:pPr>
            <a:r>
              <a:rPr lang="en-US" dirty="0">
                <a:latin typeface="+mn-lt"/>
              </a:rPr>
              <a:t>6. </a:t>
            </a:r>
            <a:r>
              <a:rPr lang="en-US" dirty="0" err="1">
                <a:latin typeface="+mn-lt"/>
              </a:rPr>
              <a:t>Tidur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menyamping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bantuan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bantal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berbentuk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bajih</a:t>
            </a:r>
            <a:r>
              <a:rPr lang="en-US" dirty="0">
                <a:latin typeface="+mn-lt"/>
              </a:rPr>
              <a:t> (</a:t>
            </a:r>
            <a:r>
              <a:rPr lang="en-US" dirty="0" err="1">
                <a:latin typeface="+mn-lt"/>
              </a:rPr>
              <a:t>bantal</a:t>
            </a:r>
            <a:r>
              <a:rPr lang="en-US" dirty="0">
                <a:latin typeface="+mn-lt"/>
              </a:rPr>
              <a:t> yang </a:t>
            </a:r>
            <a:r>
              <a:rPr lang="en-US" dirty="0" err="1">
                <a:latin typeface="+mn-lt"/>
              </a:rPr>
              <a:t>didesain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dengan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lekukan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khusus</a:t>
            </a:r>
            <a:r>
              <a:rPr lang="en-US" dirty="0">
                <a:latin typeface="+mn-lt"/>
              </a:rPr>
              <a:t>) dan </a:t>
            </a:r>
            <a:r>
              <a:rPr lang="en-US" dirty="0" err="1">
                <a:latin typeface="+mn-lt"/>
              </a:rPr>
              <a:t>bantal</a:t>
            </a:r>
            <a:r>
              <a:rPr lang="en-US" dirty="0">
                <a:latin typeface="+mn-lt"/>
              </a:rPr>
              <a:t> lain </a:t>
            </a:r>
            <a:r>
              <a:rPr lang="en-US" dirty="0" err="1">
                <a:latin typeface="+mn-lt"/>
              </a:rPr>
              <a:t>diantara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lutut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bisa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membantu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mengurangi</a:t>
            </a:r>
            <a:r>
              <a:rPr lang="en-US" dirty="0">
                <a:latin typeface="+mn-lt"/>
              </a:rPr>
              <a:t> rasa </a:t>
            </a:r>
            <a:r>
              <a:rPr lang="en-US" dirty="0" err="1">
                <a:latin typeface="+mn-lt"/>
              </a:rPr>
              <a:t>nyeri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hari</a:t>
            </a:r>
            <a:r>
              <a:rPr lang="en-US" dirty="0">
                <a:latin typeface="+mn-lt"/>
              </a:rPr>
              <a:t>.</a:t>
            </a:r>
          </a:p>
          <a:p>
            <a:pPr marL="127000" indent="0">
              <a:buNone/>
            </a:pPr>
            <a:r>
              <a:rPr lang="en-US" dirty="0">
                <a:latin typeface="+mn-lt"/>
              </a:rPr>
              <a:t>7. Mandi air </a:t>
            </a:r>
            <a:r>
              <a:rPr lang="en-US" dirty="0" err="1">
                <a:latin typeface="+mn-lt"/>
              </a:rPr>
              <a:t>hangat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atau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menggunakan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kompres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panas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untuk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menyegarkan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tubuh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mengurangi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nyeri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dibagian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penggung</a:t>
            </a:r>
            <a:r>
              <a:rPr lang="en-US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155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50"/>
          <p:cNvSpPr/>
          <p:nvPr/>
        </p:nvSpPr>
        <p:spPr>
          <a:xfrm rot="-209458">
            <a:off x="1138565" y="894476"/>
            <a:ext cx="3321670" cy="1991198"/>
          </a:xfrm>
          <a:custGeom>
            <a:avLst/>
            <a:gdLst/>
            <a:ahLst/>
            <a:cxnLst/>
            <a:rect l="l" t="t" r="r" b="b"/>
            <a:pathLst>
              <a:path w="43898" h="43557" extrusionOk="0">
                <a:moveTo>
                  <a:pt x="0" y="0"/>
                </a:moveTo>
                <a:lnTo>
                  <a:pt x="0" y="43429"/>
                </a:lnTo>
                <a:cubicBezTo>
                  <a:pt x="448" y="43514"/>
                  <a:pt x="896" y="43557"/>
                  <a:pt x="1344" y="43557"/>
                </a:cubicBezTo>
                <a:cubicBezTo>
                  <a:pt x="1792" y="43557"/>
                  <a:pt x="2240" y="43514"/>
                  <a:pt x="2688" y="43429"/>
                </a:cubicBezTo>
                <a:cubicBezTo>
                  <a:pt x="3865" y="43163"/>
                  <a:pt x="5991" y="42322"/>
                  <a:pt x="6864" y="42322"/>
                </a:cubicBezTo>
                <a:cubicBezTo>
                  <a:pt x="6971" y="42322"/>
                  <a:pt x="7059" y="42334"/>
                  <a:pt x="7124" y="42362"/>
                </a:cubicBezTo>
                <a:cubicBezTo>
                  <a:pt x="7460" y="42506"/>
                  <a:pt x="7930" y="42650"/>
                  <a:pt x="8566" y="42650"/>
                </a:cubicBezTo>
                <a:cubicBezTo>
                  <a:pt x="9061" y="42650"/>
                  <a:pt x="9656" y="42562"/>
                  <a:pt x="10367" y="42320"/>
                </a:cubicBezTo>
                <a:cubicBezTo>
                  <a:pt x="11909" y="41805"/>
                  <a:pt x="14296" y="40851"/>
                  <a:pt x="15213" y="40851"/>
                </a:cubicBezTo>
                <a:cubicBezTo>
                  <a:pt x="15285" y="40851"/>
                  <a:pt x="15348" y="40857"/>
                  <a:pt x="15401" y="40869"/>
                </a:cubicBezTo>
                <a:cubicBezTo>
                  <a:pt x="16132" y="41032"/>
                  <a:pt x="18025" y="42201"/>
                  <a:pt x="19124" y="42201"/>
                </a:cubicBezTo>
                <a:cubicBezTo>
                  <a:pt x="19179" y="42201"/>
                  <a:pt x="19232" y="42198"/>
                  <a:pt x="19283" y="42192"/>
                </a:cubicBezTo>
                <a:cubicBezTo>
                  <a:pt x="19987" y="42128"/>
                  <a:pt x="20701" y="42096"/>
                  <a:pt x="21421" y="42096"/>
                </a:cubicBezTo>
                <a:cubicBezTo>
                  <a:pt x="22141" y="42096"/>
                  <a:pt x="22866" y="42128"/>
                  <a:pt x="23591" y="42192"/>
                </a:cubicBezTo>
                <a:cubicBezTo>
                  <a:pt x="23634" y="42202"/>
                  <a:pt x="23684" y="42206"/>
                  <a:pt x="23741" y="42206"/>
                </a:cubicBezTo>
                <a:cubicBezTo>
                  <a:pt x="24657" y="42206"/>
                  <a:pt x="27340" y="40990"/>
                  <a:pt x="28625" y="40869"/>
                </a:cubicBezTo>
                <a:cubicBezTo>
                  <a:pt x="29444" y="40790"/>
                  <a:pt x="29870" y="40629"/>
                  <a:pt x="30359" y="40629"/>
                </a:cubicBezTo>
                <a:cubicBezTo>
                  <a:pt x="30660" y="40629"/>
                  <a:pt x="30985" y="40690"/>
                  <a:pt x="31441" y="40869"/>
                </a:cubicBezTo>
                <a:cubicBezTo>
                  <a:pt x="32316" y="41226"/>
                  <a:pt x="34422" y="41385"/>
                  <a:pt x="36094" y="41385"/>
                </a:cubicBezTo>
                <a:cubicBezTo>
                  <a:pt x="36623" y="41385"/>
                  <a:pt x="37109" y="41369"/>
                  <a:pt x="37499" y="41338"/>
                </a:cubicBezTo>
                <a:cubicBezTo>
                  <a:pt x="37555" y="41334"/>
                  <a:pt x="37614" y="41332"/>
                  <a:pt x="37675" y="41332"/>
                </a:cubicBezTo>
                <a:cubicBezTo>
                  <a:pt x="39020" y="41332"/>
                  <a:pt x="41488" y="42358"/>
                  <a:pt x="42970" y="42358"/>
                </a:cubicBezTo>
                <a:cubicBezTo>
                  <a:pt x="43361" y="42358"/>
                  <a:pt x="43683" y="42287"/>
                  <a:pt x="43898" y="42106"/>
                </a:cubicBezTo>
                <a:lnTo>
                  <a:pt x="43898" y="0"/>
                </a:lnTo>
                <a:close/>
              </a:path>
            </a:pathLst>
          </a:custGeom>
          <a:solidFill>
            <a:srgbClr val="FFE56A"/>
          </a:solidFill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50"/>
          <p:cNvSpPr/>
          <p:nvPr/>
        </p:nvSpPr>
        <p:spPr>
          <a:xfrm rot="-1728452">
            <a:off x="4079253" y="1031756"/>
            <a:ext cx="676794" cy="203038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Nerko One"/>
              <a:ea typeface="Nerko One"/>
              <a:cs typeface="Nerko One"/>
              <a:sym typeface="Nerko One"/>
            </a:endParaRPr>
          </a:p>
        </p:txBody>
      </p:sp>
      <p:grpSp>
        <p:nvGrpSpPr>
          <p:cNvPr id="760" name="Google Shape;760;p50"/>
          <p:cNvGrpSpPr/>
          <p:nvPr/>
        </p:nvGrpSpPr>
        <p:grpSpPr>
          <a:xfrm>
            <a:off x="668324" y="400756"/>
            <a:ext cx="3849422" cy="2758666"/>
            <a:chOff x="896924" y="934156"/>
            <a:chExt cx="3849422" cy="2758666"/>
          </a:xfrm>
        </p:grpSpPr>
        <p:sp>
          <p:nvSpPr>
            <p:cNvPr id="761" name="Google Shape;761;p50"/>
            <p:cNvSpPr/>
            <p:nvPr/>
          </p:nvSpPr>
          <p:spPr>
            <a:xfrm rot="-720298">
              <a:off x="1089161" y="1411903"/>
              <a:ext cx="3493780" cy="1938770"/>
            </a:xfrm>
            <a:custGeom>
              <a:avLst/>
              <a:gdLst/>
              <a:ahLst/>
              <a:cxnLst/>
              <a:rect l="l" t="t" r="r" b="b"/>
              <a:pathLst>
                <a:path w="43856" h="29802" extrusionOk="0">
                  <a:moveTo>
                    <a:pt x="0" y="0"/>
                  </a:moveTo>
                  <a:lnTo>
                    <a:pt x="0" y="28028"/>
                  </a:lnTo>
                  <a:cubicBezTo>
                    <a:pt x="448" y="28113"/>
                    <a:pt x="896" y="28156"/>
                    <a:pt x="1339" y="28156"/>
                  </a:cubicBezTo>
                  <a:cubicBezTo>
                    <a:pt x="1781" y="28156"/>
                    <a:pt x="2219" y="28113"/>
                    <a:pt x="2645" y="28028"/>
                  </a:cubicBezTo>
                  <a:cubicBezTo>
                    <a:pt x="3861" y="27762"/>
                    <a:pt x="5991" y="26921"/>
                    <a:pt x="6864" y="26921"/>
                  </a:cubicBezTo>
                  <a:cubicBezTo>
                    <a:pt x="6971" y="26921"/>
                    <a:pt x="7059" y="26934"/>
                    <a:pt x="7125" y="26962"/>
                  </a:cubicBezTo>
                  <a:cubicBezTo>
                    <a:pt x="7452" y="27125"/>
                    <a:pt x="7908" y="27263"/>
                    <a:pt x="8520" y="27263"/>
                  </a:cubicBezTo>
                  <a:cubicBezTo>
                    <a:pt x="9024" y="27263"/>
                    <a:pt x="9634" y="27170"/>
                    <a:pt x="10367" y="26919"/>
                  </a:cubicBezTo>
                  <a:cubicBezTo>
                    <a:pt x="10525" y="26865"/>
                    <a:pt x="10693" y="26840"/>
                    <a:pt x="10869" y="26840"/>
                  </a:cubicBezTo>
                  <a:cubicBezTo>
                    <a:pt x="12494" y="26840"/>
                    <a:pt x="14746" y="28937"/>
                    <a:pt x="15401" y="29052"/>
                  </a:cubicBezTo>
                  <a:cubicBezTo>
                    <a:pt x="16104" y="29208"/>
                    <a:pt x="17878" y="29793"/>
                    <a:pt x="18992" y="29793"/>
                  </a:cubicBezTo>
                  <a:cubicBezTo>
                    <a:pt x="19095" y="29793"/>
                    <a:pt x="19193" y="29788"/>
                    <a:pt x="19283" y="29777"/>
                  </a:cubicBezTo>
                  <a:cubicBezTo>
                    <a:pt x="19987" y="29713"/>
                    <a:pt x="20702" y="29681"/>
                    <a:pt x="21416" y="29681"/>
                  </a:cubicBezTo>
                  <a:cubicBezTo>
                    <a:pt x="22131" y="29681"/>
                    <a:pt x="22845" y="29713"/>
                    <a:pt x="23549" y="29777"/>
                  </a:cubicBezTo>
                  <a:cubicBezTo>
                    <a:pt x="23625" y="29794"/>
                    <a:pt x="23723" y="29802"/>
                    <a:pt x="23839" y="29802"/>
                  </a:cubicBezTo>
                  <a:cubicBezTo>
                    <a:pt x="24893" y="29802"/>
                    <a:pt x="27430" y="29167"/>
                    <a:pt x="28583" y="29052"/>
                  </a:cubicBezTo>
                  <a:cubicBezTo>
                    <a:pt x="29401" y="28973"/>
                    <a:pt x="29844" y="28812"/>
                    <a:pt x="30335" y="28812"/>
                  </a:cubicBezTo>
                  <a:cubicBezTo>
                    <a:pt x="30638" y="28812"/>
                    <a:pt x="30959" y="28873"/>
                    <a:pt x="31399" y="29052"/>
                  </a:cubicBezTo>
                  <a:cubicBezTo>
                    <a:pt x="32306" y="29408"/>
                    <a:pt x="34420" y="29568"/>
                    <a:pt x="36094" y="29568"/>
                  </a:cubicBezTo>
                  <a:cubicBezTo>
                    <a:pt x="36624" y="29568"/>
                    <a:pt x="37110" y="29552"/>
                    <a:pt x="37499" y="29521"/>
                  </a:cubicBezTo>
                  <a:cubicBezTo>
                    <a:pt x="37710" y="29499"/>
                    <a:pt x="37957" y="29491"/>
                    <a:pt x="38229" y="29491"/>
                  </a:cubicBezTo>
                  <a:cubicBezTo>
                    <a:pt x="39100" y="29491"/>
                    <a:pt x="40228" y="29578"/>
                    <a:pt x="41263" y="29578"/>
                  </a:cubicBezTo>
                  <a:cubicBezTo>
                    <a:pt x="42382" y="29578"/>
                    <a:pt x="43393" y="29476"/>
                    <a:pt x="43856" y="29052"/>
                  </a:cubicBezTo>
                  <a:lnTo>
                    <a:pt x="43856" y="0"/>
                  </a:lnTo>
                  <a:close/>
                </a:path>
              </a:pathLst>
            </a:custGeom>
            <a:solidFill>
              <a:srgbClr val="FCD4E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0"/>
            <p:cNvSpPr/>
            <p:nvPr/>
          </p:nvSpPr>
          <p:spPr>
            <a:xfrm rot="-720298">
              <a:off x="888584" y="1294363"/>
              <a:ext cx="3493780" cy="287195"/>
            </a:xfrm>
            <a:custGeom>
              <a:avLst/>
              <a:gdLst/>
              <a:ahLst/>
              <a:cxnLst/>
              <a:rect l="l" t="t" r="r" b="b"/>
              <a:pathLst>
                <a:path w="43856" h="5760" extrusionOk="0">
                  <a:moveTo>
                    <a:pt x="0" y="0"/>
                  </a:moveTo>
                  <a:lnTo>
                    <a:pt x="0" y="5759"/>
                  </a:lnTo>
                  <a:lnTo>
                    <a:pt x="43856" y="5759"/>
                  </a:lnTo>
                  <a:lnTo>
                    <a:pt x="43856" y="0"/>
                  </a:lnTo>
                  <a:close/>
                </a:path>
              </a:pathLst>
            </a:custGeom>
            <a:solidFill>
              <a:srgbClr val="F7C9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3" name="Google Shape;763;p50"/>
          <p:cNvSpPr txBox="1">
            <a:spLocks noGrp="1"/>
          </p:cNvSpPr>
          <p:nvPr>
            <p:ph type="title"/>
          </p:nvPr>
        </p:nvSpPr>
        <p:spPr>
          <a:xfrm rot="-720040">
            <a:off x="1199447" y="1315312"/>
            <a:ext cx="3177136" cy="13541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</a:t>
            </a:r>
            <a:r>
              <a:rPr lang="en" dirty="0"/>
              <a:t>erimakasih </a:t>
            </a:r>
            <a:r>
              <a:rPr lang="en" dirty="0">
                <a:sym typeface="Wingdings" panose="05000000000000000000" pitchFamily="2" charset="2"/>
              </a:rPr>
              <a:t></a:t>
            </a:r>
            <a:endParaRPr dirty="0"/>
          </a:p>
        </p:txBody>
      </p:sp>
      <p:sp>
        <p:nvSpPr>
          <p:cNvPr id="764" name="Google Shape;764;p50"/>
          <p:cNvSpPr/>
          <p:nvPr/>
        </p:nvSpPr>
        <p:spPr>
          <a:xfrm>
            <a:off x="737125" y="2022025"/>
            <a:ext cx="258175" cy="599850"/>
          </a:xfrm>
          <a:custGeom>
            <a:avLst/>
            <a:gdLst/>
            <a:ahLst/>
            <a:cxnLst/>
            <a:rect l="l" t="t" r="r" b="b"/>
            <a:pathLst>
              <a:path w="10327" h="23994" extrusionOk="0">
                <a:moveTo>
                  <a:pt x="6237" y="1"/>
                </a:moveTo>
                <a:cubicBezTo>
                  <a:pt x="4702" y="1"/>
                  <a:pt x="3365" y="1119"/>
                  <a:pt x="3103" y="2687"/>
                </a:cubicBezTo>
                <a:lnTo>
                  <a:pt x="267" y="20333"/>
                </a:lnTo>
                <a:cubicBezTo>
                  <a:pt x="1" y="22054"/>
                  <a:pt x="1188" y="23678"/>
                  <a:pt x="2909" y="23969"/>
                </a:cubicBezTo>
                <a:cubicBezTo>
                  <a:pt x="3079" y="23993"/>
                  <a:pt x="3225" y="23993"/>
                  <a:pt x="3394" y="23993"/>
                </a:cubicBezTo>
                <a:cubicBezTo>
                  <a:pt x="4849" y="23993"/>
                  <a:pt x="6036" y="22927"/>
                  <a:pt x="6303" y="21278"/>
                </a:cubicBezTo>
                <a:lnTo>
                  <a:pt x="8460" y="7898"/>
                </a:lnTo>
                <a:cubicBezTo>
                  <a:pt x="8557" y="7171"/>
                  <a:pt x="8412" y="6419"/>
                  <a:pt x="8024" y="5813"/>
                </a:cubicBezTo>
                <a:cubicBezTo>
                  <a:pt x="7660" y="5232"/>
                  <a:pt x="7103" y="4844"/>
                  <a:pt x="6448" y="4723"/>
                </a:cubicBezTo>
                <a:lnTo>
                  <a:pt x="6061" y="4650"/>
                </a:lnTo>
                <a:cubicBezTo>
                  <a:pt x="5963" y="4635"/>
                  <a:pt x="5865" y="4628"/>
                  <a:pt x="5769" y="4628"/>
                </a:cubicBezTo>
                <a:cubicBezTo>
                  <a:pt x="4615" y="4628"/>
                  <a:pt x="3545" y="5665"/>
                  <a:pt x="3321" y="7074"/>
                </a:cubicBezTo>
                <a:lnTo>
                  <a:pt x="2522" y="12091"/>
                </a:lnTo>
                <a:lnTo>
                  <a:pt x="2522" y="12091"/>
                </a:lnTo>
                <a:lnTo>
                  <a:pt x="3346" y="12019"/>
                </a:lnTo>
                <a:lnTo>
                  <a:pt x="4121" y="7219"/>
                </a:lnTo>
                <a:cubicBezTo>
                  <a:pt x="4279" y="6181"/>
                  <a:pt x="5005" y="5437"/>
                  <a:pt x="5769" y="5437"/>
                </a:cubicBezTo>
                <a:cubicBezTo>
                  <a:pt x="5826" y="5437"/>
                  <a:pt x="5882" y="5442"/>
                  <a:pt x="5939" y="5450"/>
                </a:cubicBezTo>
                <a:lnTo>
                  <a:pt x="6303" y="5498"/>
                </a:lnTo>
                <a:cubicBezTo>
                  <a:pt x="6739" y="5595"/>
                  <a:pt x="7127" y="5886"/>
                  <a:pt x="7345" y="6274"/>
                </a:cubicBezTo>
                <a:cubicBezTo>
                  <a:pt x="7636" y="6710"/>
                  <a:pt x="7757" y="7268"/>
                  <a:pt x="7660" y="7777"/>
                </a:cubicBezTo>
                <a:lnTo>
                  <a:pt x="5527" y="21157"/>
                </a:lnTo>
                <a:cubicBezTo>
                  <a:pt x="5332" y="22394"/>
                  <a:pt x="4496" y="23203"/>
                  <a:pt x="3436" y="23203"/>
                </a:cubicBezTo>
                <a:cubicBezTo>
                  <a:pt x="3312" y="23203"/>
                  <a:pt x="3185" y="23192"/>
                  <a:pt x="3055" y="23169"/>
                </a:cubicBezTo>
                <a:cubicBezTo>
                  <a:pt x="1770" y="22975"/>
                  <a:pt x="898" y="21739"/>
                  <a:pt x="1091" y="20454"/>
                </a:cubicBezTo>
                <a:lnTo>
                  <a:pt x="3927" y="2808"/>
                </a:lnTo>
                <a:cubicBezTo>
                  <a:pt x="4123" y="1634"/>
                  <a:pt x="5118" y="811"/>
                  <a:pt x="6265" y="811"/>
                </a:cubicBezTo>
                <a:cubicBezTo>
                  <a:pt x="6397" y="811"/>
                  <a:pt x="6531" y="822"/>
                  <a:pt x="6667" y="844"/>
                </a:cubicBezTo>
                <a:lnTo>
                  <a:pt x="7176" y="917"/>
                </a:lnTo>
                <a:cubicBezTo>
                  <a:pt x="7854" y="1038"/>
                  <a:pt x="8436" y="1402"/>
                  <a:pt x="8872" y="1911"/>
                </a:cubicBezTo>
                <a:cubicBezTo>
                  <a:pt x="9284" y="2396"/>
                  <a:pt x="9478" y="3050"/>
                  <a:pt x="9406" y="3680"/>
                </a:cubicBezTo>
                <a:lnTo>
                  <a:pt x="7345" y="16455"/>
                </a:lnTo>
                <a:cubicBezTo>
                  <a:pt x="7318" y="16739"/>
                  <a:pt x="7533" y="16902"/>
                  <a:pt x="7749" y="16902"/>
                </a:cubicBezTo>
                <a:cubicBezTo>
                  <a:pt x="7920" y="16902"/>
                  <a:pt x="8092" y="16800"/>
                  <a:pt x="8145" y="16576"/>
                </a:cubicBezTo>
                <a:lnTo>
                  <a:pt x="10181" y="3826"/>
                </a:lnTo>
                <a:cubicBezTo>
                  <a:pt x="10327" y="2953"/>
                  <a:pt x="10060" y="2056"/>
                  <a:pt x="9503" y="1402"/>
                </a:cubicBezTo>
                <a:cubicBezTo>
                  <a:pt x="8945" y="723"/>
                  <a:pt x="8169" y="263"/>
                  <a:pt x="7297" y="117"/>
                </a:cubicBezTo>
                <a:lnTo>
                  <a:pt x="6763" y="44"/>
                </a:lnTo>
                <a:cubicBezTo>
                  <a:pt x="6586" y="15"/>
                  <a:pt x="6410" y="1"/>
                  <a:pt x="623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24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50"/>
          <p:cNvSpPr/>
          <p:nvPr/>
        </p:nvSpPr>
        <p:spPr>
          <a:xfrm>
            <a:off x="423825" y="924825"/>
            <a:ext cx="571475" cy="416900"/>
          </a:xfrm>
          <a:custGeom>
            <a:avLst/>
            <a:gdLst/>
            <a:ahLst/>
            <a:cxnLst/>
            <a:rect l="l" t="t" r="r" b="b"/>
            <a:pathLst>
              <a:path w="22859" h="16676" extrusionOk="0">
                <a:moveTo>
                  <a:pt x="19425" y="0"/>
                </a:moveTo>
                <a:cubicBezTo>
                  <a:pt x="18770" y="0"/>
                  <a:pt x="18080" y="211"/>
                  <a:pt x="17429" y="645"/>
                </a:cubicBezTo>
                <a:lnTo>
                  <a:pt x="5769" y="8402"/>
                </a:lnTo>
                <a:cubicBezTo>
                  <a:pt x="5139" y="8814"/>
                  <a:pt x="4703" y="9444"/>
                  <a:pt x="4509" y="10195"/>
                </a:cubicBezTo>
                <a:cubicBezTo>
                  <a:pt x="4315" y="10874"/>
                  <a:pt x="4412" y="11577"/>
                  <a:pt x="4776" y="12183"/>
                </a:cubicBezTo>
                <a:lnTo>
                  <a:pt x="4994" y="12498"/>
                </a:lnTo>
                <a:cubicBezTo>
                  <a:pt x="5421" y="13132"/>
                  <a:pt x="6147" y="13461"/>
                  <a:pt x="6943" y="13461"/>
                </a:cubicBezTo>
                <a:cubicBezTo>
                  <a:pt x="7546" y="13461"/>
                  <a:pt x="8190" y="13272"/>
                  <a:pt x="8775" y="12886"/>
                </a:cubicBezTo>
                <a:lnTo>
                  <a:pt x="15708" y="8256"/>
                </a:lnTo>
                <a:cubicBezTo>
                  <a:pt x="16087" y="7997"/>
                  <a:pt x="15841" y="7474"/>
                  <a:pt x="15485" y="7474"/>
                </a:cubicBezTo>
                <a:cubicBezTo>
                  <a:pt x="15409" y="7474"/>
                  <a:pt x="15328" y="7498"/>
                  <a:pt x="15247" y="7553"/>
                </a:cubicBezTo>
                <a:lnTo>
                  <a:pt x="8315" y="12183"/>
                </a:lnTo>
                <a:cubicBezTo>
                  <a:pt x="7864" y="12476"/>
                  <a:pt x="7372" y="12622"/>
                  <a:pt x="6926" y="12622"/>
                </a:cubicBezTo>
                <a:cubicBezTo>
                  <a:pt x="6411" y="12622"/>
                  <a:pt x="5956" y="12427"/>
                  <a:pt x="5697" y="12037"/>
                </a:cubicBezTo>
                <a:lnTo>
                  <a:pt x="5479" y="11722"/>
                </a:lnTo>
                <a:cubicBezTo>
                  <a:pt x="5236" y="11310"/>
                  <a:pt x="5188" y="10850"/>
                  <a:pt x="5333" y="10389"/>
                </a:cubicBezTo>
                <a:cubicBezTo>
                  <a:pt x="5454" y="9856"/>
                  <a:pt x="5794" y="9395"/>
                  <a:pt x="6254" y="9104"/>
                </a:cubicBezTo>
                <a:lnTo>
                  <a:pt x="17913" y="1324"/>
                </a:lnTo>
                <a:cubicBezTo>
                  <a:pt x="18414" y="993"/>
                  <a:pt x="18935" y="833"/>
                  <a:pt x="19425" y="833"/>
                </a:cubicBezTo>
                <a:cubicBezTo>
                  <a:pt x="20123" y="833"/>
                  <a:pt x="20759" y="1158"/>
                  <a:pt x="21186" y="1784"/>
                </a:cubicBezTo>
                <a:cubicBezTo>
                  <a:pt x="21937" y="2899"/>
                  <a:pt x="21622" y="4426"/>
                  <a:pt x="20507" y="5202"/>
                </a:cubicBezTo>
                <a:lnTo>
                  <a:pt x="5139" y="15431"/>
                </a:lnTo>
                <a:cubicBezTo>
                  <a:pt x="4715" y="15720"/>
                  <a:pt x="4233" y="15858"/>
                  <a:pt x="3757" y="15858"/>
                </a:cubicBezTo>
                <a:cubicBezTo>
                  <a:pt x="2955" y="15858"/>
                  <a:pt x="2169" y="15467"/>
                  <a:pt x="1697" y="14752"/>
                </a:cubicBezTo>
                <a:lnTo>
                  <a:pt x="1382" y="14292"/>
                </a:lnTo>
                <a:cubicBezTo>
                  <a:pt x="1019" y="13686"/>
                  <a:pt x="849" y="12983"/>
                  <a:pt x="946" y="12304"/>
                </a:cubicBezTo>
                <a:cubicBezTo>
                  <a:pt x="1019" y="11625"/>
                  <a:pt x="1382" y="11019"/>
                  <a:pt x="1915" y="10632"/>
                </a:cubicBezTo>
                <a:lnTo>
                  <a:pt x="13041" y="3239"/>
                </a:lnTo>
                <a:cubicBezTo>
                  <a:pt x="13455" y="2983"/>
                  <a:pt x="13196" y="2438"/>
                  <a:pt x="12838" y="2438"/>
                </a:cubicBezTo>
                <a:cubicBezTo>
                  <a:pt x="12755" y="2438"/>
                  <a:pt x="12667" y="2467"/>
                  <a:pt x="12581" y="2536"/>
                </a:cubicBezTo>
                <a:lnTo>
                  <a:pt x="1455" y="9953"/>
                </a:lnTo>
                <a:cubicBezTo>
                  <a:pt x="703" y="10462"/>
                  <a:pt x="219" y="11286"/>
                  <a:pt x="122" y="12183"/>
                </a:cubicBezTo>
                <a:cubicBezTo>
                  <a:pt x="0" y="13080"/>
                  <a:pt x="219" y="14001"/>
                  <a:pt x="703" y="14752"/>
                </a:cubicBezTo>
                <a:lnTo>
                  <a:pt x="1019" y="15213"/>
                </a:lnTo>
                <a:cubicBezTo>
                  <a:pt x="1646" y="16162"/>
                  <a:pt x="2698" y="16676"/>
                  <a:pt x="3767" y="16676"/>
                </a:cubicBezTo>
                <a:cubicBezTo>
                  <a:pt x="4392" y="16676"/>
                  <a:pt x="5021" y="16500"/>
                  <a:pt x="5576" y="16134"/>
                </a:cubicBezTo>
                <a:lnTo>
                  <a:pt x="20943" y="5881"/>
                </a:lnTo>
                <a:cubicBezTo>
                  <a:pt x="22446" y="4863"/>
                  <a:pt x="22858" y="2826"/>
                  <a:pt x="21840" y="1324"/>
                </a:cubicBezTo>
                <a:cubicBezTo>
                  <a:pt x="21767" y="1178"/>
                  <a:pt x="21646" y="1057"/>
                  <a:pt x="21549" y="936"/>
                </a:cubicBezTo>
                <a:cubicBezTo>
                  <a:pt x="20987" y="320"/>
                  <a:pt x="20233" y="0"/>
                  <a:pt x="1942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2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derno Médico para Doenças by Slidesgo">
  <a:themeElements>
    <a:clrScheme name="Simple Light">
      <a:dk1>
        <a:srgbClr val="212121"/>
      </a:dk1>
      <a:lt1>
        <a:srgbClr val="FFF8EE"/>
      </a:lt1>
      <a:dk2>
        <a:srgbClr val="EF4768"/>
      </a:dk2>
      <a:lt2>
        <a:srgbClr val="FFFFFF"/>
      </a:lt2>
      <a:accent1>
        <a:srgbClr val="5195D3"/>
      </a:accent1>
      <a:accent2>
        <a:srgbClr val="384E93"/>
      </a:accent2>
      <a:accent3>
        <a:srgbClr val="72C436"/>
      </a:accent3>
      <a:accent4>
        <a:srgbClr val="EF7FAB"/>
      </a:accent4>
      <a:accent5>
        <a:srgbClr val="FFE56A"/>
      </a:accent5>
      <a:accent6>
        <a:srgbClr val="FEF2DA"/>
      </a:accent6>
      <a:hlink>
        <a:srgbClr val="384E9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671</Words>
  <Application>Microsoft Office PowerPoint</Application>
  <PresentationFormat>Peragaan Layar (16:9)</PresentationFormat>
  <Paragraphs>40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9</vt:i4>
      </vt:variant>
    </vt:vector>
  </HeadingPairs>
  <TitlesOfParts>
    <vt:vector size="10" baseType="lpstr">
      <vt:lpstr>Caderno Médico para Doenças by Slidesgo</vt:lpstr>
      <vt:lpstr>Adaptasi system musculoskeletal pada kehamilan</vt:lpstr>
      <vt:lpstr>BI  KELOMPOK A  Mellynda fortius (2110101067) irna rara junika (21101010168) putri wafa norashila dewi (2110101069) putri ratna sari dewi (2110101071) fera widiawati (2110101072)    S1 KEBIDANAN</vt:lpstr>
      <vt:lpstr>Kasus cbl 1</vt:lpstr>
      <vt:lpstr>Pembahasan kasus</vt:lpstr>
      <vt:lpstr>Adaptasi fisiologi pada masa Hamil trimester 3</vt:lpstr>
      <vt:lpstr>Penyebab adanya nyeri punggung pada ibu hamil</vt:lpstr>
      <vt:lpstr>Cara mengatasi nyeri punggung pada ibu hamil</vt:lpstr>
      <vt:lpstr>Presentasi PowerPoint</vt:lpstr>
      <vt:lpstr>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Adaptasi system musculoskeletal pada kehamilan</dc:title>
  <cp:lastModifiedBy>6283829121836</cp:lastModifiedBy>
  <cp:revision>4</cp:revision>
  <dcterms:modified xsi:type="dcterms:W3CDTF">2022-04-03T08:45:04Z</dcterms:modified>
</cp:coreProperties>
</file>