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3" r:id="rId4"/>
    <p:sldId id="261" r:id="rId5"/>
    <p:sldId id="262" r:id="rId6"/>
    <p:sldId id="265" r:id="rId7"/>
    <p:sldId id="264" r:id="rId8"/>
    <p:sldId id="267" r:id="rId9"/>
    <p:sldId id="266" r:id="rId10"/>
    <p:sldId id="268" r:id="rId11"/>
  </p:sldIdLst>
  <p:sldSz cx="18288000" cy="10287000"/>
  <p:notesSz cx="18288000" cy="10287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85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277099" y="0"/>
            <a:ext cx="11010900" cy="10287000"/>
          </a:xfrm>
          <a:custGeom>
            <a:avLst/>
            <a:gdLst/>
            <a:ahLst/>
            <a:cxnLst/>
            <a:rect l="l" t="t" r="r" b="b"/>
            <a:pathLst>
              <a:path w="11010900" h="10287000">
                <a:moveTo>
                  <a:pt x="0" y="10286999"/>
                </a:moveTo>
                <a:lnTo>
                  <a:pt x="11010899" y="10286999"/>
                </a:lnTo>
                <a:lnTo>
                  <a:pt x="11010899" y="0"/>
                </a:lnTo>
                <a:lnTo>
                  <a:pt x="0" y="0"/>
                </a:lnTo>
                <a:lnTo>
                  <a:pt x="0" y="10286999"/>
                </a:lnTo>
                <a:close/>
              </a:path>
            </a:pathLst>
          </a:custGeom>
          <a:solidFill>
            <a:srgbClr val="F7E9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7277100" cy="10287000"/>
          </a:xfrm>
          <a:custGeom>
            <a:avLst/>
            <a:gdLst/>
            <a:ahLst/>
            <a:cxnLst/>
            <a:rect l="l" t="t" r="r" b="b"/>
            <a:pathLst>
              <a:path w="7277100" h="10287000">
                <a:moveTo>
                  <a:pt x="7277099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7277099" y="0"/>
                </a:lnTo>
                <a:lnTo>
                  <a:pt x="7277099" y="10286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817713" y="1345219"/>
            <a:ext cx="8694420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rgbClr val="181717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rgbClr val="181717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rgbClr val="181717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rgbClr val="181717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rgbClr val="181717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7E9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086" y="1911356"/>
            <a:ext cx="7610475" cy="33134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rgbClr val="181717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87086" y="1911356"/>
            <a:ext cx="7610475" cy="33134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rgbClr val="181717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0246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7E9E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-546676" y="-50881"/>
            <a:ext cx="18288000" cy="10287635"/>
            <a:chOff x="0" y="0"/>
            <a:chExt cx="18288000" cy="10287635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7264400" cy="10287635"/>
            </a:xfrm>
            <a:custGeom>
              <a:avLst/>
              <a:gdLst/>
              <a:ahLst/>
              <a:cxnLst/>
              <a:rect l="l" t="t" r="r" b="b"/>
              <a:pathLst>
                <a:path w="7264400" h="10287635">
                  <a:moveTo>
                    <a:pt x="730034" y="10234193"/>
                  </a:moveTo>
                  <a:lnTo>
                    <a:pt x="689711" y="10234193"/>
                  </a:lnTo>
                  <a:lnTo>
                    <a:pt x="689711" y="10287622"/>
                  </a:lnTo>
                  <a:lnTo>
                    <a:pt x="730034" y="10287622"/>
                  </a:lnTo>
                  <a:lnTo>
                    <a:pt x="730034" y="10234193"/>
                  </a:lnTo>
                  <a:close/>
                </a:path>
                <a:path w="7264400" h="10287635">
                  <a:moveTo>
                    <a:pt x="1456016" y="10234193"/>
                  </a:moveTo>
                  <a:lnTo>
                    <a:pt x="1415694" y="10234193"/>
                  </a:lnTo>
                  <a:lnTo>
                    <a:pt x="1415694" y="10287622"/>
                  </a:lnTo>
                  <a:lnTo>
                    <a:pt x="1456016" y="10287622"/>
                  </a:lnTo>
                  <a:lnTo>
                    <a:pt x="1456016" y="10234193"/>
                  </a:lnTo>
                  <a:close/>
                </a:path>
                <a:path w="7264400" h="10287635">
                  <a:moveTo>
                    <a:pt x="2181999" y="10234193"/>
                  </a:moveTo>
                  <a:lnTo>
                    <a:pt x="2141677" y="10234193"/>
                  </a:lnTo>
                  <a:lnTo>
                    <a:pt x="2141677" y="10287622"/>
                  </a:lnTo>
                  <a:lnTo>
                    <a:pt x="2181999" y="10287622"/>
                  </a:lnTo>
                  <a:lnTo>
                    <a:pt x="2181999" y="10234193"/>
                  </a:lnTo>
                  <a:close/>
                </a:path>
                <a:path w="7264400" h="10287635">
                  <a:moveTo>
                    <a:pt x="2181999" y="8826144"/>
                  </a:moveTo>
                  <a:lnTo>
                    <a:pt x="2141677" y="8826144"/>
                  </a:lnTo>
                  <a:lnTo>
                    <a:pt x="2141677" y="9467977"/>
                  </a:lnTo>
                  <a:lnTo>
                    <a:pt x="2181999" y="9467977"/>
                  </a:lnTo>
                  <a:lnTo>
                    <a:pt x="2181999" y="8826144"/>
                  </a:lnTo>
                  <a:close/>
                </a:path>
                <a:path w="7264400" h="10287635">
                  <a:moveTo>
                    <a:pt x="2907995" y="10234193"/>
                  </a:moveTo>
                  <a:lnTo>
                    <a:pt x="2867660" y="10234193"/>
                  </a:lnTo>
                  <a:lnTo>
                    <a:pt x="2867660" y="10287622"/>
                  </a:lnTo>
                  <a:lnTo>
                    <a:pt x="2907995" y="10287622"/>
                  </a:lnTo>
                  <a:lnTo>
                    <a:pt x="2907995" y="10234193"/>
                  </a:lnTo>
                  <a:close/>
                </a:path>
                <a:path w="7264400" h="10287635">
                  <a:moveTo>
                    <a:pt x="2907995" y="8826144"/>
                  </a:moveTo>
                  <a:lnTo>
                    <a:pt x="2867660" y="8826144"/>
                  </a:lnTo>
                  <a:lnTo>
                    <a:pt x="2867660" y="9467977"/>
                  </a:lnTo>
                  <a:lnTo>
                    <a:pt x="2907995" y="9467977"/>
                  </a:lnTo>
                  <a:lnTo>
                    <a:pt x="2907995" y="8826144"/>
                  </a:lnTo>
                  <a:close/>
                </a:path>
                <a:path w="7264400" h="10287635">
                  <a:moveTo>
                    <a:pt x="3613810" y="0"/>
                  </a:moveTo>
                  <a:lnTo>
                    <a:pt x="0" y="0"/>
                  </a:lnTo>
                  <a:lnTo>
                    <a:pt x="0" y="31750"/>
                  </a:lnTo>
                  <a:lnTo>
                    <a:pt x="0" y="717511"/>
                  </a:lnTo>
                  <a:lnTo>
                    <a:pt x="0" y="10287317"/>
                  </a:lnTo>
                  <a:lnTo>
                    <a:pt x="4051" y="10287317"/>
                  </a:lnTo>
                  <a:lnTo>
                    <a:pt x="4051" y="10233977"/>
                  </a:lnTo>
                  <a:lnTo>
                    <a:pt x="3613810" y="10233977"/>
                  </a:lnTo>
                  <a:lnTo>
                    <a:pt x="3613810" y="10193337"/>
                  </a:lnTo>
                  <a:lnTo>
                    <a:pt x="2907995" y="10193337"/>
                  </a:lnTo>
                  <a:lnTo>
                    <a:pt x="2907995" y="9508858"/>
                  </a:lnTo>
                  <a:lnTo>
                    <a:pt x="3613810" y="9508858"/>
                  </a:lnTo>
                  <a:lnTo>
                    <a:pt x="3613810" y="9468218"/>
                  </a:lnTo>
                  <a:lnTo>
                    <a:pt x="2867660" y="9468218"/>
                  </a:lnTo>
                  <a:lnTo>
                    <a:pt x="2867660" y="9508858"/>
                  </a:lnTo>
                  <a:lnTo>
                    <a:pt x="2867660" y="10193337"/>
                  </a:lnTo>
                  <a:lnTo>
                    <a:pt x="2181999" y="10193337"/>
                  </a:lnTo>
                  <a:lnTo>
                    <a:pt x="2181999" y="9508858"/>
                  </a:lnTo>
                  <a:lnTo>
                    <a:pt x="2867660" y="9508858"/>
                  </a:lnTo>
                  <a:lnTo>
                    <a:pt x="2867660" y="9468218"/>
                  </a:lnTo>
                  <a:lnTo>
                    <a:pt x="2141677" y="9468218"/>
                  </a:lnTo>
                  <a:lnTo>
                    <a:pt x="2141677" y="9508858"/>
                  </a:lnTo>
                  <a:lnTo>
                    <a:pt x="2141677" y="10193337"/>
                  </a:lnTo>
                  <a:lnTo>
                    <a:pt x="1456016" y="10193337"/>
                  </a:lnTo>
                  <a:lnTo>
                    <a:pt x="1456016" y="9508858"/>
                  </a:lnTo>
                  <a:lnTo>
                    <a:pt x="2141677" y="9508858"/>
                  </a:lnTo>
                  <a:lnTo>
                    <a:pt x="2141677" y="9468218"/>
                  </a:lnTo>
                  <a:lnTo>
                    <a:pt x="1415694" y="9468218"/>
                  </a:lnTo>
                  <a:lnTo>
                    <a:pt x="1415694" y="9508858"/>
                  </a:lnTo>
                  <a:lnTo>
                    <a:pt x="1415694" y="10193337"/>
                  </a:lnTo>
                  <a:lnTo>
                    <a:pt x="730034" y="10193337"/>
                  </a:lnTo>
                  <a:lnTo>
                    <a:pt x="730034" y="9508858"/>
                  </a:lnTo>
                  <a:lnTo>
                    <a:pt x="1415694" y="9508858"/>
                  </a:lnTo>
                  <a:lnTo>
                    <a:pt x="1415694" y="9468218"/>
                  </a:lnTo>
                  <a:lnTo>
                    <a:pt x="689711" y="9468218"/>
                  </a:lnTo>
                  <a:lnTo>
                    <a:pt x="689711" y="9508858"/>
                  </a:lnTo>
                  <a:lnTo>
                    <a:pt x="689711" y="10193337"/>
                  </a:lnTo>
                  <a:lnTo>
                    <a:pt x="4051" y="10193337"/>
                  </a:lnTo>
                  <a:lnTo>
                    <a:pt x="4051" y="9508858"/>
                  </a:lnTo>
                  <a:lnTo>
                    <a:pt x="689711" y="9508858"/>
                  </a:lnTo>
                  <a:lnTo>
                    <a:pt x="689711" y="9468218"/>
                  </a:lnTo>
                  <a:lnTo>
                    <a:pt x="4051" y="9468218"/>
                  </a:lnTo>
                  <a:lnTo>
                    <a:pt x="4051" y="8782469"/>
                  </a:lnTo>
                  <a:lnTo>
                    <a:pt x="689711" y="8782469"/>
                  </a:lnTo>
                  <a:lnTo>
                    <a:pt x="689711" y="9467977"/>
                  </a:lnTo>
                  <a:lnTo>
                    <a:pt x="730034" y="9467977"/>
                  </a:lnTo>
                  <a:lnTo>
                    <a:pt x="730034" y="8782469"/>
                  </a:lnTo>
                  <a:lnTo>
                    <a:pt x="1415694" y="8782469"/>
                  </a:lnTo>
                  <a:lnTo>
                    <a:pt x="1415694" y="9467977"/>
                  </a:lnTo>
                  <a:lnTo>
                    <a:pt x="1456016" y="9467977"/>
                  </a:lnTo>
                  <a:lnTo>
                    <a:pt x="1456016" y="8782469"/>
                  </a:lnTo>
                  <a:lnTo>
                    <a:pt x="1457972" y="8782469"/>
                  </a:lnTo>
                  <a:lnTo>
                    <a:pt x="1457972" y="8741829"/>
                  </a:lnTo>
                  <a:lnTo>
                    <a:pt x="1456016" y="8741829"/>
                  </a:lnTo>
                  <a:lnTo>
                    <a:pt x="1456016" y="8056524"/>
                  </a:lnTo>
                  <a:lnTo>
                    <a:pt x="1415694" y="8056524"/>
                  </a:lnTo>
                  <a:lnTo>
                    <a:pt x="1415694" y="8741829"/>
                  </a:lnTo>
                  <a:lnTo>
                    <a:pt x="730034" y="8741829"/>
                  </a:lnTo>
                  <a:lnTo>
                    <a:pt x="730034" y="8056524"/>
                  </a:lnTo>
                  <a:lnTo>
                    <a:pt x="689711" y="8056524"/>
                  </a:lnTo>
                  <a:lnTo>
                    <a:pt x="689711" y="8741829"/>
                  </a:lnTo>
                  <a:lnTo>
                    <a:pt x="4051" y="8741829"/>
                  </a:lnTo>
                  <a:lnTo>
                    <a:pt x="4051" y="8056067"/>
                  </a:lnTo>
                  <a:lnTo>
                    <a:pt x="1457972" y="8056067"/>
                  </a:lnTo>
                  <a:lnTo>
                    <a:pt x="1457972" y="8016710"/>
                  </a:lnTo>
                  <a:lnTo>
                    <a:pt x="4051" y="8016710"/>
                  </a:lnTo>
                  <a:lnTo>
                    <a:pt x="4051" y="7330948"/>
                  </a:lnTo>
                  <a:lnTo>
                    <a:pt x="689711" y="7330948"/>
                  </a:lnTo>
                  <a:lnTo>
                    <a:pt x="689711" y="8016202"/>
                  </a:lnTo>
                  <a:lnTo>
                    <a:pt x="730034" y="8016202"/>
                  </a:lnTo>
                  <a:lnTo>
                    <a:pt x="730034" y="7330948"/>
                  </a:lnTo>
                  <a:lnTo>
                    <a:pt x="1415694" y="7330948"/>
                  </a:lnTo>
                  <a:lnTo>
                    <a:pt x="1415694" y="8016202"/>
                  </a:lnTo>
                  <a:lnTo>
                    <a:pt x="1456016" y="8016202"/>
                  </a:lnTo>
                  <a:lnTo>
                    <a:pt x="1456016" y="7330948"/>
                  </a:lnTo>
                  <a:lnTo>
                    <a:pt x="1457972" y="7330948"/>
                  </a:lnTo>
                  <a:lnTo>
                    <a:pt x="1457972" y="7290308"/>
                  </a:lnTo>
                  <a:lnTo>
                    <a:pt x="1456016" y="7290308"/>
                  </a:lnTo>
                  <a:lnTo>
                    <a:pt x="1456016" y="6584582"/>
                  </a:lnTo>
                  <a:lnTo>
                    <a:pt x="1415694" y="6584582"/>
                  </a:lnTo>
                  <a:lnTo>
                    <a:pt x="1415694" y="7290308"/>
                  </a:lnTo>
                  <a:lnTo>
                    <a:pt x="730034" y="7290308"/>
                  </a:lnTo>
                  <a:lnTo>
                    <a:pt x="730034" y="6584582"/>
                  </a:lnTo>
                  <a:lnTo>
                    <a:pt x="689711" y="6584582"/>
                  </a:lnTo>
                  <a:lnTo>
                    <a:pt x="689711" y="7290308"/>
                  </a:lnTo>
                  <a:lnTo>
                    <a:pt x="4051" y="7290308"/>
                  </a:lnTo>
                  <a:lnTo>
                    <a:pt x="4051" y="6584378"/>
                  </a:lnTo>
                  <a:lnTo>
                    <a:pt x="1457972" y="6584378"/>
                  </a:lnTo>
                  <a:lnTo>
                    <a:pt x="1457972" y="6543738"/>
                  </a:lnTo>
                  <a:lnTo>
                    <a:pt x="1456016" y="6543738"/>
                  </a:lnTo>
                  <a:lnTo>
                    <a:pt x="1456016" y="5859259"/>
                  </a:lnTo>
                  <a:lnTo>
                    <a:pt x="1457972" y="5859259"/>
                  </a:lnTo>
                  <a:lnTo>
                    <a:pt x="1457972" y="5818619"/>
                  </a:lnTo>
                  <a:lnTo>
                    <a:pt x="1415694" y="5818619"/>
                  </a:lnTo>
                  <a:lnTo>
                    <a:pt x="1415694" y="5859259"/>
                  </a:lnTo>
                  <a:lnTo>
                    <a:pt x="1415694" y="6543738"/>
                  </a:lnTo>
                  <a:lnTo>
                    <a:pt x="730034" y="6543738"/>
                  </a:lnTo>
                  <a:lnTo>
                    <a:pt x="730034" y="5859259"/>
                  </a:lnTo>
                  <a:lnTo>
                    <a:pt x="1415694" y="5859259"/>
                  </a:lnTo>
                  <a:lnTo>
                    <a:pt x="1415694" y="5818619"/>
                  </a:lnTo>
                  <a:lnTo>
                    <a:pt x="689711" y="5818619"/>
                  </a:lnTo>
                  <a:lnTo>
                    <a:pt x="689711" y="5859259"/>
                  </a:lnTo>
                  <a:lnTo>
                    <a:pt x="689711" y="6543738"/>
                  </a:lnTo>
                  <a:lnTo>
                    <a:pt x="4051" y="6543738"/>
                  </a:lnTo>
                  <a:lnTo>
                    <a:pt x="4051" y="5859259"/>
                  </a:lnTo>
                  <a:lnTo>
                    <a:pt x="689711" y="5859259"/>
                  </a:lnTo>
                  <a:lnTo>
                    <a:pt x="689711" y="5818619"/>
                  </a:lnTo>
                  <a:lnTo>
                    <a:pt x="4051" y="5818619"/>
                  </a:lnTo>
                  <a:lnTo>
                    <a:pt x="4051" y="5132870"/>
                  </a:lnTo>
                  <a:lnTo>
                    <a:pt x="689711" y="5132870"/>
                  </a:lnTo>
                  <a:lnTo>
                    <a:pt x="689711" y="5818378"/>
                  </a:lnTo>
                  <a:lnTo>
                    <a:pt x="730034" y="5818378"/>
                  </a:lnTo>
                  <a:lnTo>
                    <a:pt x="730034" y="5132870"/>
                  </a:lnTo>
                  <a:lnTo>
                    <a:pt x="1415694" y="5132870"/>
                  </a:lnTo>
                  <a:lnTo>
                    <a:pt x="1415694" y="5818378"/>
                  </a:lnTo>
                  <a:lnTo>
                    <a:pt x="1456016" y="5818378"/>
                  </a:lnTo>
                  <a:lnTo>
                    <a:pt x="1456016" y="5132870"/>
                  </a:lnTo>
                  <a:lnTo>
                    <a:pt x="1457972" y="5132870"/>
                  </a:lnTo>
                  <a:lnTo>
                    <a:pt x="1457972" y="5092230"/>
                  </a:lnTo>
                  <a:lnTo>
                    <a:pt x="1456016" y="5092230"/>
                  </a:lnTo>
                  <a:lnTo>
                    <a:pt x="1456016" y="4406925"/>
                  </a:lnTo>
                  <a:lnTo>
                    <a:pt x="1415694" y="4406925"/>
                  </a:lnTo>
                  <a:lnTo>
                    <a:pt x="1415694" y="5092230"/>
                  </a:lnTo>
                  <a:lnTo>
                    <a:pt x="730034" y="5092230"/>
                  </a:lnTo>
                  <a:lnTo>
                    <a:pt x="730034" y="4406925"/>
                  </a:lnTo>
                  <a:lnTo>
                    <a:pt x="689711" y="4406925"/>
                  </a:lnTo>
                  <a:lnTo>
                    <a:pt x="689711" y="5092230"/>
                  </a:lnTo>
                  <a:lnTo>
                    <a:pt x="4051" y="5092230"/>
                  </a:lnTo>
                  <a:lnTo>
                    <a:pt x="4051" y="4406468"/>
                  </a:lnTo>
                  <a:lnTo>
                    <a:pt x="1457972" y="4406468"/>
                  </a:lnTo>
                  <a:lnTo>
                    <a:pt x="1457972" y="4367111"/>
                  </a:lnTo>
                  <a:lnTo>
                    <a:pt x="4051" y="4367111"/>
                  </a:lnTo>
                  <a:lnTo>
                    <a:pt x="4051" y="3681349"/>
                  </a:lnTo>
                  <a:lnTo>
                    <a:pt x="689711" y="3681349"/>
                  </a:lnTo>
                  <a:lnTo>
                    <a:pt x="689711" y="4366603"/>
                  </a:lnTo>
                  <a:lnTo>
                    <a:pt x="730034" y="4366603"/>
                  </a:lnTo>
                  <a:lnTo>
                    <a:pt x="730034" y="3681349"/>
                  </a:lnTo>
                  <a:lnTo>
                    <a:pt x="1415694" y="3681349"/>
                  </a:lnTo>
                  <a:lnTo>
                    <a:pt x="1415694" y="4366603"/>
                  </a:lnTo>
                  <a:lnTo>
                    <a:pt x="1456016" y="4366603"/>
                  </a:lnTo>
                  <a:lnTo>
                    <a:pt x="1456016" y="3681349"/>
                  </a:lnTo>
                  <a:lnTo>
                    <a:pt x="1457972" y="3681349"/>
                  </a:lnTo>
                  <a:lnTo>
                    <a:pt x="1457972" y="3640709"/>
                  </a:lnTo>
                  <a:lnTo>
                    <a:pt x="1456016" y="3640709"/>
                  </a:lnTo>
                  <a:lnTo>
                    <a:pt x="1456016" y="2934995"/>
                  </a:lnTo>
                  <a:lnTo>
                    <a:pt x="1415694" y="2934995"/>
                  </a:lnTo>
                  <a:lnTo>
                    <a:pt x="1415694" y="3640709"/>
                  </a:lnTo>
                  <a:lnTo>
                    <a:pt x="730034" y="3640709"/>
                  </a:lnTo>
                  <a:lnTo>
                    <a:pt x="730034" y="2934995"/>
                  </a:lnTo>
                  <a:lnTo>
                    <a:pt x="689711" y="2934995"/>
                  </a:lnTo>
                  <a:lnTo>
                    <a:pt x="689711" y="3640709"/>
                  </a:lnTo>
                  <a:lnTo>
                    <a:pt x="4051" y="3640709"/>
                  </a:lnTo>
                  <a:lnTo>
                    <a:pt x="4051" y="2934779"/>
                  </a:lnTo>
                  <a:lnTo>
                    <a:pt x="1457972" y="2934779"/>
                  </a:lnTo>
                  <a:lnTo>
                    <a:pt x="1457972" y="2894139"/>
                  </a:lnTo>
                  <a:lnTo>
                    <a:pt x="1456016" y="2894139"/>
                  </a:lnTo>
                  <a:lnTo>
                    <a:pt x="1456016" y="2209660"/>
                  </a:lnTo>
                  <a:lnTo>
                    <a:pt x="1457972" y="2209660"/>
                  </a:lnTo>
                  <a:lnTo>
                    <a:pt x="1457972" y="2169020"/>
                  </a:lnTo>
                  <a:lnTo>
                    <a:pt x="1415694" y="2169020"/>
                  </a:lnTo>
                  <a:lnTo>
                    <a:pt x="1415694" y="2209660"/>
                  </a:lnTo>
                  <a:lnTo>
                    <a:pt x="1415694" y="2894139"/>
                  </a:lnTo>
                  <a:lnTo>
                    <a:pt x="730034" y="2894139"/>
                  </a:lnTo>
                  <a:lnTo>
                    <a:pt x="730034" y="2209660"/>
                  </a:lnTo>
                  <a:lnTo>
                    <a:pt x="1415694" y="2209660"/>
                  </a:lnTo>
                  <a:lnTo>
                    <a:pt x="1415694" y="2169020"/>
                  </a:lnTo>
                  <a:lnTo>
                    <a:pt x="689711" y="2169020"/>
                  </a:lnTo>
                  <a:lnTo>
                    <a:pt x="689711" y="2209660"/>
                  </a:lnTo>
                  <a:lnTo>
                    <a:pt x="689711" y="2894139"/>
                  </a:lnTo>
                  <a:lnTo>
                    <a:pt x="4051" y="2894139"/>
                  </a:lnTo>
                  <a:lnTo>
                    <a:pt x="4051" y="2209660"/>
                  </a:lnTo>
                  <a:lnTo>
                    <a:pt x="689711" y="2209660"/>
                  </a:lnTo>
                  <a:lnTo>
                    <a:pt x="689711" y="2169020"/>
                  </a:lnTo>
                  <a:lnTo>
                    <a:pt x="4051" y="2169020"/>
                  </a:lnTo>
                  <a:lnTo>
                    <a:pt x="4051" y="1483271"/>
                  </a:lnTo>
                  <a:lnTo>
                    <a:pt x="689711" y="1483271"/>
                  </a:lnTo>
                  <a:lnTo>
                    <a:pt x="689711" y="2168779"/>
                  </a:lnTo>
                  <a:lnTo>
                    <a:pt x="730034" y="2168779"/>
                  </a:lnTo>
                  <a:lnTo>
                    <a:pt x="730034" y="1483271"/>
                  </a:lnTo>
                  <a:lnTo>
                    <a:pt x="1415694" y="1483271"/>
                  </a:lnTo>
                  <a:lnTo>
                    <a:pt x="1415694" y="2168779"/>
                  </a:lnTo>
                  <a:lnTo>
                    <a:pt x="1456016" y="2168779"/>
                  </a:lnTo>
                  <a:lnTo>
                    <a:pt x="1456016" y="1483271"/>
                  </a:lnTo>
                  <a:lnTo>
                    <a:pt x="3613810" y="1483271"/>
                  </a:lnTo>
                  <a:lnTo>
                    <a:pt x="3613810" y="1442631"/>
                  </a:lnTo>
                  <a:lnTo>
                    <a:pt x="2907995" y="1442631"/>
                  </a:lnTo>
                  <a:lnTo>
                    <a:pt x="2907995" y="757326"/>
                  </a:lnTo>
                  <a:lnTo>
                    <a:pt x="2867660" y="757326"/>
                  </a:lnTo>
                  <a:lnTo>
                    <a:pt x="2867660" y="1442631"/>
                  </a:lnTo>
                  <a:lnTo>
                    <a:pt x="2181999" y="1442631"/>
                  </a:lnTo>
                  <a:lnTo>
                    <a:pt x="2181999" y="757326"/>
                  </a:lnTo>
                  <a:lnTo>
                    <a:pt x="2141677" y="757326"/>
                  </a:lnTo>
                  <a:lnTo>
                    <a:pt x="2141677" y="1442631"/>
                  </a:lnTo>
                  <a:lnTo>
                    <a:pt x="1456016" y="1442631"/>
                  </a:lnTo>
                  <a:lnTo>
                    <a:pt x="1456016" y="757326"/>
                  </a:lnTo>
                  <a:lnTo>
                    <a:pt x="1415694" y="757326"/>
                  </a:lnTo>
                  <a:lnTo>
                    <a:pt x="1415694" y="1442631"/>
                  </a:lnTo>
                  <a:lnTo>
                    <a:pt x="730034" y="1442631"/>
                  </a:lnTo>
                  <a:lnTo>
                    <a:pt x="730034" y="757326"/>
                  </a:lnTo>
                  <a:lnTo>
                    <a:pt x="689711" y="757326"/>
                  </a:lnTo>
                  <a:lnTo>
                    <a:pt x="689711" y="1442631"/>
                  </a:lnTo>
                  <a:lnTo>
                    <a:pt x="4051" y="1442631"/>
                  </a:lnTo>
                  <a:lnTo>
                    <a:pt x="4051" y="756869"/>
                  </a:lnTo>
                  <a:lnTo>
                    <a:pt x="3613810" y="756869"/>
                  </a:lnTo>
                  <a:lnTo>
                    <a:pt x="3613810" y="717511"/>
                  </a:lnTo>
                  <a:lnTo>
                    <a:pt x="4051" y="717511"/>
                  </a:lnTo>
                  <a:lnTo>
                    <a:pt x="4051" y="31750"/>
                  </a:lnTo>
                  <a:lnTo>
                    <a:pt x="689711" y="31750"/>
                  </a:lnTo>
                  <a:lnTo>
                    <a:pt x="689711" y="717003"/>
                  </a:lnTo>
                  <a:lnTo>
                    <a:pt x="730034" y="717003"/>
                  </a:lnTo>
                  <a:lnTo>
                    <a:pt x="730034" y="31750"/>
                  </a:lnTo>
                  <a:lnTo>
                    <a:pt x="1415694" y="31750"/>
                  </a:lnTo>
                  <a:lnTo>
                    <a:pt x="1415694" y="717003"/>
                  </a:lnTo>
                  <a:lnTo>
                    <a:pt x="1456016" y="717003"/>
                  </a:lnTo>
                  <a:lnTo>
                    <a:pt x="1456016" y="31750"/>
                  </a:lnTo>
                  <a:lnTo>
                    <a:pt x="2141677" y="31750"/>
                  </a:lnTo>
                  <a:lnTo>
                    <a:pt x="2141677" y="717003"/>
                  </a:lnTo>
                  <a:lnTo>
                    <a:pt x="2181999" y="717003"/>
                  </a:lnTo>
                  <a:lnTo>
                    <a:pt x="2181999" y="31750"/>
                  </a:lnTo>
                  <a:lnTo>
                    <a:pt x="2867660" y="31750"/>
                  </a:lnTo>
                  <a:lnTo>
                    <a:pt x="2867660" y="717003"/>
                  </a:lnTo>
                  <a:lnTo>
                    <a:pt x="2907995" y="717003"/>
                  </a:lnTo>
                  <a:lnTo>
                    <a:pt x="2907995" y="31750"/>
                  </a:lnTo>
                  <a:lnTo>
                    <a:pt x="3613810" y="31750"/>
                  </a:lnTo>
                  <a:lnTo>
                    <a:pt x="3613810" y="0"/>
                  </a:lnTo>
                  <a:close/>
                </a:path>
                <a:path w="7264400" h="10287635">
                  <a:moveTo>
                    <a:pt x="7263892" y="0"/>
                  </a:moveTo>
                  <a:lnTo>
                    <a:pt x="3633978" y="0"/>
                  </a:lnTo>
                  <a:lnTo>
                    <a:pt x="3633978" y="11430"/>
                  </a:lnTo>
                  <a:lnTo>
                    <a:pt x="7263892" y="11430"/>
                  </a:lnTo>
                  <a:lnTo>
                    <a:pt x="7263892" y="0"/>
                  </a:lnTo>
                  <a:close/>
                </a:path>
              </a:pathLst>
            </a:custGeom>
            <a:solidFill>
              <a:srgbClr val="181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613810" y="0"/>
              <a:ext cx="10950575" cy="10287635"/>
            </a:xfrm>
            <a:custGeom>
              <a:avLst/>
              <a:gdLst/>
              <a:ahLst/>
              <a:cxnLst/>
              <a:rect l="l" t="t" r="r" b="b"/>
              <a:pathLst>
                <a:path w="10950575" h="10287635">
                  <a:moveTo>
                    <a:pt x="766318" y="10234193"/>
                  </a:moveTo>
                  <a:lnTo>
                    <a:pt x="725982" y="10234193"/>
                  </a:lnTo>
                  <a:lnTo>
                    <a:pt x="725982" y="10287622"/>
                  </a:lnTo>
                  <a:lnTo>
                    <a:pt x="766318" y="10287622"/>
                  </a:lnTo>
                  <a:lnTo>
                    <a:pt x="766318" y="10234193"/>
                  </a:lnTo>
                  <a:close/>
                </a:path>
                <a:path w="10950575" h="10287635">
                  <a:moveTo>
                    <a:pt x="766318" y="8826144"/>
                  </a:moveTo>
                  <a:lnTo>
                    <a:pt x="725982" y="8826144"/>
                  </a:lnTo>
                  <a:lnTo>
                    <a:pt x="725982" y="9467977"/>
                  </a:lnTo>
                  <a:lnTo>
                    <a:pt x="766318" y="9467977"/>
                  </a:lnTo>
                  <a:lnTo>
                    <a:pt x="766318" y="8826144"/>
                  </a:lnTo>
                  <a:close/>
                </a:path>
                <a:path w="10950575" h="10287635">
                  <a:moveTo>
                    <a:pt x="1492300" y="10234193"/>
                  </a:moveTo>
                  <a:lnTo>
                    <a:pt x="1451965" y="10234193"/>
                  </a:lnTo>
                  <a:lnTo>
                    <a:pt x="1451965" y="10287622"/>
                  </a:lnTo>
                  <a:lnTo>
                    <a:pt x="1492300" y="10287622"/>
                  </a:lnTo>
                  <a:lnTo>
                    <a:pt x="1492300" y="10234193"/>
                  </a:lnTo>
                  <a:close/>
                </a:path>
                <a:path w="10950575" h="10287635">
                  <a:moveTo>
                    <a:pt x="1492300" y="8826144"/>
                  </a:moveTo>
                  <a:lnTo>
                    <a:pt x="1451965" y="8826144"/>
                  </a:lnTo>
                  <a:lnTo>
                    <a:pt x="1451965" y="9467977"/>
                  </a:lnTo>
                  <a:lnTo>
                    <a:pt x="1492300" y="9467977"/>
                  </a:lnTo>
                  <a:lnTo>
                    <a:pt x="1492300" y="8826144"/>
                  </a:lnTo>
                  <a:close/>
                </a:path>
                <a:path w="10950575" h="10287635">
                  <a:moveTo>
                    <a:pt x="2218283" y="10234193"/>
                  </a:moveTo>
                  <a:lnTo>
                    <a:pt x="2177948" y="10234193"/>
                  </a:lnTo>
                  <a:lnTo>
                    <a:pt x="2177948" y="10287622"/>
                  </a:lnTo>
                  <a:lnTo>
                    <a:pt x="2218283" y="10287622"/>
                  </a:lnTo>
                  <a:lnTo>
                    <a:pt x="2218283" y="10234193"/>
                  </a:lnTo>
                  <a:close/>
                </a:path>
                <a:path w="10950575" h="10287635">
                  <a:moveTo>
                    <a:pt x="2218283" y="8826144"/>
                  </a:moveTo>
                  <a:lnTo>
                    <a:pt x="2177948" y="8826144"/>
                  </a:lnTo>
                  <a:lnTo>
                    <a:pt x="2177948" y="9467977"/>
                  </a:lnTo>
                  <a:lnTo>
                    <a:pt x="2218283" y="9467977"/>
                  </a:lnTo>
                  <a:lnTo>
                    <a:pt x="2218283" y="8826144"/>
                  </a:lnTo>
                  <a:close/>
                </a:path>
                <a:path w="10950575" h="10287635">
                  <a:moveTo>
                    <a:pt x="2944266" y="10234193"/>
                  </a:moveTo>
                  <a:lnTo>
                    <a:pt x="2903931" y="10234193"/>
                  </a:lnTo>
                  <a:lnTo>
                    <a:pt x="2903931" y="10287622"/>
                  </a:lnTo>
                  <a:lnTo>
                    <a:pt x="2944266" y="10287622"/>
                  </a:lnTo>
                  <a:lnTo>
                    <a:pt x="2944266" y="10234193"/>
                  </a:lnTo>
                  <a:close/>
                </a:path>
                <a:path w="10950575" h="10287635">
                  <a:moveTo>
                    <a:pt x="2944266" y="8826144"/>
                  </a:moveTo>
                  <a:lnTo>
                    <a:pt x="2903931" y="8826144"/>
                  </a:lnTo>
                  <a:lnTo>
                    <a:pt x="2903931" y="9467977"/>
                  </a:lnTo>
                  <a:lnTo>
                    <a:pt x="2944266" y="9467977"/>
                  </a:lnTo>
                  <a:lnTo>
                    <a:pt x="2944266" y="8826144"/>
                  </a:lnTo>
                  <a:close/>
                </a:path>
                <a:path w="10950575" h="10287635">
                  <a:moveTo>
                    <a:pt x="4416399" y="10234193"/>
                  </a:moveTo>
                  <a:lnTo>
                    <a:pt x="4376064" y="10234193"/>
                  </a:lnTo>
                  <a:lnTo>
                    <a:pt x="4376064" y="10287622"/>
                  </a:lnTo>
                  <a:lnTo>
                    <a:pt x="4416399" y="10287622"/>
                  </a:lnTo>
                  <a:lnTo>
                    <a:pt x="4416399" y="10234193"/>
                  </a:lnTo>
                  <a:close/>
                </a:path>
                <a:path w="10950575" h="10287635">
                  <a:moveTo>
                    <a:pt x="4416399" y="8826144"/>
                  </a:moveTo>
                  <a:lnTo>
                    <a:pt x="4376064" y="8826144"/>
                  </a:lnTo>
                  <a:lnTo>
                    <a:pt x="4376064" y="9467977"/>
                  </a:lnTo>
                  <a:lnTo>
                    <a:pt x="4416399" y="9467977"/>
                  </a:lnTo>
                  <a:lnTo>
                    <a:pt x="4416399" y="8826144"/>
                  </a:lnTo>
                  <a:close/>
                </a:path>
                <a:path w="10950575" h="10287635">
                  <a:moveTo>
                    <a:pt x="5142382" y="10234193"/>
                  </a:moveTo>
                  <a:lnTo>
                    <a:pt x="5102047" y="10234193"/>
                  </a:lnTo>
                  <a:lnTo>
                    <a:pt x="5102047" y="10287622"/>
                  </a:lnTo>
                  <a:lnTo>
                    <a:pt x="5142382" y="10287622"/>
                  </a:lnTo>
                  <a:lnTo>
                    <a:pt x="5142382" y="10234193"/>
                  </a:lnTo>
                  <a:close/>
                </a:path>
                <a:path w="10950575" h="10287635">
                  <a:moveTo>
                    <a:pt x="5142382" y="8826144"/>
                  </a:moveTo>
                  <a:lnTo>
                    <a:pt x="5102047" y="8826144"/>
                  </a:lnTo>
                  <a:lnTo>
                    <a:pt x="5102047" y="9467977"/>
                  </a:lnTo>
                  <a:lnTo>
                    <a:pt x="5142382" y="9467977"/>
                  </a:lnTo>
                  <a:lnTo>
                    <a:pt x="5142382" y="8826144"/>
                  </a:lnTo>
                  <a:close/>
                </a:path>
                <a:path w="10950575" h="10287635">
                  <a:moveTo>
                    <a:pt x="5868365" y="10234193"/>
                  </a:moveTo>
                  <a:lnTo>
                    <a:pt x="5828030" y="10234193"/>
                  </a:lnTo>
                  <a:lnTo>
                    <a:pt x="5828030" y="10287622"/>
                  </a:lnTo>
                  <a:lnTo>
                    <a:pt x="5868365" y="10287622"/>
                  </a:lnTo>
                  <a:lnTo>
                    <a:pt x="5868365" y="10234193"/>
                  </a:lnTo>
                  <a:close/>
                </a:path>
                <a:path w="10950575" h="10287635">
                  <a:moveTo>
                    <a:pt x="5868365" y="8826144"/>
                  </a:moveTo>
                  <a:lnTo>
                    <a:pt x="5828030" y="8826144"/>
                  </a:lnTo>
                  <a:lnTo>
                    <a:pt x="5828030" y="9467977"/>
                  </a:lnTo>
                  <a:lnTo>
                    <a:pt x="5868365" y="9467977"/>
                  </a:lnTo>
                  <a:lnTo>
                    <a:pt x="5868365" y="8826144"/>
                  </a:lnTo>
                  <a:close/>
                </a:path>
                <a:path w="10950575" h="10287635">
                  <a:moveTo>
                    <a:pt x="6594348" y="10234193"/>
                  </a:moveTo>
                  <a:lnTo>
                    <a:pt x="6554013" y="10234193"/>
                  </a:lnTo>
                  <a:lnTo>
                    <a:pt x="6554013" y="10287622"/>
                  </a:lnTo>
                  <a:lnTo>
                    <a:pt x="6594348" y="10287622"/>
                  </a:lnTo>
                  <a:lnTo>
                    <a:pt x="6594348" y="10234193"/>
                  </a:lnTo>
                  <a:close/>
                </a:path>
                <a:path w="10950575" h="10287635">
                  <a:moveTo>
                    <a:pt x="6594348" y="8826144"/>
                  </a:moveTo>
                  <a:lnTo>
                    <a:pt x="6554013" y="8826144"/>
                  </a:lnTo>
                  <a:lnTo>
                    <a:pt x="6554013" y="9467977"/>
                  </a:lnTo>
                  <a:lnTo>
                    <a:pt x="6594348" y="9467977"/>
                  </a:lnTo>
                  <a:lnTo>
                    <a:pt x="6594348" y="8826144"/>
                  </a:lnTo>
                  <a:close/>
                </a:path>
                <a:path w="10950575" h="10287635">
                  <a:moveTo>
                    <a:pt x="7300163" y="9468218"/>
                  </a:moveTo>
                  <a:lnTo>
                    <a:pt x="6554013" y="9468218"/>
                  </a:lnTo>
                  <a:lnTo>
                    <a:pt x="6554013" y="9508858"/>
                  </a:lnTo>
                  <a:lnTo>
                    <a:pt x="6554013" y="10193337"/>
                  </a:lnTo>
                  <a:lnTo>
                    <a:pt x="5868365" y="10193337"/>
                  </a:lnTo>
                  <a:lnTo>
                    <a:pt x="5868365" y="9508858"/>
                  </a:lnTo>
                  <a:lnTo>
                    <a:pt x="6554013" y="9508858"/>
                  </a:lnTo>
                  <a:lnTo>
                    <a:pt x="6554013" y="9468218"/>
                  </a:lnTo>
                  <a:lnTo>
                    <a:pt x="5828030" y="9468218"/>
                  </a:lnTo>
                  <a:lnTo>
                    <a:pt x="5828030" y="9508858"/>
                  </a:lnTo>
                  <a:lnTo>
                    <a:pt x="5828030" y="10193337"/>
                  </a:lnTo>
                  <a:lnTo>
                    <a:pt x="5142382" y="10193337"/>
                  </a:lnTo>
                  <a:lnTo>
                    <a:pt x="5142382" y="9508858"/>
                  </a:lnTo>
                  <a:lnTo>
                    <a:pt x="5828030" y="9508858"/>
                  </a:lnTo>
                  <a:lnTo>
                    <a:pt x="5828030" y="9468218"/>
                  </a:lnTo>
                  <a:lnTo>
                    <a:pt x="5102047" y="9468218"/>
                  </a:lnTo>
                  <a:lnTo>
                    <a:pt x="5102047" y="9508858"/>
                  </a:lnTo>
                  <a:lnTo>
                    <a:pt x="5102047" y="10193337"/>
                  </a:lnTo>
                  <a:lnTo>
                    <a:pt x="4416399" y="10193337"/>
                  </a:lnTo>
                  <a:lnTo>
                    <a:pt x="4416399" y="9508858"/>
                  </a:lnTo>
                  <a:lnTo>
                    <a:pt x="5102047" y="9508858"/>
                  </a:lnTo>
                  <a:lnTo>
                    <a:pt x="5102047" y="9468218"/>
                  </a:lnTo>
                  <a:lnTo>
                    <a:pt x="4376064" y="9468218"/>
                  </a:lnTo>
                  <a:lnTo>
                    <a:pt x="4376064" y="9508858"/>
                  </a:lnTo>
                  <a:lnTo>
                    <a:pt x="4376064" y="10193337"/>
                  </a:lnTo>
                  <a:lnTo>
                    <a:pt x="3690416" y="10193337"/>
                  </a:lnTo>
                  <a:lnTo>
                    <a:pt x="3690416" y="9508858"/>
                  </a:lnTo>
                  <a:lnTo>
                    <a:pt x="4376064" y="9508858"/>
                  </a:lnTo>
                  <a:lnTo>
                    <a:pt x="4376064" y="9468218"/>
                  </a:lnTo>
                  <a:lnTo>
                    <a:pt x="3690416" y="9468218"/>
                  </a:lnTo>
                  <a:lnTo>
                    <a:pt x="3690416" y="8826144"/>
                  </a:lnTo>
                  <a:lnTo>
                    <a:pt x="3650081" y="8826144"/>
                  </a:lnTo>
                  <a:lnTo>
                    <a:pt x="3650081" y="9468218"/>
                  </a:lnTo>
                  <a:lnTo>
                    <a:pt x="3650081" y="9508858"/>
                  </a:lnTo>
                  <a:lnTo>
                    <a:pt x="3650081" y="10193337"/>
                  </a:lnTo>
                  <a:lnTo>
                    <a:pt x="2944266" y="10193337"/>
                  </a:lnTo>
                  <a:lnTo>
                    <a:pt x="2944266" y="9508858"/>
                  </a:lnTo>
                  <a:lnTo>
                    <a:pt x="3650081" y="9508858"/>
                  </a:lnTo>
                  <a:lnTo>
                    <a:pt x="3650081" y="9468218"/>
                  </a:lnTo>
                  <a:lnTo>
                    <a:pt x="2903931" y="9468218"/>
                  </a:lnTo>
                  <a:lnTo>
                    <a:pt x="2903931" y="9508858"/>
                  </a:lnTo>
                  <a:lnTo>
                    <a:pt x="2903931" y="10193337"/>
                  </a:lnTo>
                  <a:lnTo>
                    <a:pt x="2218283" y="10193337"/>
                  </a:lnTo>
                  <a:lnTo>
                    <a:pt x="2218283" y="9508858"/>
                  </a:lnTo>
                  <a:lnTo>
                    <a:pt x="2903931" y="9508858"/>
                  </a:lnTo>
                  <a:lnTo>
                    <a:pt x="2903931" y="9468218"/>
                  </a:lnTo>
                  <a:lnTo>
                    <a:pt x="2177948" y="9468218"/>
                  </a:lnTo>
                  <a:lnTo>
                    <a:pt x="2177948" y="9508858"/>
                  </a:lnTo>
                  <a:lnTo>
                    <a:pt x="2177948" y="10193337"/>
                  </a:lnTo>
                  <a:lnTo>
                    <a:pt x="1492300" y="10193337"/>
                  </a:lnTo>
                  <a:lnTo>
                    <a:pt x="1492300" y="9508858"/>
                  </a:lnTo>
                  <a:lnTo>
                    <a:pt x="2177948" y="9508858"/>
                  </a:lnTo>
                  <a:lnTo>
                    <a:pt x="2177948" y="9468218"/>
                  </a:lnTo>
                  <a:lnTo>
                    <a:pt x="1451965" y="9468218"/>
                  </a:lnTo>
                  <a:lnTo>
                    <a:pt x="1451965" y="9508858"/>
                  </a:lnTo>
                  <a:lnTo>
                    <a:pt x="1451965" y="10193337"/>
                  </a:lnTo>
                  <a:lnTo>
                    <a:pt x="766318" y="10193337"/>
                  </a:lnTo>
                  <a:lnTo>
                    <a:pt x="766318" y="9508858"/>
                  </a:lnTo>
                  <a:lnTo>
                    <a:pt x="1451965" y="9508858"/>
                  </a:lnTo>
                  <a:lnTo>
                    <a:pt x="1451965" y="9468218"/>
                  </a:lnTo>
                  <a:lnTo>
                    <a:pt x="725982" y="9468218"/>
                  </a:lnTo>
                  <a:lnTo>
                    <a:pt x="725982" y="9508858"/>
                  </a:lnTo>
                  <a:lnTo>
                    <a:pt x="725982" y="10193337"/>
                  </a:lnTo>
                  <a:lnTo>
                    <a:pt x="40322" y="10193337"/>
                  </a:lnTo>
                  <a:lnTo>
                    <a:pt x="40322" y="9508858"/>
                  </a:lnTo>
                  <a:lnTo>
                    <a:pt x="725982" y="9508858"/>
                  </a:lnTo>
                  <a:lnTo>
                    <a:pt x="725982" y="9468218"/>
                  </a:lnTo>
                  <a:lnTo>
                    <a:pt x="40322" y="9468218"/>
                  </a:lnTo>
                  <a:lnTo>
                    <a:pt x="40322" y="8826144"/>
                  </a:lnTo>
                  <a:lnTo>
                    <a:pt x="0" y="8826144"/>
                  </a:lnTo>
                  <a:lnTo>
                    <a:pt x="0" y="10287317"/>
                  </a:lnTo>
                  <a:lnTo>
                    <a:pt x="40322" y="10287317"/>
                  </a:lnTo>
                  <a:lnTo>
                    <a:pt x="40322" y="10233977"/>
                  </a:lnTo>
                  <a:lnTo>
                    <a:pt x="3650081" y="10233977"/>
                  </a:lnTo>
                  <a:lnTo>
                    <a:pt x="3650081" y="10287317"/>
                  </a:lnTo>
                  <a:lnTo>
                    <a:pt x="3690416" y="10287317"/>
                  </a:lnTo>
                  <a:lnTo>
                    <a:pt x="3690416" y="10233977"/>
                  </a:lnTo>
                  <a:lnTo>
                    <a:pt x="7300163" y="10233977"/>
                  </a:lnTo>
                  <a:lnTo>
                    <a:pt x="7300163" y="10193337"/>
                  </a:lnTo>
                  <a:lnTo>
                    <a:pt x="6594348" y="10193337"/>
                  </a:lnTo>
                  <a:lnTo>
                    <a:pt x="6594348" y="9508858"/>
                  </a:lnTo>
                  <a:lnTo>
                    <a:pt x="7300163" y="9508858"/>
                  </a:lnTo>
                  <a:lnTo>
                    <a:pt x="7300163" y="9468218"/>
                  </a:lnTo>
                  <a:close/>
                </a:path>
                <a:path w="10950575" h="10287635">
                  <a:moveTo>
                    <a:pt x="10950245" y="0"/>
                  </a:moveTo>
                  <a:lnTo>
                    <a:pt x="7320331" y="0"/>
                  </a:lnTo>
                  <a:lnTo>
                    <a:pt x="7320331" y="11430"/>
                  </a:lnTo>
                  <a:lnTo>
                    <a:pt x="7300163" y="11430"/>
                  </a:lnTo>
                  <a:lnTo>
                    <a:pt x="7300163" y="31750"/>
                  </a:lnTo>
                  <a:lnTo>
                    <a:pt x="7300163" y="717511"/>
                  </a:lnTo>
                  <a:lnTo>
                    <a:pt x="7300163" y="756869"/>
                  </a:lnTo>
                  <a:lnTo>
                    <a:pt x="7300163" y="1442631"/>
                  </a:lnTo>
                  <a:lnTo>
                    <a:pt x="6594348" y="1442631"/>
                  </a:lnTo>
                  <a:lnTo>
                    <a:pt x="6594348" y="757326"/>
                  </a:lnTo>
                  <a:lnTo>
                    <a:pt x="6554013" y="757326"/>
                  </a:lnTo>
                  <a:lnTo>
                    <a:pt x="6554013" y="1442631"/>
                  </a:lnTo>
                  <a:lnTo>
                    <a:pt x="5868365" y="1442631"/>
                  </a:lnTo>
                  <a:lnTo>
                    <a:pt x="5868365" y="757326"/>
                  </a:lnTo>
                  <a:lnTo>
                    <a:pt x="5828030" y="757326"/>
                  </a:lnTo>
                  <a:lnTo>
                    <a:pt x="5828030" y="1442631"/>
                  </a:lnTo>
                  <a:lnTo>
                    <a:pt x="5142382" y="1442631"/>
                  </a:lnTo>
                  <a:lnTo>
                    <a:pt x="5142382" y="757326"/>
                  </a:lnTo>
                  <a:lnTo>
                    <a:pt x="5102047" y="757326"/>
                  </a:lnTo>
                  <a:lnTo>
                    <a:pt x="5102047" y="1442631"/>
                  </a:lnTo>
                  <a:lnTo>
                    <a:pt x="4416399" y="1442631"/>
                  </a:lnTo>
                  <a:lnTo>
                    <a:pt x="4416399" y="757326"/>
                  </a:lnTo>
                  <a:lnTo>
                    <a:pt x="4376064" y="757326"/>
                  </a:lnTo>
                  <a:lnTo>
                    <a:pt x="4376064" y="1442631"/>
                  </a:lnTo>
                  <a:lnTo>
                    <a:pt x="3690416" y="1442631"/>
                  </a:lnTo>
                  <a:lnTo>
                    <a:pt x="3690416" y="756869"/>
                  </a:lnTo>
                  <a:lnTo>
                    <a:pt x="7300163" y="756869"/>
                  </a:lnTo>
                  <a:lnTo>
                    <a:pt x="7300163" y="717511"/>
                  </a:lnTo>
                  <a:lnTo>
                    <a:pt x="3690416" y="717511"/>
                  </a:lnTo>
                  <a:lnTo>
                    <a:pt x="3690416" y="31750"/>
                  </a:lnTo>
                  <a:lnTo>
                    <a:pt x="4376064" y="31750"/>
                  </a:lnTo>
                  <a:lnTo>
                    <a:pt x="4376064" y="717003"/>
                  </a:lnTo>
                  <a:lnTo>
                    <a:pt x="4416399" y="717003"/>
                  </a:lnTo>
                  <a:lnTo>
                    <a:pt x="4416399" y="31750"/>
                  </a:lnTo>
                  <a:lnTo>
                    <a:pt x="5102047" y="31750"/>
                  </a:lnTo>
                  <a:lnTo>
                    <a:pt x="5102047" y="717003"/>
                  </a:lnTo>
                  <a:lnTo>
                    <a:pt x="5142382" y="717003"/>
                  </a:lnTo>
                  <a:lnTo>
                    <a:pt x="5142382" y="31750"/>
                  </a:lnTo>
                  <a:lnTo>
                    <a:pt x="5828030" y="31750"/>
                  </a:lnTo>
                  <a:lnTo>
                    <a:pt x="5828030" y="717003"/>
                  </a:lnTo>
                  <a:lnTo>
                    <a:pt x="5868365" y="717003"/>
                  </a:lnTo>
                  <a:lnTo>
                    <a:pt x="5868365" y="31750"/>
                  </a:lnTo>
                  <a:lnTo>
                    <a:pt x="6554013" y="31750"/>
                  </a:lnTo>
                  <a:lnTo>
                    <a:pt x="6554013" y="717003"/>
                  </a:lnTo>
                  <a:lnTo>
                    <a:pt x="6594348" y="717003"/>
                  </a:lnTo>
                  <a:lnTo>
                    <a:pt x="6594348" y="31750"/>
                  </a:lnTo>
                  <a:lnTo>
                    <a:pt x="7300163" y="31750"/>
                  </a:lnTo>
                  <a:lnTo>
                    <a:pt x="7300163" y="11430"/>
                  </a:lnTo>
                  <a:lnTo>
                    <a:pt x="7300163" y="0"/>
                  </a:lnTo>
                  <a:lnTo>
                    <a:pt x="3670249" y="0"/>
                  </a:lnTo>
                  <a:lnTo>
                    <a:pt x="3670249" y="11430"/>
                  </a:lnTo>
                  <a:lnTo>
                    <a:pt x="3650081" y="11430"/>
                  </a:lnTo>
                  <a:lnTo>
                    <a:pt x="3650081" y="31750"/>
                  </a:lnTo>
                  <a:lnTo>
                    <a:pt x="3650081" y="717511"/>
                  </a:lnTo>
                  <a:lnTo>
                    <a:pt x="3650081" y="756869"/>
                  </a:lnTo>
                  <a:lnTo>
                    <a:pt x="3650081" y="1442631"/>
                  </a:lnTo>
                  <a:lnTo>
                    <a:pt x="2944266" y="1442631"/>
                  </a:lnTo>
                  <a:lnTo>
                    <a:pt x="2944266" y="757326"/>
                  </a:lnTo>
                  <a:lnTo>
                    <a:pt x="2903931" y="757326"/>
                  </a:lnTo>
                  <a:lnTo>
                    <a:pt x="2903931" y="1442631"/>
                  </a:lnTo>
                  <a:lnTo>
                    <a:pt x="2218283" y="1442631"/>
                  </a:lnTo>
                  <a:lnTo>
                    <a:pt x="2218283" y="757326"/>
                  </a:lnTo>
                  <a:lnTo>
                    <a:pt x="2177948" y="757326"/>
                  </a:lnTo>
                  <a:lnTo>
                    <a:pt x="2177948" y="1442631"/>
                  </a:lnTo>
                  <a:lnTo>
                    <a:pt x="1492300" y="1442631"/>
                  </a:lnTo>
                  <a:lnTo>
                    <a:pt x="1492300" y="757326"/>
                  </a:lnTo>
                  <a:lnTo>
                    <a:pt x="1451965" y="757326"/>
                  </a:lnTo>
                  <a:lnTo>
                    <a:pt x="1451965" y="1442631"/>
                  </a:lnTo>
                  <a:lnTo>
                    <a:pt x="766318" y="1442631"/>
                  </a:lnTo>
                  <a:lnTo>
                    <a:pt x="766318" y="757326"/>
                  </a:lnTo>
                  <a:lnTo>
                    <a:pt x="725982" y="757326"/>
                  </a:lnTo>
                  <a:lnTo>
                    <a:pt x="725982" y="1442631"/>
                  </a:lnTo>
                  <a:lnTo>
                    <a:pt x="40322" y="1442631"/>
                  </a:lnTo>
                  <a:lnTo>
                    <a:pt x="40322" y="756869"/>
                  </a:lnTo>
                  <a:lnTo>
                    <a:pt x="3650081" y="756869"/>
                  </a:lnTo>
                  <a:lnTo>
                    <a:pt x="3650081" y="717511"/>
                  </a:lnTo>
                  <a:lnTo>
                    <a:pt x="40322" y="717511"/>
                  </a:lnTo>
                  <a:lnTo>
                    <a:pt x="40322" y="31750"/>
                  </a:lnTo>
                  <a:lnTo>
                    <a:pt x="725982" y="31750"/>
                  </a:lnTo>
                  <a:lnTo>
                    <a:pt x="725982" y="717003"/>
                  </a:lnTo>
                  <a:lnTo>
                    <a:pt x="766318" y="717003"/>
                  </a:lnTo>
                  <a:lnTo>
                    <a:pt x="766318" y="31750"/>
                  </a:lnTo>
                  <a:lnTo>
                    <a:pt x="1451965" y="31750"/>
                  </a:lnTo>
                  <a:lnTo>
                    <a:pt x="1451965" y="717003"/>
                  </a:lnTo>
                  <a:lnTo>
                    <a:pt x="1492300" y="717003"/>
                  </a:lnTo>
                  <a:lnTo>
                    <a:pt x="1492300" y="31750"/>
                  </a:lnTo>
                  <a:lnTo>
                    <a:pt x="2177948" y="31750"/>
                  </a:lnTo>
                  <a:lnTo>
                    <a:pt x="2177948" y="717003"/>
                  </a:lnTo>
                  <a:lnTo>
                    <a:pt x="2218283" y="717003"/>
                  </a:lnTo>
                  <a:lnTo>
                    <a:pt x="2218283" y="31750"/>
                  </a:lnTo>
                  <a:lnTo>
                    <a:pt x="2903931" y="31750"/>
                  </a:lnTo>
                  <a:lnTo>
                    <a:pt x="2903931" y="717003"/>
                  </a:lnTo>
                  <a:lnTo>
                    <a:pt x="2944266" y="717003"/>
                  </a:lnTo>
                  <a:lnTo>
                    <a:pt x="2944266" y="31750"/>
                  </a:lnTo>
                  <a:lnTo>
                    <a:pt x="3650081" y="31750"/>
                  </a:lnTo>
                  <a:lnTo>
                    <a:pt x="3650081" y="11430"/>
                  </a:lnTo>
                  <a:lnTo>
                    <a:pt x="3650081" y="0"/>
                  </a:lnTo>
                  <a:lnTo>
                    <a:pt x="20167" y="0"/>
                  </a:lnTo>
                  <a:lnTo>
                    <a:pt x="20167" y="11430"/>
                  </a:lnTo>
                  <a:lnTo>
                    <a:pt x="0" y="11430"/>
                  </a:lnTo>
                  <a:lnTo>
                    <a:pt x="0" y="1474368"/>
                  </a:lnTo>
                  <a:lnTo>
                    <a:pt x="3650081" y="1474368"/>
                  </a:lnTo>
                  <a:lnTo>
                    <a:pt x="7300163" y="1474368"/>
                  </a:lnTo>
                  <a:lnTo>
                    <a:pt x="10950245" y="1474368"/>
                  </a:lnTo>
                  <a:lnTo>
                    <a:pt x="10950245" y="1442631"/>
                  </a:lnTo>
                  <a:lnTo>
                    <a:pt x="7340498" y="1442631"/>
                  </a:lnTo>
                  <a:lnTo>
                    <a:pt x="7340498" y="756869"/>
                  </a:lnTo>
                  <a:lnTo>
                    <a:pt x="10950245" y="756869"/>
                  </a:lnTo>
                  <a:lnTo>
                    <a:pt x="10950245" y="717511"/>
                  </a:lnTo>
                  <a:lnTo>
                    <a:pt x="7340498" y="717511"/>
                  </a:lnTo>
                  <a:lnTo>
                    <a:pt x="7340498" y="31750"/>
                  </a:lnTo>
                  <a:lnTo>
                    <a:pt x="8026146" y="31750"/>
                  </a:lnTo>
                  <a:lnTo>
                    <a:pt x="8026146" y="717003"/>
                  </a:lnTo>
                  <a:lnTo>
                    <a:pt x="8066481" y="717003"/>
                  </a:lnTo>
                  <a:lnTo>
                    <a:pt x="8066481" y="31750"/>
                  </a:lnTo>
                  <a:lnTo>
                    <a:pt x="8752129" y="31750"/>
                  </a:lnTo>
                  <a:lnTo>
                    <a:pt x="8752129" y="717003"/>
                  </a:lnTo>
                  <a:lnTo>
                    <a:pt x="8792464" y="717003"/>
                  </a:lnTo>
                  <a:lnTo>
                    <a:pt x="8792464" y="31750"/>
                  </a:lnTo>
                  <a:lnTo>
                    <a:pt x="9478112" y="31750"/>
                  </a:lnTo>
                  <a:lnTo>
                    <a:pt x="9478112" y="717003"/>
                  </a:lnTo>
                  <a:lnTo>
                    <a:pt x="9518447" y="717003"/>
                  </a:lnTo>
                  <a:lnTo>
                    <a:pt x="9518447" y="31750"/>
                  </a:lnTo>
                  <a:lnTo>
                    <a:pt x="10950245" y="31750"/>
                  </a:lnTo>
                  <a:lnTo>
                    <a:pt x="10950245" y="11430"/>
                  </a:lnTo>
                  <a:lnTo>
                    <a:pt x="10950245" y="0"/>
                  </a:lnTo>
                  <a:close/>
                </a:path>
              </a:pathLst>
            </a:custGeom>
            <a:solidFill>
              <a:srgbClr val="181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913974" y="0"/>
              <a:ext cx="7300595" cy="10287635"/>
            </a:xfrm>
            <a:custGeom>
              <a:avLst/>
              <a:gdLst/>
              <a:ahLst/>
              <a:cxnLst/>
              <a:rect l="l" t="t" r="r" b="b"/>
              <a:pathLst>
                <a:path w="7300595" h="10287635">
                  <a:moveTo>
                    <a:pt x="766318" y="10234193"/>
                  </a:moveTo>
                  <a:lnTo>
                    <a:pt x="725982" y="10234193"/>
                  </a:lnTo>
                  <a:lnTo>
                    <a:pt x="725982" y="10287622"/>
                  </a:lnTo>
                  <a:lnTo>
                    <a:pt x="766318" y="10287622"/>
                  </a:lnTo>
                  <a:lnTo>
                    <a:pt x="766318" y="10234193"/>
                  </a:lnTo>
                  <a:close/>
                </a:path>
                <a:path w="7300595" h="10287635">
                  <a:moveTo>
                    <a:pt x="766318" y="8826144"/>
                  </a:moveTo>
                  <a:lnTo>
                    <a:pt x="725982" y="8826144"/>
                  </a:lnTo>
                  <a:lnTo>
                    <a:pt x="725982" y="9467977"/>
                  </a:lnTo>
                  <a:lnTo>
                    <a:pt x="766318" y="9467977"/>
                  </a:lnTo>
                  <a:lnTo>
                    <a:pt x="766318" y="8826144"/>
                  </a:lnTo>
                  <a:close/>
                </a:path>
                <a:path w="7300595" h="10287635">
                  <a:moveTo>
                    <a:pt x="766318" y="757326"/>
                  </a:moveTo>
                  <a:lnTo>
                    <a:pt x="725982" y="757326"/>
                  </a:lnTo>
                  <a:lnTo>
                    <a:pt x="725982" y="1442885"/>
                  </a:lnTo>
                  <a:lnTo>
                    <a:pt x="766318" y="1442885"/>
                  </a:lnTo>
                  <a:lnTo>
                    <a:pt x="766318" y="757326"/>
                  </a:lnTo>
                  <a:close/>
                </a:path>
                <a:path w="7300595" h="10287635">
                  <a:moveTo>
                    <a:pt x="1492300" y="10234193"/>
                  </a:moveTo>
                  <a:lnTo>
                    <a:pt x="1451965" y="10234193"/>
                  </a:lnTo>
                  <a:lnTo>
                    <a:pt x="1451965" y="10287622"/>
                  </a:lnTo>
                  <a:lnTo>
                    <a:pt x="1492300" y="10287622"/>
                  </a:lnTo>
                  <a:lnTo>
                    <a:pt x="1492300" y="10234193"/>
                  </a:lnTo>
                  <a:close/>
                </a:path>
                <a:path w="7300595" h="10287635">
                  <a:moveTo>
                    <a:pt x="1492300" y="8826144"/>
                  </a:moveTo>
                  <a:lnTo>
                    <a:pt x="1451965" y="8826144"/>
                  </a:lnTo>
                  <a:lnTo>
                    <a:pt x="1451965" y="9467977"/>
                  </a:lnTo>
                  <a:lnTo>
                    <a:pt x="1492300" y="9467977"/>
                  </a:lnTo>
                  <a:lnTo>
                    <a:pt x="1492300" y="8826144"/>
                  </a:lnTo>
                  <a:close/>
                </a:path>
                <a:path w="7300595" h="10287635">
                  <a:moveTo>
                    <a:pt x="1492300" y="757326"/>
                  </a:moveTo>
                  <a:lnTo>
                    <a:pt x="1451965" y="757326"/>
                  </a:lnTo>
                  <a:lnTo>
                    <a:pt x="1451965" y="1442885"/>
                  </a:lnTo>
                  <a:lnTo>
                    <a:pt x="1492300" y="1442885"/>
                  </a:lnTo>
                  <a:lnTo>
                    <a:pt x="1492300" y="757326"/>
                  </a:lnTo>
                  <a:close/>
                </a:path>
                <a:path w="7300595" h="10287635">
                  <a:moveTo>
                    <a:pt x="2218283" y="10234193"/>
                  </a:moveTo>
                  <a:lnTo>
                    <a:pt x="2177948" y="10234193"/>
                  </a:lnTo>
                  <a:lnTo>
                    <a:pt x="2177948" y="10287622"/>
                  </a:lnTo>
                  <a:lnTo>
                    <a:pt x="2218283" y="10287622"/>
                  </a:lnTo>
                  <a:lnTo>
                    <a:pt x="2218283" y="10234193"/>
                  </a:lnTo>
                  <a:close/>
                </a:path>
                <a:path w="7300595" h="10287635">
                  <a:moveTo>
                    <a:pt x="2218283" y="8826144"/>
                  </a:moveTo>
                  <a:lnTo>
                    <a:pt x="2177948" y="8826144"/>
                  </a:lnTo>
                  <a:lnTo>
                    <a:pt x="2177948" y="9467977"/>
                  </a:lnTo>
                  <a:lnTo>
                    <a:pt x="2218283" y="9467977"/>
                  </a:lnTo>
                  <a:lnTo>
                    <a:pt x="2218283" y="8826144"/>
                  </a:lnTo>
                  <a:close/>
                </a:path>
                <a:path w="7300595" h="10287635">
                  <a:moveTo>
                    <a:pt x="2218283" y="757326"/>
                  </a:moveTo>
                  <a:lnTo>
                    <a:pt x="2177948" y="757326"/>
                  </a:lnTo>
                  <a:lnTo>
                    <a:pt x="2177948" y="1442885"/>
                  </a:lnTo>
                  <a:lnTo>
                    <a:pt x="2218283" y="1442885"/>
                  </a:lnTo>
                  <a:lnTo>
                    <a:pt x="2218283" y="757326"/>
                  </a:lnTo>
                  <a:close/>
                </a:path>
                <a:path w="7300595" h="10287635">
                  <a:moveTo>
                    <a:pt x="2218283" y="31445"/>
                  </a:moveTo>
                  <a:lnTo>
                    <a:pt x="2177948" y="31445"/>
                  </a:lnTo>
                  <a:lnTo>
                    <a:pt x="2177948" y="717003"/>
                  </a:lnTo>
                  <a:lnTo>
                    <a:pt x="2218283" y="717003"/>
                  </a:lnTo>
                  <a:lnTo>
                    <a:pt x="2218283" y="31445"/>
                  </a:lnTo>
                  <a:close/>
                </a:path>
                <a:path w="7300595" h="10287635">
                  <a:moveTo>
                    <a:pt x="2944266" y="10234193"/>
                  </a:moveTo>
                  <a:lnTo>
                    <a:pt x="2903931" y="10234193"/>
                  </a:lnTo>
                  <a:lnTo>
                    <a:pt x="2903931" y="10287622"/>
                  </a:lnTo>
                  <a:lnTo>
                    <a:pt x="2944266" y="10287622"/>
                  </a:lnTo>
                  <a:lnTo>
                    <a:pt x="2944266" y="10234193"/>
                  </a:lnTo>
                  <a:close/>
                </a:path>
                <a:path w="7300595" h="10287635">
                  <a:moveTo>
                    <a:pt x="2944266" y="8826144"/>
                  </a:moveTo>
                  <a:lnTo>
                    <a:pt x="2903931" y="8826144"/>
                  </a:lnTo>
                  <a:lnTo>
                    <a:pt x="2903931" y="9467977"/>
                  </a:lnTo>
                  <a:lnTo>
                    <a:pt x="2944266" y="9467977"/>
                  </a:lnTo>
                  <a:lnTo>
                    <a:pt x="2944266" y="8826144"/>
                  </a:lnTo>
                  <a:close/>
                </a:path>
                <a:path w="7300595" h="10287635">
                  <a:moveTo>
                    <a:pt x="2944266" y="757326"/>
                  </a:moveTo>
                  <a:lnTo>
                    <a:pt x="2903931" y="757326"/>
                  </a:lnTo>
                  <a:lnTo>
                    <a:pt x="2903931" y="1442885"/>
                  </a:lnTo>
                  <a:lnTo>
                    <a:pt x="2944266" y="1442885"/>
                  </a:lnTo>
                  <a:lnTo>
                    <a:pt x="2944266" y="757326"/>
                  </a:lnTo>
                  <a:close/>
                </a:path>
                <a:path w="7300595" h="10287635">
                  <a:moveTo>
                    <a:pt x="2944266" y="31445"/>
                  </a:moveTo>
                  <a:lnTo>
                    <a:pt x="2903931" y="31445"/>
                  </a:lnTo>
                  <a:lnTo>
                    <a:pt x="2903931" y="717003"/>
                  </a:lnTo>
                  <a:lnTo>
                    <a:pt x="2944266" y="717003"/>
                  </a:lnTo>
                  <a:lnTo>
                    <a:pt x="2944266" y="31445"/>
                  </a:lnTo>
                  <a:close/>
                </a:path>
                <a:path w="7300595" h="10287635">
                  <a:moveTo>
                    <a:pt x="4416399" y="8826144"/>
                  </a:moveTo>
                  <a:lnTo>
                    <a:pt x="4376064" y="8826144"/>
                  </a:lnTo>
                  <a:lnTo>
                    <a:pt x="4376064" y="9467977"/>
                  </a:lnTo>
                  <a:lnTo>
                    <a:pt x="4416399" y="9467977"/>
                  </a:lnTo>
                  <a:lnTo>
                    <a:pt x="4416399" y="8826144"/>
                  </a:lnTo>
                  <a:close/>
                </a:path>
                <a:path w="7300595" h="10287635">
                  <a:moveTo>
                    <a:pt x="5142382" y="8826144"/>
                  </a:moveTo>
                  <a:lnTo>
                    <a:pt x="5102047" y="8826144"/>
                  </a:lnTo>
                  <a:lnTo>
                    <a:pt x="5102047" y="9467977"/>
                  </a:lnTo>
                  <a:lnTo>
                    <a:pt x="5142382" y="9467977"/>
                  </a:lnTo>
                  <a:lnTo>
                    <a:pt x="5142382" y="8826144"/>
                  </a:lnTo>
                  <a:close/>
                </a:path>
                <a:path w="7300595" h="10287635">
                  <a:moveTo>
                    <a:pt x="5868365" y="8826144"/>
                  </a:moveTo>
                  <a:lnTo>
                    <a:pt x="5828030" y="8826144"/>
                  </a:lnTo>
                  <a:lnTo>
                    <a:pt x="5828030" y="9467977"/>
                  </a:lnTo>
                  <a:lnTo>
                    <a:pt x="5868365" y="9467977"/>
                  </a:lnTo>
                  <a:lnTo>
                    <a:pt x="5868365" y="8826144"/>
                  </a:lnTo>
                  <a:close/>
                </a:path>
                <a:path w="7300595" h="10287635">
                  <a:moveTo>
                    <a:pt x="7300163" y="9468218"/>
                  </a:moveTo>
                  <a:lnTo>
                    <a:pt x="5102047" y="9468218"/>
                  </a:lnTo>
                  <a:lnTo>
                    <a:pt x="5102047" y="9508858"/>
                  </a:lnTo>
                  <a:lnTo>
                    <a:pt x="5102047" y="10193337"/>
                  </a:lnTo>
                  <a:lnTo>
                    <a:pt x="4416399" y="10193337"/>
                  </a:lnTo>
                  <a:lnTo>
                    <a:pt x="4416399" y="9508858"/>
                  </a:lnTo>
                  <a:lnTo>
                    <a:pt x="5102047" y="9508858"/>
                  </a:lnTo>
                  <a:lnTo>
                    <a:pt x="5102047" y="9468218"/>
                  </a:lnTo>
                  <a:lnTo>
                    <a:pt x="4376064" y="9468218"/>
                  </a:lnTo>
                  <a:lnTo>
                    <a:pt x="4376064" y="9508858"/>
                  </a:lnTo>
                  <a:lnTo>
                    <a:pt x="4376064" y="10193337"/>
                  </a:lnTo>
                  <a:lnTo>
                    <a:pt x="3690416" y="10193337"/>
                  </a:lnTo>
                  <a:lnTo>
                    <a:pt x="3690416" y="9508858"/>
                  </a:lnTo>
                  <a:lnTo>
                    <a:pt x="4376064" y="9508858"/>
                  </a:lnTo>
                  <a:lnTo>
                    <a:pt x="4376064" y="9468218"/>
                  </a:lnTo>
                  <a:lnTo>
                    <a:pt x="3690416" y="9468218"/>
                  </a:lnTo>
                  <a:lnTo>
                    <a:pt x="3690416" y="8826144"/>
                  </a:lnTo>
                  <a:lnTo>
                    <a:pt x="3650081" y="8826144"/>
                  </a:lnTo>
                  <a:lnTo>
                    <a:pt x="3650081" y="9468218"/>
                  </a:lnTo>
                  <a:lnTo>
                    <a:pt x="3650081" y="9508858"/>
                  </a:lnTo>
                  <a:lnTo>
                    <a:pt x="3650081" y="10193337"/>
                  </a:lnTo>
                  <a:lnTo>
                    <a:pt x="2944266" y="10193337"/>
                  </a:lnTo>
                  <a:lnTo>
                    <a:pt x="2944266" y="9508858"/>
                  </a:lnTo>
                  <a:lnTo>
                    <a:pt x="3650081" y="9508858"/>
                  </a:lnTo>
                  <a:lnTo>
                    <a:pt x="3650081" y="9468218"/>
                  </a:lnTo>
                  <a:lnTo>
                    <a:pt x="2903931" y="9468218"/>
                  </a:lnTo>
                  <a:lnTo>
                    <a:pt x="2903931" y="9508858"/>
                  </a:lnTo>
                  <a:lnTo>
                    <a:pt x="2903931" y="10193337"/>
                  </a:lnTo>
                  <a:lnTo>
                    <a:pt x="2218283" y="10193337"/>
                  </a:lnTo>
                  <a:lnTo>
                    <a:pt x="2218283" y="9508858"/>
                  </a:lnTo>
                  <a:lnTo>
                    <a:pt x="2903931" y="9508858"/>
                  </a:lnTo>
                  <a:lnTo>
                    <a:pt x="2903931" y="9468218"/>
                  </a:lnTo>
                  <a:lnTo>
                    <a:pt x="2177948" y="9468218"/>
                  </a:lnTo>
                  <a:lnTo>
                    <a:pt x="2177948" y="9508858"/>
                  </a:lnTo>
                  <a:lnTo>
                    <a:pt x="2177948" y="10193337"/>
                  </a:lnTo>
                  <a:lnTo>
                    <a:pt x="1492300" y="10193337"/>
                  </a:lnTo>
                  <a:lnTo>
                    <a:pt x="1492300" y="9508858"/>
                  </a:lnTo>
                  <a:lnTo>
                    <a:pt x="2177948" y="9508858"/>
                  </a:lnTo>
                  <a:lnTo>
                    <a:pt x="2177948" y="9468218"/>
                  </a:lnTo>
                  <a:lnTo>
                    <a:pt x="1451965" y="9468218"/>
                  </a:lnTo>
                  <a:lnTo>
                    <a:pt x="1451965" y="9508858"/>
                  </a:lnTo>
                  <a:lnTo>
                    <a:pt x="1451965" y="10193337"/>
                  </a:lnTo>
                  <a:lnTo>
                    <a:pt x="766318" y="10193337"/>
                  </a:lnTo>
                  <a:lnTo>
                    <a:pt x="766318" y="9508858"/>
                  </a:lnTo>
                  <a:lnTo>
                    <a:pt x="1451965" y="9508858"/>
                  </a:lnTo>
                  <a:lnTo>
                    <a:pt x="1451965" y="9468218"/>
                  </a:lnTo>
                  <a:lnTo>
                    <a:pt x="725982" y="9468218"/>
                  </a:lnTo>
                  <a:lnTo>
                    <a:pt x="725982" y="9508858"/>
                  </a:lnTo>
                  <a:lnTo>
                    <a:pt x="725982" y="10193337"/>
                  </a:lnTo>
                  <a:lnTo>
                    <a:pt x="40335" y="10193337"/>
                  </a:lnTo>
                  <a:lnTo>
                    <a:pt x="40335" y="9508858"/>
                  </a:lnTo>
                  <a:lnTo>
                    <a:pt x="725982" y="9508858"/>
                  </a:lnTo>
                  <a:lnTo>
                    <a:pt x="725982" y="9468218"/>
                  </a:lnTo>
                  <a:lnTo>
                    <a:pt x="40335" y="9468218"/>
                  </a:lnTo>
                  <a:lnTo>
                    <a:pt x="40335" y="8826144"/>
                  </a:lnTo>
                  <a:lnTo>
                    <a:pt x="0" y="8826144"/>
                  </a:lnTo>
                  <a:lnTo>
                    <a:pt x="0" y="10287317"/>
                  </a:lnTo>
                  <a:lnTo>
                    <a:pt x="40335" y="10287317"/>
                  </a:lnTo>
                  <a:lnTo>
                    <a:pt x="40335" y="10233977"/>
                  </a:lnTo>
                  <a:lnTo>
                    <a:pt x="3650081" y="10233977"/>
                  </a:lnTo>
                  <a:lnTo>
                    <a:pt x="3650081" y="10287317"/>
                  </a:lnTo>
                  <a:lnTo>
                    <a:pt x="3690416" y="10287317"/>
                  </a:lnTo>
                  <a:lnTo>
                    <a:pt x="3690416" y="10233977"/>
                  </a:lnTo>
                  <a:lnTo>
                    <a:pt x="7300163" y="10233977"/>
                  </a:lnTo>
                  <a:lnTo>
                    <a:pt x="7300163" y="10193337"/>
                  </a:lnTo>
                  <a:lnTo>
                    <a:pt x="5142382" y="10193337"/>
                  </a:lnTo>
                  <a:lnTo>
                    <a:pt x="5142382" y="9508858"/>
                  </a:lnTo>
                  <a:lnTo>
                    <a:pt x="7300163" y="9508858"/>
                  </a:lnTo>
                  <a:lnTo>
                    <a:pt x="7300163" y="9468218"/>
                  </a:lnTo>
                  <a:close/>
                </a:path>
                <a:path w="7300595" h="10287635">
                  <a:moveTo>
                    <a:pt x="7300163" y="8741829"/>
                  </a:moveTo>
                  <a:lnTo>
                    <a:pt x="6594348" y="8741829"/>
                  </a:lnTo>
                  <a:lnTo>
                    <a:pt x="6594348" y="8056524"/>
                  </a:lnTo>
                  <a:lnTo>
                    <a:pt x="6554013" y="8056524"/>
                  </a:lnTo>
                  <a:lnTo>
                    <a:pt x="6554013" y="8741829"/>
                  </a:lnTo>
                  <a:lnTo>
                    <a:pt x="5955982" y="8741829"/>
                  </a:lnTo>
                  <a:lnTo>
                    <a:pt x="5955982" y="8782469"/>
                  </a:lnTo>
                  <a:lnTo>
                    <a:pt x="6554013" y="8782469"/>
                  </a:lnTo>
                  <a:lnTo>
                    <a:pt x="6554013" y="9467977"/>
                  </a:lnTo>
                  <a:lnTo>
                    <a:pt x="6594348" y="9467977"/>
                  </a:lnTo>
                  <a:lnTo>
                    <a:pt x="6594348" y="8782469"/>
                  </a:lnTo>
                  <a:lnTo>
                    <a:pt x="7300163" y="8782469"/>
                  </a:lnTo>
                  <a:lnTo>
                    <a:pt x="7300163" y="8741829"/>
                  </a:lnTo>
                  <a:close/>
                </a:path>
                <a:path w="7300595" h="10287635">
                  <a:moveTo>
                    <a:pt x="7300163" y="8016710"/>
                  </a:moveTo>
                  <a:lnTo>
                    <a:pt x="5955982" y="8016710"/>
                  </a:lnTo>
                  <a:lnTo>
                    <a:pt x="5955982" y="8056067"/>
                  </a:lnTo>
                  <a:lnTo>
                    <a:pt x="7300163" y="8056067"/>
                  </a:lnTo>
                  <a:lnTo>
                    <a:pt x="7300163" y="8016710"/>
                  </a:lnTo>
                  <a:close/>
                </a:path>
                <a:path w="7300595" h="10287635">
                  <a:moveTo>
                    <a:pt x="7300163" y="7290308"/>
                  </a:moveTo>
                  <a:lnTo>
                    <a:pt x="6594348" y="7290308"/>
                  </a:lnTo>
                  <a:lnTo>
                    <a:pt x="6594348" y="6584582"/>
                  </a:lnTo>
                  <a:lnTo>
                    <a:pt x="6554013" y="6584582"/>
                  </a:lnTo>
                  <a:lnTo>
                    <a:pt x="6554013" y="7290308"/>
                  </a:lnTo>
                  <a:lnTo>
                    <a:pt x="5955982" y="7290308"/>
                  </a:lnTo>
                  <a:lnTo>
                    <a:pt x="5955982" y="7310628"/>
                  </a:lnTo>
                  <a:lnTo>
                    <a:pt x="5955982" y="7330948"/>
                  </a:lnTo>
                  <a:lnTo>
                    <a:pt x="6554013" y="7330948"/>
                  </a:lnTo>
                  <a:lnTo>
                    <a:pt x="6554013" y="8016202"/>
                  </a:lnTo>
                  <a:lnTo>
                    <a:pt x="6594348" y="8016202"/>
                  </a:lnTo>
                  <a:lnTo>
                    <a:pt x="6594348" y="7330948"/>
                  </a:lnTo>
                  <a:lnTo>
                    <a:pt x="7300163" y="7330948"/>
                  </a:lnTo>
                  <a:lnTo>
                    <a:pt x="7300163" y="7310628"/>
                  </a:lnTo>
                  <a:lnTo>
                    <a:pt x="7300163" y="7290308"/>
                  </a:lnTo>
                  <a:close/>
                </a:path>
                <a:path w="7300595" h="10287635">
                  <a:moveTo>
                    <a:pt x="7300163" y="5818619"/>
                  </a:moveTo>
                  <a:lnTo>
                    <a:pt x="5955982" y="5818619"/>
                  </a:lnTo>
                  <a:lnTo>
                    <a:pt x="5955982" y="5859259"/>
                  </a:lnTo>
                  <a:lnTo>
                    <a:pt x="6554013" y="5859259"/>
                  </a:lnTo>
                  <a:lnTo>
                    <a:pt x="6554013" y="6543738"/>
                  </a:lnTo>
                  <a:lnTo>
                    <a:pt x="5955982" y="6543738"/>
                  </a:lnTo>
                  <a:lnTo>
                    <a:pt x="5955982" y="6584378"/>
                  </a:lnTo>
                  <a:lnTo>
                    <a:pt x="7300163" y="6584378"/>
                  </a:lnTo>
                  <a:lnTo>
                    <a:pt x="7300163" y="6543738"/>
                  </a:lnTo>
                  <a:lnTo>
                    <a:pt x="6594348" y="6543738"/>
                  </a:lnTo>
                  <a:lnTo>
                    <a:pt x="6594348" y="5859259"/>
                  </a:lnTo>
                  <a:lnTo>
                    <a:pt x="7300163" y="5859259"/>
                  </a:lnTo>
                  <a:lnTo>
                    <a:pt x="7300163" y="5818619"/>
                  </a:lnTo>
                  <a:close/>
                </a:path>
                <a:path w="7300595" h="10287635">
                  <a:moveTo>
                    <a:pt x="7300163" y="5092230"/>
                  </a:moveTo>
                  <a:lnTo>
                    <a:pt x="6594348" y="5092230"/>
                  </a:lnTo>
                  <a:lnTo>
                    <a:pt x="6594348" y="4406925"/>
                  </a:lnTo>
                  <a:lnTo>
                    <a:pt x="6554013" y="4406925"/>
                  </a:lnTo>
                  <a:lnTo>
                    <a:pt x="6554013" y="5092230"/>
                  </a:lnTo>
                  <a:lnTo>
                    <a:pt x="5955982" y="5092230"/>
                  </a:lnTo>
                  <a:lnTo>
                    <a:pt x="5955982" y="5132870"/>
                  </a:lnTo>
                  <a:lnTo>
                    <a:pt x="6554013" y="5132870"/>
                  </a:lnTo>
                  <a:lnTo>
                    <a:pt x="6554013" y="5818378"/>
                  </a:lnTo>
                  <a:lnTo>
                    <a:pt x="6594348" y="5818378"/>
                  </a:lnTo>
                  <a:lnTo>
                    <a:pt x="6594348" y="5132870"/>
                  </a:lnTo>
                  <a:lnTo>
                    <a:pt x="7300163" y="5132870"/>
                  </a:lnTo>
                  <a:lnTo>
                    <a:pt x="7300163" y="5092230"/>
                  </a:lnTo>
                  <a:close/>
                </a:path>
                <a:path w="7300595" h="10287635">
                  <a:moveTo>
                    <a:pt x="7300163" y="4367111"/>
                  </a:moveTo>
                  <a:lnTo>
                    <a:pt x="5955982" y="4367111"/>
                  </a:lnTo>
                  <a:lnTo>
                    <a:pt x="5955982" y="4406468"/>
                  </a:lnTo>
                  <a:lnTo>
                    <a:pt x="7300163" y="4406468"/>
                  </a:lnTo>
                  <a:lnTo>
                    <a:pt x="7300163" y="4367111"/>
                  </a:lnTo>
                  <a:close/>
                </a:path>
                <a:path w="7300595" h="10287635">
                  <a:moveTo>
                    <a:pt x="7300163" y="3640709"/>
                  </a:moveTo>
                  <a:lnTo>
                    <a:pt x="6594348" y="3640709"/>
                  </a:lnTo>
                  <a:lnTo>
                    <a:pt x="6594348" y="2934995"/>
                  </a:lnTo>
                  <a:lnTo>
                    <a:pt x="6554013" y="2934995"/>
                  </a:lnTo>
                  <a:lnTo>
                    <a:pt x="6554013" y="3640709"/>
                  </a:lnTo>
                  <a:lnTo>
                    <a:pt x="5955982" y="3640709"/>
                  </a:lnTo>
                  <a:lnTo>
                    <a:pt x="5955982" y="3661029"/>
                  </a:lnTo>
                  <a:lnTo>
                    <a:pt x="5955982" y="3681349"/>
                  </a:lnTo>
                  <a:lnTo>
                    <a:pt x="6554013" y="3681349"/>
                  </a:lnTo>
                  <a:lnTo>
                    <a:pt x="6554013" y="4366603"/>
                  </a:lnTo>
                  <a:lnTo>
                    <a:pt x="6594348" y="4366603"/>
                  </a:lnTo>
                  <a:lnTo>
                    <a:pt x="6594348" y="3681349"/>
                  </a:lnTo>
                  <a:lnTo>
                    <a:pt x="7300163" y="3681349"/>
                  </a:lnTo>
                  <a:lnTo>
                    <a:pt x="7300163" y="3661029"/>
                  </a:lnTo>
                  <a:lnTo>
                    <a:pt x="7300163" y="3640709"/>
                  </a:lnTo>
                  <a:close/>
                </a:path>
                <a:path w="7300595" h="10287635">
                  <a:moveTo>
                    <a:pt x="7300163" y="2169020"/>
                  </a:moveTo>
                  <a:lnTo>
                    <a:pt x="5955982" y="2169020"/>
                  </a:lnTo>
                  <a:lnTo>
                    <a:pt x="5955982" y="2209660"/>
                  </a:lnTo>
                  <a:lnTo>
                    <a:pt x="6554013" y="2209660"/>
                  </a:lnTo>
                  <a:lnTo>
                    <a:pt x="6554013" y="2894139"/>
                  </a:lnTo>
                  <a:lnTo>
                    <a:pt x="5955982" y="2894139"/>
                  </a:lnTo>
                  <a:lnTo>
                    <a:pt x="5955982" y="2934779"/>
                  </a:lnTo>
                  <a:lnTo>
                    <a:pt x="7300163" y="2934779"/>
                  </a:lnTo>
                  <a:lnTo>
                    <a:pt x="7300163" y="2894139"/>
                  </a:lnTo>
                  <a:lnTo>
                    <a:pt x="6594348" y="2894139"/>
                  </a:lnTo>
                  <a:lnTo>
                    <a:pt x="6594348" y="2209660"/>
                  </a:lnTo>
                  <a:lnTo>
                    <a:pt x="7300163" y="2209660"/>
                  </a:lnTo>
                  <a:lnTo>
                    <a:pt x="7300163" y="2169020"/>
                  </a:lnTo>
                  <a:close/>
                </a:path>
                <a:path w="7300595" h="10287635">
                  <a:moveTo>
                    <a:pt x="7300163" y="0"/>
                  </a:moveTo>
                  <a:lnTo>
                    <a:pt x="3670249" y="0"/>
                  </a:lnTo>
                  <a:lnTo>
                    <a:pt x="3670249" y="11430"/>
                  </a:lnTo>
                  <a:lnTo>
                    <a:pt x="3650081" y="11430"/>
                  </a:lnTo>
                  <a:lnTo>
                    <a:pt x="3650081" y="1483271"/>
                  </a:lnTo>
                  <a:lnTo>
                    <a:pt x="6554013" y="1483271"/>
                  </a:lnTo>
                  <a:lnTo>
                    <a:pt x="6554013" y="2168779"/>
                  </a:lnTo>
                  <a:lnTo>
                    <a:pt x="6594348" y="2168779"/>
                  </a:lnTo>
                  <a:lnTo>
                    <a:pt x="6594348" y="1483271"/>
                  </a:lnTo>
                  <a:lnTo>
                    <a:pt x="7300163" y="1483271"/>
                  </a:lnTo>
                  <a:lnTo>
                    <a:pt x="7300163" y="1474368"/>
                  </a:lnTo>
                  <a:lnTo>
                    <a:pt x="7300163" y="1442631"/>
                  </a:lnTo>
                  <a:lnTo>
                    <a:pt x="6594348" y="1442631"/>
                  </a:lnTo>
                  <a:lnTo>
                    <a:pt x="6594348" y="757326"/>
                  </a:lnTo>
                  <a:lnTo>
                    <a:pt x="6554013" y="757326"/>
                  </a:lnTo>
                  <a:lnTo>
                    <a:pt x="6554013" y="1442631"/>
                  </a:lnTo>
                  <a:lnTo>
                    <a:pt x="5868365" y="1442631"/>
                  </a:lnTo>
                  <a:lnTo>
                    <a:pt x="5868365" y="757326"/>
                  </a:lnTo>
                  <a:lnTo>
                    <a:pt x="5828030" y="757326"/>
                  </a:lnTo>
                  <a:lnTo>
                    <a:pt x="5828030" y="1442631"/>
                  </a:lnTo>
                  <a:lnTo>
                    <a:pt x="5142382" y="1442631"/>
                  </a:lnTo>
                  <a:lnTo>
                    <a:pt x="5142382" y="757326"/>
                  </a:lnTo>
                  <a:lnTo>
                    <a:pt x="5102047" y="757326"/>
                  </a:lnTo>
                  <a:lnTo>
                    <a:pt x="5102047" y="1442631"/>
                  </a:lnTo>
                  <a:lnTo>
                    <a:pt x="4416399" y="1442631"/>
                  </a:lnTo>
                  <a:lnTo>
                    <a:pt x="4416399" y="757326"/>
                  </a:lnTo>
                  <a:lnTo>
                    <a:pt x="4376064" y="757326"/>
                  </a:lnTo>
                  <a:lnTo>
                    <a:pt x="4376064" y="1442631"/>
                  </a:lnTo>
                  <a:lnTo>
                    <a:pt x="3690416" y="1442631"/>
                  </a:lnTo>
                  <a:lnTo>
                    <a:pt x="3690416" y="756869"/>
                  </a:lnTo>
                  <a:lnTo>
                    <a:pt x="7300163" y="756869"/>
                  </a:lnTo>
                  <a:lnTo>
                    <a:pt x="7300163" y="717511"/>
                  </a:lnTo>
                  <a:lnTo>
                    <a:pt x="3690416" y="717511"/>
                  </a:lnTo>
                  <a:lnTo>
                    <a:pt x="3690416" y="31750"/>
                  </a:lnTo>
                  <a:lnTo>
                    <a:pt x="4376064" y="31750"/>
                  </a:lnTo>
                  <a:lnTo>
                    <a:pt x="4376064" y="717003"/>
                  </a:lnTo>
                  <a:lnTo>
                    <a:pt x="4416399" y="717003"/>
                  </a:lnTo>
                  <a:lnTo>
                    <a:pt x="4416399" y="31750"/>
                  </a:lnTo>
                  <a:lnTo>
                    <a:pt x="5102047" y="31750"/>
                  </a:lnTo>
                  <a:lnTo>
                    <a:pt x="5102047" y="717003"/>
                  </a:lnTo>
                  <a:lnTo>
                    <a:pt x="5142382" y="717003"/>
                  </a:lnTo>
                  <a:lnTo>
                    <a:pt x="5142382" y="31750"/>
                  </a:lnTo>
                  <a:lnTo>
                    <a:pt x="5828030" y="31750"/>
                  </a:lnTo>
                  <a:lnTo>
                    <a:pt x="5828030" y="717003"/>
                  </a:lnTo>
                  <a:lnTo>
                    <a:pt x="5868365" y="717003"/>
                  </a:lnTo>
                  <a:lnTo>
                    <a:pt x="5868365" y="31750"/>
                  </a:lnTo>
                  <a:lnTo>
                    <a:pt x="6554013" y="31750"/>
                  </a:lnTo>
                  <a:lnTo>
                    <a:pt x="6554013" y="717003"/>
                  </a:lnTo>
                  <a:lnTo>
                    <a:pt x="6594348" y="717003"/>
                  </a:lnTo>
                  <a:lnTo>
                    <a:pt x="6594348" y="31750"/>
                  </a:lnTo>
                  <a:lnTo>
                    <a:pt x="7300163" y="31750"/>
                  </a:lnTo>
                  <a:lnTo>
                    <a:pt x="7300163" y="11430"/>
                  </a:lnTo>
                  <a:lnTo>
                    <a:pt x="7300163" y="0"/>
                  </a:lnTo>
                  <a:close/>
                </a:path>
              </a:pathLst>
            </a:custGeom>
            <a:solidFill>
              <a:srgbClr val="181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5290038" y="0"/>
              <a:ext cx="2998470" cy="10287635"/>
            </a:xfrm>
            <a:custGeom>
              <a:avLst/>
              <a:gdLst/>
              <a:ahLst/>
              <a:cxnLst/>
              <a:rect l="l" t="t" r="r" b="b"/>
              <a:pathLst>
                <a:path w="2998469" h="10287635">
                  <a:moveTo>
                    <a:pt x="40335" y="10234193"/>
                  </a:moveTo>
                  <a:lnTo>
                    <a:pt x="0" y="10234193"/>
                  </a:lnTo>
                  <a:lnTo>
                    <a:pt x="0" y="10287622"/>
                  </a:lnTo>
                  <a:lnTo>
                    <a:pt x="40335" y="10287622"/>
                  </a:lnTo>
                  <a:lnTo>
                    <a:pt x="40335" y="10234193"/>
                  </a:lnTo>
                  <a:close/>
                </a:path>
                <a:path w="2998469" h="10287635">
                  <a:moveTo>
                    <a:pt x="766318" y="10234193"/>
                  </a:moveTo>
                  <a:lnTo>
                    <a:pt x="725982" y="10234193"/>
                  </a:lnTo>
                  <a:lnTo>
                    <a:pt x="725982" y="10287622"/>
                  </a:lnTo>
                  <a:lnTo>
                    <a:pt x="766318" y="10287622"/>
                  </a:lnTo>
                  <a:lnTo>
                    <a:pt x="766318" y="10234193"/>
                  </a:lnTo>
                  <a:close/>
                </a:path>
                <a:path w="2998469" h="10287635">
                  <a:moveTo>
                    <a:pt x="766318" y="9508299"/>
                  </a:moveTo>
                  <a:lnTo>
                    <a:pt x="725982" y="9508299"/>
                  </a:lnTo>
                  <a:lnTo>
                    <a:pt x="725982" y="10193858"/>
                  </a:lnTo>
                  <a:lnTo>
                    <a:pt x="766318" y="10193858"/>
                  </a:lnTo>
                  <a:lnTo>
                    <a:pt x="766318" y="9508299"/>
                  </a:lnTo>
                  <a:close/>
                </a:path>
                <a:path w="2998469" h="10287635">
                  <a:moveTo>
                    <a:pt x="1492300" y="10234193"/>
                  </a:moveTo>
                  <a:lnTo>
                    <a:pt x="1451965" y="10234193"/>
                  </a:lnTo>
                  <a:lnTo>
                    <a:pt x="1451965" y="10287622"/>
                  </a:lnTo>
                  <a:lnTo>
                    <a:pt x="1492300" y="10287622"/>
                  </a:lnTo>
                  <a:lnTo>
                    <a:pt x="1492300" y="10234193"/>
                  </a:lnTo>
                  <a:close/>
                </a:path>
                <a:path w="2998469" h="10287635">
                  <a:moveTo>
                    <a:pt x="1492300" y="9508299"/>
                  </a:moveTo>
                  <a:lnTo>
                    <a:pt x="1451965" y="9508299"/>
                  </a:lnTo>
                  <a:lnTo>
                    <a:pt x="1451965" y="10193858"/>
                  </a:lnTo>
                  <a:lnTo>
                    <a:pt x="1492300" y="10193858"/>
                  </a:lnTo>
                  <a:lnTo>
                    <a:pt x="1492300" y="9508299"/>
                  </a:lnTo>
                  <a:close/>
                </a:path>
                <a:path w="2998469" h="10287635">
                  <a:moveTo>
                    <a:pt x="2218283" y="10234193"/>
                  </a:moveTo>
                  <a:lnTo>
                    <a:pt x="2177948" y="10234193"/>
                  </a:lnTo>
                  <a:lnTo>
                    <a:pt x="2177948" y="10287622"/>
                  </a:lnTo>
                  <a:lnTo>
                    <a:pt x="2218283" y="10287622"/>
                  </a:lnTo>
                  <a:lnTo>
                    <a:pt x="2218283" y="10234193"/>
                  </a:lnTo>
                  <a:close/>
                </a:path>
                <a:path w="2998469" h="10287635">
                  <a:moveTo>
                    <a:pt x="2218283" y="9508299"/>
                  </a:moveTo>
                  <a:lnTo>
                    <a:pt x="2177948" y="9508299"/>
                  </a:lnTo>
                  <a:lnTo>
                    <a:pt x="2177948" y="10193858"/>
                  </a:lnTo>
                  <a:lnTo>
                    <a:pt x="2218283" y="10193858"/>
                  </a:lnTo>
                  <a:lnTo>
                    <a:pt x="2218283" y="9508299"/>
                  </a:lnTo>
                  <a:close/>
                </a:path>
                <a:path w="2998469" h="10287635">
                  <a:moveTo>
                    <a:pt x="2997949" y="0"/>
                  </a:moveTo>
                  <a:lnTo>
                    <a:pt x="2944266" y="0"/>
                  </a:lnTo>
                  <a:lnTo>
                    <a:pt x="2944266" y="11430"/>
                  </a:lnTo>
                  <a:lnTo>
                    <a:pt x="2924098" y="11430"/>
                  </a:lnTo>
                  <a:lnTo>
                    <a:pt x="2924098" y="3640848"/>
                  </a:lnTo>
                  <a:lnTo>
                    <a:pt x="2944266" y="3640848"/>
                  </a:lnTo>
                  <a:lnTo>
                    <a:pt x="2944266" y="3661029"/>
                  </a:lnTo>
                  <a:lnTo>
                    <a:pt x="2924098" y="3661029"/>
                  </a:lnTo>
                  <a:lnTo>
                    <a:pt x="2924098" y="3681349"/>
                  </a:lnTo>
                  <a:lnTo>
                    <a:pt x="2924098" y="7290448"/>
                  </a:lnTo>
                  <a:lnTo>
                    <a:pt x="2944266" y="7290448"/>
                  </a:lnTo>
                  <a:lnTo>
                    <a:pt x="2944266" y="7310628"/>
                  </a:lnTo>
                  <a:lnTo>
                    <a:pt x="2924098" y="7310628"/>
                  </a:lnTo>
                  <a:lnTo>
                    <a:pt x="2924098" y="7330948"/>
                  </a:lnTo>
                  <a:lnTo>
                    <a:pt x="2924098" y="10287317"/>
                  </a:lnTo>
                  <a:lnTo>
                    <a:pt x="2964434" y="10287317"/>
                  </a:lnTo>
                  <a:lnTo>
                    <a:pt x="2964434" y="10233977"/>
                  </a:lnTo>
                  <a:lnTo>
                    <a:pt x="2997949" y="10233977"/>
                  </a:lnTo>
                  <a:lnTo>
                    <a:pt x="2997949" y="10193337"/>
                  </a:lnTo>
                  <a:lnTo>
                    <a:pt x="2964434" y="10193337"/>
                  </a:lnTo>
                  <a:lnTo>
                    <a:pt x="2964434" y="9508858"/>
                  </a:lnTo>
                  <a:lnTo>
                    <a:pt x="2997949" y="9508858"/>
                  </a:lnTo>
                  <a:lnTo>
                    <a:pt x="2997949" y="9468218"/>
                  </a:lnTo>
                  <a:lnTo>
                    <a:pt x="2964434" y="9468218"/>
                  </a:lnTo>
                  <a:lnTo>
                    <a:pt x="2964434" y="8782469"/>
                  </a:lnTo>
                  <a:lnTo>
                    <a:pt x="2997949" y="8782469"/>
                  </a:lnTo>
                  <a:lnTo>
                    <a:pt x="2997949" y="8741829"/>
                  </a:lnTo>
                  <a:lnTo>
                    <a:pt x="2964434" y="8741829"/>
                  </a:lnTo>
                  <a:lnTo>
                    <a:pt x="2964434" y="8056067"/>
                  </a:lnTo>
                  <a:lnTo>
                    <a:pt x="2997949" y="8056067"/>
                  </a:lnTo>
                  <a:lnTo>
                    <a:pt x="2997949" y="8016710"/>
                  </a:lnTo>
                  <a:lnTo>
                    <a:pt x="2964434" y="8016710"/>
                  </a:lnTo>
                  <a:lnTo>
                    <a:pt x="2964434" y="7330948"/>
                  </a:lnTo>
                  <a:lnTo>
                    <a:pt x="2997949" y="7330948"/>
                  </a:lnTo>
                  <a:lnTo>
                    <a:pt x="2997949" y="7310628"/>
                  </a:lnTo>
                  <a:lnTo>
                    <a:pt x="2997949" y="7290308"/>
                  </a:lnTo>
                  <a:lnTo>
                    <a:pt x="2964434" y="7290308"/>
                  </a:lnTo>
                  <a:lnTo>
                    <a:pt x="2964434" y="6584378"/>
                  </a:lnTo>
                  <a:lnTo>
                    <a:pt x="2997949" y="6584378"/>
                  </a:lnTo>
                  <a:lnTo>
                    <a:pt x="2997949" y="6543738"/>
                  </a:lnTo>
                  <a:lnTo>
                    <a:pt x="2964434" y="6543738"/>
                  </a:lnTo>
                  <a:lnTo>
                    <a:pt x="2964434" y="5859259"/>
                  </a:lnTo>
                  <a:lnTo>
                    <a:pt x="2997949" y="5859259"/>
                  </a:lnTo>
                  <a:lnTo>
                    <a:pt x="2997949" y="5818619"/>
                  </a:lnTo>
                  <a:lnTo>
                    <a:pt x="2964434" y="5818619"/>
                  </a:lnTo>
                  <a:lnTo>
                    <a:pt x="2964434" y="5132870"/>
                  </a:lnTo>
                  <a:lnTo>
                    <a:pt x="2997949" y="5132870"/>
                  </a:lnTo>
                  <a:lnTo>
                    <a:pt x="2997949" y="5092230"/>
                  </a:lnTo>
                  <a:lnTo>
                    <a:pt x="2964434" y="5092230"/>
                  </a:lnTo>
                  <a:lnTo>
                    <a:pt x="2964434" y="4406468"/>
                  </a:lnTo>
                  <a:lnTo>
                    <a:pt x="2997949" y="4406468"/>
                  </a:lnTo>
                  <a:lnTo>
                    <a:pt x="2997949" y="4367111"/>
                  </a:lnTo>
                  <a:lnTo>
                    <a:pt x="2964434" y="4367111"/>
                  </a:lnTo>
                  <a:lnTo>
                    <a:pt x="2964434" y="3681349"/>
                  </a:lnTo>
                  <a:lnTo>
                    <a:pt x="2997949" y="3681349"/>
                  </a:lnTo>
                  <a:lnTo>
                    <a:pt x="2997949" y="3661029"/>
                  </a:lnTo>
                  <a:lnTo>
                    <a:pt x="2997949" y="3640709"/>
                  </a:lnTo>
                  <a:lnTo>
                    <a:pt x="2964434" y="3640709"/>
                  </a:lnTo>
                  <a:lnTo>
                    <a:pt x="2964434" y="2934779"/>
                  </a:lnTo>
                  <a:lnTo>
                    <a:pt x="2997949" y="2934779"/>
                  </a:lnTo>
                  <a:lnTo>
                    <a:pt x="2997949" y="2894139"/>
                  </a:lnTo>
                  <a:lnTo>
                    <a:pt x="2964434" y="2894139"/>
                  </a:lnTo>
                  <a:lnTo>
                    <a:pt x="2964434" y="2209660"/>
                  </a:lnTo>
                  <a:lnTo>
                    <a:pt x="2997949" y="2209660"/>
                  </a:lnTo>
                  <a:lnTo>
                    <a:pt x="2997949" y="2169020"/>
                  </a:lnTo>
                  <a:lnTo>
                    <a:pt x="2964434" y="2169020"/>
                  </a:lnTo>
                  <a:lnTo>
                    <a:pt x="2964434" y="1483271"/>
                  </a:lnTo>
                  <a:lnTo>
                    <a:pt x="2997949" y="1483271"/>
                  </a:lnTo>
                  <a:lnTo>
                    <a:pt x="2997949" y="1442631"/>
                  </a:lnTo>
                  <a:lnTo>
                    <a:pt x="2964434" y="1442631"/>
                  </a:lnTo>
                  <a:lnTo>
                    <a:pt x="2964434" y="756869"/>
                  </a:lnTo>
                  <a:lnTo>
                    <a:pt x="2997949" y="756869"/>
                  </a:lnTo>
                  <a:lnTo>
                    <a:pt x="2997949" y="717511"/>
                  </a:lnTo>
                  <a:lnTo>
                    <a:pt x="2964434" y="717511"/>
                  </a:lnTo>
                  <a:lnTo>
                    <a:pt x="2964434" y="31750"/>
                  </a:lnTo>
                  <a:lnTo>
                    <a:pt x="2997949" y="31750"/>
                  </a:lnTo>
                  <a:lnTo>
                    <a:pt x="2997949" y="11430"/>
                  </a:lnTo>
                  <a:lnTo>
                    <a:pt x="2997949" y="0"/>
                  </a:lnTo>
                  <a:close/>
                </a:path>
              </a:pathLst>
            </a:custGeom>
            <a:solidFill>
              <a:srgbClr val="181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457978" y="1473754"/>
              <a:ext cx="15412085" cy="7352030"/>
            </a:xfrm>
            <a:custGeom>
              <a:avLst/>
              <a:gdLst/>
              <a:ahLst/>
              <a:cxnLst/>
              <a:rect l="l" t="t" r="r" b="b"/>
              <a:pathLst>
                <a:path w="15412085" h="7352030">
                  <a:moveTo>
                    <a:pt x="15411989" y="7351767"/>
                  </a:moveTo>
                  <a:lnTo>
                    <a:pt x="0" y="7351767"/>
                  </a:lnTo>
                  <a:lnTo>
                    <a:pt x="0" y="0"/>
                  </a:lnTo>
                  <a:lnTo>
                    <a:pt x="15411989" y="0"/>
                  </a:lnTo>
                  <a:lnTo>
                    <a:pt x="15411989" y="735176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434287" y="1449666"/>
              <a:ext cx="15459710" cy="7400290"/>
            </a:xfrm>
            <a:custGeom>
              <a:avLst/>
              <a:gdLst/>
              <a:ahLst/>
              <a:cxnLst/>
              <a:rect l="l" t="t" r="r" b="b"/>
              <a:pathLst>
                <a:path w="15459710" h="7400290">
                  <a:moveTo>
                    <a:pt x="15459355" y="0"/>
                  </a:moveTo>
                  <a:lnTo>
                    <a:pt x="0" y="0"/>
                  </a:lnTo>
                  <a:lnTo>
                    <a:pt x="0" y="48247"/>
                  </a:lnTo>
                  <a:lnTo>
                    <a:pt x="0" y="7352703"/>
                  </a:lnTo>
                  <a:lnTo>
                    <a:pt x="0" y="7399680"/>
                  </a:lnTo>
                  <a:lnTo>
                    <a:pt x="15459355" y="7399680"/>
                  </a:lnTo>
                  <a:lnTo>
                    <a:pt x="15459355" y="7352703"/>
                  </a:lnTo>
                  <a:lnTo>
                    <a:pt x="47371" y="7352703"/>
                  </a:lnTo>
                  <a:lnTo>
                    <a:pt x="47371" y="48247"/>
                  </a:lnTo>
                  <a:lnTo>
                    <a:pt x="15411996" y="48247"/>
                  </a:lnTo>
                  <a:lnTo>
                    <a:pt x="15411996" y="7352195"/>
                  </a:lnTo>
                  <a:lnTo>
                    <a:pt x="15459355" y="7352195"/>
                  </a:lnTo>
                  <a:lnTo>
                    <a:pt x="15459355" y="48247"/>
                  </a:lnTo>
                  <a:lnTo>
                    <a:pt x="15459355" y="47764"/>
                  </a:lnTo>
                  <a:lnTo>
                    <a:pt x="15459355" y="0"/>
                  </a:lnTo>
                  <a:close/>
                </a:path>
              </a:pathLst>
            </a:custGeom>
            <a:solidFill>
              <a:srgbClr val="181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249580" y="1218123"/>
              <a:ext cx="15848330" cy="7839709"/>
            </a:xfrm>
            <a:custGeom>
              <a:avLst/>
              <a:gdLst/>
              <a:ahLst/>
              <a:cxnLst/>
              <a:rect l="l" t="t" r="r" b="b"/>
              <a:pathLst>
                <a:path w="15848330" h="7839709">
                  <a:moveTo>
                    <a:pt x="227343" y="449721"/>
                  </a:moveTo>
                  <a:lnTo>
                    <a:pt x="182218" y="445209"/>
                  </a:lnTo>
                  <a:lnTo>
                    <a:pt x="139869" y="432265"/>
                  </a:lnTo>
                  <a:lnTo>
                    <a:pt x="101294" y="411776"/>
                  </a:lnTo>
                  <a:lnTo>
                    <a:pt x="67492" y="384630"/>
                  </a:lnTo>
                  <a:lnTo>
                    <a:pt x="39463" y="351714"/>
                  </a:lnTo>
                  <a:lnTo>
                    <a:pt x="18205" y="313917"/>
                  </a:lnTo>
                  <a:lnTo>
                    <a:pt x="4717" y="272126"/>
                  </a:lnTo>
                  <a:lnTo>
                    <a:pt x="0" y="227227"/>
                  </a:lnTo>
                  <a:lnTo>
                    <a:pt x="4523" y="182126"/>
                  </a:lnTo>
                  <a:lnTo>
                    <a:pt x="17539" y="139798"/>
                  </a:lnTo>
                  <a:lnTo>
                    <a:pt x="38214" y="101242"/>
                  </a:lnTo>
                  <a:lnTo>
                    <a:pt x="65716" y="67458"/>
                  </a:lnTo>
                  <a:lnTo>
                    <a:pt x="99212" y="39443"/>
                  </a:lnTo>
                  <a:lnTo>
                    <a:pt x="137871" y="18195"/>
                  </a:lnTo>
                  <a:lnTo>
                    <a:pt x="180859" y="4715"/>
                  </a:lnTo>
                  <a:lnTo>
                    <a:pt x="227343" y="0"/>
                  </a:lnTo>
                  <a:lnTo>
                    <a:pt x="273624" y="4521"/>
                  </a:lnTo>
                  <a:lnTo>
                    <a:pt x="316075" y="17530"/>
                  </a:lnTo>
                  <a:lnTo>
                    <a:pt x="353975" y="38194"/>
                  </a:lnTo>
                  <a:lnTo>
                    <a:pt x="386602" y="65683"/>
                  </a:lnTo>
                  <a:lnTo>
                    <a:pt x="413234" y="99162"/>
                  </a:lnTo>
                  <a:lnTo>
                    <a:pt x="433151" y="137801"/>
                  </a:lnTo>
                  <a:lnTo>
                    <a:pt x="445630" y="180767"/>
                  </a:lnTo>
                  <a:lnTo>
                    <a:pt x="449950" y="227227"/>
                  </a:lnTo>
                  <a:lnTo>
                    <a:pt x="445436" y="272126"/>
                  </a:lnTo>
                  <a:lnTo>
                    <a:pt x="432485" y="313917"/>
                  </a:lnTo>
                  <a:lnTo>
                    <a:pt x="411985" y="351714"/>
                  </a:lnTo>
                  <a:lnTo>
                    <a:pt x="384826" y="384630"/>
                  </a:lnTo>
                  <a:lnTo>
                    <a:pt x="351893" y="411776"/>
                  </a:lnTo>
                  <a:lnTo>
                    <a:pt x="314077" y="432265"/>
                  </a:lnTo>
                  <a:lnTo>
                    <a:pt x="272264" y="445209"/>
                  </a:lnTo>
                  <a:lnTo>
                    <a:pt x="227343" y="449721"/>
                  </a:lnTo>
                  <a:close/>
                </a:path>
                <a:path w="15848330" h="7839709">
                  <a:moveTo>
                    <a:pt x="227343" y="7839360"/>
                  </a:moveTo>
                  <a:lnTo>
                    <a:pt x="180859" y="7834838"/>
                  </a:lnTo>
                  <a:lnTo>
                    <a:pt x="137871" y="7821829"/>
                  </a:lnTo>
                  <a:lnTo>
                    <a:pt x="99212" y="7801165"/>
                  </a:lnTo>
                  <a:lnTo>
                    <a:pt x="65716" y="7773677"/>
                  </a:lnTo>
                  <a:lnTo>
                    <a:pt x="38214" y="7740197"/>
                  </a:lnTo>
                  <a:lnTo>
                    <a:pt x="17539" y="7701558"/>
                  </a:lnTo>
                  <a:lnTo>
                    <a:pt x="4523" y="7658593"/>
                  </a:lnTo>
                  <a:lnTo>
                    <a:pt x="0" y="7612132"/>
                  </a:lnTo>
                  <a:lnTo>
                    <a:pt x="4717" y="7565671"/>
                  </a:lnTo>
                  <a:lnTo>
                    <a:pt x="18205" y="7522705"/>
                  </a:lnTo>
                  <a:lnTo>
                    <a:pt x="39463" y="7484066"/>
                  </a:lnTo>
                  <a:lnTo>
                    <a:pt x="67492" y="7450587"/>
                  </a:lnTo>
                  <a:lnTo>
                    <a:pt x="101294" y="7423099"/>
                  </a:lnTo>
                  <a:lnTo>
                    <a:pt x="139869" y="7402434"/>
                  </a:lnTo>
                  <a:lnTo>
                    <a:pt x="182218" y="7389425"/>
                  </a:lnTo>
                  <a:lnTo>
                    <a:pt x="227343" y="7384904"/>
                  </a:lnTo>
                  <a:lnTo>
                    <a:pt x="272468" y="7389425"/>
                  </a:lnTo>
                  <a:lnTo>
                    <a:pt x="314817" y="7402434"/>
                  </a:lnTo>
                  <a:lnTo>
                    <a:pt x="353392" y="7423099"/>
                  </a:lnTo>
                  <a:lnTo>
                    <a:pt x="387194" y="7450587"/>
                  </a:lnTo>
                  <a:lnTo>
                    <a:pt x="415223" y="7484066"/>
                  </a:lnTo>
                  <a:lnTo>
                    <a:pt x="436481" y="7522705"/>
                  </a:lnTo>
                  <a:lnTo>
                    <a:pt x="449969" y="7565671"/>
                  </a:lnTo>
                  <a:lnTo>
                    <a:pt x="454686" y="7612132"/>
                  </a:lnTo>
                  <a:lnTo>
                    <a:pt x="450163" y="7658593"/>
                  </a:lnTo>
                  <a:lnTo>
                    <a:pt x="437147" y="7701558"/>
                  </a:lnTo>
                  <a:lnTo>
                    <a:pt x="416472" y="7740197"/>
                  </a:lnTo>
                  <a:lnTo>
                    <a:pt x="388970" y="7773677"/>
                  </a:lnTo>
                  <a:lnTo>
                    <a:pt x="355473" y="7801165"/>
                  </a:lnTo>
                  <a:lnTo>
                    <a:pt x="316815" y="7821829"/>
                  </a:lnTo>
                  <a:lnTo>
                    <a:pt x="273827" y="7834838"/>
                  </a:lnTo>
                  <a:lnTo>
                    <a:pt x="227343" y="7839360"/>
                  </a:lnTo>
                  <a:close/>
                </a:path>
                <a:path w="15848330" h="7839709">
                  <a:moveTo>
                    <a:pt x="227343" y="4142173"/>
                  </a:moveTo>
                  <a:lnTo>
                    <a:pt x="180859" y="4137856"/>
                  </a:lnTo>
                  <a:lnTo>
                    <a:pt x="137871" y="4125383"/>
                  </a:lnTo>
                  <a:lnTo>
                    <a:pt x="99212" y="4105476"/>
                  </a:lnTo>
                  <a:lnTo>
                    <a:pt x="65716" y="4078857"/>
                  </a:lnTo>
                  <a:lnTo>
                    <a:pt x="38214" y="4046247"/>
                  </a:lnTo>
                  <a:lnTo>
                    <a:pt x="17539" y="4008367"/>
                  </a:lnTo>
                  <a:lnTo>
                    <a:pt x="4523" y="3965937"/>
                  </a:lnTo>
                  <a:lnTo>
                    <a:pt x="0" y="3919680"/>
                  </a:lnTo>
                  <a:lnTo>
                    <a:pt x="4717" y="3873219"/>
                  </a:lnTo>
                  <a:lnTo>
                    <a:pt x="18205" y="3830253"/>
                  </a:lnTo>
                  <a:lnTo>
                    <a:pt x="39463" y="3791614"/>
                  </a:lnTo>
                  <a:lnTo>
                    <a:pt x="67492" y="3758135"/>
                  </a:lnTo>
                  <a:lnTo>
                    <a:pt x="101294" y="3730647"/>
                  </a:lnTo>
                  <a:lnTo>
                    <a:pt x="139869" y="3709982"/>
                  </a:lnTo>
                  <a:lnTo>
                    <a:pt x="182218" y="3696973"/>
                  </a:lnTo>
                  <a:lnTo>
                    <a:pt x="227343" y="3692452"/>
                  </a:lnTo>
                  <a:lnTo>
                    <a:pt x="272468" y="3696769"/>
                  </a:lnTo>
                  <a:lnTo>
                    <a:pt x="314817" y="3709242"/>
                  </a:lnTo>
                  <a:lnTo>
                    <a:pt x="353392" y="3729149"/>
                  </a:lnTo>
                  <a:lnTo>
                    <a:pt x="387194" y="3755768"/>
                  </a:lnTo>
                  <a:lnTo>
                    <a:pt x="415223" y="3788378"/>
                  </a:lnTo>
                  <a:lnTo>
                    <a:pt x="436481" y="3826258"/>
                  </a:lnTo>
                  <a:lnTo>
                    <a:pt x="449969" y="3868688"/>
                  </a:lnTo>
                  <a:lnTo>
                    <a:pt x="454686" y="3914945"/>
                  </a:lnTo>
                  <a:lnTo>
                    <a:pt x="450163" y="3961406"/>
                  </a:lnTo>
                  <a:lnTo>
                    <a:pt x="437147" y="4004372"/>
                  </a:lnTo>
                  <a:lnTo>
                    <a:pt x="416472" y="4043011"/>
                  </a:lnTo>
                  <a:lnTo>
                    <a:pt x="388970" y="4076490"/>
                  </a:lnTo>
                  <a:lnTo>
                    <a:pt x="355473" y="4103978"/>
                  </a:lnTo>
                  <a:lnTo>
                    <a:pt x="316815" y="4124643"/>
                  </a:lnTo>
                  <a:lnTo>
                    <a:pt x="273827" y="4137652"/>
                  </a:lnTo>
                  <a:lnTo>
                    <a:pt x="227343" y="4142173"/>
                  </a:lnTo>
                  <a:close/>
                </a:path>
                <a:path w="15848330" h="7839709">
                  <a:moveTo>
                    <a:pt x="15620388" y="454455"/>
                  </a:moveTo>
                  <a:lnTo>
                    <a:pt x="15573904" y="449934"/>
                  </a:lnTo>
                  <a:lnTo>
                    <a:pt x="15530916" y="436925"/>
                  </a:lnTo>
                  <a:lnTo>
                    <a:pt x="15492258" y="416260"/>
                  </a:lnTo>
                  <a:lnTo>
                    <a:pt x="15458761" y="388772"/>
                  </a:lnTo>
                  <a:lnTo>
                    <a:pt x="15431259" y="355293"/>
                  </a:lnTo>
                  <a:lnTo>
                    <a:pt x="15410584" y="316654"/>
                  </a:lnTo>
                  <a:lnTo>
                    <a:pt x="15397568" y="273688"/>
                  </a:lnTo>
                  <a:lnTo>
                    <a:pt x="15393045" y="227227"/>
                  </a:lnTo>
                  <a:lnTo>
                    <a:pt x="15397763" y="180767"/>
                  </a:lnTo>
                  <a:lnTo>
                    <a:pt x="15411250" y="137801"/>
                  </a:lnTo>
                  <a:lnTo>
                    <a:pt x="15432508" y="99162"/>
                  </a:lnTo>
                  <a:lnTo>
                    <a:pt x="15460537" y="65683"/>
                  </a:lnTo>
                  <a:lnTo>
                    <a:pt x="15494339" y="38194"/>
                  </a:lnTo>
                  <a:lnTo>
                    <a:pt x="15532914" y="17530"/>
                  </a:lnTo>
                  <a:lnTo>
                    <a:pt x="15575263" y="4521"/>
                  </a:lnTo>
                  <a:lnTo>
                    <a:pt x="15620388" y="0"/>
                  </a:lnTo>
                  <a:lnTo>
                    <a:pt x="15665512" y="4521"/>
                  </a:lnTo>
                  <a:lnTo>
                    <a:pt x="15707862" y="17530"/>
                  </a:lnTo>
                  <a:lnTo>
                    <a:pt x="15746437" y="38194"/>
                  </a:lnTo>
                  <a:lnTo>
                    <a:pt x="15780238" y="65683"/>
                  </a:lnTo>
                  <a:lnTo>
                    <a:pt x="15808268" y="99162"/>
                  </a:lnTo>
                  <a:lnTo>
                    <a:pt x="15829526" y="137801"/>
                  </a:lnTo>
                  <a:lnTo>
                    <a:pt x="15843013" y="180767"/>
                  </a:lnTo>
                  <a:lnTo>
                    <a:pt x="15847731" y="227227"/>
                  </a:lnTo>
                  <a:lnTo>
                    <a:pt x="15843207" y="273688"/>
                  </a:lnTo>
                  <a:lnTo>
                    <a:pt x="15830192" y="316654"/>
                  </a:lnTo>
                  <a:lnTo>
                    <a:pt x="15809516" y="355293"/>
                  </a:lnTo>
                  <a:lnTo>
                    <a:pt x="15782014" y="388772"/>
                  </a:lnTo>
                  <a:lnTo>
                    <a:pt x="15748518" y="416260"/>
                  </a:lnTo>
                  <a:lnTo>
                    <a:pt x="15709859" y="436925"/>
                  </a:lnTo>
                  <a:lnTo>
                    <a:pt x="15666872" y="449934"/>
                  </a:lnTo>
                  <a:lnTo>
                    <a:pt x="15620388" y="454455"/>
                  </a:lnTo>
                  <a:close/>
                </a:path>
                <a:path w="15848330" h="7839709">
                  <a:moveTo>
                    <a:pt x="7914393" y="454455"/>
                  </a:moveTo>
                  <a:lnTo>
                    <a:pt x="7867909" y="449934"/>
                  </a:lnTo>
                  <a:lnTo>
                    <a:pt x="7824921" y="436925"/>
                  </a:lnTo>
                  <a:lnTo>
                    <a:pt x="7786263" y="416260"/>
                  </a:lnTo>
                  <a:lnTo>
                    <a:pt x="7752766" y="388772"/>
                  </a:lnTo>
                  <a:lnTo>
                    <a:pt x="7725264" y="355293"/>
                  </a:lnTo>
                  <a:lnTo>
                    <a:pt x="7704589" y="316654"/>
                  </a:lnTo>
                  <a:lnTo>
                    <a:pt x="7691573" y="273688"/>
                  </a:lnTo>
                  <a:lnTo>
                    <a:pt x="7687050" y="227227"/>
                  </a:lnTo>
                  <a:lnTo>
                    <a:pt x="7691767" y="180767"/>
                  </a:lnTo>
                  <a:lnTo>
                    <a:pt x="7705255" y="137801"/>
                  </a:lnTo>
                  <a:lnTo>
                    <a:pt x="7726513" y="99162"/>
                  </a:lnTo>
                  <a:lnTo>
                    <a:pt x="7754542" y="65683"/>
                  </a:lnTo>
                  <a:lnTo>
                    <a:pt x="7788344" y="38194"/>
                  </a:lnTo>
                  <a:lnTo>
                    <a:pt x="7826919" y="17530"/>
                  </a:lnTo>
                  <a:lnTo>
                    <a:pt x="7869269" y="4521"/>
                  </a:lnTo>
                  <a:lnTo>
                    <a:pt x="7914393" y="0"/>
                  </a:lnTo>
                  <a:lnTo>
                    <a:pt x="7959518" y="4521"/>
                  </a:lnTo>
                  <a:lnTo>
                    <a:pt x="8001867" y="17530"/>
                  </a:lnTo>
                  <a:lnTo>
                    <a:pt x="8040442" y="38194"/>
                  </a:lnTo>
                  <a:lnTo>
                    <a:pt x="8074244" y="65683"/>
                  </a:lnTo>
                  <a:lnTo>
                    <a:pt x="8102274" y="99162"/>
                  </a:lnTo>
                  <a:lnTo>
                    <a:pt x="8123532" y="137801"/>
                  </a:lnTo>
                  <a:lnTo>
                    <a:pt x="8137019" y="180767"/>
                  </a:lnTo>
                  <a:lnTo>
                    <a:pt x="8141737" y="227227"/>
                  </a:lnTo>
                  <a:lnTo>
                    <a:pt x="8137213" y="273688"/>
                  </a:lnTo>
                  <a:lnTo>
                    <a:pt x="8124198" y="316654"/>
                  </a:lnTo>
                  <a:lnTo>
                    <a:pt x="8103522" y="355293"/>
                  </a:lnTo>
                  <a:lnTo>
                    <a:pt x="8076020" y="388772"/>
                  </a:lnTo>
                  <a:lnTo>
                    <a:pt x="8042524" y="416260"/>
                  </a:lnTo>
                  <a:lnTo>
                    <a:pt x="8003865" y="436925"/>
                  </a:lnTo>
                  <a:lnTo>
                    <a:pt x="7960878" y="449934"/>
                  </a:lnTo>
                  <a:lnTo>
                    <a:pt x="7914393" y="454455"/>
                  </a:lnTo>
                  <a:close/>
                </a:path>
                <a:path w="15848330" h="7839709">
                  <a:moveTo>
                    <a:pt x="15620388" y="7839360"/>
                  </a:moveTo>
                  <a:lnTo>
                    <a:pt x="15573904" y="7834838"/>
                  </a:lnTo>
                  <a:lnTo>
                    <a:pt x="15530916" y="7821829"/>
                  </a:lnTo>
                  <a:lnTo>
                    <a:pt x="15492258" y="7801165"/>
                  </a:lnTo>
                  <a:lnTo>
                    <a:pt x="15458761" y="7773677"/>
                  </a:lnTo>
                  <a:lnTo>
                    <a:pt x="15431259" y="7740197"/>
                  </a:lnTo>
                  <a:lnTo>
                    <a:pt x="15410584" y="7701558"/>
                  </a:lnTo>
                  <a:lnTo>
                    <a:pt x="15397568" y="7658593"/>
                  </a:lnTo>
                  <a:lnTo>
                    <a:pt x="15393045" y="7612132"/>
                  </a:lnTo>
                  <a:lnTo>
                    <a:pt x="15397763" y="7565671"/>
                  </a:lnTo>
                  <a:lnTo>
                    <a:pt x="15411250" y="7522705"/>
                  </a:lnTo>
                  <a:lnTo>
                    <a:pt x="15432508" y="7484066"/>
                  </a:lnTo>
                  <a:lnTo>
                    <a:pt x="15460537" y="7450587"/>
                  </a:lnTo>
                  <a:lnTo>
                    <a:pt x="15494339" y="7423099"/>
                  </a:lnTo>
                  <a:lnTo>
                    <a:pt x="15532914" y="7402434"/>
                  </a:lnTo>
                  <a:lnTo>
                    <a:pt x="15575263" y="7389425"/>
                  </a:lnTo>
                  <a:lnTo>
                    <a:pt x="15620388" y="7384904"/>
                  </a:lnTo>
                  <a:lnTo>
                    <a:pt x="15665512" y="7389425"/>
                  </a:lnTo>
                  <a:lnTo>
                    <a:pt x="15707862" y="7402434"/>
                  </a:lnTo>
                  <a:lnTo>
                    <a:pt x="15746437" y="7423099"/>
                  </a:lnTo>
                  <a:lnTo>
                    <a:pt x="15780238" y="7450587"/>
                  </a:lnTo>
                  <a:lnTo>
                    <a:pt x="15808268" y="7484066"/>
                  </a:lnTo>
                  <a:lnTo>
                    <a:pt x="15829526" y="7522705"/>
                  </a:lnTo>
                  <a:lnTo>
                    <a:pt x="15843013" y="7565671"/>
                  </a:lnTo>
                  <a:lnTo>
                    <a:pt x="15847731" y="7612132"/>
                  </a:lnTo>
                  <a:lnTo>
                    <a:pt x="15843207" y="7658593"/>
                  </a:lnTo>
                  <a:lnTo>
                    <a:pt x="15830192" y="7701558"/>
                  </a:lnTo>
                  <a:lnTo>
                    <a:pt x="15809516" y="7740197"/>
                  </a:lnTo>
                  <a:lnTo>
                    <a:pt x="15782014" y="7773677"/>
                  </a:lnTo>
                  <a:lnTo>
                    <a:pt x="15748518" y="7801165"/>
                  </a:lnTo>
                  <a:lnTo>
                    <a:pt x="15709859" y="7821829"/>
                  </a:lnTo>
                  <a:lnTo>
                    <a:pt x="15666872" y="7834838"/>
                  </a:lnTo>
                  <a:lnTo>
                    <a:pt x="15620388" y="7839360"/>
                  </a:lnTo>
                  <a:close/>
                </a:path>
                <a:path w="15848330" h="7839709">
                  <a:moveTo>
                    <a:pt x="7914393" y="7839360"/>
                  </a:moveTo>
                  <a:lnTo>
                    <a:pt x="7867909" y="7834838"/>
                  </a:lnTo>
                  <a:lnTo>
                    <a:pt x="7824921" y="7821829"/>
                  </a:lnTo>
                  <a:lnTo>
                    <a:pt x="7786263" y="7801165"/>
                  </a:lnTo>
                  <a:lnTo>
                    <a:pt x="7752766" y="7773677"/>
                  </a:lnTo>
                  <a:lnTo>
                    <a:pt x="7725264" y="7740197"/>
                  </a:lnTo>
                  <a:lnTo>
                    <a:pt x="7704589" y="7701558"/>
                  </a:lnTo>
                  <a:lnTo>
                    <a:pt x="7691573" y="7658593"/>
                  </a:lnTo>
                  <a:lnTo>
                    <a:pt x="7687050" y="7612132"/>
                  </a:lnTo>
                  <a:lnTo>
                    <a:pt x="7691767" y="7565671"/>
                  </a:lnTo>
                  <a:lnTo>
                    <a:pt x="7705255" y="7522705"/>
                  </a:lnTo>
                  <a:lnTo>
                    <a:pt x="7726513" y="7484066"/>
                  </a:lnTo>
                  <a:lnTo>
                    <a:pt x="7754542" y="7450587"/>
                  </a:lnTo>
                  <a:lnTo>
                    <a:pt x="7788344" y="7423099"/>
                  </a:lnTo>
                  <a:lnTo>
                    <a:pt x="7826919" y="7402434"/>
                  </a:lnTo>
                  <a:lnTo>
                    <a:pt x="7869269" y="7389425"/>
                  </a:lnTo>
                  <a:lnTo>
                    <a:pt x="7914393" y="7384904"/>
                  </a:lnTo>
                  <a:lnTo>
                    <a:pt x="7959518" y="7389425"/>
                  </a:lnTo>
                  <a:lnTo>
                    <a:pt x="8001867" y="7402434"/>
                  </a:lnTo>
                  <a:lnTo>
                    <a:pt x="8040442" y="7423099"/>
                  </a:lnTo>
                  <a:lnTo>
                    <a:pt x="8074244" y="7450587"/>
                  </a:lnTo>
                  <a:lnTo>
                    <a:pt x="8102274" y="7484066"/>
                  </a:lnTo>
                  <a:lnTo>
                    <a:pt x="8123532" y="7522705"/>
                  </a:lnTo>
                  <a:lnTo>
                    <a:pt x="8137019" y="7565671"/>
                  </a:lnTo>
                  <a:lnTo>
                    <a:pt x="8141737" y="7612132"/>
                  </a:lnTo>
                  <a:lnTo>
                    <a:pt x="8137213" y="7658593"/>
                  </a:lnTo>
                  <a:lnTo>
                    <a:pt x="8124198" y="7701558"/>
                  </a:lnTo>
                  <a:lnTo>
                    <a:pt x="8103522" y="7740197"/>
                  </a:lnTo>
                  <a:lnTo>
                    <a:pt x="8076020" y="7773677"/>
                  </a:lnTo>
                  <a:lnTo>
                    <a:pt x="8042524" y="7801165"/>
                  </a:lnTo>
                  <a:lnTo>
                    <a:pt x="8003865" y="7821829"/>
                  </a:lnTo>
                  <a:lnTo>
                    <a:pt x="7960878" y="7834838"/>
                  </a:lnTo>
                  <a:lnTo>
                    <a:pt x="7914393" y="7839360"/>
                  </a:lnTo>
                  <a:close/>
                </a:path>
                <a:path w="15848330" h="7839709">
                  <a:moveTo>
                    <a:pt x="15620388" y="4146908"/>
                  </a:moveTo>
                  <a:lnTo>
                    <a:pt x="15573904" y="4142386"/>
                  </a:lnTo>
                  <a:lnTo>
                    <a:pt x="15530916" y="4129377"/>
                  </a:lnTo>
                  <a:lnTo>
                    <a:pt x="15492258" y="4108713"/>
                  </a:lnTo>
                  <a:lnTo>
                    <a:pt x="15458761" y="4081225"/>
                  </a:lnTo>
                  <a:lnTo>
                    <a:pt x="15431259" y="4047745"/>
                  </a:lnTo>
                  <a:lnTo>
                    <a:pt x="15410584" y="4009106"/>
                  </a:lnTo>
                  <a:lnTo>
                    <a:pt x="15397568" y="3966140"/>
                  </a:lnTo>
                  <a:lnTo>
                    <a:pt x="15393045" y="3919680"/>
                  </a:lnTo>
                  <a:lnTo>
                    <a:pt x="15397763" y="3873219"/>
                  </a:lnTo>
                  <a:lnTo>
                    <a:pt x="15411250" y="3830253"/>
                  </a:lnTo>
                  <a:lnTo>
                    <a:pt x="15432508" y="3791614"/>
                  </a:lnTo>
                  <a:lnTo>
                    <a:pt x="15460537" y="3758135"/>
                  </a:lnTo>
                  <a:lnTo>
                    <a:pt x="15494339" y="3730647"/>
                  </a:lnTo>
                  <a:lnTo>
                    <a:pt x="15532914" y="3709982"/>
                  </a:lnTo>
                  <a:lnTo>
                    <a:pt x="15575263" y="3696973"/>
                  </a:lnTo>
                  <a:lnTo>
                    <a:pt x="15620388" y="3692452"/>
                  </a:lnTo>
                  <a:lnTo>
                    <a:pt x="15665512" y="3696973"/>
                  </a:lnTo>
                  <a:lnTo>
                    <a:pt x="15707862" y="3709982"/>
                  </a:lnTo>
                  <a:lnTo>
                    <a:pt x="15746437" y="3730647"/>
                  </a:lnTo>
                  <a:lnTo>
                    <a:pt x="15780238" y="3758135"/>
                  </a:lnTo>
                  <a:lnTo>
                    <a:pt x="15808268" y="3791614"/>
                  </a:lnTo>
                  <a:lnTo>
                    <a:pt x="15829526" y="3830253"/>
                  </a:lnTo>
                  <a:lnTo>
                    <a:pt x="15843013" y="3873219"/>
                  </a:lnTo>
                  <a:lnTo>
                    <a:pt x="15847731" y="3919680"/>
                  </a:lnTo>
                  <a:lnTo>
                    <a:pt x="15843207" y="3966140"/>
                  </a:lnTo>
                  <a:lnTo>
                    <a:pt x="15830192" y="4009106"/>
                  </a:lnTo>
                  <a:lnTo>
                    <a:pt x="15809516" y="4047745"/>
                  </a:lnTo>
                  <a:lnTo>
                    <a:pt x="15782014" y="4081225"/>
                  </a:lnTo>
                  <a:lnTo>
                    <a:pt x="15748518" y="4108713"/>
                  </a:lnTo>
                  <a:lnTo>
                    <a:pt x="15709859" y="4129377"/>
                  </a:lnTo>
                  <a:lnTo>
                    <a:pt x="15666872" y="4142386"/>
                  </a:lnTo>
                  <a:lnTo>
                    <a:pt x="15620388" y="4146908"/>
                  </a:lnTo>
                  <a:close/>
                </a:path>
              </a:pathLst>
            </a:custGeom>
            <a:solidFill>
              <a:srgbClr val="D9C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225898" y="1189719"/>
              <a:ext cx="15895319" cy="7886700"/>
            </a:xfrm>
            <a:custGeom>
              <a:avLst/>
              <a:gdLst/>
              <a:ahLst/>
              <a:cxnLst/>
              <a:rect l="l" t="t" r="r" b="b"/>
              <a:pathLst>
                <a:path w="15895319" h="7886700">
                  <a:moveTo>
                    <a:pt x="15644069" y="7886699"/>
                  </a:moveTo>
                  <a:lnTo>
                    <a:pt x="15599286" y="7882614"/>
                  </a:lnTo>
                  <a:lnTo>
                    <a:pt x="15556997" y="7870854"/>
                  </a:lnTo>
                  <a:lnTo>
                    <a:pt x="15517943" y="7852159"/>
                  </a:lnTo>
                  <a:lnTo>
                    <a:pt x="15482866" y="7827268"/>
                  </a:lnTo>
                  <a:lnTo>
                    <a:pt x="15452505" y="7796923"/>
                  </a:lnTo>
                  <a:lnTo>
                    <a:pt x="15427602" y="7761864"/>
                  </a:lnTo>
                  <a:lnTo>
                    <a:pt x="15408898" y="7722830"/>
                  </a:lnTo>
                  <a:lnTo>
                    <a:pt x="15397131" y="7680562"/>
                  </a:lnTo>
                  <a:lnTo>
                    <a:pt x="15393045" y="7635801"/>
                  </a:lnTo>
                  <a:lnTo>
                    <a:pt x="15397132" y="7591040"/>
                  </a:lnTo>
                  <a:lnTo>
                    <a:pt x="15408898" y="7548772"/>
                  </a:lnTo>
                  <a:lnTo>
                    <a:pt x="15427603" y="7509738"/>
                  </a:lnTo>
                  <a:lnTo>
                    <a:pt x="15452506" y="7474679"/>
                  </a:lnTo>
                  <a:lnTo>
                    <a:pt x="15482866" y="7444334"/>
                  </a:lnTo>
                  <a:lnTo>
                    <a:pt x="15517943" y="7419444"/>
                  </a:lnTo>
                  <a:lnTo>
                    <a:pt x="15556997" y="7400748"/>
                  </a:lnTo>
                  <a:lnTo>
                    <a:pt x="15599286" y="7388988"/>
                  </a:lnTo>
                  <a:lnTo>
                    <a:pt x="15644069" y="7384904"/>
                  </a:lnTo>
                  <a:lnTo>
                    <a:pt x="15688853" y="7388988"/>
                  </a:lnTo>
                  <a:lnTo>
                    <a:pt x="15731142" y="7400748"/>
                  </a:lnTo>
                  <a:lnTo>
                    <a:pt x="15770196" y="7419444"/>
                  </a:lnTo>
                  <a:lnTo>
                    <a:pt x="15794905" y="7436977"/>
                  </a:lnTo>
                  <a:lnTo>
                    <a:pt x="15644069" y="7436977"/>
                  </a:lnTo>
                  <a:lnTo>
                    <a:pt x="15596996" y="7442290"/>
                  </a:lnTo>
                  <a:lnTo>
                    <a:pt x="15553983" y="7457458"/>
                  </a:lnTo>
                  <a:lnTo>
                    <a:pt x="15516189" y="7481321"/>
                  </a:lnTo>
                  <a:lnTo>
                    <a:pt x="15484775" y="7512719"/>
                  </a:lnTo>
                  <a:lnTo>
                    <a:pt x="15460900" y="7550494"/>
                  </a:lnTo>
                  <a:lnTo>
                    <a:pt x="15445724" y="7593486"/>
                  </a:lnTo>
                  <a:lnTo>
                    <a:pt x="15440408" y="7640535"/>
                  </a:lnTo>
                  <a:lnTo>
                    <a:pt x="15445724" y="7687585"/>
                  </a:lnTo>
                  <a:lnTo>
                    <a:pt x="15460900" y="7730576"/>
                  </a:lnTo>
                  <a:lnTo>
                    <a:pt x="15484775" y="7768351"/>
                  </a:lnTo>
                  <a:lnTo>
                    <a:pt x="15516189" y="7799750"/>
                  </a:lnTo>
                  <a:lnTo>
                    <a:pt x="15553983" y="7823612"/>
                  </a:lnTo>
                  <a:lnTo>
                    <a:pt x="15596996" y="7838780"/>
                  </a:lnTo>
                  <a:lnTo>
                    <a:pt x="15644069" y="7844094"/>
                  </a:lnTo>
                  <a:lnTo>
                    <a:pt x="15783312" y="7844094"/>
                  </a:lnTo>
                  <a:lnTo>
                    <a:pt x="15770197" y="7853211"/>
                  </a:lnTo>
                  <a:lnTo>
                    <a:pt x="15731143" y="7871399"/>
                  </a:lnTo>
                  <a:lnTo>
                    <a:pt x="15688854" y="7882770"/>
                  </a:lnTo>
                  <a:lnTo>
                    <a:pt x="15644069" y="7886699"/>
                  </a:lnTo>
                  <a:close/>
                </a:path>
                <a:path w="15895319" h="7886700">
                  <a:moveTo>
                    <a:pt x="15783312" y="7844094"/>
                  </a:moveTo>
                  <a:lnTo>
                    <a:pt x="15644069" y="7844094"/>
                  </a:lnTo>
                  <a:lnTo>
                    <a:pt x="15691142" y="7838780"/>
                  </a:lnTo>
                  <a:lnTo>
                    <a:pt x="15734156" y="7823612"/>
                  </a:lnTo>
                  <a:lnTo>
                    <a:pt x="15771950" y="7799750"/>
                  </a:lnTo>
                  <a:lnTo>
                    <a:pt x="15803364" y="7768351"/>
                  </a:lnTo>
                  <a:lnTo>
                    <a:pt x="15827239" y="7730576"/>
                  </a:lnTo>
                  <a:lnTo>
                    <a:pt x="15842415" y="7687585"/>
                  </a:lnTo>
                  <a:lnTo>
                    <a:pt x="15847731" y="7640535"/>
                  </a:lnTo>
                  <a:lnTo>
                    <a:pt x="15842415" y="7593486"/>
                  </a:lnTo>
                  <a:lnTo>
                    <a:pt x="15827239" y="7550494"/>
                  </a:lnTo>
                  <a:lnTo>
                    <a:pt x="15803364" y="7512719"/>
                  </a:lnTo>
                  <a:lnTo>
                    <a:pt x="15771950" y="7481321"/>
                  </a:lnTo>
                  <a:lnTo>
                    <a:pt x="15734157" y="7457458"/>
                  </a:lnTo>
                  <a:lnTo>
                    <a:pt x="15691143" y="7442290"/>
                  </a:lnTo>
                  <a:lnTo>
                    <a:pt x="15644069" y="7436977"/>
                  </a:lnTo>
                  <a:lnTo>
                    <a:pt x="15794905" y="7436977"/>
                  </a:lnTo>
                  <a:lnTo>
                    <a:pt x="15835634" y="7474679"/>
                  </a:lnTo>
                  <a:lnTo>
                    <a:pt x="15860537" y="7509739"/>
                  </a:lnTo>
                  <a:lnTo>
                    <a:pt x="15879241" y="7548772"/>
                  </a:lnTo>
                  <a:lnTo>
                    <a:pt x="15891007" y="7591040"/>
                  </a:lnTo>
                  <a:lnTo>
                    <a:pt x="15895094" y="7635801"/>
                  </a:lnTo>
                  <a:lnTo>
                    <a:pt x="15891008" y="7681809"/>
                  </a:lnTo>
                  <a:lnTo>
                    <a:pt x="15879242" y="7724739"/>
                  </a:lnTo>
                  <a:lnTo>
                    <a:pt x="15860537" y="7763967"/>
                  </a:lnTo>
                  <a:lnTo>
                    <a:pt x="15835634" y="7798871"/>
                  </a:lnTo>
                  <a:lnTo>
                    <a:pt x="15805274" y="7828827"/>
                  </a:lnTo>
                  <a:lnTo>
                    <a:pt x="15783312" y="7844094"/>
                  </a:lnTo>
                  <a:close/>
                </a:path>
                <a:path w="15895319" h="7886700">
                  <a:moveTo>
                    <a:pt x="7938075" y="7886699"/>
                  </a:moveTo>
                  <a:lnTo>
                    <a:pt x="7893291" y="7882614"/>
                  </a:lnTo>
                  <a:lnTo>
                    <a:pt x="7851002" y="7870854"/>
                  </a:lnTo>
                  <a:lnTo>
                    <a:pt x="7811948" y="7852159"/>
                  </a:lnTo>
                  <a:lnTo>
                    <a:pt x="7776871" y="7827268"/>
                  </a:lnTo>
                  <a:lnTo>
                    <a:pt x="7746510" y="7796923"/>
                  </a:lnTo>
                  <a:lnTo>
                    <a:pt x="7721607" y="7761864"/>
                  </a:lnTo>
                  <a:lnTo>
                    <a:pt x="7702902" y="7722830"/>
                  </a:lnTo>
                  <a:lnTo>
                    <a:pt x="7691136" y="7680562"/>
                  </a:lnTo>
                  <a:lnTo>
                    <a:pt x="7687050" y="7635801"/>
                  </a:lnTo>
                  <a:lnTo>
                    <a:pt x="7691136" y="7591040"/>
                  </a:lnTo>
                  <a:lnTo>
                    <a:pt x="7702902" y="7548772"/>
                  </a:lnTo>
                  <a:lnTo>
                    <a:pt x="7721607" y="7509738"/>
                  </a:lnTo>
                  <a:lnTo>
                    <a:pt x="7746511" y="7474679"/>
                  </a:lnTo>
                  <a:lnTo>
                    <a:pt x="7776871" y="7444334"/>
                  </a:lnTo>
                  <a:lnTo>
                    <a:pt x="7811948" y="7419444"/>
                  </a:lnTo>
                  <a:lnTo>
                    <a:pt x="7851002" y="7400748"/>
                  </a:lnTo>
                  <a:lnTo>
                    <a:pt x="7893291" y="7388988"/>
                  </a:lnTo>
                  <a:lnTo>
                    <a:pt x="7938075" y="7384904"/>
                  </a:lnTo>
                  <a:lnTo>
                    <a:pt x="7982859" y="7388988"/>
                  </a:lnTo>
                  <a:lnTo>
                    <a:pt x="8025148" y="7400748"/>
                  </a:lnTo>
                  <a:lnTo>
                    <a:pt x="8064202" y="7419444"/>
                  </a:lnTo>
                  <a:lnTo>
                    <a:pt x="8088911" y="7436977"/>
                  </a:lnTo>
                  <a:lnTo>
                    <a:pt x="7938075" y="7436977"/>
                  </a:lnTo>
                  <a:lnTo>
                    <a:pt x="7891002" y="7442290"/>
                  </a:lnTo>
                  <a:lnTo>
                    <a:pt x="7847988" y="7457458"/>
                  </a:lnTo>
                  <a:lnTo>
                    <a:pt x="7810194" y="7481321"/>
                  </a:lnTo>
                  <a:lnTo>
                    <a:pt x="7778780" y="7512719"/>
                  </a:lnTo>
                  <a:lnTo>
                    <a:pt x="7754905" y="7550494"/>
                  </a:lnTo>
                  <a:lnTo>
                    <a:pt x="7739729" y="7593486"/>
                  </a:lnTo>
                  <a:lnTo>
                    <a:pt x="7734413" y="7640535"/>
                  </a:lnTo>
                  <a:lnTo>
                    <a:pt x="7739729" y="7687585"/>
                  </a:lnTo>
                  <a:lnTo>
                    <a:pt x="7754905" y="7730576"/>
                  </a:lnTo>
                  <a:lnTo>
                    <a:pt x="7778780" y="7768351"/>
                  </a:lnTo>
                  <a:lnTo>
                    <a:pt x="7810194" y="7799750"/>
                  </a:lnTo>
                  <a:lnTo>
                    <a:pt x="7847988" y="7823612"/>
                  </a:lnTo>
                  <a:lnTo>
                    <a:pt x="7891001" y="7838780"/>
                  </a:lnTo>
                  <a:lnTo>
                    <a:pt x="7938075" y="7844094"/>
                  </a:lnTo>
                  <a:lnTo>
                    <a:pt x="8077316" y="7844094"/>
                  </a:lnTo>
                  <a:lnTo>
                    <a:pt x="8064201" y="7853211"/>
                  </a:lnTo>
                  <a:lnTo>
                    <a:pt x="8025148" y="7871399"/>
                  </a:lnTo>
                  <a:lnTo>
                    <a:pt x="7982859" y="7882770"/>
                  </a:lnTo>
                  <a:lnTo>
                    <a:pt x="7938075" y="7886699"/>
                  </a:lnTo>
                  <a:close/>
                </a:path>
                <a:path w="15895319" h="7886700">
                  <a:moveTo>
                    <a:pt x="8077316" y="7844094"/>
                  </a:moveTo>
                  <a:lnTo>
                    <a:pt x="7938075" y="7844094"/>
                  </a:lnTo>
                  <a:lnTo>
                    <a:pt x="7985148" y="7838780"/>
                  </a:lnTo>
                  <a:lnTo>
                    <a:pt x="8028162" y="7823612"/>
                  </a:lnTo>
                  <a:lnTo>
                    <a:pt x="8065956" y="7799750"/>
                  </a:lnTo>
                  <a:lnTo>
                    <a:pt x="8097370" y="7768351"/>
                  </a:lnTo>
                  <a:lnTo>
                    <a:pt x="8121245" y="7730576"/>
                  </a:lnTo>
                  <a:lnTo>
                    <a:pt x="8136421" y="7687585"/>
                  </a:lnTo>
                  <a:lnTo>
                    <a:pt x="8141737" y="7640535"/>
                  </a:lnTo>
                  <a:lnTo>
                    <a:pt x="8136421" y="7593486"/>
                  </a:lnTo>
                  <a:lnTo>
                    <a:pt x="8121245" y="7550494"/>
                  </a:lnTo>
                  <a:lnTo>
                    <a:pt x="8097370" y="7512719"/>
                  </a:lnTo>
                  <a:lnTo>
                    <a:pt x="8065956" y="7481321"/>
                  </a:lnTo>
                  <a:lnTo>
                    <a:pt x="8028162" y="7457458"/>
                  </a:lnTo>
                  <a:lnTo>
                    <a:pt x="7985148" y="7442290"/>
                  </a:lnTo>
                  <a:lnTo>
                    <a:pt x="7938075" y="7436977"/>
                  </a:lnTo>
                  <a:lnTo>
                    <a:pt x="8088911" y="7436977"/>
                  </a:lnTo>
                  <a:lnTo>
                    <a:pt x="8129639" y="7474679"/>
                  </a:lnTo>
                  <a:lnTo>
                    <a:pt x="8154543" y="7509739"/>
                  </a:lnTo>
                  <a:lnTo>
                    <a:pt x="8173247" y="7548772"/>
                  </a:lnTo>
                  <a:lnTo>
                    <a:pt x="8185013" y="7591040"/>
                  </a:lnTo>
                  <a:lnTo>
                    <a:pt x="8189100" y="7635801"/>
                  </a:lnTo>
                  <a:lnTo>
                    <a:pt x="8185013" y="7681809"/>
                  </a:lnTo>
                  <a:lnTo>
                    <a:pt x="8173247" y="7724739"/>
                  </a:lnTo>
                  <a:lnTo>
                    <a:pt x="8154542" y="7763967"/>
                  </a:lnTo>
                  <a:lnTo>
                    <a:pt x="8129639" y="7798871"/>
                  </a:lnTo>
                  <a:lnTo>
                    <a:pt x="8099278" y="7828827"/>
                  </a:lnTo>
                  <a:lnTo>
                    <a:pt x="8077316" y="7844094"/>
                  </a:lnTo>
                  <a:close/>
                </a:path>
                <a:path w="15895319" h="7886700">
                  <a:moveTo>
                    <a:pt x="251025" y="7886699"/>
                  </a:moveTo>
                  <a:lnTo>
                    <a:pt x="206241" y="7882614"/>
                  </a:lnTo>
                  <a:lnTo>
                    <a:pt x="163952" y="7870854"/>
                  </a:lnTo>
                  <a:lnTo>
                    <a:pt x="124898" y="7852159"/>
                  </a:lnTo>
                  <a:lnTo>
                    <a:pt x="89821" y="7827268"/>
                  </a:lnTo>
                  <a:lnTo>
                    <a:pt x="59460" y="7796923"/>
                  </a:lnTo>
                  <a:lnTo>
                    <a:pt x="34557" y="7761864"/>
                  </a:lnTo>
                  <a:lnTo>
                    <a:pt x="15852" y="7722830"/>
                  </a:lnTo>
                  <a:lnTo>
                    <a:pt x="4086" y="7680562"/>
                  </a:lnTo>
                  <a:lnTo>
                    <a:pt x="0" y="7635801"/>
                  </a:lnTo>
                  <a:lnTo>
                    <a:pt x="4086" y="7591040"/>
                  </a:lnTo>
                  <a:lnTo>
                    <a:pt x="15852" y="7548772"/>
                  </a:lnTo>
                  <a:lnTo>
                    <a:pt x="34557" y="7509738"/>
                  </a:lnTo>
                  <a:lnTo>
                    <a:pt x="59460" y="7474679"/>
                  </a:lnTo>
                  <a:lnTo>
                    <a:pt x="89821" y="7444334"/>
                  </a:lnTo>
                  <a:lnTo>
                    <a:pt x="124898" y="7419444"/>
                  </a:lnTo>
                  <a:lnTo>
                    <a:pt x="163952" y="7400748"/>
                  </a:lnTo>
                  <a:lnTo>
                    <a:pt x="206241" y="7388988"/>
                  </a:lnTo>
                  <a:lnTo>
                    <a:pt x="251025" y="7384904"/>
                  </a:lnTo>
                  <a:lnTo>
                    <a:pt x="295809" y="7388988"/>
                  </a:lnTo>
                  <a:lnTo>
                    <a:pt x="338098" y="7400748"/>
                  </a:lnTo>
                  <a:lnTo>
                    <a:pt x="377151" y="7419444"/>
                  </a:lnTo>
                  <a:lnTo>
                    <a:pt x="401860" y="7436977"/>
                  </a:lnTo>
                  <a:lnTo>
                    <a:pt x="251025" y="7436977"/>
                  </a:lnTo>
                  <a:lnTo>
                    <a:pt x="203951" y="7442290"/>
                  </a:lnTo>
                  <a:lnTo>
                    <a:pt x="160938" y="7457458"/>
                  </a:lnTo>
                  <a:lnTo>
                    <a:pt x="123144" y="7481321"/>
                  </a:lnTo>
                  <a:lnTo>
                    <a:pt x="91729" y="7512719"/>
                  </a:lnTo>
                  <a:lnTo>
                    <a:pt x="67855" y="7550494"/>
                  </a:lnTo>
                  <a:lnTo>
                    <a:pt x="52679" y="7593486"/>
                  </a:lnTo>
                  <a:lnTo>
                    <a:pt x="47363" y="7640535"/>
                  </a:lnTo>
                  <a:lnTo>
                    <a:pt x="52679" y="7687585"/>
                  </a:lnTo>
                  <a:lnTo>
                    <a:pt x="67855" y="7730576"/>
                  </a:lnTo>
                  <a:lnTo>
                    <a:pt x="91729" y="7768351"/>
                  </a:lnTo>
                  <a:lnTo>
                    <a:pt x="123144" y="7799750"/>
                  </a:lnTo>
                  <a:lnTo>
                    <a:pt x="160938" y="7823612"/>
                  </a:lnTo>
                  <a:lnTo>
                    <a:pt x="203951" y="7838780"/>
                  </a:lnTo>
                  <a:lnTo>
                    <a:pt x="251025" y="7844094"/>
                  </a:lnTo>
                  <a:lnTo>
                    <a:pt x="389024" y="7844094"/>
                  </a:lnTo>
                  <a:lnTo>
                    <a:pt x="376099" y="7853211"/>
                  </a:lnTo>
                  <a:lnTo>
                    <a:pt x="337552" y="7871399"/>
                  </a:lnTo>
                  <a:lnTo>
                    <a:pt x="295653" y="7882770"/>
                  </a:lnTo>
                  <a:lnTo>
                    <a:pt x="251025" y="7886699"/>
                  </a:lnTo>
                  <a:close/>
                </a:path>
                <a:path w="15895319" h="7886700">
                  <a:moveTo>
                    <a:pt x="389024" y="7844094"/>
                  </a:moveTo>
                  <a:lnTo>
                    <a:pt x="251025" y="7844094"/>
                  </a:lnTo>
                  <a:lnTo>
                    <a:pt x="298098" y="7838780"/>
                  </a:lnTo>
                  <a:lnTo>
                    <a:pt x="341111" y="7823612"/>
                  </a:lnTo>
                  <a:lnTo>
                    <a:pt x="378905" y="7799750"/>
                  </a:lnTo>
                  <a:lnTo>
                    <a:pt x="410320" y="7768351"/>
                  </a:lnTo>
                  <a:lnTo>
                    <a:pt x="434195" y="7730576"/>
                  </a:lnTo>
                  <a:lnTo>
                    <a:pt x="449370" y="7687585"/>
                  </a:lnTo>
                  <a:lnTo>
                    <a:pt x="454686" y="7640535"/>
                  </a:lnTo>
                  <a:lnTo>
                    <a:pt x="449122" y="7593486"/>
                  </a:lnTo>
                  <a:lnTo>
                    <a:pt x="433366" y="7550494"/>
                  </a:lnTo>
                  <a:lnTo>
                    <a:pt x="408828" y="7512719"/>
                  </a:lnTo>
                  <a:lnTo>
                    <a:pt x="376917" y="7481321"/>
                  </a:lnTo>
                  <a:lnTo>
                    <a:pt x="339040" y="7457458"/>
                  </a:lnTo>
                  <a:lnTo>
                    <a:pt x="296606" y="7442290"/>
                  </a:lnTo>
                  <a:lnTo>
                    <a:pt x="251025" y="7436977"/>
                  </a:lnTo>
                  <a:lnTo>
                    <a:pt x="401860" y="7436977"/>
                  </a:lnTo>
                  <a:lnTo>
                    <a:pt x="442589" y="7474679"/>
                  </a:lnTo>
                  <a:lnTo>
                    <a:pt x="467492" y="7509739"/>
                  </a:lnTo>
                  <a:lnTo>
                    <a:pt x="486197" y="7548772"/>
                  </a:lnTo>
                  <a:lnTo>
                    <a:pt x="497963" y="7591040"/>
                  </a:lnTo>
                  <a:lnTo>
                    <a:pt x="502050" y="7635801"/>
                  </a:lnTo>
                  <a:lnTo>
                    <a:pt x="496716" y="7681809"/>
                  </a:lnTo>
                  <a:lnTo>
                    <a:pt x="484287" y="7724739"/>
                  </a:lnTo>
                  <a:lnTo>
                    <a:pt x="465387" y="7763967"/>
                  </a:lnTo>
                  <a:lnTo>
                    <a:pt x="440640" y="7798871"/>
                  </a:lnTo>
                  <a:lnTo>
                    <a:pt x="410669" y="7828827"/>
                  </a:lnTo>
                  <a:lnTo>
                    <a:pt x="389024" y="7844094"/>
                  </a:lnTo>
                  <a:close/>
                </a:path>
                <a:path w="15895319" h="7886700">
                  <a:moveTo>
                    <a:pt x="15644069" y="4194246"/>
                  </a:moveTo>
                  <a:lnTo>
                    <a:pt x="15599286" y="4190162"/>
                  </a:lnTo>
                  <a:lnTo>
                    <a:pt x="15556997" y="4178402"/>
                  </a:lnTo>
                  <a:lnTo>
                    <a:pt x="15517943" y="4159706"/>
                  </a:lnTo>
                  <a:lnTo>
                    <a:pt x="15482866" y="4134816"/>
                  </a:lnTo>
                  <a:lnTo>
                    <a:pt x="15452505" y="4104471"/>
                  </a:lnTo>
                  <a:lnTo>
                    <a:pt x="15427602" y="4069411"/>
                  </a:lnTo>
                  <a:lnTo>
                    <a:pt x="15408898" y="4030378"/>
                  </a:lnTo>
                  <a:lnTo>
                    <a:pt x="15397131" y="3988110"/>
                  </a:lnTo>
                  <a:lnTo>
                    <a:pt x="15393045" y="3943349"/>
                  </a:lnTo>
                  <a:lnTo>
                    <a:pt x="15397131" y="3898588"/>
                  </a:lnTo>
                  <a:lnTo>
                    <a:pt x="15408898" y="3856320"/>
                  </a:lnTo>
                  <a:lnTo>
                    <a:pt x="15427602" y="3817286"/>
                  </a:lnTo>
                  <a:lnTo>
                    <a:pt x="15452505" y="3782227"/>
                  </a:lnTo>
                  <a:lnTo>
                    <a:pt x="15482866" y="3751882"/>
                  </a:lnTo>
                  <a:lnTo>
                    <a:pt x="15517943" y="3726991"/>
                  </a:lnTo>
                  <a:lnTo>
                    <a:pt x="15556997" y="3708296"/>
                  </a:lnTo>
                  <a:lnTo>
                    <a:pt x="15599286" y="3696536"/>
                  </a:lnTo>
                  <a:lnTo>
                    <a:pt x="15644069" y="3692451"/>
                  </a:lnTo>
                  <a:lnTo>
                    <a:pt x="15688853" y="3696536"/>
                  </a:lnTo>
                  <a:lnTo>
                    <a:pt x="15731142" y="3708296"/>
                  </a:lnTo>
                  <a:lnTo>
                    <a:pt x="15770196" y="3726991"/>
                  </a:lnTo>
                  <a:lnTo>
                    <a:pt x="15794905" y="3744525"/>
                  </a:lnTo>
                  <a:lnTo>
                    <a:pt x="15644069" y="3744525"/>
                  </a:lnTo>
                  <a:lnTo>
                    <a:pt x="15596996" y="3749838"/>
                  </a:lnTo>
                  <a:lnTo>
                    <a:pt x="15553983" y="3765006"/>
                  </a:lnTo>
                  <a:lnTo>
                    <a:pt x="15516189" y="3788869"/>
                  </a:lnTo>
                  <a:lnTo>
                    <a:pt x="15484775" y="3820267"/>
                  </a:lnTo>
                  <a:lnTo>
                    <a:pt x="15460900" y="3858042"/>
                  </a:lnTo>
                  <a:lnTo>
                    <a:pt x="15445724" y="3901034"/>
                  </a:lnTo>
                  <a:lnTo>
                    <a:pt x="15440408" y="3948083"/>
                  </a:lnTo>
                  <a:lnTo>
                    <a:pt x="15445724" y="3995132"/>
                  </a:lnTo>
                  <a:lnTo>
                    <a:pt x="15460900" y="4038124"/>
                  </a:lnTo>
                  <a:lnTo>
                    <a:pt x="15484775" y="4075899"/>
                  </a:lnTo>
                  <a:lnTo>
                    <a:pt x="15516189" y="4107297"/>
                  </a:lnTo>
                  <a:lnTo>
                    <a:pt x="15553983" y="4131160"/>
                  </a:lnTo>
                  <a:lnTo>
                    <a:pt x="15596996" y="4146328"/>
                  </a:lnTo>
                  <a:lnTo>
                    <a:pt x="15644069" y="4151642"/>
                  </a:lnTo>
                  <a:lnTo>
                    <a:pt x="15783312" y="4151642"/>
                  </a:lnTo>
                  <a:lnTo>
                    <a:pt x="15770197" y="4160758"/>
                  </a:lnTo>
                  <a:lnTo>
                    <a:pt x="15731143" y="4178947"/>
                  </a:lnTo>
                  <a:lnTo>
                    <a:pt x="15688854" y="4190318"/>
                  </a:lnTo>
                  <a:lnTo>
                    <a:pt x="15644069" y="4194246"/>
                  </a:lnTo>
                  <a:close/>
                </a:path>
                <a:path w="15895319" h="7886700">
                  <a:moveTo>
                    <a:pt x="15783312" y="4151642"/>
                  </a:moveTo>
                  <a:lnTo>
                    <a:pt x="15644069" y="4151642"/>
                  </a:lnTo>
                  <a:lnTo>
                    <a:pt x="15691142" y="4146328"/>
                  </a:lnTo>
                  <a:lnTo>
                    <a:pt x="15734156" y="4131160"/>
                  </a:lnTo>
                  <a:lnTo>
                    <a:pt x="15771950" y="4107297"/>
                  </a:lnTo>
                  <a:lnTo>
                    <a:pt x="15803364" y="4075899"/>
                  </a:lnTo>
                  <a:lnTo>
                    <a:pt x="15827239" y="4038124"/>
                  </a:lnTo>
                  <a:lnTo>
                    <a:pt x="15842415" y="3995132"/>
                  </a:lnTo>
                  <a:lnTo>
                    <a:pt x="15847731" y="3948083"/>
                  </a:lnTo>
                  <a:lnTo>
                    <a:pt x="15842415" y="3901034"/>
                  </a:lnTo>
                  <a:lnTo>
                    <a:pt x="15827239" y="3858042"/>
                  </a:lnTo>
                  <a:lnTo>
                    <a:pt x="15803364" y="3820267"/>
                  </a:lnTo>
                  <a:lnTo>
                    <a:pt x="15771950" y="3788869"/>
                  </a:lnTo>
                  <a:lnTo>
                    <a:pt x="15734157" y="3765006"/>
                  </a:lnTo>
                  <a:lnTo>
                    <a:pt x="15691143" y="3749838"/>
                  </a:lnTo>
                  <a:lnTo>
                    <a:pt x="15644069" y="3744525"/>
                  </a:lnTo>
                  <a:lnTo>
                    <a:pt x="15794905" y="3744525"/>
                  </a:lnTo>
                  <a:lnTo>
                    <a:pt x="15835633" y="3782227"/>
                  </a:lnTo>
                  <a:lnTo>
                    <a:pt x="15860536" y="3817286"/>
                  </a:lnTo>
                  <a:lnTo>
                    <a:pt x="15879241" y="3856320"/>
                  </a:lnTo>
                  <a:lnTo>
                    <a:pt x="15891007" y="3898588"/>
                  </a:lnTo>
                  <a:lnTo>
                    <a:pt x="15895094" y="3943349"/>
                  </a:lnTo>
                  <a:lnTo>
                    <a:pt x="15891008" y="3989357"/>
                  </a:lnTo>
                  <a:lnTo>
                    <a:pt x="15879242" y="4032287"/>
                  </a:lnTo>
                  <a:lnTo>
                    <a:pt x="15860537" y="4071515"/>
                  </a:lnTo>
                  <a:lnTo>
                    <a:pt x="15835634" y="4106419"/>
                  </a:lnTo>
                  <a:lnTo>
                    <a:pt x="15805274" y="4136374"/>
                  </a:lnTo>
                  <a:lnTo>
                    <a:pt x="15783312" y="4151642"/>
                  </a:lnTo>
                  <a:close/>
                </a:path>
                <a:path w="15895319" h="7886700">
                  <a:moveTo>
                    <a:pt x="251025" y="4194246"/>
                  </a:moveTo>
                  <a:lnTo>
                    <a:pt x="206241" y="4190162"/>
                  </a:lnTo>
                  <a:lnTo>
                    <a:pt x="163952" y="4178402"/>
                  </a:lnTo>
                  <a:lnTo>
                    <a:pt x="124898" y="4159706"/>
                  </a:lnTo>
                  <a:lnTo>
                    <a:pt x="89821" y="4134816"/>
                  </a:lnTo>
                  <a:lnTo>
                    <a:pt x="59460" y="4104471"/>
                  </a:lnTo>
                  <a:lnTo>
                    <a:pt x="34557" y="4069411"/>
                  </a:lnTo>
                  <a:lnTo>
                    <a:pt x="15852" y="4030378"/>
                  </a:lnTo>
                  <a:lnTo>
                    <a:pt x="4086" y="3988110"/>
                  </a:lnTo>
                  <a:lnTo>
                    <a:pt x="0" y="3943349"/>
                  </a:lnTo>
                  <a:lnTo>
                    <a:pt x="5152" y="3894715"/>
                  </a:lnTo>
                  <a:lnTo>
                    <a:pt x="19907" y="3848967"/>
                  </a:lnTo>
                  <a:lnTo>
                    <a:pt x="43209" y="3807212"/>
                  </a:lnTo>
                  <a:lnTo>
                    <a:pt x="74005" y="3770561"/>
                  </a:lnTo>
                  <a:lnTo>
                    <a:pt x="111238" y="3740124"/>
                  </a:lnTo>
                  <a:lnTo>
                    <a:pt x="153856" y="3717009"/>
                  </a:lnTo>
                  <a:lnTo>
                    <a:pt x="200803" y="3702326"/>
                  </a:lnTo>
                  <a:lnTo>
                    <a:pt x="251025" y="3697186"/>
                  </a:lnTo>
                  <a:lnTo>
                    <a:pt x="295808" y="3701270"/>
                  </a:lnTo>
                  <a:lnTo>
                    <a:pt x="338098" y="3713030"/>
                  </a:lnTo>
                  <a:lnTo>
                    <a:pt x="377151" y="3731726"/>
                  </a:lnTo>
                  <a:lnTo>
                    <a:pt x="395188" y="3744525"/>
                  </a:lnTo>
                  <a:lnTo>
                    <a:pt x="251025" y="3744525"/>
                  </a:lnTo>
                  <a:lnTo>
                    <a:pt x="203951" y="3749838"/>
                  </a:lnTo>
                  <a:lnTo>
                    <a:pt x="160938" y="3765006"/>
                  </a:lnTo>
                  <a:lnTo>
                    <a:pt x="123144" y="3788869"/>
                  </a:lnTo>
                  <a:lnTo>
                    <a:pt x="91729" y="3820267"/>
                  </a:lnTo>
                  <a:lnTo>
                    <a:pt x="67855" y="3858042"/>
                  </a:lnTo>
                  <a:lnTo>
                    <a:pt x="52679" y="3901034"/>
                  </a:lnTo>
                  <a:lnTo>
                    <a:pt x="47363" y="3948083"/>
                  </a:lnTo>
                  <a:lnTo>
                    <a:pt x="52679" y="3995132"/>
                  </a:lnTo>
                  <a:lnTo>
                    <a:pt x="67855" y="4038124"/>
                  </a:lnTo>
                  <a:lnTo>
                    <a:pt x="91729" y="4075899"/>
                  </a:lnTo>
                  <a:lnTo>
                    <a:pt x="123144" y="4107297"/>
                  </a:lnTo>
                  <a:lnTo>
                    <a:pt x="160938" y="4131160"/>
                  </a:lnTo>
                  <a:lnTo>
                    <a:pt x="203951" y="4146328"/>
                  </a:lnTo>
                  <a:lnTo>
                    <a:pt x="251025" y="4151642"/>
                  </a:lnTo>
                  <a:lnTo>
                    <a:pt x="390685" y="4151642"/>
                  </a:lnTo>
                  <a:lnTo>
                    <a:pt x="389562" y="4152557"/>
                  </a:lnTo>
                  <a:lnTo>
                    <a:pt x="347527" y="4175089"/>
                  </a:lnTo>
                  <a:lnTo>
                    <a:pt x="301052" y="4189300"/>
                  </a:lnTo>
                  <a:lnTo>
                    <a:pt x="251025" y="4194246"/>
                  </a:lnTo>
                  <a:close/>
                </a:path>
                <a:path w="15895319" h="7886700">
                  <a:moveTo>
                    <a:pt x="390685" y="4151642"/>
                  </a:moveTo>
                  <a:lnTo>
                    <a:pt x="251025" y="4151642"/>
                  </a:lnTo>
                  <a:lnTo>
                    <a:pt x="298098" y="4146328"/>
                  </a:lnTo>
                  <a:lnTo>
                    <a:pt x="341111" y="4131160"/>
                  </a:lnTo>
                  <a:lnTo>
                    <a:pt x="378905" y="4107297"/>
                  </a:lnTo>
                  <a:lnTo>
                    <a:pt x="410320" y="4075899"/>
                  </a:lnTo>
                  <a:lnTo>
                    <a:pt x="434195" y="4038124"/>
                  </a:lnTo>
                  <a:lnTo>
                    <a:pt x="449370" y="3995132"/>
                  </a:lnTo>
                  <a:lnTo>
                    <a:pt x="454686" y="3948083"/>
                  </a:lnTo>
                  <a:lnTo>
                    <a:pt x="449122" y="3901034"/>
                  </a:lnTo>
                  <a:lnTo>
                    <a:pt x="433366" y="3858042"/>
                  </a:lnTo>
                  <a:lnTo>
                    <a:pt x="408828" y="3820267"/>
                  </a:lnTo>
                  <a:lnTo>
                    <a:pt x="376917" y="3788869"/>
                  </a:lnTo>
                  <a:lnTo>
                    <a:pt x="339040" y="3765006"/>
                  </a:lnTo>
                  <a:lnTo>
                    <a:pt x="296606" y="3749838"/>
                  </a:lnTo>
                  <a:lnTo>
                    <a:pt x="251025" y="3744525"/>
                  </a:lnTo>
                  <a:lnTo>
                    <a:pt x="395188" y="3744525"/>
                  </a:lnTo>
                  <a:lnTo>
                    <a:pt x="442589" y="3786961"/>
                  </a:lnTo>
                  <a:lnTo>
                    <a:pt x="467492" y="3822021"/>
                  </a:lnTo>
                  <a:lnTo>
                    <a:pt x="486197" y="3861054"/>
                  </a:lnTo>
                  <a:lnTo>
                    <a:pt x="497963" y="3903322"/>
                  </a:lnTo>
                  <a:lnTo>
                    <a:pt x="502050" y="3948083"/>
                  </a:lnTo>
                  <a:lnTo>
                    <a:pt x="495537" y="3998076"/>
                  </a:lnTo>
                  <a:lnTo>
                    <a:pt x="480144" y="4044462"/>
                  </a:lnTo>
                  <a:lnTo>
                    <a:pt x="456759" y="4086300"/>
                  </a:lnTo>
                  <a:lnTo>
                    <a:pt x="426268" y="4122646"/>
                  </a:lnTo>
                  <a:lnTo>
                    <a:pt x="390685" y="4151642"/>
                  </a:lnTo>
                  <a:close/>
                </a:path>
                <a:path w="15895319" h="7886700">
                  <a:moveTo>
                    <a:pt x="15644069" y="501794"/>
                  </a:moveTo>
                  <a:lnTo>
                    <a:pt x="15599286" y="497710"/>
                  </a:lnTo>
                  <a:lnTo>
                    <a:pt x="15556997" y="485950"/>
                  </a:lnTo>
                  <a:lnTo>
                    <a:pt x="15517943" y="467254"/>
                  </a:lnTo>
                  <a:lnTo>
                    <a:pt x="15482866" y="442364"/>
                  </a:lnTo>
                  <a:lnTo>
                    <a:pt x="15452505" y="412019"/>
                  </a:lnTo>
                  <a:lnTo>
                    <a:pt x="15427602" y="376959"/>
                  </a:lnTo>
                  <a:lnTo>
                    <a:pt x="15408898" y="337926"/>
                  </a:lnTo>
                  <a:lnTo>
                    <a:pt x="15397131" y="295658"/>
                  </a:lnTo>
                  <a:lnTo>
                    <a:pt x="15393045" y="250897"/>
                  </a:lnTo>
                  <a:lnTo>
                    <a:pt x="15397131" y="206136"/>
                  </a:lnTo>
                  <a:lnTo>
                    <a:pt x="15408898" y="163868"/>
                  </a:lnTo>
                  <a:lnTo>
                    <a:pt x="15427602" y="124835"/>
                  </a:lnTo>
                  <a:lnTo>
                    <a:pt x="15452505" y="89775"/>
                  </a:lnTo>
                  <a:lnTo>
                    <a:pt x="15482866" y="59430"/>
                  </a:lnTo>
                  <a:lnTo>
                    <a:pt x="15517943" y="34540"/>
                  </a:lnTo>
                  <a:lnTo>
                    <a:pt x="15556997" y="15844"/>
                  </a:lnTo>
                  <a:lnTo>
                    <a:pt x="15599286" y="4084"/>
                  </a:lnTo>
                  <a:lnTo>
                    <a:pt x="15644069" y="0"/>
                  </a:lnTo>
                  <a:lnTo>
                    <a:pt x="15688853" y="4084"/>
                  </a:lnTo>
                  <a:lnTo>
                    <a:pt x="15731142" y="15844"/>
                  </a:lnTo>
                  <a:lnTo>
                    <a:pt x="15770196" y="34540"/>
                  </a:lnTo>
                  <a:lnTo>
                    <a:pt x="15794904" y="52073"/>
                  </a:lnTo>
                  <a:lnTo>
                    <a:pt x="15644069" y="52073"/>
                  </a:lnTo>
                  <a:lnTo>
                    <a:pt x="15598488" y="57386"/>
                  </a:lnTo>
                  <a:lnTo>
                    <a:pt x="15556054" y="72554"/>
                  </a:lnTo>
                  <a:lnTo>
                    <a:pt x="15518178" y="96417"/>
                  </a:lnTo>
                  <a:lnTo>
                    <a:pt x="15486266" y="127815"/>
                  </a:lnTo>
                  <a:lnTo>
                    <a:pt x="15461728" y="165590"/>
                  </a:lnTo>
                  <a:lnTo>
                    <a:pt x="15445973" y="208582"/>
                  </a:lnTo>
                  <a:lnTo>
                    <a:pt x="15440408" y="255631"/>
                  </a:lnTo>
                  <a:lnTo>
                    <a:pt x="15445724" y="302680"/>
                  </a:lnTo>
                  <a:lnTo>
                    <a:pt x="15460900" y="345672"/>
                  </a:lnTo>
                  <a:lnTo>
                    <a:pt x="15484775" y="383446"/>
                  </a:lnTo>
                  <a:lnTo>
                    <a:pt x="15516189" y="414845"/>
                  </a:lnTo>
                  <a:lnTo>
                    <a:pt x="15553983" y="438708"/>
                  </a:lnTo>
                  <a:lnTo>
                    <a:pt x="15596996" y="453876"/>
                  </a:lnTo>
                  <a:lnTo>
                    <a:pt x="15644069" y="459189"/>
                  </a:lnTo>
                  <a:lnTo>
                    <a:pt x="15781562" y="459189"/>
                  </a:lnTo>
                  <a:lnTo>
                    <a:pt x="15770196" y="467254"/>
                  </a:lnTo>
                  <a:lnTo>
                    <a:pt x="15731143" y="485950"/>
                  </a:lnTo>
                  <a:lnTo>
                    <a:pt x="15688854" y="497710"/>
                  </a:lnTo>
                  <a:lnTo>
                    <a:pt x="15644069" y="501794"/>
                  </a:lnTo>
                  <a:close/>
                </a:path>
                <a:path w="15895319" h="7886700">
                  <a:moveTo>
                    <a:pt x="15781562" y="459189"/>
                  </a:moveTo>
                  <a:lnTo>
                    <a:pt x="15644069" y="459189"/>
                  </a:lnTo>
                  <a:lnTo>
                    <a:pt x="15691142" y="453876"/>
                  </a:lnTo>
                  <a:lnTo>
                    <a:pt x="15734156" y="438708"/>
                  </a:lnTo>
                  <a:lnTo>
                    <a:pt x="15771950" y="414845"/>
                  </a:lnTo>
                  <a:lnTo>
                    <a:pt x="15803364" y="383446"/>
                  </a:lnTo>
                  <a:lnTo>
                    <a:pt x="15827239" y="345672"/>
                  </a:lnTo>
                  <a:lnTo>
                    <a:pt x="15842415" y="302680"/>
                  </a:lnTo>
                  <a:lnTo>
                    <a:pt x="15847731" y="255631"/>
                  </a:lnTo>
                  <a:lnTo>
                    <a:pt x="15842415" y="208582"/>
                  </a:lnTo>
                  <a:lnTo>
                    <a:pt x="15827239" y="165590"/>
                  </a:lnTo>
                  <a:lnTo>
                    <a:pt x="15803364" y="127815"/>
                  </a:lnTo>
                  <a:lnTo>
                    <a:pt x="15771950" y="96417"/>
                  </a:lnTo>
                  <a:lnTo>
                    <a:pt x="15734157" y="72554"/>
                  </a:lnTo>
                  <a:lnTo>
                    <a:pt x="15691143" y="57386"/>
                  </a:lnTo>
                  <a:lnTo>
                    <a:pt x="15644069" y="52073"/>
                  </a:lnTo>
                  <a:lnTo>
                    <a:pt x="15794904" y="52073"/>
                  </a:lnTo>
                  <a:lnTo>
                    <a:pt x="15835633" y="89775"/>
                  </a:lnTo>
                  <a:lnTo>
                    <a:pt x="15860536" y="124835"/>
                  </a:lnTo>
                  <a:lnTo>
                    <a:pt x="15879241" y="163868"/>
                  </a:lnTo>
                  <a:lnTo>
                    <a:pt x="15891007" y="206136"/>
                  </a:lnTo>
                  <a:lnTo>
                    <a:pt x="15895094" y="250897"/>
                  </a:lnTo>
                  <a:lnTo>
                    <a:pt x="15891007" y="295658"/>
                  </a:lnTo>
                  <a:lnTo>
                    <a:pt x="15879241" y="337926"/>
                  </a:lnTo>
                  <a:lnTo>
                    <a:pt x="15860537" y="376959"/>
                  </a:lnTo>
                  <a:lnTo>
                    <a:pt x="15835634" y="412019"/>
                  </a:lnTo>
                  <a:lnTo>
                    <a:pt x="15805273" y="442364"/>
                  </a:lnTo>
                  <a:lnTo>
                    <a:pt x="15781562" y="459189"/>
                  </a:lnTo>
                  <a:close/>
                </a:path>
                <a:path w="15895319" h="7886700">
                  <a:moveTo>
                    <a:pt x="7938075" y="501794"/>
                  </a:moveTo>
                  <a:lnTo>
                    <a:pt x="7893291" y="497710"/>
                  </a:lnTo>
                  <a:lnTo>
                    <a:pt x="7851002" y="485950"/>
                  </a:lnTo>
                  <a:lnTo>
                    <a:pt x="7811948" y="467254"/>
                  </a:lnTo>
                  <a:lnTo>
                    <a:pt x="7776871" y="442364"/>
                  </a:lnTo>
                  <a:lnTo>
                    <a:pt x="7746510" y="412019"/>
                  </a:lnTo>
                  <a:lnTo>
                    <a:pt x="7721607" y="376959"/>
                  </a:lnTo>
                  <a:lnTo>
                    <a:pt x="7702902" y="337926"/>
                  </a:lnTo>
                  <a:lnTo>
                    <a:pt x="7691136" y="295658"/>
                  </a:lnTo>
                  <a:lnTo>
                    <a:pt x="7687050" y="250897"/>
                  </a:lnTo>
                  <a:lnTo>
                    <a:pt x="7691136" y="206136"/>
                  </a:lnTo>
                  <a:lnTo>
                    <a:pt x="7702902" y="163868"/>
                  </a:lnTo>
                  <a:lnTo>
                    <a:pt x="7721607" y="124835"/>
                  </a:lnTo>
                  <a:lnTo>
                    <a:pt x="7746510" y="89775"/>
                  </a:lnTo>
                  <a:lnTo>
                    <a:pt x="7776871" y="59430"/>
                  </a:lnTo>
                  <a:lnTo>
                    <a:pt x="7811948" y="34540"/>
                  </a:lnTo>
                  <a:lnTo>
                    <a:pt x="7851002" y="15844"/>
                  </a:lnTo>
                  <a:lnTo>
                    <a:pt x="7893291" y="4084"/>
                  </a:lnTo>
                  <a:lnTo>
                    <a:pt x="7938075" y="0"/>
                  </a:lnTo>
                  <a:lnTo>
                    <a:pt x="7982859" y="4084"/>
                  </a:lnTo>
                  <a:lnTo>
                    <a:pt x="8025148" y="15844"/>
                  </a:lnTo>
                  <a:lnTo>
                    <a:pt x="8064201" y="34540"/>
                  </a:lnTo>
                  <a:lnTo>
                    <a:pt x="8088910" y="52073"/>
                  </a:lnTo>
                  <a:lnTo>
                    <a:pt x="7938075" y="52073"/>
                  </a:lnTo>
                  <a:lnTo>
                    <a:pt x="7891002" y="57386"/>
                  </a:lnTo>
                  <a:lnTo>
                    <a:pt x="7847988" y="72554"/>
                  </a:lnTo>
                  <a:lnTo>
                    <a:pt x="7810194" y="96417"/>
                  </a:lnTo>
                  <a:lnTo>
                    <a:pt x="7778780" y="127815"/>
                  </a:lnTo>
                  <a:lnTo>
                    <a:pt x="7754905" y="165590"/>
                  </a:lnTo>
                  <a:lnTo>
                    <a:pt x="7739729" y="208582"/>
                  </a:lnTo>
                  <a:lnTo>
                    <a:pt x="7734413" y="255631"/>
                  </a:lnTo>
                  <a:lnTo>
                    <a:pt x="7739729" y="302680"/>
                  </a:lnTo>
                  <a:lnTo>
                    <a:pt x="7754905" y="345672"/>
                  </a:lnTo>
                  <a:lnTo>
                    <a:pt x="7778780" y="383446"/>
                  </a:lnTo>
                  <a:lnTo>
                    <a:pt x="7810194" y="414845"/>
                  </a:lnTo>
                  <a:lnTo>
                    <a:pt x="7847988" y="438708"/>
                  </a:lnTo>
                  <a:lnTo>
                    <a:pt x="7891001" y="453876"/>
                  </a:lnTo>
                  <a:lnTo>
                    <a:pt x="7938075" y="459189"/>
                  </a:lnTo>
                  <a:lnTo>
                    <a:pt x="8075567" y="459189"/>
                  </a:lnTo>
                  <a:lnTo>
                    <a:pt x="8064201" y="467254"/>
                  </a:lnTo>
                  <a:lnTo>
                    <a:pt x="8025148" y="485950"/>
                  </a:lnTo>
                  <a:lnTo>
                    <a:pt x="7982859" y="497710"/>
                  </a:lnTo>
                  <a:lnTo>
                    <a:pt x="7938075" y="501794"/>
                  </a:lnTo>
                  <a:close/>
                </a:path>
                <a:path w="15895319" h="7886700">
                  <a:moveTo>
                    <a:pt x="8075567" y="459189"/>
                  </a:moveTo>
                  <a:lnTo>
                    <a:pt x="7938075" y="459189"/>
                  </a:lnTo>
                  <a:lnTo>
                    <a:pt x="7985148" y="453876"/>
                  </a:lnTo>
                  <a:lnTo>
                    <a:pt x="8028162" y="438708"/>
                  </a:lnTo>
                  <a:lnTo>
                    <a:pt x="8065956" y="414845"/>
                  </a:lnTo>
                  <a:lnTo>
                    <a:pt x="8097370" y="383446"/>
                  </a:lnTo>
                  <a:lnTo>
                    <a:pt x="8121245" y="345672"/>
                  </a:lnTo>
                  <a:lnTo>
                    <a:pt x="8136421" y="302680"/>
                  </a:lnTo>
                  <a:lnTo>
                    <a:pt x="8141737" y="255631"/>
                  </a:lnTo>
                  <a:lnTo>
                    <a:pt x="8136421" y="208582"/>
                  </a:lnTo>
                  <a:lnTo>
                    <a:pt x="8121245" y="165590"/>
                  </a:lnTo>
                  <a:lnTo>
                    <a:pt x="8097370" y="127815"/>
                  </a:lnTo>
                  <a:lnTo>
                    <a:pt x="8065956" y="96417"/>
                  </a:lnTo>
                  <a:lnTo>
                    <a:pt x="8028162" y="72554"/>
                  </a:lnTo>
                  <a:lnTo>
                    <a:pt x="7985148" y="57386"/>
                  </a:lnTo>
                  <a:lnTo>
                    <a:pt x="7938075" y="52073"/>
                  </a:lnTo>
                  <a:lnTo>
                    <a:pt x="8088910" y="52073"/>
                  </a:lnTo>
                  <a:lnTo>
                    <a:pt x="8129639" y="89775"/>
                  </a:lnTo>
                  <a:lnTo>
                    <a:pt x="8154542" y="124835"/>
                  </a:lnTo>
                  <a:lnTo>
                    <a:pt x="8173247" y="163868"/>
                  </a:lnTo>
                  <a:lnTo>
                    <a:pt x="8185013" y="206136"/>
                  </a:lnTo>
                  <a:lnTo>
                    <a:pt x="8189100" y="250897"/>
                  </a:lnTo>
                  <a:lnTo>
                    <a:pt x="8185013" y="295658"/>
                  </a:lnTo>
                  <a:lnTo>
                    <a:pt x="8173247" y="337926"/>
                  </a:lnTo>
                  <a:lnTo>
                    <a:pt x="8154542" y="376959"/>
                  </a:lnTo>
                  <a:lnTo>
                    <a:pt x="8129639" y="412019"/>
                  </a:lnTo>
                  <a:lnTo>
                    <a:pt x="8099279" y="442364"/>
                  </a:lnTo>
                  <a:lnTo>
                    <a:pt x="8075567" y="459189"/>
                  </a:lnTo>
                  <a:close/>
                </a:path>
                <a:path w="15895319" h="7886700">
                  <a:moveTo>
                    <a:pt x="251025" y="501794"/>
                  </a:moveTo>
                  <a:lnTo>
                    <a:pt x="206241" y="497872"/>
                  </a:lnTo>
                  <a:lnTo>
                    <a:pt x="163952" y="486547"/>
                  </a:lnTo>
                  <a:lnTo>
                    <a:pt x="124898" y="468482"/>
                  </a:lnTo>
                  <a:lnTo>
                    <a:pt x="89821" y="444338"/>
                  </a:lnTo>
                  <a:lnTo>
                    <a:pt x="59460" y="414779"/>
                  </a:lnTo>
                  <a:lnTo>
                    <a:pt x="34557" y="380466"/>
                  </a:lnTo>
                  <a:lnTo>
                    <a:pt x="15852" y="342062"/>
                  </a:lnTo>
                  <a:lnTo>
                    <a:pt x="4086" y="300230"/>
                  </a:lnTo>
                  <a:lnTo>
                    <a:pt x="0" y="255631"/>
                  </a:lnTo>
                  <a:lnTo>
                    <a:pt x="4086" y="210870"/>
                  </a:lnTo>
                  <a:lnTo>
                    <a:pt x="15852" y="168602"/>
                  </a:lnTo>
                  <a:lnTo>
                    <a:pt x="34557" y="129568"/>
                  </a:lnTo>
                  <a:lnTo>
                    <a:pt x="59460" y="94509"/>
                  </a:lnTo>
                  <a:lnTo>
                    <a:pt x="89821" y="64164"/>
                  </a:lnTo>
                  <a:lnTo>
                    <a:pt x="124898" y="39273"/>
                  </a:lnTo>
                  <a:lnTo>
                    <a:pt x="163952" y="20578"/>
                  </a:lnTo>
                  <a:lnTo>
                    <a:pt x="206241" y="8818"/>
                  </a:lnTo>
                  <a:lnTo>
                    <a:pt x="251025" y="4733"/>
                  </a:lnTo>
                  <a:lnTo>
                    <a:pt x="295808" y="8818"/>
                  </a:lnTo>
                  <a:lnTo>
                    <a:pt x="338098" y="20578"/>
                  </a:lnTo>
                  <a:lnTo>
                    <a:pt x="377151" y="39273"/>
                  </a:lnTo>
                  <a:lnTo>
                    <a:pt x="395188" y="52073"/>
                  </a:lnTo>
                  <a:lnTo>
                    <a:pt x="251025" y="52073"/>
                  </a:lnTo>
                  <a:lnTo>
                    <a:pt x="203951" y="57386"/>
                  </a:lnTo>
                  <a:lnTo>
                    <a:pt x="160938" y="72554"/>
                  </a:lnTo>
                  <a:lnTo>
                    <a:pt x="123144" y="96417"/>
                  </a:lnTo>
                  <a:lnTo>
                    <a:pt x="91729" y="127815"/>
                  </a:lnTo>
                  <a:lnTo>
                    <a:pt x="67855" y="165590"/>
                  </a:lnTo>
                  <a:lnTo>
                    <a:pt x="52679" y="208582"/>
                  </a:lnTo>
                  <a:lnTo>
                    <a:pt x="47363" y="255631"/>
                  </a:lnTo>
                  <a:lnTo>
                    <a:pt x="52679" y="302680"/>
                  </a:lnTo>
                  <a:lnTo>
                    <a:pt x="67855" y="345672"/>
                  </a:lnTo>
                  <a:lnTo>
                    <a:pt x="91729" y="383446"/>
                  </a:lnTo>
                  <a:lnTo>
                    <a:pt x="123144" y="414845"/>
                  </a:lnTo>
                  <a:lnTo>
                    <a:pt x="160938" y="438708"/>
                  </a:lnTo>
                  <a:lnTo>
                    <a:pt x="203951" y="453876"/>
                  </a:lnTo>
                  <a:lnTo>
                    <a:pt x="251025" y="459189"/>
                  </a:lnTo>
                  <a:lnTo>
                    <a:pt x="390652" y="459189"/>
                  </a:lnTo>
                  <a:lnTo>
                    <a:pt x="377151" y="468482"/>
                  </a:lnTo>
                  <a:lnTo>
                    <a:pt x="338098" y="486547"/>
                  </a:lnTo>
                  <a:lnTo>
                    <a:pt x="295808" y="497872"/>
                  </a:lnTo>
                  <a:lnTo>
                    <a:pt x="251025" y="501794"/>
                  </a:lnTo>
                  <a:close/>
                </a:path>
                <a:path w="15895319" h="7886700">
                  <a:moveTo>
                    <a:pt x="390652" y="459189"/>
                  </a:moveTo>
                  <a:lnTo>
                    <a:pt x="251025" y="459189"/>
                  </a:lnTo>
                  <a:lnTo>
                    <a:pt x="298098" y="453876"/>
                  </a:lnTo>
                  <a:lnTo>
                    <a:pt x="341111" y="438708"/>
                  </a:lnTo>
                  <a:lnTo>
                    <a:pt x="378905" y="414845"/>
                  </a:lnTo>
                  <a:lnTo>
                    <a:pt x="410320" y="383446"/>
                  </a:lnTo>
                  <a:lnTo>
                    <a:pt x="434195" y="345672"/>
                  </a:lnTo>
                  <a:lnTo>
                    <a:pt x="449370" y="302680"/>
                  </a:lnTo>
                  <a:lnTo>
                    <a:pt x="454686" y="255631"/>
                  </a:lnTo>
                  <a:lnTo>
                    <a:pt x="449122" y="208582"/>
                  </a:lnTo>
                  <a:lnTo>
                    <a:pt x="433366" y="165590"/>
                  </a:lnTo>
                  <a:lnTo>
                    <a:pt x="408828" y="127815"/>
                  </a:lnTo>
                  <a:lnTo>
                    <a:pt x="376917" y="96417"/>
                  </a:lnTo>
                  <a:lnTo>
                    <a:pt x="339040" y="72554"/>
                  </a:lnTo>
                  <a:lnTo>
                    <a:pt x="296606" y="57386"/>
                  </a:lnTo>
                  <a:lnTo>
                    <a:pt x="251025" y="52073"/>
                  </a:lnTo>
                  <a:lnTo>
                    <a:pt x="395188" y="52073"/>
                  </a:lnTo>
                  <a:lnTo>
                    <a:pt x="442589" y="94509"/>
                  </a:lnTo>
                  <a:lnTo>
                    <a:pt x="467492" y="129568"/>
                  </a:lnTo>
                  <a:lnTo>
                    <a:pt x="486197" y="168602"/>
                  </a:lnTo>
                  <a:lnTo>
                    <a:pt x="497963" y="210870"/>
                  </a:lnTo>
                  <a:lnTo>
                    <a:pt x="502050" y="255631"/>
                  </a:lnTo>
                  <a:lnTo>
                    <a:pt x="497963" y="300230"/>
                  </a:lnTo>
                  <a:lnTo>
                    <a:pt x="486197" y="342062"/>
                  </a:lnTo>
                  <a:lnTo>
                    <a:pt x="467492" y="380466"/>
                  </a:lnTo>
                  <a:lnTo>
                    <a:pt x="442589" y="414779"/>
                  </a:lnTo>
                  <a:lnTo>
                    <a:pt x="412228" y="444338"/>
                  </a:lnTo>
                  <a:lnTo>
                    <a:pt x="390652" y="459189"/>
                  </a:lnTo>
                  <a:close/>
                </a:path>
              </a:pathLst>
            </a:custGeom>
            <a:solidFill>
              <a:srgbClr val="181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6079541" y="8120703"/>
              <a:ext cx="1491615" cy="1491615"/>
            </a:xfrm>
            <a:custGeom>
              <a:avLst/>
              <a:gdLst/>
              <a:ahLst/>
              <a:cxnLst/>
              <a:rect l="l" t="t" r="r" b="b"/>
              <a:pathLst>
                <a:path w="1491615" h="1491615">
                  <a:moveTo>
                    <a:pt x="1143576" y="1491118"/>
                  </a:moveTo>
                  <a:lnTo>
                    <a:pt x="1491118" y="1143576"/>
                  </a:lnTo>
                  <a:lnTo>
                    <a:pt x="1030678" y="683087"/>
                  </a:lnTo>
                  <a:lnTo>
                    <a:pt x="1351619" y="362146"/>
                  </a:lnTo>
                  <a:lnTo>
                    <a:pt x="0" y="0"/>
                  </a:lnTo>
                  <a:lnTo>
                    <a:pt x="362146" y="1351619"/>
                  </a:lnTo>
                  <a:lnTo>
                    <a:pt x="683136" y="1030678"/>
                  </a:lnTo>
                  <a:lnTo>
                    <a:pt x="1143576" y="1491118"/>
                  </a:lnTo>
                  <a:close/>
                </a:path>
              </a:pathLst>
            </a:custGeom>
            <a:solidFill>
              <a:srgbClr val="FF73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6070865" y="8109919"/>
              <a:ext cx="1511935" cy="1513840"/>
            </a:xfrm>
            <a:custGeom>
              <a:avLst/>
              <a:gdLst/>
              <a:ahLst/>
              <a:cxnLst/>
              <a:rect l="l" t="t" r="r" b="b"/>
              <a:pathLst>
                <a:path w="1511934" h="1513840">
                  <a:moveTo>
                    <a:pt x="1152250" y="1513457"/>
                  </a:moveTo>
                  <a:lnTo>
                    <a:pt x="1511348" y="1154359"/>
                  </a:lnTo>
                  <a:lnTo>
                    <a:pt x="1050859" y="693870"/>
                  </a:lnTo>
                  <a:lnTo>
                    <a:pt x="1376078" y="368701"/>
                  </a:lnTo>
                  <a:lnTo>
                    <a:pt x="0" y="0"/>
                  </a:lnTo>
                  <a:lnTo>
                    <a:pt x="0" y="9978"/>
                  </a:lnTo>
                  <a:lnTo>
                    <a:pt x="3298" y="22289"/>
                  </a:lnTo>
                  <a:lnTo>
                    <a:pt x="20230" y="22289"/>
                  </a:lnTo>
                  <a:lnTo>
                    <a:pt x="1344559" y="377158"/>
                  </a:lnTo>
                  <a:lnTo>
                    <a:pt x="1027847" y="693870"/>
                  </a:lnTo>
                  <a:lnTo>
                    <a:pt x="1488287" y="1154359"/>
                  </a:lnTo>
                  <a:lnTo>
                    <a:pt x="1152250" y="1490395"/>
                  </a:lnTo>
                  <a:lnTo>
                    <a:pt x="1129189" y="1490395"/>
                  </a:lnTo>
                  <a:lnTo>
                    <a:pt x="1152250" y="1513457"/>
                  </a:lnTo>
                  <a:close/>
                </a:path>
                <a:path w="1511934" h="1513840">
                  <a:moveTo>
                    <a:pt x="358160" y="1346668"/>
                  </a:moveTo>
                  <a:lnTo>
                    <a:pt x="375099" y="1346668"/>
                  </a:lnTo>
                  <a:lnTo>
                    <a:pt x="20230" y="22289"/>
                  </a:lnTo>
                  <a:lnTo>
                    <a:pt x="3298" y="22289"/>
                  </a:lnTo>
                  <a:lnTo>
                    <a:pt x="358160" y="1346668"/>
                  </a:lnTo>
                  <a:close/>
                </a:path>
                <a:path w="1511934" h="1513840">
                  <a:moveTo>
                    <a:pt x="1129189" y="1490395"/>
                  </a:moveTo>
                  <a:lnTo>
                    <a:pt x="1152250" y="1490395"/>
                  </a:lnTo>
                  <a:lnTo>
                    <a:pt x="691811" y="1029956"/>
                  </a:lnTo>
                  <a:lnTo>
                    <a:pt x="668799" y="1052968"/>
                  </a:lnTo>
                  <a:lnTo>
                    <a:pt x="691761" y="1052968"/>
                  </a:lnTo>
                  <a:lnTo>
                    <a:pt x="1129189" y="1490395"/>
                  </a:lnTo>
                  <a:close/>
                </a:path>
                <a:path w="1511934" h="1513840">
                  <a:moveTo>
                    <a:pt x="366592" y="1378137"/>
                  </a:moveTo>
                  <a:lnTo>
                    <a:pt x="691761" y="1052968"/>
                  </a:lnTo>
                  <a:lnTo>
                    <a:pt x="668799" y="1052968"/>
                  </a:lnTo>
                  <a:lnTo>
                    <a:pt x="375099" y="1346668"/>
                  </a:lnTo>
                  <a:lnTo>
                    <a:pt x="358160" y="1346668"/>
                  </a:lnTo>
                  <a:lnTo>
                    <a:pt x="366592" y="1378137"/>
                  </a:lnTo>
                  <a:close/>
                </a:path>
              </a:pathLst>
            </a:custGeom>
            <a:solidFill>
              <a:srgbClr val="181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337051" y="1339794"/>
            <a:ext cx="15166898" cy="2273699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marL="1675130" marR="5080" indent="-1663064" algn="ctr">
              <a:lnSpc>
                <a:spcPct val="150000"/>
              </a:lnSpc>
              <a:spcBef>
                <a:spcPts val="1250"/>
              </a:spcBef>
            </a:pPr>
            <a:r>
              <a:rPr lang="en-ID" sz="4400" b="1" spc="320" dirty="0">
                <a:solidFill>
                  <a:srgbClr val="181717"/>
                </a:solidFill>
                <a:latin typeface="Lucida Sans Unicode"/>
                <a:cs typeface="Lucida Sans Unicode"/>
              </a:rPr>
              <a:t>ADAPTASI</a:t>
            </a:r>
            <a:r>
              <a:rPr lang="id-ID" sz="4400" b="1" spc="320" dirty="0">
                <a:solidFill>
                  <a:srgbClr val="181717"/>
                </a:solidFill>
                <a:latin typeface="Lucida Sans Unicode"/>
                <a:cs typeface="Lucida Sans Unicode"/>
              </a:rPr>
              <a:t> </a:t>
            </a:r>
            <a:r>
              <a:rPr lang="en-ID" sz="4400" b="1" spc="320" dirty="0">
                <a:solidFill>
                  <a:srgbClr val="181717"/>
                </a:solidFill>
                <a:latin typeface="Lucida Sans Unicode"/>
                <a:cs typeface="Lucida Sans Unicode"/>
              </a:rPr>
              <a:t>MUSCULOSKELLETAL </a:t>
            </a:r>
            <a:endParaRPr lang="id-ID" sz="4400" b="1" spc="320" dirty="0">
              <a:solidFill>
                <a:srgbClr val="181717"/>
              </a:solidFill>
              <a:latin typeface="Lucida Sans Unicode"/>
              <a:cs typeface="Lucida Sans Unicode"/>
            </a:endParaRPr>
          </a:p>
          <a:p>
            <a:pPr marL="1675130" marR="5080" indent="-1663064" algn="ctr">
              <a:lnSpc>
                <a:spcPct val="150000"/>
              </a:lnSpc>
              <a:spcBef>
                <a:spcPts val="1250"/>
              </a:spcBef>
            </a:pPr>
            <a:r>
              <a:rPr lang="en-ID" sz="4400" b="1" spc="320" dirty="0">
                <a:solidFill>
                  <a:srgbClr val="181717"/>
                </a:solidFill>
                <a:latin typeface="Lucida Sans Unicode"/>
                <a:cs typeface="Lucida Sans Unicode"/>
              </a:rPr>
              <a:t>PADA MASA</a:t>
            </a:r>
            <a:r>
              <a:rPr lang="id-ID" sz="4400" b="1" spc="320" dirty="0">
                <a:solidFill>
                  <a:srgbClr val="181717"/>
                </a:solidFill>
                <a:latin typeface="Lucida Sans Unicode"/>
                <a:cs typeface="Lucida Sans Unicode"/>
              </a:rPr>
              <a:t> </a:t>
            </a:r>
            <a:r>
              <a:rPr lang="en-ID" sz="4400" b="1" spc="320" dirty="0">
                <a:solidFill>
                  <a:srgbClr val="181717"/>
                </a:solidFill>
                <a:latin typeface="Lucida Sans Unicode"/>
                <a:cs typeface="Lucida Sans Unicode"/>
              </a:rPr>
              <a:t>PERSALINAN DAN NIFAS</a:t>
            </a:r>
            <a:endParaRPr lang="id-ID" sz="4400" b="1" spc="320" dirty="0">
              <a:solidFill>
                <a:srgbClr val="181717"/>
              </a:solidFill>
              <a:latin typeface="Lucida Sans Unicode"/>
              <a:cs typeface="Lucida Sans Unicode"/>
            </a:endParaRPr>
          </a:p>
        </p:txBody>
      </p:sp>
      <p:sp>
        <p:nvSpPr>
          <p:cNvPr id="16" name="object 14">
            <a:extLst>
              <a:ext uri="{FF2B5EF4-FFF2-40B4-BE49-F238E27FC236}">
                <a16:creationId xmlns:a16="http://schemas.microsoft.com/office/drawing/2014/main" id="{8744F35A-65C0-4749-B705-4CD2AEE73C16}"/>
              </a:ext>
            </a:extLst>
          </p:cNvPr>
          <p:cNvSpPr txBox="1"/>
          <p:nvPr/>
        </p:nvSpPr>
        <p:spPr>
          <a:xfrm>
            <a:off x="2592040" y="3496911"/>
            <a:ext cx="15274956" cy="4817986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marL="12066" marR="5080">
              <a:lnSpc>
                <a:spcPct val="150000"/>
              </a:lnSpc>
              <a:spcBef>
                <a:spcPts val="1250"/>
              </a:spcBef>
            </a:pPr>
            <a:r>
              <a:rPr lang="id-ID" sz="2800" b="1" spc="320" dirty="0">
                <a:solidFill>
                  <a:srgbClr val="181717"/>
                </a:solidFill>
                <a:latin typeface="Lucida Sans Unicode"/>
                <a:cs typeface="Lucida Sans Unicode"/>
              </a:rPr>
              <a:t>						Anggota:</a:t>
            </a:r>
          </a:p>
          <a:p>
            <a:pPr marL="526416" marR="5080" indent="-514350">
              <a:lnSpc>
                <a:spcPct val="150000"/>
              </a:lnSpc>
              <a:spcBef>
                <a:spcPts val="1250"/>
              </a:spcBef>
              <a:buFont typeface="+mj-lt"/>
              <a:buAutoNum type="arabicPeriod"/>
            </a:pPr>
            <a:r>
              <a:rPr lang="en-ID" sz="2800" b="1" spc="320" dirty="0" err="1">
                <a:solidFill>
                  <a:srgbClr val="181717"/>
                </a:solidFill>
                <a:latin typeface="Lucida Sans Unicode"/>
                <a:cs typeface="Lucida Sans Unicode"/>
              </a:rPr>
              <a:t>Indana</a:t>
            </a:r>
            <a:r>
              <a:rPr lang="en-ID" sz="2800" b="1" spc="320" dirty="0">
                <a:solidFill>
                  <a:srgbClr val="181717"/>
                </a:solidFill>
                <a:latin typeface="Lucida Sans Unicode"/>
                <a:cs typeface="Lucida Sans Unicode"/>
              </a:rPr>
              <a:t> </a:t>
            </a:r>
            <a:r>
              <a:rPr lang="en-ID" sz="2800" b="1" spc="320" dirty="0" err="1">
                <a:solidFill>
                  <a:srgbClr val="181717"/>
                </a:solidFill>
                <a:latin typeface="Lucida Sans Unicode"/>
                <a:cs typeface="Lucida Sans Unicode"/>
              </a:rPr>
              <a:t>Suroya</a:t>
            </a:r>
            <a:r>
              <a:rPr lang="en-ID" sz="2800" b="1" spc="320" dirty="0">
                <a:solidFill>
                  <a:srgbClr val="181717"/>
                </a:solidFill>
                <a:latin typeface="Lucida Sans Unicode"/>
                <a:cs typeface="Lucida Sans Unicode"/>
              </a:rPr>
              <a:t> </a:t>
            </a:r>
            <a:r>
              <a:rPr lang="id-ID" sz="2800" b="1" spc="320" dirty="0">
                <a:solidFill>
                  <a:srgbClr val="181717"/>
                </a:solidFill>
                <a:latin typeface="Lucida Sans Unicode"/>
                <a:cs typeface="Lucida Sans Unicode"/>
              </a:rPr>
              <a:t>						</a:t>
            </a:r>
            <a:r>
              <a:rPr lang="en-ID" sz="2800" b="1" spc="320" dirty="0">
                <a:solidFill>
                  <a:srgbClr val="181717"/>
                </a:solidFill>
                <a:latin typeface="Lucida Sans Unicode"/>
                <a:cs typeface="Lucida Sans Unicode"/>
              </a:rPr>
              <a:t>: 2110101063</a:t>
            </a:r>
            <a:endParaRPr lang="id-ID" sz="2800" b="1" spc="320" dirty="0">
              <a:solidFill>
                <a:srgbClr val="181717"/>
              </a:solidFill>
              <a:latin typeface="Lucida Sans Unicode"/>
              <a:cs typeface="Lucida Sans Unicode"/>
            </a:endParaRPr>
          </a:p>
          <a:p>
            <a:pPr marL="526416" marR="5080" indent="-514350">
              <a:lnSpc>
                <a:spcPct val="150000"/>
              </a:lnSpc>
              <a:spcBef>
                <a:spcPts val="1250"/>
              </a:spcBef>
              <a:buFont typeface="+mj-lt"/>
              <a:buAutoNum type="arabicPeriod"/>
            </a:pPr>
            <a:r>
              <a:rPr lang="en-ID" sz="2800" b="1" spc="320" dirty="0">
                <a:solidFill>
                  <a:srgbClr val="181717"/>
                </a:solidFill>
                <a:latin typeface="Lucida Sans Unicode"/>
                <a:cs typeface="Lucida Sans Unicode"/>
              </a:rPr>
              <a:t>Maulidya Puteri </a:t>
            </a:r>
            <a:r>
              <a:rPr lang="id-ID" sz="2800" b="1" spc="320" dirty="0">
                <a:solidFill>
                  <a:srgbClr val="181717"/>
                </a:solidFill>
                <a:latin typeface="Lucida Sans Unicode"/>
                <a:cs typeface="Lucida Sans Unicode"/>
              </a:rPr>
              <a:t>					</a:t>
            </a:r>
            <a:r>
              <a:rPr lang="en-ID" sz="2800" b="1" spc="320" dirty="0">
                <a:solidFill>
                  <a:srgbClr val="181717"/>
                </a:solidFill>
                <a:latin typeface="Lucida Sans Unicode"/>
                <a:cs typeface="Lucida Sans Unicode"/>
              </a:rPr>
              <a:t>: 2110101064</a:t>
            </a:r>
            <a:endParaRPr lang="id-ID" sz="2800" b="1" spc="320" dirty="0">
              <a:solidFill>
                <a:srgbClr val="181717"/>
              </a:solidFill>
              <a:latin typeface="Lucida Sans Unicode"/>
              <a:cs typeface="Lucida Sans Unicode"/>
            </a:endParaRPr>
          </a:p>
          <a:p>
            <a:pPr marL="526416" marR="5080" indent="-514350">
              <a:lnSpc>
                <a:spcPct val="150000"/>
              </a:lnSpc>
              <a:spcBef>
                <a:spcPts val="1250"/>
              </a:spcBef>
              <a:buFont typeface="+mj-lt"/>
              <a:buAutoNum type="arabicPeriod"/>
            </a:pPr>
            <a:r>
              <a:rPr lang="en-ID" sz="2800" b="1" spc="320" dirty="0" err="1">
                <a:solidFill>
                  <a:srgbClr val="181717"/>
                </a:solidFill>
                <a:latin typeface="Lucida Sans Unicode"/>
                <a:cs typeface="Lucida Sans Unicode"/>
              </a:rPr>
              <a:t>Rizfi</a:t>
            </a:r>
            <a:r>
              <a:rPr lang="en-ID" sz="2800" b="1" spc="320" dirty="0">
                <a:solidFill>
                  <a:srgbClr val="181717"/>
                </a:solidFill>
                <a:latin typeface="Lucida Sans Unicode"/>
                <a:cs typeface="Lucida Sans Unicode"/>
              </a:rPr>
              <a:t> </a:t>
            </a:r>
            <a:r>
              <a:rPr lang="en-ID" sz="2800" b="1" spc="320" dirty="0" err="1">
                <a:solidFill>
                  <a:srgbClr val="181717"/>
                </a:solidFill>
                <a:latin typeface="Lucida Sans Unicode"/>
                <a:cs typeface="Lucida Sans Unicode"/>
              </a:rPr>
              <a:t>Pramesi</a:t>
            </a:r>
            <a:r>
              <a:rPr lang="en-ID" sz="2800" b="1" spc="320" dirty="0">
                <a:solidFill>
                  <a:srgbClr val="181717"/>
                </a:solidFill>
                <a:latin typeface="Lucida Sans Unicode"/>
                <a:cs typeface="Lucida Sans Unicode"/>
              </a:rPr>
              <a:t> Lalita </a:t>
            </a:r>
            <a:r>
              <a:rPr lang="en-ID" sz="2800" b="1" spc="320" dirty="0" err="1">
                <a:solidFill>
                  <a:srgbClr val="181717"/>
                </a:solidFill>
                <a:latin typeface="Lucida Sans Unicode"/>
                <a:cs typeface="Lucida Sans Unicode"/>
              </a:rPr>
              <a:t>Fasya</a:t>
            </a:r>
            <a:r>
              <a:rPr lang="en-ID" sz="2800" b="1" spc="320" dirty="0">
                <a:solidFill>
                  <a:srgbClr val="181717"/>
                </a:solidFill>
                <a:latin typeface="Lucida Sans Unicode"/>
                <a:cs typeface="Lucida Sans Unicode"/>
              </a:rPr>
              <a:t> </a:t>
            </a:r>
            <a:r>
              <a:rPr lang="id-ID" sz="2800" b="1" spc="320" dirty="0">
                <a:solidFill>
                  <a:srgbClr val="181717"/>
                </a:solidFill>
                <a:latin typeface="Lucida Sans Unicode"/>
                <a:cs typeface="Lucida Sans Unicode"/>
              </a:rPr>
              <a:t>			</a:t>
            </a:r>
            <a:r>
              <a:rPr lang="en-ID" sz="2800" b="1" spc="320" dirty="0">
                <a:solidFill>
                  <a:srgbClr val="181717"/>
                </a:solidFill>
                <a:latin typeface="Lucida Sans Unicode"/>
                <a:cs typeface="Lucida Sans Unicode"/>
              </a:rPr>
              <a:t>: 2110101065</a:t>
            </a:r>
            <a:endParaRPr lang="id-ID" sz="2800" b="1" spc="320" dirty="0">
              <a:solidFill>
                <a:srgbClr val="181717"/>
              </a:solidFill>
              <a:latin typeface="Lucida Sans Unicode"/>
              <a:cs typeface="Lucida Sans Unicode"/>
            </a:endParaRPr>
          </a:p>
          <a:p>
            <a:pPr marL="526416" marR="5080" indent="-514350">
              <a:lnSpc>
                <a:spcPct val="150000"/>
              </a:lnSpc>
              <a:spcBef>
                <a:spcPts val="1250"/>
              </a:spcBef>
              <a:buFont typeface="+mj-lt"/>
              <a:buAutoNum type="arabicPeriod"/>
            </a:pPr>
            <a:r>
              <a:rPr lang="en-ID" sz="2800" b="1" spc="320" dirty="0" err="1">
                <a:solidFill>
                  <a:srgbClr val="181717"/>
                </a:solidFill>
                <a:latin typeface="Lucida Sans Unicode"/>
                <a:cs typeface="Lucida Sans Unicode"/>
              </a:rPr>
              <a:t>Areta</a:t>
            </a:r>
            <a:r>
              <a:rPr lang="en-ID" sz="2800" b="1" spc="320" dirty="0">
                <a:solidFill>
                  <a:srgbClr val="181717"/>
                </a:solidFill>
                <a:latin typeface="Lucida Sans Unicode"/>
                <a:cs typeface="Lucida Sans Unicode"/>
              </a:rPr>
              <a:t> </a:t>
            </a:r>
            <a:r>
              <a:rPr lang="en-ID" sz="2800" b="1" spc="320" dirty="0" err="1">
                <a:solidFill>
                  <a:srgbClr val="181717"/>
                </a:solidFill>
                <a:latin typeface="Lucida Sans Unicode"/>
                <a:cs typeface="Lucida Sans Unicode"/>
              </a:rPr>
              <a:t>Maurindha</a:t>
            </a:r>
            <a:r>
              <a:rPr lang="en-ID" sz="2800" b="1" spc="320" dirty="0">
                <a:solidFill>
                  <a:srgbClr val="181717"/>
                </a:solidFill>
                <a:latin typeface="Lucida Sans Unicode"/>
                <a:cs typeface="Lucida Sans Unicode"/>
              </a:rPr>
              <a:t> </a:t>
            </a:r>
            <a:r>
              <a:rPr lang="en-ID" sz="2800" b="1" spc="320" dirty="0" err="1">
                <a:solidFill>
                  <a:srgbClr val="181717"/>
                </a:solidFill>
                <a:latin typeface="Lucida Sans Unicode"/>
                <a:cs typeface="Lucida Sans Unicode"/>
              </a:rPr>
              <a:t>Pratiwi</a:t>
            </a:r>
            <a:r>
              <a:rPr lang="en-ID" sz="2800" b="1" spc="320" dirty="0">
                <a:solidFill>
                  <a:srgbClr val="181717"/>
                </a:solidFill>
                <a:latin typeface="Lucida Sans Unicode"/>
                <a:cs typeface="Lucida Sans Unicode"/>
              </a:rPr>
              <a:t> </a:t>
            </a:r>
            <a:r>
              <a:rPr lang="id-ID" sz="2800" b="1" spc="320" dirty="0">
                <a:solidFill>
                  <a:srgbClr val="181717"/>
                </a:solidFill>
                <a:latin typeface="Lucida Sans Unicode"/>
                <a:cs typeface="Lucida Sans Unicode"/>
              </a:rPr>
              <a:t>			</a:t>
            </a:r>
            <a:r>
              <a:rPr lang="en-ID" sz="2800" b="1" spc="320" dirty="0">
                <a:solidFill>
                  <a:srgbClr val="181717"/>
                </a:solidFill>
                <a:latin typeface="Lucida Sans Unicode"/>
                <a:cs typeface="Lucida Sans Unicode"/>
              </a:rPr>
              <a:t>: 2110101066</a:t>
            </a:r>
            <a:endParaRPr lang="id-ID" sz="2800" b="1" spc="320" dirty="0">
              <a:solidFill>
                <a:srgbClr val="181717"/>
              </a:solidFill>
              <a:latin typeface="Lucida Sans Unicode"/>
              <a:cs typeface="Lucida Sans Unicode"/>
            </a:endParaRPr>
          </a:p>
          <a:p>
            <a:pPr marL="526416" marR="5080" indent="-514350">
              <a:lnSpc>
                <a:spcPct val="150000"/>
              </a:lnSpc>
              <a:spcBef>
                <a:spcPts val="1250"/>
              </a:spcBef>
              <a:buFont typeface="+mj-lt"/>
              <a:buAutoNum type="arabicPeriod"/>
            </a:pPr>
            <a:r>
              <a:rPr lang="en-ID" sz="2800" b="1" spc="320" dirty="0" err="1">
                <a:solidFill>
                  <a:srgbClr val="181717"/>
                </a:solidFill>
                <a:latin typeface="Lucida Sans Unicode"/>
                <a:cs typeface="Lucida Sans Unicode"/>
              </a:rPr>
              <a:t>Regita</a:t>
            </a:r>
            <a:r>
              <a:rPr lang="en-ID" sz="2800" b="1" spc="320" dirty="0">
                <a:solidFill>
                  <a:srgbClr val="181717"/>
                </a:solidFill>
                <a:latin typeface="Lucida Sans Unicode"/>
                <a:cs typeface="Lucida Sans Unicode"/>
              </a:rPr>
              <a:t> </a:t>
            </a:r>
            <a:r>
              <a:rPr lang="en-ID" sz="2800" b="1" spc="320" dirty="0" err="1">
                <a:solidFill>
                  <a:srgbClr val="181717"/>
                </a:solidFill>
                <a:latin typeface="Lucida Sans Unicode"/>
                <a:cs typeface="Lucida Sans Unicode"/>
              </a:rPr>
              <a:t>Rizqiana</a:t>
            </a:r>
            <a:r>
              <a:rPr lang="en-ID" sz="2800" b="1" spc="320" dirty="0">
                <a:solidFill>
                  <a:srgbClr val="181717"/>
                </a:solidFill>
                <a:latin typeface="Lucida Sans Unicode"/>
                <a:cs typeface="Lucida Sans Unicode"/>
              </a:rPr>
              <a:t> </a:t>
            </a:r>
            <a:r>
              <a:rPr lang="en-ID" sz="2800" b="1" spc="320" dirty="0" err="1">
                <a:solidFill>
                  <a:srgbClr val="181717"/>
                </a:solidFill>
                <a:latin typeface="Lucida Sans Unicode"/>
                <a:cs typeface="Lucida Sans Unicode"/>
              </a:rPr>
              <a:t>Rifaningtyas</a:t>
            </a:r>
            <a:r>
              <a:rPr lang="en-ID" sz="2800" b="1" spc="320" dirty="0">
                <a:solidFill>
                  <a:srgbClr val="181717"/>
                </a:solidFill>
                <a:latin typeface="Lucida Sans Unicode"/>
                <a:cs typeface="Lucida Sans Unicode"/>
              </a:rPr>
              <a:t> </a:t>
            </a:r>
            <a:r>
              <a:rPr lang="en-ID" sz="2800" b="1" spc="320" dirty="0" err="1">
                <a:solidFill>
                  <a:srgbClr val="181717"/>
                </a:solidFill>
                <a:latin typeface="Lucida Sans Unicode"/>
                <a:cs typeface="Lucida Sans Unicode"/>
              </a:rPr>
              <a:t>Chabib</a:t>
            </a:r>
            <a:r>
              <a:rPr lang="en-ID" sz="2800" b="1" spc="320" dirty="0">
                <a:solidFill>
                  <a:srgbClr val="181717"/>
                </a:solidFill>
                <a:latin typeface="Lucida Sans Unicode"/>
                <a:cs typeface="Lucida Sans Unicode"/>
              </a:rPr>
              <a:t>: 2110101070</a:t>
            </a:r>
            <a:endParaRPr sz="2800" b="1" dirty="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2FE84F6-8C33-41B4-BFEF-2803069998C9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2514600" y="4229100"/>
            <a:ext cx="12801600" cy="1107996"/>
          </a:xfrm>
        </p:spPr>
        <p:txBody>
          <a:bodyPr/>
          <a:lstStyle/>
          <a:p>
            <a:pPr algn="ctr"/>
            <a:r>
              <a:rPr lang="id-ID" dirty="0"/>
              <a:t>TERIMAKASIH</a:t>
            </a:r>
            <a:endParaRPr lang="en-ID" dirty="0"/>
          </a:p>
        </p:txBody>
      </p:sp>
      <p:grpSp>
        <p:nvGrpSpPr>
          <p:cNvPr id="6" name="object 3">
            <a:extLst>
              <a:ext uri="{FF2B5EF4-FFF2-40B4-BE49-F238E27FC236}">
                <a16:creationId xmlns:a16="http://schemas.microsoft.com/office/drawing/2014/main" id="{BF55474D-EB8A-4A75-AD5C-974D7306D977}"/>
              </a:ext>
            </a:extLst>
          </p:cNvPr>
          <p:cNvGrpSpPr/>
          <p:nvPr/>
        </p:nvGrpSpPr>
        <p:grpSpPr>
          <a:xfrm>
            <a:off x="-546676" y="-50881"/>
            <a:ext cx="18288000" cy="10287635"/>
            <a:chOff x="0" y="0"/>
            <a:chExt cx="18288000" cy="10287635"/>
          </a:xfrm>
        </p:grpSpPr>
        <p:sp>
          <p:nvSpPr>
            <p:cNvPr id="7" name="object 4">
              <a:extLst>
                <a:ext uri="{FF2B5EF4-FFF2-40B4-BE49-F238E27FC236}">
                  <a16:creationId xmlns:a16="http://schemas.microsoft.com/office/drawing/2014/main" id="{4AD691DC-1F2C-47B8-8FB2-28F3047F37C6}"/>
                </a:ext>
              </a:extLst>
            </p:cNvPr>
            <p:cNvSpPr/>
            <p:nvPr/>
          </p:nvSpPr>
          <p:spPr>
            <a:xfrm>
              <a:off x="0" y="0"/>
              <a:ext cx="7264400" cy="10287635"/>
            </a:xfrm>
            <a:custGeom>
              <a:avLst/>
              <a:gdLst/>
              <a:ahLst/>
              <a:cxnLst/>
              <a:rect l="l" t="t" r="r" b="b"/>
              <a:pathLst>
                <a:path w="7264400" h="10287635">
                  <a:moveTo>
                    <a:pt x="730034" y="10234193"/>
                  </a:moveTo>
                  <a:lnTo>
                    <a:pt x="689711" y="10234193"/>
                  </a:lnTo>
                  <a:lnTo>
                    <a:pt x="689711" y="10287622"/>
                  </a:lnTo>
                  <a:lnTo>
                    <a:pt x="730034" y="10287622"/>
                  </a:lnTo>
                  <a:lnTo>
                    <a:pt x="730034" y="10234193"/>
                  </a:lnTo>
                  <a:close/>
                </a:path>
                <a:path w="7264400" h="10287635">
                  <a:moveTo>
                    <a:pt x="1456016" y="10234193"/>
                  </a:moveTo>
                  <a:lnTo>
                    <a:pt x="1415694" y="10234193"/>
                  </a:lnTo>
                  <a:lnTo>
                    <a:pt x="1415694" y="10287622"/>
                  </a:lnTo>
                  <a:lnTo>
                    <a:pt x="1456016" y="10287622"/>
                  </a:lnTo>
                  <a:lnTo>
                    <a:pt x="1456016" y="10234193"/>
                  </a:lnTo>
                  <a:close/>
                </a:path>
                <a:path w="7264400" h="10287635">
                  <a:moveTo>
                    <a:pt x="2181999" y="10234193"/>
                  </a:moveTo>
                  <a:lnTo>
                    <a:pt x="2141677" y="10234193"/>
                  </a:lnTo>
                  <a:lnTo>
                    <a:pt x="2141677" y="10287622"/>
                  </a:lnTo>
                  <a:lnTo>
                    <a:pt x="2181999" y="10287622"/>
                  </a:lnTo>
                  <a:lnTo>
                    <a:pt x="2181999" y="10234193"/>
                  </a:lnTo>
                  <a:close/>
                </a:path>
                <a:path w="7264400" h="10287635">
                  <a:moveTo>
                    <a:pt x="2181999" y="8826144"/>
                  </a:moveTo>
                  <a:lnTo>
                    <a:pt x="2141677" y="8826144"/>
                  </a:lnTo>
                  <a:lnTo>
                    <a:pt x="2141677" y="9467977"/>
                  </a:lnTo>
                  <a:lnTo>
                    <a:pt x="2181999" y="9467977"/>
                  </a:lnTo>
                  <a:lnTo>
                    <a:pt x="2181999" y="8826144"/>
                  </a:lnTo>
                  <a:close/>
                </a:path>
                <a:path w="7264400" h="10287635">
                  <a:moveTo>
                    <a:pt x="2907995" y="10234193"/>
                  </a:moveTo>
                  <a:lnTo>
                    <a:pt x="2867660" y="10234193"/>
                  </a:lnTo>
                  <a:lnTo>
                    <a:pt x="2867660" y="10287622"/>
                  </a:lnTo>
                  <a:lnTo>
                    <a:pt x="2907995" y="10287622"/>
                  </a:lnTo>
                  <a:lnTo>
                    <a:pt x="2907995" y="10234193"/>
                  </a:lnTo>
                  <a:close/>
                </a:path>
                <a:path w="7264400" h="10287635">
                  <a:moveTo>
                    <a:pt x="2907995" y="8826144"/>
                  </a:moveTo>
                  <a:lnTo>
                    <a:pt x="2867660" y="8826144"/>
                  </a:lnTo>
                  <a:lnTo>
                    <a:pt x="2867660" y="9467977"/>
                  </a:lnTo>
                  <a:lnTo>
                    <a:pt x="2907995" y="9467977"/>
                  </a:lnTo>
                  <a:lnTo>
                    <a:pt x="2907995" y="8826144"/>
                  </a:lnTo>
                  <a:close/>
                </a:path>
                <a:path w="7264400" h="10287635">
                  <a:moveTo>
                    <a:pt x="3613810" y="0"/>
                  </a:moveTo>
                  <a:lnTo>
                    <a:pt x="0" y="0"/>
                  </a:lnTo>
                  <a:lnTo>
                    <a:pt x="0" y="31750"/>
                  </a:lnTo>
                  <a:lnTo>
                    <a:pt x="0" y="717511"/>
                  </a:lnTo>
                  <a:lnTo>
                    <a:pt x="0" y="10287317"/>
                  </a:lnTo>
                  <a:lnTo>
                    <a:pt x="4051" y="10287317"/>
                  </a:lnTo>
                  <a:lnTo>
                    <a:pt x="4051" y="10233977"/>
                  </a:lnTo>
                  <a:lnTo>
                    <a:pt x="3613810" y="10233977"/>
                  </a:lnTo>
                  <a:lnTo>
                    <a:pt x="3613810" y="10193337"/>
                  </a:lnTo>
                  <a:lnTo>
                    <a:pt x="2907995" y="10193337"/>
                  </a:lnTo>
                  <a:lnTo>
                    <a:pt x="2907995" y="9508858"/>
                  </a:lnTo>
                  <a:lnTo>
                    <a:pt x="3613810" y="9508858"/>
                  </a:lnTo>
                  <a:lnTo>
                    <a:pt x="3613810" y="9468218"/>
                  </a:lnTo>
                  <a:lnTo>
                    <a:pt x="2867660" y="9468218"/>
                  </a:lnTo>
                  <a:lnTo>
                    <a:pt x="2867660" y="9508858"/>
                  </a:lnTo>
                  <a:lnTo>
                    <a:pt x="2867660" y="10193337"/>
                  </a:lnTo>
                  <a:lnTo>
                    <a:pt x="2181999" y="10193337"/>
                  </a:lnTo>
                  <a:lnTo>
                    <a:pt x="2181999" y="9508858"/>
                  </a:lnTo>
                  <a:lnTo>
                    <a:pt x="2867660" y="9508858"/>
                  </a:lnTo>
                  <a:lnTo>
                    <a:pt x="2867660" y="9468218"/>
                  </a:lnTo>
                  <a:lnTo>
                    <a:pt x="2141677" y="9468218"/>
                  </a:lnTo>
                  <a:lnTo>
                    <a:pt x="2141677" y="9508858"/>
                  </a:lnTo>
                  <a:lnTo>
                    <a:pt x="2141677" y="10193337"/>
                  </a:lnTo>
                  <a:lnTo>
                    <a:pt x="1456016" y="10193337"/>
                  </a:lnTo>
                  <a:lnTo>
                    <a:pt x="1456016" y="9508858"/>
                  </a:lnTo>
                  <a:lnTo>
                    <a:pt x="2141677" y="9508858"/>
                  </a:lnTo>
                  <a:lnTo>
                    <a:pt x="2141677" y="9468218"/>
                  </a:lnTo>
                  <a:lnTo>
                    <a:pt x="1415694" y="9468218"/>
                  </a:lnTo>
                  <a:lnTo>
                    <a:pt x="1415694" y="9508858"/>
                  </a:lnTo>
                  <a:lnTo>
                    <a:pt x="1415694" y="10193337"/>
                  </a:lnTo>
                  <a:lnTo>
                    <a:pt x="730034" y="10193337"/>
                  </a:lnTo>
                  <a:lnTo>
                    <a:pt x="730034" y="9508858"/>
                  </a:lnTo>
                  <a:lnTo>
                    <a:pt x="1415694" y="9508858"/>
                  </a:lnTo>
                  <a:lnTo>
                    <a:pt x="1415694" y="9468218"/>
                  </a:lnTo>
                  <a:lnTo>
                    <a:pt x="689711" y="9468218"/>
                  </a:lnTo>
                  <a:lnTo>
                    <a:pt x="689711" y="9508858"/>
                  </a:lnTo>
                  <a:lnTo>
                    <a:pt x="689711" y="10193337"/>
                  </a:lnTo>
                  <a:lnTo>
                    <a:pt x="4051" y="10193337"/>
                  </a:lnTo>
                  <a:lnTo>
                    <a:pt x="4051" y="9508858"/>
                  </a:lnTo>
                  <a:lnTo>
                    <a:pt x="689711" y="9508858"/>
                  </a:lnTo>
                  <a:lnTo>
                    <a:pt x="689711" y="9468218"/>
                  </a:lnTo>
                  <a:lnTo>
                    <a:pt x="4051" y="9468218"/>
                  </a:lnTo>
                  <a:lnTo>
                    <a:pt x="4051" y="8782469"/>
                  </a:lnTo>
                  <a:lnTo>
                    <a:pt x="689711" y="8782469"/>
                  </a:lnTo>
                  <a:lnTo>
                    <a:pt x="689711" y="9467977"/>
                  </a:lnTo>
                  <a:lnTo>
                    <a:pt x="730034" y="9467977"/>
                  </a:lnTo>
                  <a:lnTo>
                    <a:pt x="730034" y="8782469"/>
                  </a:lnTo>
                  <a:lnTo>
                    <a:pt x="1415694" y="8782469"/>
                  </a:lnTo>
                  <a:lnTo>
                    <a:pt x="1415694" y="9467977"/>
                  </a:lnTo>
                  <a:lnTo>
                    <a:pt x="1456016" y="9467977"/>
                  </a:lnTo>
                  <a:lnTo>
                    <a:pt x="1456016" y="8782469"/>
                  </a:lnTo>
                  <a:lnTo>
                    <a:pt x="1457972" y="8782469"/>
                  </a:lnTo>
                  <a:lnTo>
                    <a:pt x="1457972" y="8741829"/>
                  </a:lnTo>
                  <a:lnTo>
                    <a:pt x="1456016" y="8741829"/>
                  </a:lnTo>
                  <a:lnTo>
                    <a:pt x="1456016" y="8056524"/>
                  </a:lnTo>
                  <a:lnTo>
                    <a:pt x="1415694" y="8056524"/>
                  </a:lnTo>
                  <a:lnTo>
                    <a:pt x="1415694" y="8741829"/>
                  </a:lnTo>
                  <a:lnTo>
                    <a:pt x="730034" y="8741829"/>
                  </a:lnTo>
                  <a:lnTo>
                    <a:pt x="730034" y="8056524"/>
                  </a:lnTo>
                  <a:lnTo>
                    <a:pt x="689711" y="8056524"/>
                  </a:lnTo>
                  <a:lnTo>
                    <a:pt x="689711" y="8741829"/>
                  </a:lnTo>
                  <a:lnTo>
                    <a:pt x="4051" y="8741829"/>
                  </a:lnTo>
                  <a:lnTo>
                    <a:pt x="4051" y="8056067"/>
                  </a:lnTo>
                  <a:lnTo>
                    <a:pt x="1457972" y="8056067"/>
                  </a:lnTo>
                  <a:lnTo>
                    <a:pt x="1457972" y="8016710"/>
                  </a:lnTo>
                  <a:lnTo>
                    <a:pt x="4051" y="8016710"/>
                  </a:lnTo>
                  <a:lnTo>
                    <a:pt x="4051" y="7330948"/>
                  </a:lnTo>
                  <a:lnTo>
                    <a:pt x="689711" y="7330948"/>
                  </a:lnTo>
                  <a:lnTo>
                    <a:pt x="689711" y="8016202"/>
                  </a:lnTo>
                  <a:lnTo>
                    <a:pt x="730034" y="8016202"/>
                  </a:lnTo>
                  <a:lnTo>
                    <a:pt x="730034" y="7330948"/>
                  </a:lnTo>
                  <a:lnTo>
                    <a:pt x="1415694" y="7330948"/>
                  </a:lnTo>
                  <a:lnTo>
                    <a:pt x="1415694" y="8016202"/>
                  </a:lnTo>
                  <a:lnTo>
                    <a:pt x="1456016" y="8016202"/>
                  </a:lnTo>
                  <a:lnTo>
                    <a:pt x="1456016" y="7330948"/>
                  </a:lnTo>
                  <a:lnTo>
                    <a:pt x="1457972" y="7330948"/>
                  </a:lnTo>
                  <a:lnTo>
                    <a:pt x="1457972" y="7290308"/>
                  </a:lnTo>
                  <a:lnTo>
                    <a:pt x="1456016" y="7290308"/>
                  </a:lnTo>
                  <a:lnTo>
                    <a:pt x="1456016" y="6584582"/>
                  </a:lnTo>
                  <a:lnTo>
                    <a:pt x="1415694" y="6584582"/>
                  </a:lnTo>
                  <a:lnTo>
                    <a:pt x="1415694" y="7290308"/>
                  </a:lnTo>
                  <a:lnTo>
                    <a:pt x="730034" y="7290308"/>
                  </a:lnTo>
                  <a:lnTo>
                    <a:pt x="730034" y="6584582"/>
                  </a:lnTo>
                  <a:lnTo>
                    <a:pt x="689711" y="6584582"/>
                  </a:lnTo>
                  <a:lnTo>
                    <a:pt x="689711" y="7290308"/>
                  </a:lnTo>
                  <a:lnTo>
                    <a:pt x="4051" y="7290308"/>
                  </a:lnTo>
                  <a:lnTo>
                    <a:pt x="4051" y="6584378"/>
                  </a:lnTo>
                  <a:lnTo>
                    <a:pt x="1457972" y="6584378"/>
                  </a:lnTo>
                  <a:lnTo>
                    <a:pt x="1457972" y="6543738"/>
                  </a:lnTo>
                  <a:lnTo>
                    <a:pt x="1456016" y="6543738"/>
                  </a:lnTo>
                  <a:lnTo>
                    <a:pt x="1456016" y="5859259"/>
                  </a:lnTo>
                  <a:lnTo>
                    <a:pt x="1457972" y="5859259"/>
                  </a:lnTo>
                  <a:lnTo>
                    <a:pt x="1457972" y="5818619"/>
                  </a:lnTo>
                  <a:lnTo>
                    <a:pt x="1415694" y="5818619"/>
                  </a:lnTo>
                  <a:lnTo>
                    <a:pt x="1415694" y="5859259"/>
                  </a:lnTo>
                  <a:lnTo>
                    <a:pt x="1415694" y="6543738"/>
                  </a:lnTo>
                  <a:lnTo>
                    <a:pt x="730034" y="6543738"/>
                  </a:lnTo>
                  <a:lnTo>
                    <a:pt x="730034" y="5859259"/>
                  </a:lnTo>
                  <a:lnTo>
                    <a:pt x="1415694" y="5859259"/>
                  </a:lnTo>
                  <a:lnTo>
                    <a:pt x="1415694" y="5818619"/>
                  </a:lnTo>
                  <a:lnTo>
                    <a:pt x="689711" y="5818619"/>
                  </a:lnTo>
                  <a:lnTo>
                    <a:pt x="689711" y="5859259"/>
                  </a:lnTo>
                  <a:lnTo>
                    <a:pt x="689711" y="6543738"/>
                  </a:lnTo>
                  <a:lnTo>
                    <a:pt x="4051" y="6543738"/>
                  </a:lnTo>
                  <a:lnTo>
                    <a:pt x="4051" y="5859259"/>
                  </a:lnTo>
                  <a:lnTo>
                    <a:pt x="689711" y="5859259"/>
                  </a:lnTo>
                  <a:lnTo>
                    <a:pt x="689711" y="5818619"/>
                  </a:lnTo>
                  <a:lnTo>
                    <a:pt x="4051" y="5818619"/>
                  </a:lnTo>
                  <a:lnTo>
                    <a:pt x="4051" y="5132870"/>
                  </a:lnTo>
                  <a:lnTo>
                    <a:pt x="689711" y="5132870"/>
                  </a:lnTo>
                  <a:lnTo>
                    <a:pt x="689711" y="5818378"/>
                  </a:lnTo>
                  <a:lnTo>
                    <a:pt x="730034" y="5818378"/>
                  </a:lnTo>
                  <a:lnTo>
                    <a:pt x="730034" y="5132870"/>
                  </a:lnTo>
                  <a:lnTo>
                    <a:pt x="1415694" y="5132870"/>
                  </a:lnTo>
                  <a:lnTo>
                    <a:pt x="1415694" y="5818378"/>
                  </a:lnTo>
                  <a:lnTo>
                    <a:pt x="1456016" y="5818378"/>
                  </a:lnTo>
                  <a:lnTo>
                    <a:pt x="1456016" y="5132870"/>
                  </a:lnTo>
                  <a:lnTo>
                    <a:pt x="1457972" y="5132870"/>
                  </a:lnTo>
                  <a:lnTo>
                    <a:pt x="1457972" y="5092230"/>
                  </a:lnTo>
                  <a:lnTo>
                    <a:pt x="1456016" y="5092230"/>
                  </a:lnTo>
                  <a:lnTo>
                    <a:pt x="1456016" y="4406925"/>
                  </a:lnTo>
                  <a:lnTo>
                    <a:pt x="1415694" y="4406925"/>
                  </a:lnTo>
                  <a:lnTo>
                    <a:pt x="1415694" y="5092230"/>
                  </a:lnTo>
                  <a:lnTo>
                    <a:pt x="730034" y="5092230"/>
                  </a:lnTo>
                  <a:lnTo>
                    <a:pt x="730034" y="4406925"/>
                  </a:lnTo>
                  <a:lnTo>
                    <a:pt x="689711" y="4406925"/>
                  </a:lnTo>
                  <a:lnTo>
                    <a:pt x="689711" y="5092230"/>
                  </a:lnTo>
                  <a:lnTo>
                    <a:pt x="4051" y="5092230"/>
                  </a:lnTo>
                  <a:lnTo>
                    <a:pt x="4051" y="4406468"/>
                  </a:lnTo>
                  <a:lnTo>
                    <a:pt x="1457972" y="4406468"/>
                  </a:lnTo>
                  <a:lnTo>
                    <a:pt x="1457972" y="4367111"/>
                  </a:lnTo>
                  <a:lnTo>
                    <a:pt x="4051" y="4367111"/>
                  </a:lnTo>
                  <a:lnTo>
                    <a:pt x="4051" y="3681349"/>
                  </a:lnTo>
                  <a:lnTo>
                    <a:pt x="689711" y="3681349"/>
                  </a:lnTo>
                  <a:lnTo>
                    <a:pt x="689711" y="4366603"/>
                  </a:lnTo>
                  <a:lnTo>
                    <a:pt x="730034" y="4366603"/>
                  </a:lnTo>
                  <a:lnTo>
                    <a:pt x="730034" y="3681349"/>
                  </a:lnTo>
                  <a:lnTo>
                    <a:pt x="1415694" y="3681349"/>
                  </a:lnTo>
                  <a:lnTo>
                    <a:pt x="1415694" y="4366603"/>
                  </a:lnTo>
                  <a:lnTo>
                    <a:pt x="1456016" y="4366603"/>
                  </a:lnTo>
                  <a:lnTo>
                    <a:pt x="1456016" y="3681349"/>
                  </a:lnTo>
                  <a:lnTo>
                    <a:pt x="1457972" y="3681349"/>
                  </a:lnTo>
                  <a:lnTo>
                    <a:pt x="1457972" y="3640709"/>
                  </a:lnTo>
                  <a:lnTo>
                    <a:pt x="1456016" y="3640709"/>
                  </a:lnTo>
                  <a:lnTo>
                    <a:pt x="1456016" y="2934995"/>
                  </a:lnTo>
                  <a:lnTo>
                    <a:pt x="1415694" y="2934995"/>
                  </a:lnTo>
                  <a:lnTo>
                    <a:pt x="1415694" y="3640709"/>
                  </a:lnTo>
                  <a:lnTo>
                    <a:pt x="730034" y="3640709"/>
                  </a:lnTo>
                  <a:lnTo>
                    <a:pt x="730034" y="2934995"/>
                  </a:lnTo>
                  <a:lnTo>
                    <a:pt x="689711" y="2934995"/>
                  </a:lnTo>
                  <a:lnTo>
                    <a:pt x="689711" y="3640709"/>
                  </a:lnTo>
                  <a:lnTo>
                    <a:pt x="4051" y="3640709"/>
                  </a:lnTo>
                  <a:lnTo>
                    <a:pt x="4051" y="2934779"/>
                  </a:lnTo>
                  <a:lnTo>
                    <a:pt x="1457972" y="2934779"/>
                  </a:lnTo>
                  <a:lnTo>
                    <a:pt x="1457972" y="2894139"/>
                  </a:lnTo>
                  <a:lnTo>
                    <a:pt x="1456016" y="2894139"/>
                  </a:lnTo>
                  <a:lnTo>
                    <a:pt x="1456016" y="2209660"/>
                  </a:lnTo>
                  <a:lnTo>
                    <a:pt x="1457972" y="2209660"/>
                  </a:lnTo>
                  <a:lnTo>
                    <a:pt x="1457972" y="2169020"/>
                  </a:lnTo>
                  <a:lnTo>
                    <a:pt x="1415694" y="2169020"/>
                  </a:lnTo>
                  <a:lnTo>
                    <a:pt x="1415694" y="2209660"/>
                  </a:lnTo>
                  <a:lnTo>
                    <a:pt x="1415694" y="2894139"/>
                  </a:lnTo>
                  <a:lnTo>
                    <a:pt x="730034" y="2894139"/>
                  </a:lnTo>
                  <a:lnTo>
                    <a:pt x="730034" y="2209660"/>
                  </a:lnTo>
                  <a:lnTo>
                    <a:pt x="1415694" y="2209660"/>
                  </a:lnTo>
                  <a:lnTo>
                    <a:pt x="1415694" y="2169020"/>
                  </a:lnTo>
                  <a:lnTo>
                    <a:pt x="689711" y="2169020"/>
                  </a:lnTo>
                  <a:lnTo>
                    <a:pt x="689711" y="2209660"/>
                  </a:lnTo>
                  <a:lnTo>
                    <a:pt x="689711" y="2894139"/>
                  </a:lnTo>
                  <a:lnTo>
                    <a:pt x="4051" y="2894139"/>
                  </a:lnTo>
                  <a:lnTo>
                    <a:pt x="4051" y="2209660"/>
                  </a:lnTo>
                  <a:lnTo>
                    <a:pt x="689711" y="2209660"/>
                  </a:lnTo>
                  <a:lnTo>
                    <a:pt x="689711" y="2169020"/>
                  </a:lnTo>
                  <a:lnTo>
                    <a:pt x="4051" y="2169020"/>
                  </a:lnTo>
                  <a:lnTo>
                    <a:pt x="4051" y="1483271"/>
                  </a:lnTo>
                  <a:lnTo>
                    <a:pt x="689711" y="1483271"/>
                  </a:lnTo>
                  <a:lnTo>
                    <a:pt x="689711" y="2168779"/>
                  </a:lnTo>
                  <a:lnTo>
                    <a:pt x="730034" y="2168779"/>
                  </a:lnTo>
                  <a:lnTo>
                    <a:pt x="730034" y="1483271"/>
                  </a:lnTo>
                  <a:lnTo>
                    <a:pt x="1415694" y="1483271"/>
                  </a:lnTo>
                  <a:lnTo>
                    <a:pt x="1415694" y="2168779"/>
                  </a:lnTo>
                  <a:lnTo>
                    <a:pt x="1456016" y="2168779"/>
                  </a:lnTo>
                  <a:lnTo>
                    <a:pt x="1456016" y="1483271"/>
                  </a:lnTo>
                  <a:lnTo>
                    <a:pt x="3613810" y="1483271"/>
                  </a:lnTo>
                  <a:lnTo>
                    <a:pt x="3613810" y="1442631"/>
                  </a:lnTo>
                  <a:lnTo>
                    <a:pt x="2907995" y="1442631"/>
                  </a:lnTo>
                  <a:lnTo>
                    <a:pt x="2907995" y="757326"/>
                  </a:lnTo>
                  <a:lnTo>
                    <a:pt x="2867660" y="757326"/>
                  </a:lnTo>
                  <a:lnTo>
                    <a:pt x="2867660" y="1442631"/>
                  </a:lnTo>
                  <a:lnTo>
                    <a:pt x="2181999" y="1442631"/>
                  </a:lnTo>
                  <a:lnTo>
                    <a:pt x="2181999" y="757326"/>
                  </a:lnTo>
                  <a:lnTo>
                    <a:pt x="2141677" y="757326"/>
                  </a:lnTo>
                  <a:lnTo>
                    <a:pt x="2141677" y="1442631"/>
                  </a:lnTo>
                  <a:lnTo>
                    <a:pt x="1456016" y="1442631"/>
                  </a:lnTo>
                  <a:lnTo>
                    <a:pt x="1456016" y="757326"/>
                  </a:lnTo>
                  <a:lnTo>
                    <a:pt x="1415694" y="757326"/>
                  </a:lnTo>
                  <a:lnTo>
                    <a:pt x="1415694" y="1442631"/>
                  </a:lnTo>
                  <a:lnTo>
                    <a:pt x="730034" y="1442631"/>
                  </a:lnTo>
                  <a:lnTo>
                    <a:pt x="730034" y="757326"/>
                  </a:lnTo>
                  <a:lnTo>
                    <a:pt x="689711" y="757326"/>
                  </a:lnTo>
                  <a:lnTo>
                    <a:pt x="689711" y="1442631"/>
                  </a:lnTo>
                  <a:lnTo>
                    <a:pt x="4051" y="1442631"/>
                  </a:lnTo>
                  <a:lnTo>
                    <a:pt x="4051" y="756869"/>
                  </a:lnTo>
                  <a:lnTo>
                    <a:pt x="3613810" y="756869"/>
                  </a:lnTo>
                  <a:lnTo>
                    <a:pt x="3613810" y="717511"/>
                  </a:lnTo>
                  <a:lnTo>
                    <a:pt x="4051" y="717511"/>
                  </a:lnTo>
                  <a:lnTo>
                    <a:pt x="4051" y="31750"/>
                  </a:lnTo>
                  <a:lnTo>
                    <a:pt x="689711" y="31750"/>
                  </a:lnTo>
                  <a:lnTo>
                    <a:pt x="689711" y="717003"/>
                  </a:lnTo>
                  <a:lnTo>
                    <a:pt x="730034" y="717003"/>
                  </a:lnTo>
                  <a:lnTo>
                    <a:pt x="730034" y="31750"/>
                  </a:lnTo>
                  <a:lnTo>
                    <a:pt x="1415694" y="31750"/>
                  </a:lnTo>
                  <a:lnTo>
                    <a:pt x="1415694" y="717003"/>
                  </a:lnTo>
                  <a:lnTo>
                    <a:pt x="1456016" y="717003"/>
                  </a:lnTo>
                  <a:lnTo>
                    <a:pt x="1456016" y="31750"/>
                  </a:lnTo>
                  <a:lnTo>
                    <a:pt x="2141677" y="31750"/>
                  </a:lnTo>
                  <a:lnTo>
                    <a:pt x="2141677" y="717003"/>
                  </a:lnTo>
                  <a:lnTo>
                    <a:pt x="2181999" y="717003"/>
                  </a:lnTo>
                  <a:lnTo>
                    <a:pt x="2181999" y="31750"/>
                  </a:lnTo>
                  <a:lnTo>
                    <a:pt x="2867660" y="31750"/>
                  </a:lnTo>
                  <a:lnTo>
                    <a:pt x="2867660" y="717003"/>
                  </a:lnTo>
                  <a:lnTo>
                    <a:pt x="2907995" y="717003"/>
                  </a:lnTo>
                  <a:lnTo>
                    <a:pt x="2907995" y="31750"/>
                  </a:lnTo>
                  <a:lnTo>
                    <a:pt x="3613810" y="31750"/>
                  </a:lnTo>
                  <a:lnTo>
                    <a:pt x="3613810" y="0"/>
                  </a:lnTo>
                  <a:close/>
                </a:path>
                <a:path w="7264400" h="10287635">
                  <a:moveTo>
                    <a:pt x="7263892" y="0"/>
                  </a:moveTo>
                  <a:lnTo>
                    <a:pt x="3633978" y="0"/>
                  </a:lnTo>
                  <a:lnTo>
                    <a:pt x="3633978" y="11430"/>
                  </a:lnTo>
                  <a:lnTo>
                    <a:pt x="7263892" y="11430"/>
                  </a:lnTo>
                  <a:lnTo>
                    <a:pt x="7263892" y="0"/>
                  </a:lnTo>
                  <a:close/>
                </a:path>
              </a:pathLst>
            </a:custGeom>
            <a:solidFill>
              <a:srgbClr val="181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5">
              <a:extLst>
                <a:ext uri="{FF2B5EF4-FFF2-40B4-BE49-F238E27FC236}">
                  <a16:creationId xmlns:a16="http://schemas.microsoft.com/office/drawing/2014/main" id="{815D5608-14C9-4A3E-B49F-1BE9487F0D34}"/>
                </a:ext>
              </a:extLst>
            </p:cNvPr>
            <p:cNvSpPr/>
            <p:nvPr/>
          </p:nvSpPr>
          <p:spPr>
            <a:xfrm>
              <a:off x="3613810" y="0"/>
              <a:ext cx="10950575" cy="10287635"/>
            </a:xfrm>
            <a:custGeom>
              <a:avLst/>
              <a:gdLst/>
              <a:ahLst/>
              <a:cxnLst/>
              <a:rect l="l" t="t" r="r" b="b"/>
              <a:pathLst>
                <a:path w="10950575" h="10287635">
                  <a:moveTo>
                    <a:pt x="766318" y="10234193"/>
                  </a:moveTo>
                  <a:lnTo>
                    <a:pt x="725982" y="10234193"/>
                  </a:lnTo>
                  <a:lnTo>
                    <a:pt x="725982" y="10287622"/>
                  </a:lnTo>
                  <a:lnTo>
                    <a:pt x="766318" y="10287622"/>
                  </a:lnTo>
                  <a:lnTo>
                    <a:pt x="766318" y="10234193"/>
                  </a:lnTo>
                  <a:close/>
                </a:path>
                <a:path w="10950575" h="10287635">
                  <a:moveTo>
                    <a:pt x="766318" y="8826144"/>
                  </a:moveTo>
                  <a:lnTo>
                    <a:pt x="725982" y="8826144"/>
                  </a:lnTo>
                  <a:lnTo>
                    <a:pt x="725982" y="9467977"/>
                  </a:lnTo>
                  <a:lnTo>
                    <a:pt x="766318" y="9467977"/>
                  </a:lnTo>
                  <a:lnTo>
                    <a:pt x="766318" y="8826144"/>
                  </a:lnTo>
                  <a:close/>
                </a:path>
                <a:path w="10950575" h="10287635">
                  <a:moveTo>
                    <a:pt x="1492300" y="10234193"/>
                  </a:moveTo>
                  <a:lnTo>
                    <a:pt x="1451965" y="10234193"/>
                  </a:lnTo>
                  <a:lnTo>
                    <a:pt x="1451965" y="10287622"/>
                  </a:lnTo>
                  <a:lnTo>
                    <a:pt x="1492300" y="10287622"/>
                  </a:lnTo>
                  <a:lnTo>
                    <a:pt x="1492300" y="10234193"/>
                  </a:lnTo>
                  <a:close/>
                </a:path>
                <a:path w="10950575" h="10287635">
                  <a:moveTo>
                    <a:pt x="1492300" y="8826144"/>
                  </a:moveTo>
                  <a:lnTo>
                    <a:pt x="1451965" y="8826144"/>
                  </a:lnTo>
                  <a:lnTo>
                    <a:pt x="1451965" y="9467977"/>
                  </a:lnTo>
                  <a:lnTo>
                    <a:pt x="1492300" y="9467977"/>
                  </a:lnTo>
                  <a:lnTo>
                    <a:pt x="1492300" y="8826144"/>
                  </a:lnTo>
                  <a:close/>
                </a:path>
                <a:path w="10950575" h="10287635">
                  <a:moveTo>
                    <a:pt x="2218283" y="10234193"/>
                  </a:moveTo>
                  <a:lnTo>
                    <a:pt x="2177948" y="10234193"/>
                  </a:lnTo>
                  <a:lnTo>
                    <a:pt x="2177948" y="10287622"/>
                  </a:lnTo>
                  <a:lnTo>
                    <a:pt x="2218283" y="10287622"/>
                  </a:lnTo>
                  <a:lnTo>
                    <a:pt x="2218283" y="10234193"/>
                  </a:lnTo>
                  <a:close/>
                </a:path>
                <a:path w="10950575" h="10287635">
                  <a:moveTo>
                    <a:pt x="2218283" y="8826144"/>
                  </a:moveTo>
                  <a:lnTo>
                    <a:pt x="2177948" y="8826144"/>
                  </a:lnTo>
                  <a:lnTo>
                    <a:pt x="2177948" y="9467977"/>
                  </a:lnTo>
                  <a:lnTo>
                    <a:pt x="2218283" y="9467977"/>
                  </a:lnTo>
                  <a:lnTo>
                    <a:pt x="2218283" y="8826144"/>
                  </a:lnTo>
                  <a:close/>
                </a:path>
                <a:path w="10950575" h="10287635">
                  <a:moveTo>
                    <a:pt x="2944266" y="10234193"/>
                  </a:moveTo>
                  <a:lnTo>
                    <a:pt x="2903931" y="10234193"/>
                  </a:lnTo>
                  <a:lnTo>
                    <a:pt x="2903931" y="10287622"/>
                  </a:lnTo>
                  <a:lnTo>
                    <a:pt x="2944266" y="10287622"/>
                  </a:lnTo>
                  <a:lnTo>
                    <a:pt x="2944266" y="10234193"/>
                  </a:lnTo>
                  <a:close/>
                </a:path>
                <a:path w="10950575" h="10287635">
                  <a:moveTo>
                    <a:pt x="2944266" y="8826144"/>
                  </a:moveTo>
                  <a:lnTo>
                    <a:pt x="2903931" y="8826144"/>
                  </a:lnTo>
                  <a:lnTo>
                    <a:pt x="2903931" y="9467977"/>
                  </a:lnTo>
                  <a:lnTo>
                    <a:pt x="2944266" y="9467977"/>
                  </a:lnTo>
                  <a:lnTo>
                    <a:pt x="2944266" y="8826144"/>
                  </a:lnTo>
                  <a:close/>
                </a:path>
                <a:path w="10950575" h="10287635">
                  <a:moveTo>
                    <a:pt x="4416399" y="10234193"/>
                  </a:moveTo>
                  <a:lnTo>
                    <a:pt x="4376064" y="10234193"/>
                  </a:lnTo>
                  <a:lnTo>
                    <a:pt x="4376064" y="10287622"/>
                  </a:lnTo>
                  <a:lnTo>
                    <a:pt x="4416399" y="10287622"/>
                  </a:lnTo>
                  <a:lnTo>
                    <a:pt x="4416399" y="10234193"/>
                  </a:lnTo>
                  <a:close/>
                </a:path>
                <a:path w="10950575" h="10287635">
                  <a:moveTo>
                    <a:pt x="4416399" y="8826144"/>
                  </a:moveTo>
                  <a:lnTo>
                    <a:pt x="4376064" y="8826144"/>
                  </a:lnTo>
                  <a:lnTo>
                    <a:pt x="4376064" y="9467977"/>
                  </a:lnTo>
                  <a:lnTo>
                    <a:pt x="4416399" y="9467977"/>
                  </a:lnTo>
                  <a:lnTo>
                    <a:pt x="4416399" y="8826144"/>
                  </a:lnTo>
                  <a:close/>
                </a:path>
                <a:path w="10950575" h="10287635">
                  <a:moveTo>
                    <a:pt x="5142382" y="10234193"/>
                  </a:moveTo>
                  <a:lnTo>
                    <a:pt x="5102047" y="10234193"/>
                  </a:lnTo>
                  <a:lnTo>
                    <a:pt x="5102047" y="10287622"/>
                  </a:lnTo>
                  <a:lnTo>
                    <a:pt x="5142382" y="10287622"/>
                  </a:lnTo>
                  <a:lnTo>
                    <a:pt x="5142382" y="10234193"/>
                  </a:lnTo>
                  <a:close/>
                </a:path>
                <a:path w="10950575" h="10287635">
                  <a:moveTo>
                    <a:pt x="5142382" y="8826144"/>
                  </a:moveTo>
                  <a:lnTo>
                    <a:pt x="5102047" y="8826144"/>
                  </a:lnTo>
                  <a:lnTo>
                    <a:pt x="5102047" y="9467977"/>
                  </a:lnTo>
                  <a:lnTo>
                    <a:pt x="5142382" y="9467977"/>
                  </a:lnTo>
                  <a:lnTo>
                    <a:pt x="5142382" y="8826144"/>
                  </a:lnTo>
                  <a:close/>
                </a:path>
                <a:path w="10950575" h="10287635">
                  <a:moveTo>
                    <a:pt x="5868365" y="10234193"/>
                  </a:moveTo>
                  <a:lnTo>
                    <a:pt x="5828030" y="10234193"/>
                  </a:lnTo>
                  <a:lnTo>
                    <a:pt x="5828030" y="10287622"/>
                  </a:lnTo>
                  <a:lnTo>
                    <a:pt x="5868365" y="10287622"/>
                  </a:lnTo>
                  <a:lnTo>
                    <a:pt x="5868365" y="10234193"/>
                  </a:lnTo>
                  <a:close/>
                </a:path>
                <a:path w="10950575" h="10287635">
                  <a:moveTo>
                    <a:pt x="5868365" y="8826144"/>
                  </a:moveTo>
                  <a:lnTo>
                    <a:pt x="5828030" y="8826144"/>
                  </a:lnTo>
                  <a:lnTo>
                    <a:pt x="5828030" y="9467977"/>
                  </a:lnTo>
                  <a:lnTo>
                    <a:pt x="5868365" y="9467977"/>
                  </a:lnTo>
                  <a:lnTo>
                    <a:pt x="5868365" y="8826144"/>
                  </a:lnTo>
                  <a:close/>
                </a:path>
                <a:path w="10950575" h="10287635">
                  <a:moveTo>
                    <a:pt x="6594348" y="10234193"/>
                  </a:moveTo>
                  <a:lnTo>
                    <a:pt x="6554013" y="10234193"/>
                  </a:lnTo>
                  <a:lnTo>
                    <a:pt x="6554013" y="10287622"/>
                  </a:lnTo>
                  <a:lnTo>
                    <a:pt x="6594348" y="10287622"/>
                  </a:lnTo>
                  <a:lnTo>
                    <a:pt x="6594348" y="10234193"/>
                  </a:lnTo>
                  <a:close/>
                </a:path>
                <a:path w="10950575" h="10287635">
                  <a:moveTo>
                    <a:pt x="6594348" y="8826144"/>
                  </a:moveTo>
                  <a:lnTo>
                    <a:pt x="6554013" y="8826144"/>
                  </a:lnTo>
                  <a:lnTo>
                    <a:pt x="6554013" y="9467977"/>
                  </a:lnTo>
                  <a:lnTo>
                    <a:pt x="6594348" y="9467977"/>
                  </a:lnTo>
                  <a:lnTo>
                    <a:pt x="6594348" y="8826144"/>
                  </a:lnTo>
                  <a:close/>
                </a:path>
                <a:path w="10950575" h="10287635">
                  <a:moveTo>
                    <a:pt x="7300163" y="9468218"/>
                  </a:moveTo>
                  <a:lnTo>
                    <a:pt x="6554013" y="9468218"/>
                  </a:lnTo>
                  <a:lnTo>
                    <a:pt x="6554013" y="9508858"/>
                  </a:lnTo>
                  <a:lnTo>
                    <a:pt x="6554013" y="10193337"/>
                  </a:lnTo>
                  <a:lnTo>
                    <a:pt x="5868365" y="10193337"/>
                  </a:lnTo>
                  <a:lnTo>
                    <a:pt x="5868365" y="9508858"/>
                  </a:lnTo>
                  <a:lnTo>
                    <a:pt x="6554013" y="9508858"/>
                  </a:lnTo>
                  <a:lnTo>
                    <a:pt x="6554013" y="9468218"/>
                  </a:lnTo>
                  <a:lnTo>
                    <a:pt x="5828030" y="9468218"/>
                  </a:lnTo>
                  <a:lnTo>
                    <a:pt x="5828030" y="9508858"/>
                  </a:lnTo>
                  <a:lnTo>
                    <a:pt x="5828030" y="10193337"/>
                  </a:lnTo>
                  <a:lnTo>
                    <a:pt x="5142382" y="10193337"/>
                  </a:lnTo>
                  <a:lnTo>
                    <a:pt x="5142382" y="9508858"/>
                  </a:lnTo>
                  <a:lnTo>
                    <a:pt x="5828030" y="9508858"/>
                  </a:lnTo>
                  <a:lnTo>
                    <a:pt x="5828030" y="9468218"/>
                  </a:lnTo>
                  <a:lnTo>
                    <a:pt x="5102047" y="9468218"/>
                  </a:lnTo>
                  <a:lnTo>
                    <a:pt x="5102047" y="9508858"/>
                  </a:lnTo>
                  <a:lnTo>
                    <a:pt x="5102047" y="10193337"/>
                  </a:lnTo>
                  <a:lnTo>
                    <a:pt x="4416399" y="10193337"/>
                  </a:lnTo>
                  <a:lnTo>
                    <a:pt x="4416399" y="9508858"/>
                  </a:lnTo>
                  <a:lnTo>
                    <a:pt x="5102047" y="9508858"/>
                  </a:lnTo>
                  <a:lnTo>
                    <a:pt x="5102047" y="9468218"/>
                  </a:lnTo>
                  <a:lnTo>
                    <a:pt x="4376064" y="9468218"/>
                  </a:lnTo>
                  <a:lnTo>
                    <a:pt x="4376064" y="9508858"/>
                  </a:lnTo>
                  <a:lnTo>
                    <a:pt x="4376064" y="10193337"/>
                  </a:lnTo>
                  <a:lnTo>
                    <a:pt x="3690416" y="10193337"/>
                  </a:lnTo>
                  <a:lnTo>
                    <a:pt x="3690416" y="9508858"/>
                  </a:lnTo>
                  <a:lnTo>
                    <a:pt x="4376064" y="9508858"/>
                  </a:lnTo>
                  <a:lnTo>
                    <a:pt x="4376064" y="9468218"/>
                  </a:lnTo>
                  <a:lnTo>
                    <a:pt x="3690416" y="9468218"/>
                  </a:lnTo>
                  <a:lnTo>
                    <a:pt x="3690416" y="8826144"/>
                  </a:lnTo>
                  <a:lnTo>
                    <a:pt x="3650081" y="8826144"/>
                  </a:lnTo>
                  <a:lnTo>
                    <a:pt x="3650081" y="9468218"/>
                  </a:lnTo>
                  <a:lnTo>
                    <a:pt x="3650081" y="9508858"/>
                  </a:lnTo>
                  <a:lnTo>
                    <a:pt x="3650081" y="10193337"/>
                  </a:lnTo>
                  <a:lnTo>
                    <a:pt x="2944266" y="10193337"/>
                  </a:lnTo>
                  <a:lnTo>
                    <a:pt x="2944266" y="9508858"/>
                  </a:lnTo>
                  <a:lnTo>
                    <a:pt x="3650081" y="9508858"/>
                  </a:lnTo>
                  <a:lnTo>
                    <a:pt x="3650081" y="9468218"/>
                  </a:lnTo>
                  <a:lnTo>
                    <a:pt x="2903931" y="9468218"/>
                  </a:lnTo>
                  <a:lnTo>
                    <a:pt x="2903931" y="9508858"/>
                  </a:lnTo>
                  <a:lnTo>
                    <a:pt x="2903931" y="10193337"/>
                  </a:lnTo>
                  <a:lnTo>
                    <a:pt x="2218283" y="10193337"/>
                  </a:lnTo>
                  <a:lnTo>
                    <a:pt x="2218283" y="9508858"/>
                  </a:lnTo>
                  <a:lnTo>
                    <a:pt x="2903931" y="9508858"/>
                  </a:lnTo>
                  <a:lnTo>
                    <a:pt x="2903931" y="9468218"/>
                  </a:lnTo>
                  <a:lnTo>
                    <a:pt x="2177948" y="9468218"/>
                  </a:lnTo>
                  <a:lnTo>
                    <a:pt x="2177948" y="9508858"/>
                  </a:lnTo>
                  <a:lnTo>
                    <a:pt x="2177948" y="10193337"/>
                  </a:lnTo>
                  <a:lnTo>
                    <a:pt x="1492300" y="10193337"/>
                  </a:lnTo>
                  <a:lnTo>
                    <a:pt x="1492300" y="9508858"/>
                  </a:lnTo>
                  <a:lnTo>
                    <a:pt x="2177948" y="9508858"/>
                  </a:lnTo>
                  <a:lnTo>
                    <a:pt x="2177948" y="9468218"/>
                  </a:lnTo>
                  <a:lnTo>
                    <a:pt x="1451965" y="9468218"/>
                  </a:lnTo>
                  <a:lnTo>
                    <a:pt x="1451965" y="9508858"/>
                  </a:lnTo>
                  <a:lnTo>
                    <a:pt x="1451965" y="10193337"/>
                  </a:lnTo>
                  <a:lnTo>
                    <a:pt x="766318" y="10193337"/>
                  </a:lnTo>
                  <a:lnTo>
                    <a:pt x="766318" y="9508858"/>
                  </a:lnTo>
                  <a:lnTo>
                    <a:pt x="1451965" y="9508858"/>
                  </a:lnTo>
                  <a:lnTo>
                    <a:pt x="1451965" y="9468218"/>
                  </a:lnTo>
                  <a:lnTo>
                    <a:pt x="725982" y="9468218"/>
                  </a:lnTo>
                  <a:lnTo>
                    <a:pt x="725982" y="9508858"/>
                  </a:lnTo>
                  <a:lnTo>
                    <a:pt x="725982" y="10193337"/>
                  </a:lnTo>
                  <a:lnTo>
                    <a:pt x="40322" y="10193337"/>
                  </a:lnTo>
                  <a:lnTo>
                    <a:pt x="40322" y="9508858"/>
                  </a:lnTo>
                  <a:lnTo>
                    <a:pt x="725982" y="9508858"/>
                  </a:lnTo>
                  <a:lnTo>
                    <a:pt x="725982" y="9468218"/>
                  </a:lnTo>
                  <a:lnTo>
                    <a:pt x="40322" y="9468218"/>
                  </a:lnTo>
                  <a:lnTo>
                    <a:pt x="40322" y="8826144"/>
                  </a:lnTo>
                  <a:lnTo>
                    <a:pt x="0" y="8826144"/>
                  </a:lnTo>
                  <a:lnTo>
                    <a:pt x="0" y="10287317"/>
                  </a:lnTo>
                  <a:lnTo>
                    <a:pt x="40322" y="10287317"/>
                  </a:lnTo>
                  <a:lnTo>
                    <a:pt x="40322" y="10233977"/>
                  </a:lnTo>
                  <a:lnTo>
                    <a:pt x="3650081" y="10233977"/>
                  </a:lnTo>
                  <a:lnTo>
                    <a:pt x="3650081" y="10287317"/>
                  </a:lnTo>
                  <a:lnTo>
                    <a:pt x="3690416" y="10287317"/>
                  </a:lnTo>
                  <a:lnTo>
                    <a:pt x="3690416" y="10233977"/>
                  </a:lnTo>
                  <a:lnTo>
                    <a:pt x="7300163" y="10233977"/>
                  </a:lnTo>
                  <a:lnTo>
                    <a:pt x="7300163" y="10193337"/>
                  </a:lnTo>
                  <a:lnTo>
                    <a:pt x="6594348" y="10193337"/>
                  </a:lnTo>
                  <a:lnTo>
                    <a:pt x="6594348" y="9508858"/>
                  </a:lnTo>
                  <a:lnTo>
                    <a:pt x="7300163" y="9508858"/>
                  </a:lnTo>
                  <a:lnTo>
                    <a:pt x="7300163" y="9468218"/>
                  </a:lnTo>
                  <a:close/>
                </a:path>
                <a:path w="10950575" h="10287635">
                  <a:moveTo>
                    <a:pt x="10950245" y="0"/>
                  </a:moveTo>
                  <a:lnTo>
                    <a:pt x="7320331" y="0"/>
                  </a:lnTo>
                  <a:lnTo>
                    <a:pt x="7320331" y="11430"/>
                  </a:lnTo>
                  <a:lnTo>
                    <a:pt x="7300163" y="11430"/>
                  </a:lnTo>
                  <a:lnTo>
                    <a:pt x="7300163" y="31750"/>
                  </a:lnTo>
                  <a:lnTo>
                    <a:pt x="7300163" y="717511"/>
                  </a:lnTo>
                  <a:lnTo>
                    <a:pt x="7300163" y="756869"/>
                  </a:lnTo>
                  <a:lnTo>
                    <a:pt x="7300163" y="1442631"/>
                  </a:lnTo>
                  <a:lnTo>
                    <a:pt x="6594348" y="1442631"/>
                  </a:lnTo>
                  <a:lnTo>
                    <a:pt x="6594348" y="757326"/>
                  </a:lnTo>
                  <a:lnTo>
                    <a:pt x="6554013" y="757326"/>
                  </a:lnTo>
                  <a:lnTo>
                    <a:pt x="6554013" y="1442631"/>
                  </a:lnTo>
                  <a:lnTo>
                    <a:pt x="5868365" y="1442631"/>
                  </a:lnTo>
                  <a:lnTo>
                    <a:pt x="5868365" y="757326"/>
                  </a:lnTo>
                  <a:lnTo>
                    <a:pt x="5828030" y="757326"/>
                  </a:lnTo>
                  <a:lnTo>
                    <a:pt x="5828030" y="1442631"/>
                  </a:lnTo>
                  <a:lnTo>
                    <a:pt x="5142382" y="1442631"/>
                  </a:lnTo>
                  <a:lnTo>
                    <a:pt x="5142382" y="757326"/>
                  </a:lnTo>
                  <a:lnTo>
                    <a:pt x="5102047" y="757326"/>
                  </a:lnTo>
                  <a:lnTo>
                    <a:pt x="5102047" y="1442631"/>
                  </a:lnTo>
                  <a:lnTo>
                    <a:pt x="4416399" y="1442631"/>
                  </a:lnTo>
                  <a:lnTo>
                    <a:pt x="4416399" y="757326"/>
                  </a:lnTo>
                  <a:lnTo>
                    <a:pt x="4376064" y="757326"/>
                  </a:lnTo>
                  <a:lnTo>
                    <a:pt x="4376064" y="1442631"/>
                  </a:lnTo>
                  <a:lnTo>
                    <a:pt x="3690416" y="1442631"/>
                  </a:lnTo>
                  <a:lnTo>
                    <a:pt x="3690416" y="756869"/>
                  </a:lnTo>
                  <a:lnTo>
                    <a:pt x="7300163" y="756869"/>
                  </a:lnTo>
                  <a:lnTo>
                    <a:pt x="7300163" y="717511"/>
                  </a:lnTo>
                  <a:lnTo>
                    <a:pt x="3690416" y="717511"/>
                  </a:lnTo>
                  <a:lnTo>
                    <a:pt x="3690416" y="31750"/>
                  </a:lnTo>
                  <a:lnTo>
                    <a:pt x="4376064" y="31750"/>
                  </a:lnTo>
                  <a:lnTo>
                    <a:pt x="4376064" y="717003"/>
                  </a:lnTo>
                  <a:lnTo>
                    <a:pt x="4416399" y="717003"/>
                  </a:lnTo>
                  <a:lnTo>
                    <a:pt x="4416399" y="31750"/>
                  </a:lnTo>
                  <a:lnTo>
                    <a:pt x="5102047" y="31750"/>
                  </a:lnTo>
                  <a:lnTo>
                    <a:pt x="5102047" y="717003"/>
                  </a:lnTo>
                  <a:lnTo>
                    <a:pt x="5142382" y="717003"/>
                  </a:lnTo>
                  <a:lnTo>
                    <a:pt x="5142382" y="31750"/>
                  </a:lnTo>
                  <a:lnTo>
                    <a:pt x="5828030" y="31750"/>
                  </a:lnTo>
                  <a:lnTo>
                    <a:pt x="5828030" y="717003"/>
                  </a:lnTo>
                  <a:lnTo>
                    <a:pt x="5868365" y="717003"/>
                  </a:lnTo>
                  <a:lnTo>
                    <a:pt x="5868365" y="31750"/>
                  </a:lnTo>
                  <a:lnTo>
                    <a:pt x="6554013" y="31750"/>
                  </a:lnTo>
                  <a:lnTo>
                    <a:pt x="6554013" y="717003"/>
                  </a:lnTo>
                  <a:lnTo>
                    <a:pt x="6594348" y="717003"/>
                  </a:lnTo>
                  <a:lnTo>
                    <a:pt x="6594348" y="31750"/>
                  </a:lnTo>
                  <a:lnTo>
                    <a:pt x="7300163" y="31750"/>
                  </a:lnTo>
                  <a:lnTo>
                    <a:pt x="7300163" y="11430"/>
                  </a:lnTo>
                  <a:lnTo>
                    <a:pt x="7300163" y="0"/>
                  </a:lnTo>
                  <a:lnTo>
                    <a:pt x="3670249" y="0"/>
                  </a:lnTo>
                  <a:lnTo>
                    <a:pt x="3670249" y="11430"/>
                  </a:lnTo>
                  <a:lnTo>
                    <a:pt x="3650081" y="11430"/>
                  </a:lnTo>
                  <a:lnTo>
                    <a:pt x="3650081" y="31750"/>
                  </a:lnTo>
                  <a:lnTo>
                    <a:pt x="3650081" y="717511"/>
                  </a:lnTo>
                  <a:lnTo>
                    <a:pt x="3650081" y="756869"/>
                  </a:lnTo>
                  <a:lnTo>
                    <a:pt x="3650081" y="1442631"/>
                  </a:lnTo>
                  <a:lnTo>
                    <a:pt x="2944266" y="1442631"/>
                  </a:lnTo>
                  <a:lnTo>
                    <a:pt x="2944266" y="757326"/>
                  </a:lnTo>
                  <a:lnTo>
                    <a:pt x="2903931" y="757326"/>
                  </a:lnTo>
                  <a:lnTo>
                    <a:pt x="2903931" y="1442631"/>
                  </a:lnTo>
                  <a:lnTo>
                    <a:pt x="2218283" y="1442631"/>
                  </a:lnTo>
                  <a:lnTo>
                    <a:pt x="2218283" y="757326"/>
                  </a:lnTo>
                  <a:lnTo>
                    <a:pt x="2177948" y="757326"/>
                  </a:lnTo>
                  <a:lnTo>
                    <a:pt x="2177948" y="1442631"/>
                  </a:lnTo>
                  <a:lnTo>
                    <a:pt x="1492300" y="1442631"/>
                  </a:lnTo>
                  <a:lnTo>
                    <a:pt x="1492300" y="757326"/>
                  </a:lnTo>
                  <a:lnTo>
                    <a:pt x="1451965" y="757326"/>
                  </a:lnTo>
                  <a:lnTo>
                    <a:pt x="1451965" y="1442631"/>
                  </a:lnTo>
                  <a:lnTo>
                    <a:pt x="766318" y="1442631"/>
                  </a:lnTo>
                  <a:lnTo>
                    <a:pt x="766318" y="757326"/>
                  </a:lnTo>
                  <a:lnTo>
                    <a:pt x="725982" y="757326"/>
                  </a:lnTo>
                  <a:lnTo>
                    <a:pt x="725982" y="1442631"/>
                  </a:lnTo>
                  <a:lnTo>
                    <a:pt x="40322" y="1442631"/>
                  </a:lnTo>
                  <a:lnTo>
                    <a:pt x="40322" y="756869"/>
                  </a:lnTo>
                  <a:lnTo>
                    <a:pt x="3650081" y="756869"/>
                  </a:lnTo>
                  <a:lnTo>
                    <a:pt x="3650081" y="717511"/>
                  </a:lnTo>
                  <a:lnTo>
                    <a:pt x="40322" y="717511"/>
                  </a:lnTo>
                  <a:lnTo>
                    <a:pt x="40322" y="31750"/>
                  </a:lnTo>
                  <a:lnTo>
                    <a:pt x="725982" y="31750"/>
                  </a:lnTo>
                  <a:lnTo>
                    <a:pt x="725982" y="717003"/>
                  </a:lnTo>
                  <a:lnTo>
                    <a:pt x="766318" y="717003"/>
                  </a:lnTo>
                  <a:lnTo>
                    <a:pt x="766318" y="31750"/>
                  </a:lnTo>
                  <a:lnTo>
                    <a:pt x="1451965" y="31750"/>
                  </a:lnTo>
                  <a:lnTo>
                    <a:pt x="1451965" y="717003"/>
                  </a:lnTo>
                  <a:lnTo>
                    <a:pt x="1492300" y="717003"/>
                  </a:lnTo>
                  <a:lnTo>
                    <a:pt x="1492300" y="31750"/>
                  </a:lnTo>
                  <a:lnTo>
                    <a:pt x="2177948" y="31750"/>
                  </a:lnTo>
                  <a:lnTo>
                    <a:pt x="2177948" y="717003"/>
                  </a:lnTo>
                  <a:lnTo>
                    <a:pt x="2218283" y="717003"/>
                  </a:lnTo>
                  <a:lnTo>
                    <a:pt x="2218283" y="31750"/>
                  </a:lnTo>
                  <a:lnTo>
                    <a:pt x="2903931" y="31750"/>
                  </a:lnTo>
                  <a:lnTo>
                    <a:pt x="2903931" y="717003"/>
                  </a:lnTo>
                  <a:lnTo>
                    <a:pt x="2944266" y="717003"/>
                  </a:lnTo>
                  <a:lnTo>
                    <a:pt x="2944266" y="31750"/>
                  </a:lnTo>
                  <a:lnTo>
                    <a:pt x="3650081" y="31750"/>
                  </a:lnTo>
                  <a:lnTo>
                    <a:pt x="3650081" y="11430"/>
                  </a:lnTo>
                  <a:lnTo>
                    <a:pt x="3650081" y="0"/>
                  </a:lnTo>
                  <a:lnTo>
                    <a:pt x="20167" y="0"/>
                  </a:lnTo>
                  <a:lnTo>
                    <a:pt x="20167" y="11430"/>
                  </a:lnTo>
                  <a:lnTo>
                    <a:pt x="0" y="11430"/>
                  </a:lnTo>
                  <a:lnTo>
                    <a:pt x="0" y="1474368"/>
                  </a:lnTo>
                  <a:lnTo>
                    <a:pt x="3650081" y="1474368"/>
                  </a:lnTo>
                  <a:lnTo>
                    <a:pt x="7300163" y="1474368"/>
                  </a:lnTo>
                  <a:lnTo>
                    <a:pt x="10950245" y="1474368"/>
                  </a:lnTo>
                  <a:lnTo>
                    <a:pt x="10950245" y="1442631"/>
                  </a:lnTo>
                  <a:lnTo>
                    <a:pt x="7340498" y="1442631"/>
                  </a:lnTo>
                  <a:lnTo>
                    <a:pt x="7340498" y="756869"/>
                  </a:lnTo>
                  <a:lnTo>
                    <a:pt x="10950245" y="756869"/>
                  </a:lnTo>
                  <a:lnTo>
                    <a:pt x="10950245" y="717511"/>
                  </a:lnTo>
                  <a:lnTo>
                    <a:pt x="7340498" y="717511"/>
                  </a:lnTo>
                  <a:lnTo>
                    <a:pt x="7340498" y="31750"/>
                  </a:lnTo>
                  <a:lnTo>
                    <a:pt x="8026146" y="31750"/>
                  </a:lnTo>
                  <a:lnTo>
                    <a:pt x="8026146" y="717003"/>
                  </a:lnTo>
                  <a:lnTo>
                    <a:pt x="8066481" y="717003"/>
                  </a:lnTo>
                  <a:lnTo>
                    <a:pt x="8066481" y="31750"/>
                  </a:lnTo>
                  <a:lnTo>
                    <a:pt x="8752129" y="31750"/>
                  </a:lnTo>
                  <a:lnTo>
                    <a:pt x="8752129" y="717003"/>
                  </a:lnTo>
                  <a:lnTo>
                    <a:pt x="8792464" y="717003"/>
                  </a:lnTo>
                  <a:lnTo>
                    <a:pt x="8792464" y="31750"/>
                  </a:lnTo>
                  <a:lnTo>
                    <a:pt x="9478112" y="31750"/>
                  </a:lnTo>
                  <a:lnTo>
                    <a:pt x="9478112" y="717003"/>
                  </a:lnTo>
                  <a:lnTo>
                    <a:pt x="9518447" y="717003"/>
                  </a:lnTo>
                  <a:lnTo>
                    <a:pt x="9518447" y="31750"/>
                  </a:lnTo>
                  <a:lnTo>
                    <a:pt x="10950245" y="31750"/>
                  </a:lnTo>
                  <a:lnTo>
                    <a:pt x="10950245" y="11430"/>
                  </a:lnTo>
                  <a:lnTo>
                    <a:pt x="10950245" y="0"/>
                  </a:lnTo>
                  <a:close/>
                </a:path>
              </a:pathLst>
            </a:custGeom>
            <a:solidFill>
              <a:srgbClr val="181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6">
              <a:extLst>
                <a:ext uri="{FF2B5EF4-FFF2-40B4-BE49-F238E27FC236}">
                  <a16:creationId xmlns:a16="http://schemas.microsoft.com/office/drawing/2014/main" id="{5D4E358A-1EC1-4F55-BADF-FCD33959BB17}"/>
                </a:ext>
              </a:extLst>
            </p:cNvPr>
            <p:cNvSpPr/>
            <p:nvPr/>
          </p:nvSpPr>
          <p:spPr>
            <a:xfrm>
              <a:off x="10913974" y="0"/>
              <a:ext cx="7300595" cy="10287635"/>
            </a:xfrm>
            <a:custGeom>
              <a:avLst/>
              <a:gdLst/>
              <a:ahLst/>
              <a:cxnLst/>
              <a:rect l="l" t="t" r="r" b="b"/>
              <a:pathLst>
                <a:path w="7300595" h="10287635">
                  <a:moveTo>
                    <a:pt x="766318" y="10234193"/>
                  </a:moveTo>
                  <a:lnTo>
                    <a:pt x="725982" y="10234193"/>
                  </a:lnTo>
                  <a:lnTo>
                    <a:pt x="725982" y="10287622"/>
                  </a:lnTo>
                  <a:lnTo>
                    <a:pt x="766318" y="10287622"/>
                  </a:lnTo>
                  <a:lnTo>
                    <a:pt x="766318" y="10234193"/>
                  </a:lnTo>
                  <a:close/>
                </a:path>
                <a:path w="7300595" h="10287635">
                  <a:moveTo>
                    <a:pt x="766318" y="8826144"/>
                  </a:moveTo>
                  <a:lnTo>
                    <a:pt x="725982" y="8826144"/>
                  </a:lnTo>
                  <a:lnTo>
                    <a:pt x="725982" y="9467977"/>
                  </a:lnTo>
                  <a:lnTo>
                    <a:pt x="766318" y="9467977"/>
                  </a:lnTo>
                  <a:lnTo>
                    <a:pt x="766318" y="8826144"/>
                  </a:lnTo>
                  <a:close/>
                </a:path>
                <a:path w="7300595" h="10287635">
                  <a:moveTo>
                    <a:pt x="766318" y="757326"/>
                  </a:moveTo>
                  <a:lnTo>
                    <a:pt x="725982" y="757326"/>
                  </a:lnTo>
                  <a:lnTo>
                    <a:pt x="725982" y="1442885"/>
                  </a:lnTo>
                  <a:lnTo>
                    <a:pt x="766318" y="1442885"/>
                  </a:lnTo>
                  <a:lnTo>
                    <a:pt x="766318" y="757326"/>
                  </a:lnTo>
                  <a:close/>
                </a:path>
                <a:path w="7300595" h="10287635">
                  <a:moveTo>
                    <a:pt x="1492300" y="10234193"/>
                  </a:moveTo>
                  <a:lnTo>
                    <a:pt x="1451965" y="10234193"/>
                  </a:lnTo>
                  <a:lnTo>
                    <a:pt x="1451965" y="10287622"/>
                  </a:lnTo>
                  <a:lnTo>
                    <a:pt x="1492300" y="10287622"/>
                  </a:lnTo>
                  <a:lnTo>
                    <a:pt x="1492300" y="10234193"/>
                  </a:lnTo>
                  <a:close/>
                </a:path>
                <a:path w="7300595" h="10287635">
                  <a:moveTo>
                    <a:pt x="1492300" y="8826144"/>
                  </a:moveTo>
                  <a:lnTo>
                    <a:pt x="1451965" y="8826144"/>
                  </a:lnTo>
                  <a:lnTo>
                    <a:pt x="1451965" y="9467977"/>
                  </a:lnTo>
                  <a:lnTo>
                    <a:pt x="1492300" y="9467977"/>
                  </a:lnTo>
                  <a:lnTo>
                    <a:pt x="1492300" y="8826144"/>
                  </a:lnTo>
                  <a:close/>
                </a:path>
                <a:path w="7300595" h="10287635">
                  <a:moveTo>
                    <a:pt x="1492300" y="757326"/>
                  </a:moveTo>
                  <a:lnTo>
                    <a:pt x="1451965" y="757326"/>
                  </a:lnTo>
                  <a:lnTo>
                    <a:pt x="1451965" y="1442885"/>
                  </a:lnTo>
                  <a:lnTo>
                    <a:pt x="1492300" y="1442885"/>
                  </a:lnTo>
                  <a:lnTo>
                    <a:pt x="1492300" y="757326"/>
                  </a:lnTo>
                  <a:close/>
                </a:path>
                <a:path w="7300595" h="10287635">
                  <a:moveTo>
                    <a:pt x="2218283" y="10234193"/>
                  </a:moveTo>
                  <a:lnTo>
                    <a:pt x="2177948" y="10234193"/>
                  </a:lnTo>
                  <a:lnTo>
                    <a:pt x="2177948" y="10287622"/>
                  </a:lnTo>
                  <a:lnTo>
                    <a:pt x="2218283" y="10287622"/>
                  </a:lnTo>
                  <a:lnTo>
                    <a:pt x="2218283" y="10234193"/>
                  </a:lnTo>
                  <a:close/>
                </a:path>
                <a:path w="7300595" h="10287635">
                  <a:moveTo>
                    <a:pt x="2218283" y="8826144"/>
                  </a:moveTo>
                  <a:lnTo>
                    <a:pt x="2177948" y="8826144"/>
                  </a:lnTo>
                  <a:lnTo>
                    <a:pt x="2177948" y="9467977"/>
                  </a:lnTo>
                  <a:lnTo>
                    <a:pt x="2218283" y="9467977"/>
                  </a:lnTo>
                  <a:lnTo>
                    <a:pt x="2218283" y="8826144"/>
                  </a:lnTo>
                  <a:close/>
                </a:path>
                <a:path w="7300595" h="10287635">
                  <a:moveTo>
                    <a:pt x="2218283" y="757326"/>
                  </a:moveTo>
                  <a:lnTo>
                    <a:pt x="2177948" y="757326"/>
                  </a:lnTo>
                  <a:lnTo>
                    <a:pt x="2177948" y="1442885"/>
                  </a:lnTo>
                  <a:lnTo>
                    <a:pt x="2218283" y="1442885"/>
                  </a:lnTo>
                  <a:lnTo>
                    <a:pt x="2218283" y="757326"/>
                  </a:lnTo>
                  <a:close/>
                </a:path>
                <a:path w="7300595" h="10287635">
                  <a:moveTo>
                    <a:pt x="2218283" y="31445"/>
                  </a:moveTo>
                  <a:lnTo>
                    <a:pt x="2177948" y="31445"/>
                  </a:lnTo>
                  <a:lnTo>
                    <a:pt x="2177948" y="717003"/>
                  </a:lnTo>
                  <a:lnTo>
                    <a:pt x="2218283" y="717003"/>
                  </a:lnTo>
                  <a:lnTo>
                    <a:pt x="2218283" y="31445"/>
                  </a:lnTo>
                  <a:close/>
                </a:path>
                <a:path w="7300595" h="10287635">
                  <a:moveTo>
                    <a:pt x="2944266" y="10234193"/>
                  </a:moveTo>
                  <a:lnTo>
                    <a:pt x="2903931" y="10234193"/>
                  </a:lnTo>
                  <a:lnTo>
                    <a:pt x="2903931" y="10287622"/>
                  </a:lnTo>
                  <a:lnTo>
                    <a:pt x="2944266" y="10287622"/>
                  </a:lnTo>
                  <a:lnTo>
                    <a:pt x="2944266" y="10234193"/>
                  </a:lnTo>
                  <a:close/>
                </a:path>
                <a:path w="7300595" h="10287635">
                  <a:moveTo>
                    <a:pt x="2944266" y="8826144"/>
                  </a:moveTo>
                  <a:lnTo>
                    <a:pt x="2903931" y="8826144"/>
                  </a:lnTo>
                  <a:lnTo>
                    <a:pt x="2903931" y="9467977"/>
                  </a:lnTo>
                  <a:lnTo>
                    <a:pt x="2944266" y="9467977"/>
                  </a:lnTo>
                  <a:lnTo>
                    <a:pt x="2944266" y="8826144"/>
                  </a:lnTo>
                  <a:close/>
                </a:path>
                <a:path w="7300595" h="10287635">
                  <a:moveTo>
                    <a:pt x="2944266" y="757326"/>
                  </a:moveTo>
                  <a:lnTo>
                    <a:pt x="2903931" y="757326"/>
                  </a:lnTo>
                  <a:lnTo>
                    <a:pt x="2903931" y="1442885"/>
                  </a:lnTo>
                  <a:lnTo>
                    <a:pt x="2944266" y="1442885"/>
                  </a:lnTo>
                  <a:lnTo>
                    <a:pt x="2944266" y="757326"/>
                  </a:lnTo>
                  <a:close/>
                </a:path>
                <a:path w="7300595" h="10287635">
                  <a:moveTo>
                    <a:pt x="2944266" y="31445"/>
                  </a:moveTo>
                  <a:lnTo>
                    <a:pt x="2903931" y="31445"/>
                  </a:lnTo>
                  <a:lnTo>
                    <a:pt x="2903931" y="717003"/>
                  </a:lnTo>
                  <a:lnTo>
                    <a:pt x="2944266" y="717003"/>
                  </a:lnTo>
                  <a:lnTo>
                    <a:pt x="2944266" y="31445"/>
                  </a:lnTo>
                  <a:close/>
                </a:path>
                <a:path w="7300595" h="10287635">
                  <a:moveTo>
                    <a:pt x="4416399" y="8826144"/>
                  </a:moveTo>
                  <a:lnTo>
                    <a:pt x="4376064" y="8826144"/>
                  </a:lnTo>
                  <a:lnTo>
                    <a:pt x="4376064" y="9467977"/>
                  </a:lnTo>
                  <a:lnTo>
                    <a:pt x="4416399" y="9467977"/>
                  </a:lnTo>
                  <a:lnTo>
                    <a:pt x="4416399" y="8826144"/>
                  </a:lnTo>
                  <a:close/>
                </a:path>
                <a:path w="7300595" h="10287635">
                  <a:moveTo>
                    <a:pt x="5142382" y="8826144"/>
                  </a:moveTo>
                  <a:lnTo>
                    <a:pt x="5102047" y="8826144"/>
                  </a:lnTo>
                  <a:lnTo>
                    <a:pt x="5102047" y="9467977"/>
                  </a:lnTo>
                  <a:lnTo>
                    <a:pt x="5142382" y="9467977"/>
                  </a:lnTo>
                  <a:lnTo>
                    <a:pt x="5142382" y="8826144"/>
                  </a:lnTo>
                  <a:close/>
                </a:path>
                <a:path w="7300595" h="10287635">
                  <a:moveTo>
                    <a:pt x="5868365" y="8826144"/>
                  </a:moveTo>
                  <a:lnTo>
                    <a:pt x="5828030" y="8826144"/>
                  </a:lnTo>
                  <a:lnTo>
                    <a:pt x="5828030" y="9467977"/>
                  </a:lnTo>
                  <a:lnTo>
                    <a:pt x="5868365" y="9467977"/>
                  </a:lnTo>
                  <a:lnTo>
                    <a:pt x="5868365" y="8826144"/>
                  </a:lnTo>
                  <a:close/>
                </a:path>
                <a:path w="7300595" h="10287635">
                  <a:moveTo>
                    <a:pt x="7300163" y="9468218"/>
                  </a:moveTo>
                  <a:lnTo>
                    <a:pt x="5102047" y="9468218"/>
                  </a:lnTo>
                  <a:lnTo>
                    <a:pt x="5102047" y="9508858"/>
                  </a:lnTo>
                  <a:lnTo>
                    <a:pt x="5102047" y="10193337"/>
                  </a:lnTo>
                  <a:lnTo>
                    <a:pt x="4416399" y="10193337"/>
                  </a:lnTo>
                  <a:lnTo>
                    <a:pt x="4416399" y="9508858"/>
                  </a:lnTo>
                  <a:lnTo>
                    <a:pt x="5102047" y="9508858"/>
                  </a:lnTo>
                  <a:lnTo>
                    <a:pt x="5102047" y="9468218"/>
                  </a:lnTo>
                  <a:lnTo>
                    <a:pt x="4376064" y="9468218"/>
                  </a:lnTo>
                  <a:lnTo>
                    <a:pt x="4376064" y="9508858"/>
                  </a:lnTo>
                  <a:lnTo>
                    <a:pt x="4376064" y="10193337"/>
                  </a:lnTo>
                  <a:lnTo>
                    <a:pt x="3690416" y="10193337"/>
                  </a:lnTo>
                  <a:lnTo>
                    <a:pt x="3690416" y="9508858"/>
                  </a:lnTo>
                  <a:lnTo>
                    <a:pt x="4376064" y="9508858"/>
                  </a:lnTo>
                  <a:lnTo>
                    <a:pt x="4376064" y="9468218"/>
                  </a:lnTo>
                  <a:lnTo>
                    <a:pt x="3690416" y="9468218"/>
                  </a:lnTo>
                  <a:lnTo>
                    <a:pt x="3690416" y="8826144"/>
                  </a:lnTo>
                  <a:lnTo>
                    <a:pt x="3650081" y="8826144"/>
                  </a:lnTo>
                  <a:lnTo>
                    <a:pt x="3650081" y="9468218"/>
                  </a:lnTo>
                  <a:lnTo>
                    <a:pt x="3650081" y="9508858"/>
                  </a:lnTo>
                  <a:lnTo>
                    <a:pt x="3650081" y="10193337"/>
                  </a:lnTo>
                  <a:lnTo>
                    <a:pt x="2944266" y="10193337"/>
                  </a:lnTo>
                  <a:lnTo>
                    <a:pt x="2944266" y="9508858"/>
                  </a:lnTo>
                  <a:lnTo>
                    <a:pt x="3650081" y="9508858"/>
                  </a:lnTo>
                  <a:lnTo>
                    <a:pt x="3650081" y="9468218"/>
                  </a:lnTo>
                  <a:lnTo>
                    <a:pt x="2903931" y="9468218"/>
                  </a:lnTo>
                  <a:lnTo>
                    <a:pt x="2903931" y="9508858"/>
                  </a:lnTo>
                  <a:lnTo>
                    <a:pt x="2903931" y="10193337"/>
                  </a:lnTo>
                  <a:lnTo>
                    <a:pt x="2218283" y="10193337"/>
                  </a:lnTo>
                  <a:lnTo>
                    <a:pt x="2218283" y="9508858"/>
                  </a:lnTo>
                  <a:lnTo>
                    <a:pt x="2903931" y="9508858"/>
                  </a:lnTo>
                  <a:lnTo>
                    <a:pt x="2903931" y="9468218"/>
                  </a:lnTo>
                  <a:lnTo>
                    <a:pt x="2177948" y="9468218"/>
                  </a:lnTo>
                  <a:lnTo>
                    <a:pt x="2177948" y="9508858"/>
                  </a:lnTo>
                  <a:lnTo>
                    <a:pt x="2177948" y="10193337"/>
                  </a:lnTo>
                  <a:lnTo>
                    <a:pt x="1492300" y="10193337"/>
                  </a:lnTo>
                  <a:lnTo>
                    <a:pt x="1492300" y="9508858"/>
                  </a:lnTo>
                  <a:lnTo>
                    <a:pt x="2177948" y="9508858"/>
                  </a:lnTo>
                  <a:lnTo>
                    <a:pt x="2177948" y="9468218"/>
                  </a:lnTo>
                  <a:lnTo>
                    <a:pt x="1451965" y="9468218"/>
                  </a:lnTo>
                  <a:lnTo>
                    <a:pt x="1451965" y="9508858"/>
                  </a:lnTo>
                  <a:lnTo>
                    <a:pt x="1451965" y="10193337"/>
                  </a:lnTo>
                  <a:lnTo>
                    <a:pt x="766318" y="10193337"/>
                  </a:lnTo>
                  <a:lnTo>
                    <a:pt x="766318" y="9508858"/>
                  </a:lnTo>
                  <a:lnTo>
                    <a:pt x="1451965" y="9508858"/>
                  </a:lnTo>
                  <a:lnTo>
                    <a:pt x="1451965" y="9468218"/>
                  </a:lnTo>
                  <a:lnTo>
                    <a:pt x="725982" y="9468218"/>
                  </a:lnTo>
                  <a:lnTo>
                    <a:pt x="725982" y="9508858"/>
                  </a:lnTo>
                  <a:lnTo>
                    <a:pt x="725982" y="10193337"/>
                  </a:lnTo>
                  <a:lnTo>
                    <a:pt x="40335" y="10193337"/>
                  </a:lnTo>
                  <a:lnTo>
                    <a:pt x="40335" y="9508858"/>
                  </a:lnTo>
                  <a:lnTo>
                    <a:pt x="725982" y="9508858"/>
                  </a:lnTo>
                  <a:lnTo>
                    <a:pt x="725982" y="9468218"/>
                  </a:lnTo>
                  <a:lnTo>
                    <a:pt x="40335" y="9468218"/>
                  </a:lnTo>
                  <a:lnTo>
                    <a:pt x="40335" y="8826144"/>
                  </a:lnTo>
                  <a:lnTo>
                    <a:pt x="0" y="8826144"/>
                  </a:lnTo>
                  <a:lnTo>
                    <a:pt x="0" y="10287317"/>
                  </a:lnTo>
                  <a:lnTo>
                    <a:pt x="40335" y="10287317"/>
                  </a:lnTo>
                  <a:lnTo>
                    <a:pt x="40335" y="10233977"/>
                  </a:lnTo>
                  <a:lnTo>
                    <a:pt x="3650081" y="10233977"/>
                  </a:lnTo>
                  <a:lnTo>
                    <a:pt x="3650081" y="10287317"/>
                  </a:lnTo>
                  <a:lnTo>
                    <a:pt x="3690416" y="10287317"/>
                  </a:lnTo>
                  <a:lnTo>
                    <a:pt x="3690416" y="10233977"/>
                  </a:lnTo>
                  <a:lnTo>
                    <a:pt x="7300163" y="10233977"/>
                  </a:lnTo>
                  <a:lnTo>
                    <a:pt x="7300163" y="10193337"/>
                  </a:lnTo>
                  <a:lnTo>
                    <a:pt x="5142382" y="10193337"/>
                  </a:lnTo>
                  <a:lnTo>
                    <a:pt x="5142382" y="9508858"/>
                  </a:lnTo>
                  <a:lnTo>
                    <a:pt x="7300163" y="9508858"/>
                  </a:lnTo>
                  <a:lnTo>
                    <a:pt x="7300163" y="9468218"/>
                  </a:lnTo>
                  <a:close/>
                </a:path>
                <a:path w="7300595" h="10287635">
                  <a:moveTo>
                    <a:pt x="7300163" y="8741829"/>
                  </a:moveTo>
                  <a:lnTo>
                    <a:pt x="6594348" y="8741829"/>
                  </a:lnTo>
                  <a:lnTo>
                    <a:pt x="6594348" y="8056524"/>
                  </a:lnTo>
                  <a:lnTo>
                    <a:pt x="6554013" y="8056524"/>
                  </a:lnTo>
                  <a:lnTo>
                    <a:pt x="6554013" y="8741829"/>
                  </a:lnTo>
                  <a:lnTo>
                    <a:pt x="5955982" y="8741829"/>
                  </a:lnTo>
                  <a:lnTo>
                    <a:pt x="5955982" y="8782469"/>
                  </a:lnTo>
                  <a:lnTo>
                    <a:pt x="6554013" y="8782469"/>
                  </a:lnTo>
                  <a:lnTo>
                    <a:pt x="6554013" y="9467977"/>
                  </a:lnTo>
                  <a:lnTo>
                    <a:pt x="6594348" y="9467977"/>
                  </a:lnTo>
                  <a:lnTo>
                    <a:pt x="6594348" y="8782469"/>
                  </a:lnTo>
                  <a:lnTo>
                    <a:pt x="7300163" y="8782469"/>
                  </a:lnTo>
                  <a:lnTo>
                    <a:pt x="7300163" y="8741829"/>
                  </a:lnTo>
                  <a:close/>
                </a:path>
                <a:path w="7300595" h="10287635">
                  <a:moveTo>
                    <a:pt x="7300163" y="8016710"/>
                  </a:moveTo>
                  <a:lnTo>
                    <a:pt x="5955982" y="8016710"/>
                  </a:lnTo>
                  <a:lnTo>
                    <a:pt x="5955982" y="8056067"/>
                  </a:lnTo>
                  <a:lnTo>
                    <a:pt x="7300163" y="8056067"/>
                  </a:lnTo>
                  <a:lnTo>
                    <a:pt x="7300163" y="8016710"/>
                  </a:lnTo>
                  <a:close/>
                </a:path>
                <a:path w="7300595" h="10287635">
                  <a:moveTo>
                    <a:pt x="7300163" y="7290308"/>
                  </a:moveTo>
                  <a:lnTo>
                    <a:pt x="6594348" y="7290308"/>
                  </a:lnTo>
                  <a:lnTo>
                    <a:pt x="6594348" y="6584582"/>
                  </a:lnTo>
                  <a:lnTo>
                    <a:pt x="6554013" y="6584582"/>
                  </a:lnTo>
                  <a:lnTo>
                    <a:pt x="6554013" y="7290308"/>
                  </a:lnTo>
                  <a:lnTo>
                    <a:pt x="5955982" y="7290308"/>
                  </a:lnTo>
                  <a:lnTo>
                    <a:pt x="5955982" y="7310628"/>
                  </a:lnTo>
                  <a:lnTo>
                    <a:pt x="5955982" y="7330948"/>
                  </a:lnTo>
                  <a:lnTo>
                    <a:pt x="6554013" y="7330948"/>
                  </a:lnTo>
                  <a:lnTo>
                    <a:pt x="6554013" y="8016202"/>
                  </a:lnTo>
                  <a:lnTo>
                    <a:pt x="6594348" y="8016202"/>
                  </a:lnTo>
                  <a:lnTo>
                    <a:pt x="6594348" y="7330948"/>
                  </a:lnTo>
                  <a:lnTo>
                    <a:pt x="7300163" y="7330948"/>
                  </a:lnTo>
                  <a:lnTo>
                    <a:pt x="7300163" y="7310628"/>
                  </a:lnTo>
                  <a:lnTo>
                    <a:pt x="7300163" y="7290308"/>
                  </a:lnTo>
                  <a:close/>
                </a:path>
                <a:path w="7300595" h="10287635">
                  <a:moveTo>
                    <a:pt x="7300163" y="5818619"/>
                  </a:moveTo>
                  <a:lnTo>
                    <a:pt x="5955982" y="5818619"/>
                  </a:lnTo>
                  <a:lnTo>
                    <a:pt x="5955982" y="5859259"/>
                  </a:lnTo>
                  <a:lnTo>
                    <a:pt x="6554013" y="5859259"/>
                  </a:lnTo>
                  <a:lnTo>
                    <a:pt x="6554013" y="6543738"/>
                  </a:lnTo>
                  <a:lnTo>
                    <a:pt x="5955982" y="6543738"/>
                  </a:lnTo>
                  <a:lnTo>
                    <a:pt x="5955982" y="6584378"/>
                  </a:lnTo>
                  <a:lnTo>
                    <a:pt x="7300163" y="6584378"/>
                  </a:lnTo>
                  <a:lnTo>
                    <a:pt x="7300163" y="6543738"/>
                  </a:lnTo>
                  <a:lnTo>
                    <a:pt x="6594348" y="6543738"/>
                  </a:lnTo>
                  <a:lnTo>
                    <a:pt x="6594348" y="5859259"/>
                  </a:lnTo>
                  <a:lnTo>
                    <a:pt x="7300163" y="5859259"/>
                  </a:lnTo>
                  <a:lnTo>
                    <a:pt x="7300163" y="5818619"/>
                  </a:lnTo>
                  <a:close/>
                </a:path>
                <a:path w="7300595" h="10287635">
                  <a:moveTo>
                    <a:pt x="7300163" y="5092230"/>
                  </a:moveTo>
                  <a:lnTo>
                    <a:pt x="6594348" y="5092230"/>
                  </a:lnTo>
                  <a:lnTo>
                    <a:pt x="6594348" y="4406925"/>
                  </a:lnTo>
                  <a:lnTo>
                    <a:pt x="6554013" y="4406925"/>
                  </a:lnTo>
                  <a:lnTo>
                    <a:pt x="6554013" y="5092230"/>
                  </a:lnTo>
                  <a:lnTo>
                    <a:pt x="5955982" y="5092230"/>
                  </a:lnTo>
                  <a:lnTo>
                    <a:pt x="5955982" y="5132870"/>
                  </a:lnTo>
                  <a:lnTo>
                    <a:pt x="6554013" y="5132870"/>
                  </a:lnTo>
                  <a:lnTo>
                    <a:pt x="6554013" y="5818378"/>
                  </a:lnTo>
                  <a:lnTo>
                    <a:pt x="6594348" y="5818378"/>
                  </a:lnTo>
                  <a:lnTo>
                    <a:pt x="6594348" y="5132870"/>
                  </a:lnTo>
                  <a:lnTo>
                    <a:pt x="7300163" y="5132870"/>
                  </a:lnTo>
                  <a:lnTo>
                    <a:pt x="7300163" y="5092230"/>
                  </a:lnTo>
                  <a:close/>
                </a:path>
                <a:path w="7300595" h="10287635">
                  <a:moveTo>
                    <a:pt x="7300163" y="4367111"/>
                  </a:moveTo>
                  <a:lnTo>
                    <a:pt x="5955982" y="4367111"/>
                  </a:lnTo>
                  <a:lnTo>
                    <a:pt x="5955982" y="4406468"/>
                  </a:lnTo>
                  <a:lnTo>
                    <a:pt x="7300163" y="4406468"/>
                  </a:lnTo>
                  <a:lnTo>
                    <a:pt x="7300163" y="4367111"/>
                  </a:lnTo>
                  <a:close/>
                </a:path>
                <a:path w="7300595" h="10287635">
                  <a:moveTo>
                    <a:pt x="7300163" y="3640709"/>
                  </a:moveTo>
                  <a:lnTo>
                    <a:pt x="6594348" y="3640709"/>
                  </a:lnTo>
                  <a:lnTo>
                    <a:pt x="6594348" y="2934995"/>
                  </a:lnTo>
                  <a:lnTo>
                    <a:pt x="6554013" y="2934995"/>
                  </a:lnTo>
                  <a:lnTo>
                    <a:pt x="6554013" y="3640709"/>
                  </a:lnTo>
                  <a:lnTo>
                    <a:pt x="5955982" y="3640709"/>
                  </a:lnTo>
                  <a:lnTo>
                    <a:pt x="5955982" y="3661029"/>
                  </a:lnTo>
                  <a:lnTo>
                    <a:pt x="5955982" y="3681349"/>
                  </a:lnTo>
                  <a:lnTo>
                    <a:pt x="6554013" y="3681349"/>
                  </a:lnTo>
                  <a:lnTo>
                    <a:pt x="6554013" y="4366603"/>
                  </a:lnTo>
                  <a:lnTo>
                    <a:pt x="6594348" y="4366603"/>
                  </a:lnTo>
                  <a:lnTo>
                    <a:pt x="6594348" y="3681349"/>
                  </a:lnTo>
                  <a:lnTo>
                    <a:pt x="7300163" y="3681349"/>
                  </a:lnTo>
                  <a:lnTo>
                    <a:pt x="7300163" y="3661029"/>
                  </a:lnTo>
                  <a:lnTo>
                    <a:pt x="7300163" y="3640709"/>
                  </a:lnTo>
                  <a:close/>
                </a:path>
                <a:path w="7300595" h="10287635">
                  <a:moveTo>
                    <a:pt x="7300163" y="2169020"/>
                  </a:moveTo>
                  <a:lnTo>
                    <a:pt x="5955982" y="2169020"/>
                  </a:lnTo>
                  <a:lnTo>
                    <a:pt x="5955982" y="2209660"/>
                  </a:lnTo>
                  <a:lnTo>
                    <a:pt x="6554013" y="2209660"/>
                  </a:lnTo>
                  <a:lnTo>
                    <a:pt x="6554013" y="2894139"/>
                  </a:lnTo>
                  <a:lnTo>
                    <a:pt x="5955982" y="2894139"/>
                  </a:lnTo>
                  <a:lnTo>
                    <a:pt x="5955982" y="2934779"/>
                  </a:lnTo>
                  <a:lnTo>
                    <a:pt x="7300163" y="2934779"/>
                  </a:lnTo>
                  <a:lnTo>
                    <a:pt x="7300163" y="2894139"/>
                  </a:lnTo>
                  <a:lnTo>
                    <a:pt x="6594348" y="2894139"/>
                  </a:lnTo>
                  <a:lnTo>
                    <a:pt x="6594348" y="2209660"/>
                  </a:lnTo>
                  <a:lnTo>
                    <a:pt x="7300163" y="2209660"/>
                  </a:lnTo>
                  <a:lnTo>
                    <a:pt x="7300163" y="2169020"/>
                  </a:lnTo>
                  <a:close/>
                </a:path>
                <a:path w="7300595" h="10287635">
                  <a:moveTo>
                    <a:pt x="7300163" y="0"/>
                  </a:moveTo>
                  <a:lnTo>
                    <a:pt x="3670249" y="0"/>
                  </a:lnTo>
                  <a:lnTo>
                    <a:pt x="3670249" y="11430"/>
                  </a:lnTo>
                  <a:lnTo>
                    <a:pt x="3650081" y="11430"/>
                  </a:lnTo>
                  <a:lnTo>
                    <a:pt x="3650081" y="1483271"/>
                  </a:lnTo>
                  <a:lnTo>
                    <a:pt x="6554013" y="1483271"/>
                  </a:lnTo>
                  <a:lnTo>
                    <a:pt x="6554013" y="2168779"/>
                  </a:lnTo>
                  <a:lnTo>
                    <a:pt x="6594348" y="2168779"/>
                  </a:lnTo>
                  <a:lnTo>
                    <a:pt x="6594348" y="1483271"/>
                  </a:lnTo>
                  <a:lnTo>
                    <a:pt x="7300163" y="1483271"/>
                  </a:lnTo>
                  <a:lnTo>
                    <a:pt x="7300163" y="1474368"/>
                  </a:lnTo>
                  <a:lnTo>
                    <a:pt x="7300163" y="1442631"/>
                  </a:lnTo>
                  <a:lnTo>
                    <a:pt x="6594348" y="1442631"/>
                  </a:lnTo>
                  <a:lnTo>
                    <a:pt x="6594348" y="757326"/>
                  </a:lnTo>
                  <a:lnTo>
                    <a:pt x="6554013" y="757326"/>
                  </a:lnTo>
                  <a:lnTo>
                    <a:pt x="6554013" y="1442631"/>
                  </a:lnTo>
                  <a:lnTo>
                    <a:pt x="5868365" y="1442631"/>
                  </a:lnTo>
                  <a:lnTo>
                    <a:pt x="5868365" y="757326"/>
                  </a:lnTo>
                  <a:lnTo>
                    <a:pt x="5828030" y="757326"/>
                  </a:lnTo>
                  <a:lnTo>
                    <a:pt x="5828030" y="1442631"/>
                  </a:lnTo>
                  <a:lnTo>
                    <a:pt x="5142382" y="1442631"/>
                  </a:lnTo>
                  <a:lnTo>
                    <a:pt x="5142382" y="757326"/>
                  </a:lnTo>
                  <a:lnTo>
                    <a:pt x="5102047" y="757326"/>
                  </a:lnTo>
                  <a:lnTo>
                    <a:pt x="5102047" y="1442631"/>
                  </a:lnTo>
                  <a:lnTo>
                    <a:pt x="4416399" y="1442631"/>
                  </a:lnTo>
                  <a:lnTo>
                    <a:pt x="4416399" y="757326"/>
                  </a:lnTo>
                  <a:lnTo>
                    <a:pt x="4376064" y="757326"/>
                  </a:lnTo>
                  <a:lnTo>
                    <a:pt x="4376064" y="1442631"/>
                  </a:lnTo>
                  <a:lnTo>
                    <a:pt x="3690416" y="1442631"/>
                  </a:lnTo>
                  <a:lnTo>
                    <a:pt x="3690416" y="756869"/>
                  </a:lnTo>
                  <a:lnTo>
                    <a:pt x="7300163" y="756869"/>
                  </a:lnTo>
                  <a:lnTo>
                    <a:pt x="7300163" y="717511"/>
                  </a:lnTo>
                  <a:lnTo>
                    <a:pt x="3690416" y="717511"/>
                  </a:lnTo>
                  <a:lnTo>
                    <a:pt x="3690416" y="31750"/>
                  </a:lnTo>
                  <a:lnTo>
                    <a:pt x="4376064" y="31750"/>
                  </a:lnTo>
                  <a:lnTo>
                    <a:pt x="4376064" y="717003"/>
                  </a:lnTo>
                  <a:lnTo>
                    <a:pt x="4416399" y="717003"/>
                  </a:lnTo>
                  <a:lnTo>
                    <a:pt x="4416399" y="31750"/>
                  </a:lnTo>
                  <a:lnTo>
                    <a:pt x="5102047" y="31750"/>
                  </a:lnTo>
                  <a:lnTo>
                    <a:pt x="5102047" y="717003"/>
                  </a:lnTo>
                  <a:lnTo>
                    <a:pt x="5142382" y="717003"/>
                  </a:lnTo>
                  <a:lnTo>
                    <a:pt x="5142382" y="31750"/>
                  </a:lnTo>
                  <a:lnTo>
                    <a:pt x="5828030" y="31750"/>
                  </a:lnTo>
                  <a:lnTo>
                    <a:pt x="5828030" y="717003"/>
                  </a:lnTo>
                  <a:lnTo>
                    <a:pt x="5868365" y="717003"/>
                  </a:lnTo>
                  <a:lnTo>
                    <a:pt x="5868365" y="31750"/>
                  </a:lnTo>
                  <a:lnTo>
                    <a:pt x="6554013" y="31750"/>
                  </a:lnTo>
                  <a:lnTo>
                    <a:pt x="6554013" y="717003"/>
                  </a:lnTo>
                  <a:lnTo>
                    <a:pt x="6594348" y="717003"/>
                  </a:lnTo>
                  <a:lnTo>
                    <a:pt x="6594348" y="31750"/>
                  </a:lnTo>
                  <a:lnTo>
                    <a:pt x="7300163" y="31750"/>
                  </a:lnTo>
                  <a:lnTo>
                    <a:pt x="7300163" y="11430"/>
                  </a:lnTo>
                  <a:lnTo>
                    <a:pt x="7300163" y="0"/>
                  </a:lnTo>
                  <a:close/>
                </a:path>
              </a:pathLst>
            </a:custGeom>
            <a:solidFill>
              <a:srgbClr val="181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7">
              <a:extLst>
                <a:ext uri="{FF2B5EF4-FFF2-40B4-BE49-F238E27FC236}">
                  <a16:creationId xmlns:a16="http://schemas.microsoft.com/office/drawing/2014/main" id="{076D503A-3D71-4EBF-8C48-AF211F932AE6}"/>
                </a:ext>
              </a:extLst>
            </p:cNvPr>
            <p:cNvSpPr/>
            <p:nvPr/>
          </p:nvSpPr>
          <p:spPr>
            <a:xfrm>
              <a:off x="15290038" y="0"/>
              <a:ext cx="2998470" cy="10287635"/>
            </a:xfrm>
            <a:custGeom>
              <a:avLst/>
              <a:gdLst/>
              <a:ahLst/>
              <a:cxnLst/>
              <a:rect l="l" t="t" r="r" b="b"/>
              <a:pathLst>
                <a:path w="2998469" h="10287635">
                  <a:moveTo>
                    <a:pt x="40335" y="10234193"/>
                  </a:moveTo>
                  <a:lnTo>
                    <a:pt x="0" y="10234193"/>
                  </a:lnTo>
                  <a:lnTo>
                    <a:pt x="0" y="10287622"/>
                  </a:lnTo>
                  <a:lnTo>
                    <a:pt x="40335" y="10287622"/>
                  </a:lnTo>
                  <a:lnTo>
                    <a:pt x="40335" y="10234193"/>
                  </a:lnTo>
                  <a:close/>
                </a:path>
                <a:path w="2998469" h="10287635">
                  <a:moveTo>
                    <a:pt x="766318" y="10234193"/>
                  </a:moveTo>
                  <a:lnTo>
                    <a:pt x="725982" y="10234193"/>
                  </a:lnTo>
                  <a:lnTo>
                    <a:pt x="725982" y="10287622"/>
                  </a:lnTo>
                  <a:lnTo>
                    <a:pt x="766318" y="10287622"/>
                  </a:lnTo>
                  <a:lnTo>
                    <a:pt x="766318" y="10234193"/>
                  </a:lnTo>
                  <a:close/>
                </a:path>
                <a:path w="2998469" h="10287635">
                  <a:moveTo>
                    <a:pt x="766318" y="9508299"/>
                  </a:moveTo>
                  <a:lnTo>
                    <a:pt x="725982" y="9508299"/>
                  </a:lnTo>
                  <a:lnTo>
                    <a:pt x="725982" y="10193858"/>
                  </a:lnTo>
                  <a:lnTo>
                    <a:pt x="766318" y="10193858"/>
                  </a:lnTo>
                  <a:lnTo>
                    <a:pt x="766318" y="9508299"/>
                  </a:lnTo>
                  <a:close/>
                </a:path>
                <a:path w="2998469" h="10287635">
                  <a:moveTo>
                    <a:pt x="1492300" y="10234193"/>
                  </a:moveTo>
                  <a:lnTo>
                    <a:pt x="1451965" y="10234193"/>
                  </a:lnTo>
                  <a:lnTo>
                    <a:pt x="1451965" y="10287622"/>
                  </a:lnTo>
                  <a:lnTo>
                    <a:pt x="1492300" y="10287622"/>
                  </a:lnTo>
                  <a:lnTo>
                    <a:pt x="1492300" y="10234193"/>
                  </a:lnTo>
                  <a:close/>
                </a:path>
                <a:path w="2998469" h="10287635">
                  <a:moveTo>
                    <a:pt x="1492300" y="9508299"/>
                  </a:moveTo>
                  <a:lnTo>
                    <a:pt x="1451965" y="9508299"/>
                  </a:lnTo>
                  <a:lnTo>
                    <a:pt x="1451965" y="10193858"/>
                  </a:lnTo>
                  <a:lnTo>
                    <a:pt x="1492300" y="10193858"/>
                  </a:lnTo>
                  <a:lnTo>
                    <a:pt x="1492300" y="9508299"/>
                  </a:lnTo>
                  <a:close/>
                </a:path>
                <a:path w="2998469" h="10287635">
                  <a:moveTo>
                    <a:pt x="2218283" y="10234193"/>
                  </a:moveTo>
                  <a:lnTo>
                    <a:pt x="2177948" y="10234193"/>
                  </a:lnTo>
                  <a:lnTo>
                    <a:pt x="2177948" y="10287622"/>
                  </a:lnTo>
                  <a:lnTo>
                    <a:pt x="2218283" y="10287622"/>
                  </a:lnTo>
                  <a:lnTo>
                    <a:pt x="2218283" y="10234193"/>
                  </a:lnTo>
                  <a:close/>
                </a:path>
                <a:path w="2998469" h="10287635">
                  <a:moveTo>
                    <a:pt x="2218283" y="9508299"/>
                  </a:moveTo>
                  <a:lnTo>
                    <a:pt x="2177948" y="9508299"/>
                  </a:lnTo>
                  <a:lnTo>
                    <a:pt x="2177948" y="10193858"/>
                  </a:lnTo>
                  <a:lnTo>
                    <a:pt x="2218283" y="10193858"/>
                  </a:lnTo>
                  <a:lnTo>
                    <a:pt x="2218283" y="9508299"/>
                  </a:lnTo>
                  <a:close/>
                </a:path>
                <a:path w="2998469" h="10287635">
                  <a:moveTo>
                    <a:pt x="2997949" y="0"/>
                  </a:moveTo>
                  <a:lnTo>
                    <a:pt x="2944266" y="0"/>
                  </a:lnTo>
                  <a:lnTo>
                    <a:pt x="2944266" y="11430"/>
                  </a:lnTo>
                  <a:lnTo>
                    <a:pt x="2924098" y="11430"/>
                  </a:lnTo>
                  <a:lnTo>
                    <a:pt x="2924098" y="3640848"/>
                  </a:lnTo>
                  <a:lnTo>
                    <a:pt x="2944266" y="3640848"/>
                  </a:lnTo>
                  <a:lnTo>
                    <a:pt x="2944266" y="3661029"/>
                  </a:lnTo>
                  <a:lnTo>
                    <a:pt x="2924098" y="3661029"/>
                  </a:lnTo>
                  <a:lnTo>
                    <a:pt x="2924098" y="3681349"/>
                  </a:lnTo>
                  <a:lnTo>
                    <a:pt x="2924098" y="7290448"/>
                  </a:lnTo>
                  <a:lnTo>
                    <a:pt x="2944266" y="7290448"/>
                  </a:lnTo>
                  <a:lnTo>
                    <a:pt x="2944266" y="7310628"/>
                  </a:lnTo>
                  <a:lnTo>
                    <a:pt x="2924098" y="7310628"/>
                  </a:lnTo>
                  <a:lnTo>
                    <a:pt x="2924098" y="7330948"/>
                  </a:lnTo>
                  <a:lnTo>
                    <a:pt x="2924098" y="10287317"/>
                  </a:lnTo>
                  <a:lnTo>
                    <a:pt x="2964434" y="10287317"/>
                  </a:lnTo>
                  <a:lnTo>
                    <a:pt x="2964434" y="10233977"/>
                  </a:lnTo>
                  <a:lnTo>
                    <a:pt x="2997949" y="10233977"/>
                  </a:lnTo>
                  <a:lnTo>
                    <a:pt x="2997949" y="10193337"/>
                  </a:lnTo>
                  <a:lnTo>
                    <a:pt x="2964434" y="10193337"/>
                  </a:lnTo>
                  <a:lnTo>
                    <a:pt x="2964434" y="9508858"/>
                  </a:lnTo>
                  <a:lnTo>
                    <a:pt x="2997949" y="9508858"/>
                  </a:lnTo>
                  <a:lnTo>
                    <a:pt x="2997949" y="9468218"/>
                  </a:lnTo>
                  <a:lnTo>
                    <a:pt x="2964434" y="9468218"/>
                  </a:lnTo>
                  <a:lnTo>
                    <a:pt x="2964434" y="8782469"/>
                  </a:lnTo>
                  <a:lnTo>
                    <a:pt x="2997949" y="8782469"/>
                  </a:lnTo>
                  <a:lnTo>
                    <a:pt x="2997949" y="8741829"/>
                  </a:lnTo>
                  <a:lnTo>
                    <a:pt x="2964434" y="8741829"/>
                  </a:lnTo>
                  <a:lnTo>
                    <a:pt x="2964434" y="8056067"/>
                  </a:lnTo>
                  <a:lnTo>
                    <a:pt x="2997949" y="8056067"/>
                  </a:lnTo>
                  <a:lnTo>
                    <a:pt x="2997949" y="8016710"/>
                  </a:lnTo>
                  <a:lnTo>
                    <a:pt x="2964434" y="8016710"/>
                  </a:lnTo>
                  <a:lnTo>
                    <a:pt x="2964434" y="7330948"/>
                  </a:lnTo>
                  <a:lnTo>
                    <a:pt x="2997949" y="7330948"/>
                  </a:lnTo>
                  <a:lnTo>
                    <a:pt x="2997949" y="7310628"/>
                  </a:lnTo>
                  <a:lnTo>
                    <a:pt x="2997949" y="7290308"/>
                  </a:lnTo>
                  <a:lnTo>
                    <a:pt x="2964434" y="7290308"/>
                  </a:lnTo>
                  <a:lnTo>
                    <a:pt x="2964434" y="6584378"/>
                  </a:lnTo>
                  <a:lnTo>
                    <a:pt x="2997949" y="6584378"/>
                  </a:lnTo>
                  <a:lnTo>
                    <a:pt x="2997949" y="6543738"/>
                  </a:lnTo>
                  <a:lnTo>
                    <a:pt x="2964434" y="6543738"/>
                  </a:lnTo>
                  <a:lnTo>
                    <a:pt x="2964434" y="5859259"/>
                  </a:lnTo>
                  <a:lnTo>
                    <a:pt x="2997949" y="5859259"/>
                  </a:lnTo>
                  <a:lnTo>
                    <a:pt x="2997949" y="5818619"/>
                  </a:lnTo>
                  <a:lnTo>
                    <a:pt x="2964434" y="5818619"/>
                  </a:lnTo>
                  <a:lnTo>
                    <a:pt x="2964434" y="5132870"/>
                  </a:lnTo>
                  <a:lnTo>
                    <a:pt x="2997949" y="5132870"/>
                  </a:lnTo>
                  <a:lnTo>
                    <a:pt x="2997949" y="5092230"/>
                  </a:lnTo>
                  <a:lnTo>
                    <a:pt x="2964434" y="5092230"/>
                  </a:lnTo>
                  <a:lnTo>
                    <a:pt x="2964434" y="4406468"/>
                  </a:lnTo>
                  <a:lnTo>
                    <a:pt x="2997949" y="4406468"/>
                  </a:lnTo>
                  <a:lnTo>
                    <a:pt x="2997949" y="4367111"/>
                  </a:lnTo>
                  <a:lnTo>
                    <a:pt x="2964434" y="4367111"/>
                  </a:lnTo>
                  <a:lnTo>
                    <a:pt x="2964434" y="3681349"/>
                  </a:lnTo>
                  <a:lnTo>
                    <a:pt x="2997949" y="3681349"/>
                  </a:lnTo>
                  <a:lnTo>
                    <a:pt x="2997949" y="3661029"/>
                  </a:lnTo>
                  <a:lnTo>
                    <a:pt x="2997949" y="3640709"/>
                  </a:lnTo>
                  <a:lnTo>
                    <a:pt x="2964434" y="3640709"/>
                  </a:lnTo>
                  <a:lnTo>
                    <a:pt x="2964434" y="2934779"/>
                  </a:lnTo>
                  <a:lnTo>
                    <a:pt x="2997949" y="2934779"/>
                  </a:lnTo>
                  <a:lnTo>
                    <a:pt x="2997949" y="2894139"/>
                  </a:lnTo>
                  <a:lnTo>
                    <a:pt x="2964434" y="2894139"/>
                  </a:lnTo>
                  <a:lnTo>
                    <a:pt x="2964434" y="2209660"/>
                  </a:lnTo>
                  <a:lnTo>
                    <a:pt x="2997949" y="2209660"/>
                  </a:lnTo>
                  <a:lnTo>
                    <a:pt x="2997949" y="2169020"/>
                  </a:lnTo>
                  <a:lnTo>
                    <a:pt x="2964434" y="2169020"/>
                  </a:lnTo>
                  <a:lnTo>
                    <a:pt x="2964434" y="1483271"/>
                  </a:lnTo>
                  <a:lnTo>
                    <a:pt x="2997949" y="1483271"/>
                  </a:lnTo>
                  <a:lnTo>
                    <a:pt x="2997949" y="1442631"/>
                  </a:lnTo>
                  <a:lnTo>
                    <a:pt x="2964434" y="1442631"/>
                  </a:lnTo>
                  <a:lnTo>
                    <a:pt x="2964434" y="756869"/>
                  </a:lnTo>
                  <a:lnTo>
                    <a:pt x="2997949" y="756869"/>
                  </a:lnTo>
                  <a:lnTo>
                    <a:pt x="2997949" y="717511"/>
                  </a:lnTo>
                  <a:lnTo>
                    <a:pt x="2964434" y="717511"/>
                  </a:lnTo>
                  <a:lnTo>
                    <a:pt x="2964434" y="31750"/>
                  </a:lnTo>
                  <a:lnTo>
                    <a:pt x="2997949" y="31750"/>
                  </a:lnTo>
                  <a:lnTo>
                    <a:pt x="2997949" y="11430"/>
                  </a:lnTo>
                  <a:lnTo>
                    <a:pt x="2997949" y="0"/>
                  </a:lnTo>
                  <a:close/>
                </a:path>
              </a:pathLst>
            </a:custGeom>
            <a:solidFill>
              <a:srgbClr val="181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8">
              <a:extLst>
                <a:ext uri="{FF2B5EF4-FFF2-40B4-BE49-F238E27FC236}">
                  <a16:creationId xmlns:a16="http://schemas.microsoft.com/office/drawing/2014/main" id="{70793B07-08A8-4D7F-92FE-59414808A573}"/>
                </a:ext>
              </a:extLst>
            </p:cNvPr>
            <p:cNvSpPr/>
            <p:nvPr/>
          </p:nvSpPr>
          <p:spPr>
            <a:xfrm>
              <a:off x="1457978" y="1473754"/>
              <a:ext cx="15412085" cy="7352030"/>
            </a:xfrm>
            <a:custGeom>
              <a:avLst/>
              <a:gdLst/>
              <a:ahLst/>
              <a:cxnLst/>
              <a:rect l="l" t="t" r="r" b="b"/>
              <a:pathLst>
                <a:path w="15412085" h="7352030">
                  <a:moveTo>
                    <a:pt x="15411989" y="7351767"/>
                  </a:moveTo>
                  <a:lnTo>
                    <a:pt x="0" y="7351767"/>
                  </a:lnTo>
                  <a:lnTo>
                    <a:pt x="0" y="0"/>
                  </a:lnTo>
                  <a:lnTo>
                    <a:pt x="15411989" y="0"/>
                  </a:lnTo>
                  <a:lnTo>
                    <a:pt x="15411989" y="735176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9">
              <a:extLst>
                <a:ext uri="{FF2B5EF4-FFF2-40B4-BE49-F238E27FC236}">
                  <a16:creationId xmlns:a16="http://schemas.microsoft.com/office/drawing/2014/main" id="{57B68362-B07E-42EF-8319-92AC6D720E93}"/>
                </a:ext>
              </a:extLst>
            </p:cNvPr>
            <p:cNvSpPr/>
            <p:nvPr/>
          </p:nvSpPr>
          <p:spPr>
            <a:xfrm>
              <a:off x="1434287" y="1449666"/>
              <a:ext cx="15459710" cy="7400290"/>
            </a:xfrm>
            <a:custGeom>
              <a:avLst/>
              <a:gdLst/>
              <a:ahLst/>
              <a:cxnLst/>
              <a:rect l="l" t="t" r="r" b="b"/>
              <a:pathLst>
                <a:path w="15459710" h="7400290">
                  <a:moveTo>
                    <a:pt x="15459355" y="0"/>
                  </a:moveTo>
                  <a:lnTo>
                    <a:pt x="0" y="0"/>
                  </a:lnTo>
                  <a:lnTo>
                    <a:pt x="0" y="48247"/>
                  </a:lnTo>
                  <a:lnTo>
                    <a:pt x="0" y="7352703"/>
                  </a:lnTo>
                  <a:lnTo>
                    <a:pt x="0" y="7399680"/>
                  </a:lnTo>
                  <a:lnTo>
                    <a:pt x="15459355" y="7399680"/>
                  </a:lnTo>
                  <a:lnTo>
                    <a:pt x="15459355" y="7352703"/>
                  </a:lnTo>
                  <a:lnTo>
                    <a:pt x="47371" y="7352703"/>
                  </a:lnTo>
                  <a:lnTo>
                    <a:pt x="47371" y="48247"/>
                  </a:lnTo>
                  <a:lnTo>
                    <a:pt x="15411996" y="48247"/>
                  </a:lnTo>
                  <a:lnTo>
                    <a:pt x="15411996" y="7352195"/>
                  </a:lnTo>
                  <a:lnTo>
                    <a:pt x="15459355" y="7352195"/>
                  </a:lnTo>
                  <a:lnTo>
                    <a:pt x="15459355" y="48247"/>
                  </a:lnTo>
                  <a:lnTo>
                    <a:pt x="15459355" y="47764"/>
                  </a:lnTo>
                  <a:lnTo>
                    <a:pt x="15459355" y="0"/>
                  </a:lnTo>
                  <a:close/>
                </a:path>
              </a:pathLst>
            </a:custGeom>
            <a:solidFill>
              <a:srgbClr val="181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0">
              <a:extLst>
                <a:ext uri="{FF2B5EF4-FFF2-40B4-BE49-F238E27FC236}">
                  <a16:creationId xmlns:a16="http://schemas.microsoft.com/office/drawing/2014/main" id="{FBE6609A-2323-43E7-8B7B-A838068214E2}"/>
                </a:ext>
              </a:extLst>
            </p:cNvPr>
            <p:cNvSpPr/>
            <p:nvPr/>
          </p:nvSpPr>
          <p:spPr>
            <a:xfrm>
              <a:off x="1249580" y="1218123"/>
              <a:ext cx="15848330" cy="7839709"/>
            </a:xfrm>
            <a:custGeom>
              <a:avLst/>
              <a:gdLst/>
              <a:ahLst/>
              <a:cxnLst/>
              <a:rect l="l" t="t" r="r" b="b"/>
              <a:pathLst>
                <a:path w="15848330" h="7839709">
                  <a:moveTo>
                    <a:pt x="227343" y="449721"/>
                  </a:moveTo>
                  <a:lnTo>
                    <a:pt x="182218" y="445209"/>
                  </a:lnTo>
                  <a:lnTo>
                    <a:pt x="139869" y="432265"/>
                  </a:lnTo>
                  <a:lnTo>
                    <a:pt x="101294" y="411776"/>
                  </a:lnTo>
                  <a:lnTo>
                    <a:pt x="67492" y="384630"/>
                  </a:lnTo>
                  <a:lnTo>
                    <a:pt x="39463" y="351714"/>
                  </a:lnTo>
                  <a:lnTo>
                    <a:pt x="18205" y="313917"/>
                  </a:lnTo>
                  <a:lnTo>
                    <a:pt x="4717" y="272126"/>
                  </a:lnTo>
                  <a:lnTo>
                    <a:pt x="0" y="227227"/>
                  </a:lnTo>
                  <a:lnTo>
                    <a:pt x="4523" y="182126"/>
                  </a:lnTo>
                  <a:lnTo>
                    <a:pt x="17539" y="139798"/>
                  </a:lnTo>
                  <a:lnTo>
                    <a:pt x="38214" y="101242"/>
                  </a:lnTo>
                  <a:lnTo>
                    <a:pt x="65716" y="67458"/>
                  </a:lnTo>
                  <a:lnTo>
                    <a:pt x="99212" y="39443"/>
                  </a:lnTo>
                  <a:lnTo>
                    <a:pt x="137871" y="18195"/>
                  </a:lnTo>
                  <a:lnTo>
                    <a:pt x="180859" y="4715"/>
                  </a:lnTo>
                  <a:lnTo>
                    <a:pt x="227343" y="0"/>
                  </a:lnTo>
                  <a:lnTo>
                    <a:pt x="273624" y="4521"/>
                  </a:lnTo>
                  <a:lnTo>
                    <a:pt x="316075" y="17530"/>
                  </a:lnTo>
                  <a:lnTo>
                    <a:pt x="353975" y="38194"/>
                  </a:lnTo>
                  <a:lnTo>
                    <a:pt x="386602" y="65683"/>
                  </a:lnTo>
                  <a:lnTo>
                    <a:pt x="413234" y="99162"/>
                  </a:lnTo>
                  <a:lnTo>
                    <a:pt x="433151" y="137801"/>
                  </a:lnTo>
                  <a:lnTo>
                    <a:pt x="445630" y="180767"/>
                  </a:lnTo>
                  <a:lnTo>
                    <a:pt x="449950" y="227227"/>
                  </a:lnTo>
                  <a:lnTo>
                    <a:pt x="445436" y="272126"/>
                  </a:lnTo>
                  <a:lnTo>
                    <a:pt x="432485" y="313917"/>
                  </a:lnTo>
                  <a:lnTo>
                    <a:pt x="411985" y="351714"/>
                  </a:lnTo>
                  <a:lnTo>
                    <a:pt x="384826" y="384630"/>
                  </a:lnTo>
                  <a:lnTo>
                    <a:pt x="351893" y="411776"/>
                  </a:lnTo>
                  <a:lnTo>
                    <a:pt x="314077" y="432265"/>
                  </a:lnTo>
                  <a:lnTo>
                    <a:pt x="272264" y="445209"/>
                  </a:lnTo>
                  <a:lnTo>
                    <a:pt x="227343" y="449721"/>
                  </a:lnTo>
                  <a:close/>
                </a:path>
                <a:path w="15848330" h="7839709">
                  <a:moveTo>
                    <a:pt x="227343" y="7839360"/>
                  </a:moveTo>
                  <a:lnTo>
                    <a:pt x="180859" y="7834838"/>
                  </a:lnTo>
                  <a:lnTo>
                    <a:pt x="137871" y="7821829"/>
                  </a:lnTo>
                  <a:lnTo>
                    <a:pt x="99212" y="7801165"/>
                  </a:lnTo>
                  <a:lnTo>
                    <a:pt x="65716" y="7773677"/>
                  </a:lnTo>
                  <a:lnTo>
                    <a:pt x="38214" y="7740197"/>
                  </a:lnTo>
                  <a:lnTo>
                    <a:pt x="17539" y="7701558"/>
                  </a:lnTo>
                  <a:lnTo>
                    <a:pt x="4523" y="7658593"/>
                  </a:lnTo>
                  <a:lnTo>
                    <a:pt x="0" y="7612132"/>
                  </a:lnTo>
                  <a:lnTo>
                    <a:pt x="4717" y="7565671"/>
                  </a:lnTo>
                  <a:lnTo>
                    <a:pt x="18205" y="7522705"/>
                  </a:lnTo>
                  <a:lnTo>
                    <a:pt x="39463" y="7484066"/>
                  </a:lnTo>
                  <a:lnTo>
                    <a:pt x="67492" y="7450587"/>
                  </a:lnTo>
                  <a:lnTo>
                    <a:pt x="101294" y="7423099"/>
                  </a:lnTo>
                  <a:lnTo>
                    <a:pt x="139869" y="7402434"/>
                  </a:lnTo>
                  <a:lnTo>
                    <a:pt x="182218" y="7389425"/>
                  </a:lnTo>
                  <a:lnTo>
                    <a:pt x="227343" y="7384904"/>
                  </a:lnTo>
                  <a:lnTo>
                    <a:pt x="272468" y="7389425"/>
                  </a:lnTo>
                  <a:lnTo>
                    <a:pt x="314817" y="7402434"/>
                  </a:lnTo>
                  <a:lnTo>
                    <a:pt x="353392" y="7423099"/>
                  </a:lnTo>
                  <a:lnTo>
                    <a:pt x="387194" y="7450587"/>
                  </a:lnTo>
                  <a:lnTo>
                    <a:pt x="415223" y="7484066"/>
                  </a:lnTo>
                  <a:lnTo>
                    <a:pt x="436481" y="7522705"/>
                  </a:lnTo>
                  <a:lnTo>
                    <a:pt x="449969" y="7565671"/>
                  </a:lnTo>
                  <a:lnTo>
                    <a:pt x="454686" y="7612132"/>
                  </a:lnTo>
                  <a:lnTo>
                    <a:pt x="450163" y="7658593"/>
                  </a:lnTo>
                  <a:lnTo>
                    <a:pt x="437147" y="7701558"/>
                  </a:lnTo>
                  <a:lnTo>
                    <a:pt x="416472" y="7740197"/>
                  </a:lnTo>
                  <a:lnTo>
                    <a:pt x="388970" y="7773677"/>
                  </a:lnTo>
                  <a:lnTo>
                    <a:pt x="355473" y="7801165"/>
                  </a:lnTo>
                  <a:lnTo>
                    <a:pt x="316815" y="7821829"/>
                  </a:lnTo>
                  <a:lnTo>
                    <a:pt x="273827" y="7834838"/>
                  </a:lnTo>
                  <a:lnTo>
                    <a:pt x="227343" y="7839360"/>
                  </a:lnTo>
                  <a:close/>
                </a:path>
                <a:path w="15848330" h="7839709">
                  <a:moveTo>
                    <a:pt x="227343" y="4142173"/>
                  </a:moveTo>
                  <a:lnTo>
                    <a:pt x="180859" y="4137856"/>
                  </a:lnTo>
                  <a:lnTo>
                    <a:pt x="137871" y="4125383"/>
                  </a:lnTo>
                  <a:lnTo>
                    <a:pt x="99212" y="4105476"/>
                  </a:lnTo>
                  <a:lnTo>
                    <a:pt x="65716" y="4078857"/>
                  </a:lnTo>
                  <a:lnTo>
                    <a:pt x="38214" y="4046247"/>
                  </a:lnTo>
                  <a:lnTo>
                    <a:pt x="17539" y="4008367"/>
                  </a:lnTo>
                  <a:lnTo>
                    <a:pt x="4523" y="3965937"/>
                  </a:lnTo>
                  <a:lnTo>
                    <a:pt x="0" y="3919680"/>
                  </a:lnTo>
                  <a:lnTo>
                    <a:pt x="4717" y="3873219"/>
                  </a:lnTo>
                  <a:lnTo>
                    <a:pt x="18205" y="3830253"/>
                  </a:lnTo>
                  <a:lnTo>
                    <a:pt x="39463" y="3791614"/>
                  </a:lnTo>
                  <a:lnTo>
                    <a:pt x="67492" y="3758135"/>
                  </a:lnTo>
                  <a:lnTo>
                    <a:pt x="101294" y="3730647"/>
                  </a:lnTo>
                  <a:lnTo>
                    <a:pt x="139869" y="3709982"/>
                  </a:lnTo>
                  <a:lnTo>
                    <a:pt x="182218" y="3696973"/>
                  </a:lnTo>
                  <a:lnTo>
                    <a:pt x="227343" y="3692452"/>
                  </a:lnTo>
                  <a:lnTo>
                    <a:pt x="272468" y="3696769"/>
                  </a:lnTo>
                  <a:lnTo>
                    <a:pt x="314817" y="3709242"/>
                  </a:lnTo>
                  <a:lnTo>
                    <a:pt x="353392" y="3729149"/>
                  </a:lnTo>
                  <a:lnTo>
                    <a:pt x="387194" y="3755768"/>
                  </a:lnTo>
                  <a:lnTo>
                    <a:pt x="415223" y="3788378"/>
                  </a:lnTo>
                  <a:lnTo>
                    <a:pt x="436481" y="3826258"/>
                  </a:lnTo>
                  <a:lnTo>
                    <a:pt x="449969" y="3868688"/>
                  </a:lnTo>
                  <a:lnTo>
                    <a:pt x="454686" y="3914945"/>
                  </a:lnTo>
                  <a:lnTo>
                    <a:pt x="450163" y="3961406"/>
                  </a:lnTo>
                  <a:lnTo>
                    <a:pt x="437147" y="4004372"/>
                  </a:lnTo>
                  <a:lnTo>
                    <a:pt x="416472" y="4043011"/>
                  </a:lnTo>
                  <a:lnTo>
                    <a:pt x="388970" y="4076490"/>
                  </a:lnTo>
                  <a:lnTo>
                    <a:pt x="355473" y="4103978"/>
                  </a:lnTo>
                  <a:lnTo>
                    <a:pt x="316815" y="4124643"/>
                  </a:lnTo>
                  <a:lnTo>
                    <a:pt x="273827" y="4137652"/>
                  </a:lnTo>
                  <a:lnTo>
                    <a:pt x="227343" y="4142173"/>
                  </a:lnTo>
                  <a:close/>
                </a:path>
                <a:path w="15848330" h="7839709">
                  <a:moveTo>
                    <a:pt x="15620388" y="454455"/>
                  </a:moveTo>
                  <a:lnTo>
                    <a:pt x="15573904" y="449934"/>
                  </a:lnTo>
                  <a:lnTo>
                    <a:pt x="15530916" y="436925"/>
                  </a:lnTo>
                  <a:lnTo>
                    <a:pt x="15492258" y="416260"/>
                  </a:lnTo>
                  <a:lnTo>
                    <a:pt x="15458761" y="388772"/>
                  </a:lnTo>
                  <a:lnTo>
                    <a:pt x="15431259" y="355293"/>
                  </a:lnTo>
                  <a:lnTo>
                    <a:pt x="15410584" y="316654"/>
                  </a:lnTo>
                  <a:lnTo>
                    <a:pt x="15397568" y="273688"/>
                  </a:lnTo>
                  <a:lnTo>
                    <a:pt x="15393045" y="227227"/>
                  </a:lnTo>
                  <a:lnTo>
                    <a:pt x="15397763" y="180767"/>
                  </a:lnTo>
                  <a:lnTo>
                    <a:pt x="15411250" y="137801"/>
                  </a:lnTo>
                  <a:lnTo>
                    <a:pt x="15432508" y="99162"/>
                  </a:lnTo>
                  <a:lnTo>
                    <a:pt x="15460537" y="65683"/>
                  </a:lnTo>
                  <a:lnTo>
                    <a:pt x="15494339" y="38194"/>
                  </a:lnTo>
                  <a:lnTo>
                    <a:pt x="15532914" y="17530"/>
                  </a:lnTo>
                  <a:lnTo>
                    <a:pt x="15575263" y="4521"/>
                  </a:lnTo>
                  <a:lnTo>
                    <a:pt x="15620388" y="0"/>
                  </a:lnTo>
                  <a:lnTo>
                    <a:pt x="15665512" y="4521"/>
                  </a:lnTo>
                  <a:lnTo>
                    <a:pt x="15707862" y="17530"/>
                  </a:lnTo>
                  <a:lnTo>
                    <a:pt x="15746437" y="38194"/>
                  </a:lnTo>
                  <a:lnTo>
                    <a:pt x="15780238" y="65683"/>
                  </a:lnTo>
                  <a:lnTo>
                    <a:pt x="15808268" y="99162"/>
                  </a:lnTo>
                  <a:lnTo>
                    <a:pt x="15829526" y="137801"/>
                  </a:lnTo>
                  <a:lnTo>
                    <a:pt x="15843013" y="180767"/>
                  </a:lnTo>
                  <a:lnTo>
                    <a:pt x="15847731" y="227227"/>
                  </a:lnTo>
                  <a:lnTo>
                    <a:pt x="15843207" y="273688"/>
                  </a:lnTo>
                  <a:lnTo>
                    <a:pt x="15830192" y="316654"/>
                  </a:lnTo>
                  <a:lnTo>
                    <a:pt x="15809516" y="355293"/>
                  </a:lnTo>
                  <a:lnTo>
                    <a:pt x="15782014" y="388772"/>
                  </a:lnTo>
                  <a:lnTo>
                    <a:pt x="15748518" y="416260"/>
                  </a:lnTo>
                  <a:lnTo>
                    <a:pt x="15709859" y="436925"/>
                  </a:lnTo>
                  <a:lnTo>
                    <a:pt x="15666872" y="449934"/>
                  </a:lnTo>
                  <a:lnTo>
                    <a:pt x="15620388" y="454455"/>
                  </a:lnTo>
                  <a:close/>
                </a:path>
                <a:path w="15848330" h="7839709">
                  <a:moveTo>
                    <a:pt x="7914393" y="454455"/>
                  </a:moveTo>
                  <a:lnTo>
                    <a:pt x="7867909" y="449934"/>
                  </a:lnTo>
                  <a:lnTo>
                    <a:pt x="7824921" y="436925"/>
                  </a:lnTo>
                  <a:lnTo>
                    <a:pt x="7786263" y="416260"/>
                  </a:lnTo>
                  <a:lnTo>
                    <a:pt x="7752766" y="388772"/>
                  </a:lnTo>
                  <a:lnTo>
                    <a:pt x="7725264" y="355293"/>
                  </a:lnTo>
                  <a:lnTo>
                    <a:pt x="7704589" y="316654"/>
                  </a:lnTo>
                  <a:lnTo>
                    <a:pt x="7691573" y="273688"/>
                  </a:lnTo>
                  <a:lnTo>
                    <a:pt x="7687050" y="227227"/>
                  </a:lnTo>
                  <a:lnTo>
                    <a:pt x="7691767" y="180767"/>
                  </a:lnTo>
                  <a:lnTo>
                    <a:pt x="7705255" y="137801"/>
                  </a:lnTo>
                  <a:lnTo>
                    <a:pt x="7726513" y="99162"/>
                  </a:lnTo>
                  <a:lnTo>
                    <a:pt x="7754542" y="65683"/>
                  </a:lnTo>
                  <a:lnTo>
                    <a:pt x="7788344" y="38194"/>
                  </a:lnTo>
                  <a:lnTo>
                    <a:pt x="7826919" y="17530"/>
                  </a:lnTo>
                  <a:lnTo>
                    <a:pt x="7869269" y="4521"/>
                  </a:lnTo>
                  <a:lnTo>
                    <a:pt x="7914393" y="0"/>
                  </a:lnTo>
                  <a:lnTo>
                    <a:pt x="7959518" y="4521"/>
                  </a:lnTo>
                  <a:lnTo>
                    <a:pt x="8001867" y="17530"/>
                  </a:lnTo>
                  <a:lnTo>
                    <a:pt x="8040442" y="38194"/>
                  </a:lnTo>
                  <a:lnTo>
                    <a:pt x="8074244" y="65683"/>
                  </a:lnTo>
                  <a:lnTo>
                    <a:pt x="8102274" y="99162"/>
                  </a:lnTo>
                  <a:lnTo>
                    <a:pt x="8123532" y="137801"/>
                  </a:lnTo>
                  <a:lnTo>
                    <a:pt x="8137019" y="180767"/>
                  </a:lnTo>
                  <a:lnTo>
                    <a:pt x="8141737" y="227227"/>
                  </a:lnTo>
                  <a:lnTo>
                    <a:pt x="8137213" y="273688"/>
                  </a:lnTo>
                  <a:lnTo>
                    <a:pt x="8124198" y="316654"/>
                  </a:lnTo>
                  <a:lnTo>
                    <a:pt x="8103522" y="355293"/>
                  </a:lnTo>
                  <a:lnTo>
                    <a:pt x="8076020" y="388772"/>
                  </a:lnTo>
                  <a:lnTo>
                    <a:pt x="8042524" y="416260"/>
                  </a:lnTo>
                  <a:lnTo>
                    <a:pt x="8003865" y="436925"/>
                  </a:lnTo>
                  <a:lnTo>
                    <a:pt x="7960878" y="449934"/>
                  </a:lnTo>
                  <a:lnTo>
                    <a:pt x="7914393" y="454455"/>
                  </a:lnTo>
                  <a:close/>
                </a:path>
                <a:path w="15848330" h="7839709">
                  <a:moveTo>
                    <a:pt x="15620388" y="7839360"/>
                  </a:moveTo>
                  <a:lnTo>
                    <a:pt x="15573904" y="7834838"/>
                  </a:lnTo>
                  <a:lnTo>
                    <a:pt x="15530916" y="7821829"/>
                  </a:lnTo>
                  <a:lnTo>
                    <a:pt x="15492258" y="7801165"/>
                  </a:lnTo>
                  <a:lnTo>
                    <a:pt x="15458761" y="7773677"/>
                  </a:lnTo>
                  <a:lnTo>
                    <a:pt x="15431259" y="7740197"/>
                  </a:lnTo>
                  <a:lnTo>
                    <a:pt x="15410584" y="7701558"/>
                  </a:lnTo>
                  <a:lnTo>
                    <a:pt x="15397568" y="7658593"/>
                  </a:lnTo>
                  <a:lnTo>
                    <a:pt x="15393045" y="7612132"/>
                  </a:lnTo>
                  <a:lnTo>
                    <a:pt x="15397763" y="7565671"/>
                  </a:lnTo>
                  <a:lnTo>
                    <a:pt x="15411250" y="7522705"/>
                  </a:lnTo>
                  <a:lnTo>
                    <a:pt x="15432508" y="7484066"/>
                  </a:lnTo>
                  <a:lnTo>
                    <a:pt x="15460537" y="7450587"/>
                  </a:lnTo>
                  <a:lnTo>
                    <a:pt x="15494339" y="7423099"/>
                  </a:lnTo>
                  <a:lnTo>
                    <a:pt x="15532914" y="7402434"/>
                  </a:lnTo>
                  <a:lnTo>
                    <a:pt x="15575263" y="7389425"/>
                  </a:lnTo>
                  <a:lnTo>
                    <a:pt x="15620388" y="7384904"/>
                  </a:lnTo>
                  <a:lnTo>
                    <a:pt x="15665512" y="7389425"/>
                  </a:lnTo>
                  <a:lnTo>
                    <a:pt x="15707862" y="7402434"/>
                  </a:lnTo>
                  <a:lnTo>
                    <a:pt x="15746437" y="7423099"/>
                  </a:lnTo>
                  <a:lnTo>
                    <a:pt x="15780238" y="7450587"/>
                  </a:lnTo>
                  <a:lnTo>
                    <a:pt x="15808268" y="7484066"/>
                  </a:lnTo>
                  <a:lnTo>
                    <a:pt x="15829526" y="7522705"/>
                  </a:lnTo>
                  <a:lnTo>
                    <a:pt x="15843013" y="7565671"/>
                  </a:lnTo>
                  <a:lnTo>
                    <a:pt x="15847731" y="7612132"/>
                  </a:lnTo>
                  <a:lnTo>
                    <a:pt x="15843207" y="7658593"/>
                  </a:lnTo>
                  <a:lnTo>
                    <a:pt x="15830192" y="7701558"/>
                  </a:lnTo>
                  <a:lnTo>
                    <a:pt x="15809516" y="7740197"/>
                  </a:lnTo>
                  <a:lnTo>
                    <a:pt x="15782014" y="7773677"/>
                  </a:lnTo>
                  <a:lnTo>
                    <a:pt x="15748518" y="7801165"/>
                  </a:lnTo>
                  <a:lnTo>
                    <a:pt x="15709859" y="7821829"/>
                  </a:lnTo>
                  <a:lnTo>
                    <a:pt x="15666872" y="7834838"/>
                  </a:lnTo>
                  <a:lnTo>
                    <a:pt x="15620388" y="7839360"/>
                  </a:lnTo>
                  <a:close/>
                </a:path>
                <a:path w="15848330" h="7839709">
                  <a:moveTo>
                    <a:pt x="7914393" y="7839360"/>
                  </a:moveTo>
                  <a:lnTo>
                    <a:pt x="7867909" y="7834838"/>
                  </a:lnTo>
                  <a:lnTo>
                    <a:pt x="7824921" y="7821829"/>
                  </a:lnTo>
                  <a:lnTo>
                    <a:pt x="7786263" y="7801165"/>
                  </a:lnTo>
                  <a:lnTo>
                    <a:pt x="7752766" y="7773677"/>
                  </a:lnTo>
                  <a:lnTo>
                    <a:pt x="7725264" y="7740197"/>
                  </a:lnTo>
                  <a:lnTo>
                    <a:pt x="7704589" y="7701558"/>
                  </a:lnTo>
                  <a:lnTo>
                    <a:pt x="7691573" y="7658593"/>
                  </a:lnTo>
                  <a:lnTo>
                    <a:pt x="7687050" y="7612132"/>
                  </a:lnTo>
                  <a:lnTo>
                    <a:pt x="7691767" y="7565671"/>
                  </a:lnTo>
                  <a:lnTo>
                    <a:pt x="7705255" y="7522705"/>
                  </a:lnTo>
                  <a:lnTo>
                    <a:pt x="7726513" y="7484066"/>
                  </a:lnTo>
                  <a:lnTo>
                    <a:pt x="7754542" y="7450587"/>
                  </a:lnTo>
                  <a:lnTo>
                    <a:pt x="7788344" y="7423099"/>
                  </a:lnTo>
                  <a:lnTo>
                    <a:pt x="7826919" y="7402434"/>
                  </a:lnTo>
                  <a:lnTo>
                    <a:pt x="7869269" y="7389425"/>
                  </a:lnTo>
                  <a:lnTo>
                    <a:pt x="7914393" y="7384904"/>
                  </a:lnTo>
                  <a:lnTo>
                    <a:pt x="7959518" y="7389425"/>
                  </a:lnTo>
                  <a:lnTo>
                    <a:pt x="8001867" y="7402434"/>
                  </a:lnTo>
                  <a:lnTo>
                    <a:pt x="8040442" y="7423099"/>
                  </a:lnTo>
                  <a:lnTo>
                    <a:pt x="8074244" y="7450587"/>
                  </a:lnTo>
                  <a:lnTo>
                    <a:pt x="8102274" y="7484066"/>
                  </a:lnTo>
                  <a:lnTo>
                    <a:pt x="8123532" y="7522705"/>
                  </a:lnTo>
                  <a:lnTo>
                    <a:pt x="8137019" y="7565671"/>
                  </a:lnTo>
                  <a:lnTo>
                    <a:pt x="8141737" y="7612132"/>
                  </a:lnTo>
                  <a:lnTo>
                    <a:pt x="8137213" y="7658593"/>
                  </a:lnTo>
                  <a:lnTo>
                    <a:pt x="8124198" y="7701558"/>
                  </a:lnTo>
                  <a:lnTo>
                    <a:pt x="8103522" y="7740197"/>
                  </a:lnTo>
                  <a:lnTo>
                    <a:pt x="8076020" y="7773677"/>
                  </a:lnTo>
                  <a:lnTo>
                    <a:pt x="8042524" y="7801165"/>
                  </a:lnTo>
                  <a:lnTo>
                    <a:pt x="8003865" y="7821829"/>
                  </a:lnTo>
                  <a:lnTo>
                    <a:pt x="7960878" y="7834838"/>
                  </a:lnTo>
                  <a:lnTo>
                    <a:pt x="7914393" y="7839360"/>
                  </a:lnTo>
                  <a:close/>
                </a:path>
                <a:path w="15848330" h="7839709">
                  <a:moveTo>
                    <a:pt x="15620388" y="4146908"/>
                  </a:moveTo>
                  <a:lnTo>
                    <a:pt x="15573904" y="4142386"/>
                  </a:lnTo>
                  <a:lnTo>
                    <a:pt x="15530916" y="4129377"/>
                  </a:lnTo>
                  <a:lnTo>
                    <a:pt x="15492258" y="4108713"/>
                  </a:lnTo>
                  <a:lnTo>
                    <a:pt x="15458761" y="4081225"/>
                  </a:lnTo>
                  <a:lnTo>
                    <a:pt x="15431259" y="4047745"/>
                  </a:lnTo>
                  <a:lnTo>
                    <a:pt x="15410584" y="4009106"/>
                  </a:lnTo>
                  <a:lnTo>
                    <a:pt x="15397568" y="3966140"/>
                  </a:lnTo>
                  <a:lnTo>
                    <a:pt x="15393045" y="3919680"/>
                  </a:lnTo>
                  <a:lnTo>
                    <a:pt x="15397763" y="3873219"/>
                  </a:lnTo>
                  <a:lnTo>
                    <a:pt x="15411250" y="3830253"/>
                  </a:lnTo>
                  <a:lnTo>
                    <a:pt x="15432508" y="3791614"/>
                  </a:lnTo>
                  <a:lnTo>
                    <a:pt x="15460537" y="3758135"/>
                  </a:lnTo>
                  <a:lnTo>
                    <a:pt x="15494339" y="3730647"/>
                  </a:lnTo>
                  <a:lnTo>
                    <a:pt x="15532914" y="3709982"/>
                  </a:lnTo>
                  <a:lnTo>
                    <a:pt x="15575263" y="3696973"/>
                  </a:lnTo>
                  <a:lnTo>
                    <a:pt x="15620388" y="3692452"/>
                  </a:lnTo>
                  <a:lnTo>
                    <a:pt x="15665512" y="3696973"/>
                  </a:lnTo>
                  <a:lnTo>
                    <a:pt x="15707862" y="3709982"/>
                  </a:lnTo>
                  <a:lnTo>
                    <a:pt x="15746437" y="3730647"/>
                  </a:lnTo>
                  <a:lnTo>
                    <a:pt x="15780238" y="3758135"/>
                  </a:lnTo>
                  <a:lnTo>
                    <a:pt x="15808268" y="3791614"/>
                  </a:lnTo>
                  <a:lnTo>
                    <a:pt x="15829526" y="3830253"/>
                  </a:lnTo>
                  <a:lnTo>
                    <a:pt x="15843013" y="3873219"/>
                  </a:lnTo>
                  <a:lnTo>
                    <a:pt x="15847731" y="3919680"/>
                  </a:lnTo>
                  <a:lnTo>
                    <a:pt x="15843207" y="3966140"/>
                  </a:lnTo>
                  <a:lnTo>
                    <a:pt x="15830192" y="4009106"/>
                  </a:lnTo>
                  <a:lnTo>
                    <a:pt x="15809516" y="4047745"/>
                  </a:lnTo>
                  <a:lnTo>
                    <a:pt x="15782014" y="4081225"/>
                  </a:lnTo>
                  <a:lnTo>
                    <a:pt x="15748518" y="4108713"/>
                  </a:lnTo>
                  <a:lnTo>
                    <a:pt x="15709859" y="4129377"/>
                  </a:lnTo>
                  <a:lnTo>
                    <a:pt x="15666872" y="4142386"/>
                  </a:lnTo>
                  <a:lnTo>
                    <a:pt x="15620388" y="4146908"/>
                  </a:lnTo>
                  <a:close/>
                </a:path>
              </a:pathLst>
            </a:custGeom>
            <a:solidFill>
              <a:srgbClr val="D9C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1">
              <a:extLst>
                <a:ext uri="{FF2B5EF4-FFF2-40B4-BE49-F238E27FC236}">
                  <a16:creationId xmlns:a16="http://schemas.microsoft.com/office/drawing/2014/main" id="{D2E5450B-DB6E-4728-9EE1-793D4DE96DBF}"/>
                </a:ext>
              </a:extLst>
            </p:cNvPr>
            <p:cNvSpPr/>
            <p:nvPr/>
          </p:nvSpPr>
          <p:spPr>
            <a:xfrm>
              <a:off x="1225898" y="1189719"/>
              <a:ext cx="15895319" cy="7886700"/>
            </a:xfrm>
            <a:custGeom>
              <a:avLst/>
              <a:gdLst/>
              <a:ahLst/>
              <a:cxnLst/>
              <a:rect l="l" t="t" r="r" b="b"/>
              <a:pathLst>
                <a:path w="15895319" h="7886700">
                  <a:moveTo>
                    <a:pt x="15644069" y="7886699"/>
                  </a:moveTo>
                  <a:lnTo>
                    <a:pt x="15599286" y="7882614"/>
                  </a:lnTo>
                  <a:lnTo>
                    <a:pt x="15556997" y="7870854"/>
                  </a:lnTo>
                  <a:lnTo>
                    <a:pt x="15517943" y="7852159"/>
                  </a:lnTo>
                  <a:lnTo>
                    <a:pt x="15482866" y="7827268"/>
                  </a:lnTo>
                  <a:lnTo>
                    <a:pt x="15452505" y="7796923"/>
                  </a:lnTo>
                  <a:lnTo>
                    <a:pt x="15427602" y="7761864"/>
                  </a:lnTo>
                  <a:lnTo>
                    <a:pt x="15408898" y="7722830"/>
                  </a:lnTo>
                  <a:lnTo>
                    <a:pt x="15397131" y="7680562"/>
                  </a:lnTo>
                  <a:lnTo>
                    <a:pt x="15393045" y="7635801"/>
                  </a:lnTo>
                  <a:lnTo>
                    <a:pt x="15397132" y="7591040"/>
                  </a:lnTo>
                  <a:lnTo>
                    <a:pt x="15408898" y="7548772"/>
                  </a:lnTo>
                  <a:lnTo>
                    <a:pt x="15427603" y="7509738"/>
                  </a:lnTo>
                  <a:lnTo>
                    <a:pt x="15452506" y="7474679"/>
                  </a:lnTo>
                  <a:lnTo>
                    <a:pt x="15482866" y="7444334"/>
                  </a:lnTo>
                  <a:lnTo>
                    <a:pt x="15517943" y="7419444"/>
                  </a:lnTo>
                  <a:lnTo>
                    <a:pt x="15556997" y="7400748"/>
                  </a:lnTo>
                  <a:lnTo>
                    <a:pt x="15599286" y="7388988"/>
                  </a:lnTo>
                  <a:lnTo>
                    <a:pt x="15644069" y="7384904"/>
                  </a:lnTo>
                  <a:lnTo>
                    <a:pt x="15688853" y="7388988"/>
                  </a:lnTo>
                  <a:lnTo>
                    <a:pt x="15731142" y="7400748"/>
                  </a:lnTo>
                  <a:lnTo>
                    <a:pt x="15770196" y="7419444"/>
                  </a:lnTo>
                  <a:lnTo>
                    <a:pt x="15794905" y="7436977"/>
                  </a:lnTo>
                  <a:lnTo>
                    <a:pt x="15644069" y="7436977"/>
                  </a:lnTo>
                  <a:lnTo>
                    <a:pt x="15596996" y="7442290"/>
                  </a:lnTo>
                  <a:lnTo>
                    <a:pt x="15553983" y="7457458"/>
                  </a:lnTo>
                  <a:lnTo>
                    <a:pt x="15516189" y="7481321"/>
                  </a:lnTo>
                  <a:lnTo>
                    <a:pt x="15484775" y="7512719"/>
                  </a:lnTo>
                  <a:lnTo>
                    <a:pt x="15460900" y="7550494"/>
                  </a:lnTo>
                  <a:lnTo>
                    <a:pt x="15445724" y="7593486"/>
                  </a:lnTo>
                  <a:lnTo>
                    <a:pt x="15440408" y="7640535"/>
                  </a:lnTo>
                  <a:lnTo>
                    <a:pt x="15445724" y="7687585"/>
                  </a:lnTo>
                  <a:lnTo>
                    <a:pt x="15460900" y="7730576"/>
                  </a:lnTo>
                  <a:lnTo>
                    <a:pt x="15484775" y="7768351"/>
                  </a:lnTo>
                  <a:lnTo>
                    <a:pt x="15516189" y="7799750"/>
                  </a:lnTo>
                  <a:lnTo>
                    <a:pt x="15553983" y="7823612"/>
                  </a:lnTo>
                  <a:lnTo>
                    <a:pt x="15596996" y="7838780"/>
                  </a:lnTo>
                  <a:lnTo>
                    <a:pt x="15644069" y="7844094"/>
                  </a:lnTo>
                  <a:lnTo>
                    <a:pt x="15783312" y="7844094"/>
                  </a:lnTo>
                  <a:lnTo>
                    <a:pt x="15770197" y="7853211"/>
                  </a:lnTo>
                  <a:lnTo>
                    <a:pt x="15731143" y="7871399"/>
                  </a:lnTo>
                  <a:lnTo>
                    <a:pt x="15688854" y="7882770"/>
                  </a:lnTo>
                  <a:lnTo>
                    <a:pt x="15644069" y="7886699"/>
                  </a:lnTo>
                  <a:close/>
                </a:path>
                <a:path w="15895319" h="7886700">
                  <a:moveTo>
                    <a:pt x="15783312" y="7844094"/>
                  </a:moveTo>
                  <a:lnTo>
                    <a:pt x="15644069" y="7844094"/>
                  </a:lnTo>
                  <a:lnTo>
                    <a:pt x="15691142" y="7838780"/>
                  </a:lnTo>
                  <a:lnTo>
                    <a:pt x="15734156" y="7823612"/>
                  </a:lnTo>
                  <a:lnTo>
                    <a:pt x="15771950" y="7799750"/>
                  </a:lnTo>
                  <a:lnTo>
                    <a:pt x="15803364" y="7768351"/>
                  </a:lnTo>
                  <a:lnTo>
                    <a:pt x="15827239" y="7730576"/>
                  </a:lnTo>
                  <a:lnTo>
                    <a:pt x="15842415" y="7687585"/>
                  </a:lnTo>
                  <a:lnTo>
                    <a:pt x="15847731" y="7640535"/>
                  </a:lnTo>
                  <a:lnTo>
                    <a:pt x="15842415" y="7593486"/>
                  </a:lnTo>
                  <a:lnTo>
                    <a:pt x="15827239" y="7550494"/>
                  </a:lnTo>
                  <a:lnTo>
                    <a:pt x="15803364" y="7512719"/>
                  </a:lnTo>
                  <a:lnTo>
                    <a:pt x="15771950" y="7481321"/>
                  </a:lnTo>
                  <a:lnTo>
                    <a:pt x="15734157" y="7457458"/>
                  </a:lnTo>
                  <a:lnTo>
                    <a:pt x="15691143" y="7442290"/>
                  </a:lnTo>
                  <a:lnTo>
                    <a:pt x="15644069" y="7436977"/>
                  </a:lnTo>
                  <a:lnTo>
                    <a:pt x="15794905" y="7436977"/>
                  </a:lnTo>
                  <a:lnTo>
                    <a:pt x="15835634" y="7474679"/>
                  </a:lnTo>
                  <a:lnTo>
                    <a:pt x="15860537" y="7509739"/>
                  </a:lnTo>
                  <a:lnTo>
                    <a:pt x="15879241" y="7548772"/>
                  </a:lnTo>
                  <a:lnTo>
                    <a:pt x="15891007" y="7591040"/>
                  </a:lnTo>
                  <a:lnTo>
                    <a:pt x="15895094" y="7635801"/>
                  </a:lnTo>
                  <a:lnTo>
                    <a:pt x="15891008" y="7681809"/>
                  </a:lnTo>
                  <a:lnTo>
                    <a:pt x="15879242" y="7724739"/>
                  </a:lnTo>
                  <a:lnTo>
                    <a:pt x="15860537" y="7763967"/>
                  </a:lnTo>
                  <a:lnTo>
                    <a:pt x="15835634" y="7798871"/>
                  </a:lnTo>
                  <a:lnTo>
                    <a:pt x="15805274" y="7828827"/>
                  </a:lnTo>
                  <a:lnTo>
                    <a:pt x="15783312" y="7844094"/>
                  </a:lnTo>
                  <a:close/>
                </a:path>
                <a:path w="15895319" h="7886700">
                  <a:moveTo>
                    <a:pt x="7938075" y="7886699"/>
                  </a:moveTo>
                  <a:lnTo>
                    <a:pt x="7893291" y="7882614"/>
                  </a:lnTo>
                  <a:lnTo>
                    <a:pt x="7851002" y="7870854"/>
                  </a:lnTo>
                  <a:lnTo>
                    <a:pt x="7811948" y="7852159"/>
                  </a:lnTo>
                  <a:lnTo>
                    <a:pt x="7776871" y="7827268"/>
                  </a:lnTo>
                  <a:lnTo>
                    <a:pt x="7746510" y="7796923"/>
                  </a:lnTo>
                  <a:lnTo>
                    <a:pt x="7721607" y="7761864"/>
                  </a:lnTo>
                  <a:lnTo>
                    <a:pt x="7702902" y="7722830"/>
                  </a:lnTo>
                  <a:lnTo>
                    <a:pt x="7691136" y="7680562"/>
                  </a:lnTo>
                  <a:lnTo>
                    <a:pt x="7687050" y="7635801"/>
                  </a:lnTo>
                  <a:lnTo>
                    <a:pt x="7691136" y="7591040"/>
                  </a:lnTo>
                  <a:lnTo>
                    <a:pt x="7702902" y="7548772"/>
                  </a:lnTo>
                  <a:lnTo>
                    <a:pt x="7721607" y="7509738"/>
                  </a:lnTo>
                  <a:lnTo>
                    <a:pt x="7746511" y="7474679"/>
                  </a:lnTo>
                  <a:lnTo>
                    <a:pt x="7776871" y="7444334"/>
                  </a:lnTo>
                  <a:lnTo>
                    <a:pt x="7811948" y="7419444"/>
                  </a:lnTo>
                  <a:lnTo>
                    <a:pt x="7851002" y="7400748"/>
                  </a:lnTo>
                  <a:lnTo>
                    <a:pt x="7893291" y="7388988"/>
                  </a:lnTo>
                  <a:lnTo>
                    <a:pt x="7938075" y="7384904"/>
                  </a:lnTo>
                  <a:lnTo>
                    <a:pt x="7982859" y="7388988"/>
                  </a:lnTo>
                  <a:lnTo>
                    <a:pt x="8025148" y="7400748"/>
                  </a:lnTo>
                  <a:lnTo>
                    <a:pt x="8064202" y="7419444"/>
                  </a:lnTo>
                  <a:lnTo>
                    <a:pt x="8088911" y="7436977"/>
                  </a:lnTo>
                  <a:lnTo>
                    <a:pt x="7938075" y="7436977"/>
                  </a:lnTo>
                  <a:lnTo>
                    <a:pt x="7891002" y="7442290"/>
                  </a:lnTo>
                  <a:lnTo>
                    <a:pt x="7847988" y="7457458"/>
                  </a:lnTo>
                  <a:lnTo>
                    <a:pt x="7810194" y="7481321"/>
                  </a:lnTo>
                  <a:lnTo>
                    <a:pt x="7778780" y="7512719"/>
                  </a:lnTo>
                  <a:lnTo>
                    <a:pt x="7754905" y="7550494"/>
                  </a:lnTo>
                  <a:lnTo>
                    <a:pt x="7739729" y="7593486"/>
                  </a:lnTo>
                  <a:lnTo>
                    <a:pt x="7734413" y="7640535"/>
                  </a:lnTo>
                  <a:lnTo>
                    <a:pt x="7739729" y="7687585"/>
                  </a:lnTo>
                  <a:lnTo>
                    <a:pt x="7754905" y="7730576"/>
                  </a:lnTo>
                  <a:lnTo>
                    <a:pt x="7778780" y="7768351"/>
                  </a:lnTo>
                  <a:lnTo>
                    <a:pt x="7810194" y="7799750"/>
                  </a:lnTo>
                  <a:lnTo>
                    <a:pt x="7847988" y="7823612"/>
                  </a:lnTo>
                  <a:lnTo>
                    <a:pt x="7891001" y="7838780"/>
                  </a:lnTo>
                  <a:lnTo>
                    <a:pt x="7938075" y="7844094"/>
                  </a:lnTo>
                  <a:lnTo>
                    <a:pt x="8077316" y="7844094"/>
                  </a:lnTo>
                  <a:lnTo>
                    <a:pt x="8064201" y="7853211"/>
                  </a:lnTo>
                  <a:lnTo>
                    <a:pt x="8025148" y="7871399"/>
                  </a:lnTo>
                  <a:lnTo>
                    <a:pt x="7982859" y="7882770"/>
                  </a:lnTo>
                  <a:lnTo>
                    <a:pt x="7938075" y="7886699"/>
                  </a:lnTo>
                  <a:close/>
                </a:path>
                <a:path w="15895319" h="7886700">
                  <a:moveTo>
                    <a:pt x="8077316" y="7844094"/>
                  </a:moveTo>
                  <a:lnTo>
                    <a:pt x="7938075" y="7844094"/>
                  </a:lnTo>
                  <a:lnTo>
                    <a:pt x="7985148" y="7838780"/>
                  </a:lnTo>
                  <a:lnTo>
                    <a:pt x="8028162" y="7823612"/>
                  </a:lnTo>
                  <a:lnTo>
                    <a:pt x="8065956" y="7799750"/>
                  </a:lnTo>
                  <a:lnTo>
                    <a:pt x="8097370" y="7768351"/>
                  </a:lnTo>
                  <a:lnTo>
                    <a:pt x="8121245" y="7730576"/>
                  </a:lnTo>
                  <a:lnTo>
                    <a:pt x="8136421" y="7687585"/>
                  </a:lnTo>
                  <a:lnTo>
                    <a:pt x="8141737" y="7640535"/>
                  </a:lnTo>
                  <a:lnTo>
                    <a:pt x="8136421" y="7593486"/>
                  </a:lnTo>
                  <a:lnTo>
                    <a:pt x="8121245" y="7550494"/>
                  </a:lnTo>
                  <a:lnTo>
                    <a:pt x="8097370" y="7512719"/>
                  </a:lnTo>
                  <a:lnTo>
                    <a:pt x="8065956" y="7481321"/>
                  </a:lnTo>
                  <a:lnTo>
                    <a:pt x="8028162" y="7457458"/>
                  </a:lnTo>
                  <a:lnTo>
                    <a:pt x="7985148" y="7442290"/>
                  </a:lnTo>
                  <a:lnTo>
                    <a:pt x="7938075" y="7436977"/>
                  </a:lnTo>
                  <a:lnTo>
                    <a:pt x="8088911" y="7436977"/>
                  </a:lnTo>
                  <a:lnTo>
                    <a:pt x="8129639" y="7474679"/>
                  </a:lnTo>
                  <a:lnTo>
                    <a:pt x="8154543" y="7509739"/>
                  </a:lnTo>
                  <a:lnTo>
                    <a:pt x="8173247" y="7548772"/>
                  </a:lnTo>
                  <a:lnTo>
                    <a:pt x="8185013" y="7591040"/>
                  </a:lnTo>
                  <a:lnTo>
                    <a:pt x="8189100" y="7635801"/>
                  </a:lnTo>
                  <a:lnTo>
                    <a:pt x="8185013" y="7681809"/>
                  </a:lnTo>
                  <a:lnTo>
                    <a:pt x="8173247" y="7724739"/>
                  </a:lnTo>
                  <a:lnTo>
                    <a:pt x="8154542" y="7763967"/>
                  </a:lnTo>
                  <a:lnTo>
                    <a:pt x="8129639" y="7798871"/>
                  </a:lnTo>
                  <a:lnTo>
                    <a:pt x="8099278" y="7828827"/>
                  </a:lnTo>
                  <a:lnTo>
                    <a:pt x="8077316" y="7844094"/>
                  </a:lnTo>
                  <a:close/>
                </a:path>
                <a:path w="15895319" h="7886700">
                  <a:moveTo>
                    <a:pt x="251025" y="7886699"/>
                  </a:moveTo>
                  <a:lnTo>
                    <a:pt x="206241" y="7882614"/>
                  </a:lnTo>
                  <a:lnTo>
                    <a:pt x="163952" y="7870854"/>
                  </a:lnTo>
                  <a:lnTo>
                    <a:pt x="124898" y="7852159"/>
                  </a:lnTo>
                  <a:lnTo>
                    <a:pt x="89821" y="7827268"/>
                  </a:lnTo>
                  <a:lnTo>
                    <a:pt x="59460" y="7796923"/>
                  </a:lnTo>
                  <a:lnTo>
                    <a:pt x="34557" y="7761864"/>
                  </a:lnTo>
                  <a:lnTo>
                    <a:pt x="15852" y="7722830"/>
                  </a:lnTo>
                  <a:lnTo>
                    <a:pt x="4086" y="7680562"/>
                  </a:lnTo>
                  <a:lnTo>
                    <a:pt x="0" y="7635801"/>
                  </a:lnTo>
                  <a:lnTo>
                    <a:pt x="4086" y="7591040"/>
                  </a:lnTo>
                  <a:lnTo>
                    <a:pt x="15852" y="7548772"/>
                  </a:lnTo>
                  <a:lnTo>
                    <a:pt x="34557" y="7509738"/>
                  </a:lnTo>
                  <a:lnTo>
                    <a:pt x="59460" y="7474679"/>
                  </a:lnTo>
                  <a:lnTo>
                    <a:pt x="89821" y="7444334"/>
                  </a:lnTo>
                  <a:lnTo>
                    <a:pt x="124898" y="7419444"/>
                  </a:lnTo>
                  <a:lnTo>
                    <a:pt x="163952" y="7400748"/>
                  </a:lnTo>
                  <a:lnTo>
                    <a:pt x="206241" y="7388988"/>
                  </a:lnTo>
                  <a:lnTo>
                    <a:pt x="251025" y="7384904"/>
                  </a:lnTo>
                  <a:lnTo>
                    <a:pt x="295809" y="7388988"/>
                  </a:lnTo>
                  <a:lnTo>
                    <a:pt x="338098" y="7400748"/>
                  </a:lnTo>
                  <a:lnTo>
                    <a:pt x="377151" y="7419444"/>
                  </a:lnTo>
                  <a:lnTo>
                    <a:pt x="401860" y="7436977"/>
                  </a:lnTo>
                  <a:lnTo>
                    <a:pt x="251025" y="7436977"/>
                  </a:lnTo>
                  <a:lnTo>
                    <a:pt x="203951" y="7442290"/>
                  </a:lnTo>
                  <a:lnTo>
                    <a:pt x="160938" y="7457458"/>
                  </a:lnTo>
                  <a:lnTo>
                    <a:pt x="123144" y="7481321"/>
                  </a:lnTo>
                  <a:lnTo>
                    <a:pt x="91729" y="7512719"/>
                  </a:lnTo>
                  <a:lnTo>
                    <a:pt x="67855" y="7550494"/>
                  </a:lnTo>
                  <a:lnTo>
                    <a:pt x="52679" y="7593486"/>
                  </a:lnTo>
                  <a:lnTo>
                    <a:pt x="47363" y="7640535"/>
                  </a:lnTo>
                  <a:lnTo>
                    <a:pt x="52679" y="7687585"/>
                  </a:lnTo>
                  <a:lnTo>
                    <a:pt x="67855" y="7730576"/>
                  </a:lnTo>
                  <a:lnTo>
                    <a:pt x="91729" y="7768351"/>
                  </a:lnTo>
                  <a:lnTo>
                    <a:pt x="123144" y="7799750"/>
                  </a:lnTo>
                  <a:lnTo>
                    <a:pt x="160938" y="7823612"/>
                  </a:lnTo>
                  <a:lnTo>
                    <a:pt x="203951" y="7838780"/>
                  </a:lnTo>
                  <a:lnTo>
                    <a:pt x="251025" y="7844094"/>
                  </a:lnTo>
                  <a:lnTo>
                    <a:pt x="389024" y="7844094"/>
                  </a:lnTo>
                  <a:lnTo>
                    <a:pt x="376099" y="7853211"/>
                  </a:lnTo>
                  <a:lnTo>
                    <a:pt x="337552" y="7871399"/>
                  </a:lnTo>
                  <a:lnTo>
                    <a:pt x="295653" y="7882770"/>
                  </a:lnTo>
                  <a:lnTo>
                    <a:pt x="251025" y="7886699"/>
                  </a:lnTo>
                  <a:close/>
                </a:path>
                <a:path w="15895319" h="7886700">
                  <a:moveTo>
                    <a:pt x="389024" y="7844094"/>
                  </a:moveTo>
                  <a:lnTo>
                    <a:pt x="251025" y="7844094"/>
                  </a:lnTo>
                  <a:lnTo>
                    <a:pt x="298098" y="7838780"/>
                  </a:lnTo>
                  <a:lnTo>
                    <a:pt x="341111" y="7823612"/>
                  </a:lnTo>
                  <a:lnTo>
                    <a:pt x="378905" y="7799750"/>
                  </a:lnTo>
                  <a:lnTo>
                    <a:pt x="410320" y="7768351"/>
                  </a:lnTo>
                  <a:lnTo>
                    <a:pt x="434195" y="7730576"/>
                  </a:lnTo>
                  <a:lnTo>
                    <a:pt x="449370" y="7687585"/>
                  </a:lnTo>
                  <a:lnTo>
                    <a:pt x="454686" y="7640535"/>
                  </a:lnTo>
                  <a:lnTo>
                    <a:pt x="449122" y="7593486"/>
                  </a:lnTo>
                  <a:lnTo>
                    <a:pt x="433366" y="7550494"/>
                  </a:lnTo>
                  <a:lnTo>
                    <a:pt x="408828" y="7512719"/>
                  </a:lnTo>
                  <a:lnTo>
                    <a:pt x="376917" y="7481321"/>
                  </a:lnTo>
                  <a:lnTo>
                    <a:pt x="339040" y="7457458"/>
                  </a:lnTo>
                  <a:lnTo>
                    <a:pt x="296606" y="7442290"/>
                  </a:lnTo>
                  <a:lnTo>
                    <a:pt x="251025" y="7436977"/>
                  </a:lnTo>
                  <a:lnTo>
                    <a:pt x="401860" y="7436977"/>
                  </a:lnTo>
                  <a:lnTo>
                    <a:pt x="442589" y="7474679"/>
                  </a:lnTo>
                  <a:lnTo>
                    <a:pt x="467492" y="7509739"/>
                  </a:lnTo>
                  <a:lnTo>
                    <a:pt x="486197" y="7548772"/>
                  </a:lnTo>
                  <a:lnTo>
                    <a:pt x="497963" y="7591040"/>
                  </a:lnTo>
                  <a:lnTo>
                    <a:pt x="502050" y="7635801"/>
                  </a:lnTo>
                  <a:lnTo>
                    <a:pt x="496716" y="7681809"/>
                  </a:lnTo>
                  <a:lnTo>
                    <a:pt x="484287" y="7724739"/>
                  </a:lnTo>
                  <a:lnTo>
                    <a:pt x="465387" y="7763967"/>
                  </a:lnTo>
                  <a:lnTo>
                    <a:pt x="440640" y="7798871"/>
                  </a:lnTo>
                  <a:lnTo>
                    <a:pt x="410669" y="7828827"/>
                  </a:lnTo>
                  <a:lnTo>
                    <a:pt x="389024" y="7844094"/>
                  </a:lnTo>
                  <a:close/>
                </a:path>
                <a:path w="15895319" h="7886700">
                  <a:moveTo>
                    <a:pt x="15644069" y="4194246"/>
                  </a:moveTo>
                  <a:lnTo>
                    <a:pt x="15599286" y="4190162"/>
                  </a:lnTo>
                  <a:lnTo>
                    <a:pt x="15556997" y="4178402"/>
                  </a:lnTo>
                  <a:lnTo>
                    <a:pt x="15517943" y="4159706"/>
                  </a:lnTo>
                  <a:lnTo>
                    <a:pt x="15482866" y="4134816"/>
                  </a:lnTo>
                  <a:lnTo>
                    <a:pt x="15452505" y="4104471"/>
                  </a:lnTo>
                  <a:lnTo>
                    <a:pt x="15427602" y="4069411"/>
                  </a:lnTo>
                  <a:lnTo>
                    <a:pt x="15408898" y="4030378"/>
                  </a:lnTo>
                  <a:lnTo>
                    <a:pt x="15397131" y="3988110"/>
                  </a:lnTo>
                  <a:lnTo>
                    <a:pt x="15393045" y="3943349"/>
                  </a:lnTo>
                  <a:lnTo>
                    <a:pt x="15397131" y="3898588"/>
                  </a:lnTo>
                  <a:lnTo>
                    <a:pt x="15408898" y="3856320"/>
                  </a:lnTo>
                  <a:lnTo>
                    <a:pt x="15427602" y="3817286"/>
                  </a:lnTo>
                  <a:lnTo>
                    <a:pt x="15452505" y="3782227"/>
                  </a:lnTo>
                  <a:lnTo>
                    <a:pt x="15482866" y="3751882"/>
                  </a:lnTo>
                  <a:lnTo>
                    <a:pt x="15517943" y="3726991"/>
                  </a:lnTo>
                  <a:lnTo>
                    <a:pt x="15556997" y="3708296"/>
                  </a:lnTo>
                  <a:lnTo>
                    <a:pt x="15599286" y="3696536"/>
                  </a:lnTo>
                  <a:lnTo>
                    <a:pt x="15644069" y="3692451"/>
                  </a:lnTo>
                  <a:lnTo>
                    <a:pt x="15688853" y="3696536"/>
                  </a:lnTo>
                  <a:lnTo>
                    <a:pt x="15731142" y="3708296"/>
                  </a:lnTo>
                  <a:lnTo>
                    <a:pt x="15770196" y="3726991"/>
                  </a:lnTo>
                  <a:lnTo>
                    <a:pt x="15794905" y="3744525"/>
                  </a:lnTo>
                  <a:lnTo>
                    <a:pt x="15644069" y="3744525"/>
                  </a:lnTo>
                  <a:lnTo>
                    <a:pt x="15596996" y="3749838"/>
                  </a:lnTo>
                  <a:lnTo>
                    <a:pt x="15553983" y="3765006"/>
                  </a:lnTo>
                  <a:lnTo>
                    <a:pt x="15516189" y="3788869"/>
                  </a:lnTo>
                  <a:lnTo>
                    <a:pt x="15484775" y="3820267"/>
                  </a:lnTo>
                  <a:lnTo>
                    <a:pt x="15460900" y="3858042"/>
                  </a:lnTo>
                  <a:lnTo>
                    <a:pt x="15445724" y="3901034"/>
                  </a:lnTo>
                  <a:lnTo>
                    <a:pt x="15440408" y="3948083"/>
                  </a:lnTo>
                  <a:lnTo>
                    <a:pt x="15445724" y="3995132"/>
                  </a:lnTo>
                  <a:lnTo>
                    <a:pt x="15460900" y="4038124"/>
                  </a:lnTo>
                  <a:lnTo>
                    <a:pt x="15484775" y="4075899"/>
                  </a:lnTo>
                  <a:lnTo>
                    <a:pt x="15516189" y="4107297"/>
                  </a:lnTo>
                  <a:lnTo>
                    <a:pt x="15553983" y="4131160"/>
                  </a:lnTo>
                  <a:lnTo>
                    <a:pt x="15596996" y="4146328"/>
                  </a:lnTo>
                  <a:lnTo>
                    <a:pt x="15644069" y="4151642"/>
                  </a:lnTo>
                  <a:lnTo>
                    <a:pt x="15783312" y="4151642"/>
                  </a:lnTo>
                  <a:lnTo>
                    <a:pt x="15770197" y="4160758"/>
                  </a:lnTo>
                  <a:lnTo>
                    <a:pt x="15731143" y="4178947"/>
                  </a:lnTo>
                  <a:lnTo>
                    <a:pt x="15688854" y="4190318"/>
                  </a:lnTo>
                  <a:lnTo>
                    <a:pt x="15644069" y="4194246"/>
                  </a:lnTo>
                  <a:close/>
                </a:path>
                <a:path w="15895319" h="7886700">
                  <a:moveTo>
                    <a:pt x="15783312" y="4151642"/>
                  </a:moveTo>
                  <a:lnTo>
                    <a:pt x="15644069" y="4151642"/>
                  </a:lnTo>
                  <a:lnTo>
                    <a:pt x="15691142" y="4146328"/>
                  </a:lnTo>
                  <a:lnTo>
                    <a:pt x="15734156" y="4131160"/>
                  </a:lnTo>
                  <a:lnTo>
                    <a:pt x="15771950" y="4107297"/>
                  </a:lnTo>
                  <a:lnTo>
                    <a:pt x="15803364" y="4075899"/>
                  </a:lnTo>
                  <a:lnTo>
                    <a:pt x="15827239" y="4038124"/>
                  </a:lnTo>
                  <a:lnTo>
                    <a:pt x="15842415" y="3995132"/>
                  </a:lnTo>
                  <a:lnTo>
                    <a:pt x="15847731" y="3948083"/>
                  </a:lnTo>
                  <a:lnTo>
                    <a:pt x="15842415" y="3901034"/>
                  </a:lnTo>
                  <a:lnTo>
                    <a:pt x="15827239" y="3858042"/>
                  </a:lnTo>
                  <a:lnTo>
                    <a:pt x="15803364" y="3820267"/>
                  </a:lnTo>
                  <a:lnTo>
                    <a:pt x="15771950" y="3788869"/>
                  </a:lnTo>
                  <a:lnTo>
                    <a:pt x="15734157" y="3765006"/>
                  </a:lnTo>
                  <a:lnTo>
                    <a:pt x="15691143" y="3749838"/>
                  </a:lnTo>
                  <a:lnTo>
                    <a:pt x="15644069" y="3744525"/>
                  </a:lnTo>
                  <a:lnTo>
                    <a:pt x="15794905" y="3744525"/>
                  </a:lnTo>
                  <a:lnTo>
                    <a:pt x="15835633" y="3782227"/>
                  </a:lnTo>
                  <a:lnTo>
                    <a:pt x="15860536" y="3817286"/>
                  </a:lnTo>
                  <a:lnTo>
                    <a:pt x="15879241" y="3856320"/>
                  </a:lnTo>
                  <a:lnTo>
                    <a:pt x="15891007" y="3898588"/>
                  </a:lnTo>
                  <a:lnTo>
                    <a:pt x="15895094" y="3943349"/>
                  </a:lnTo>
                  <a:lnTo>
                    <a:pt x="15891008" y="3989357"/>
                  </a:lnTo>
                  <a:lnTo>
                    <a:pt x="15879242" y="4032287"/>
                  </a:lnTo>
                  <a:lnTo>
                    <a:pt x="15860537" y="4071515"/>
                  </a:lnTo>
                  <a:lnTo>
                    <a:pt x="15835634" y="4106419"/>
                  </a:lnTo>
                  <a:lnTo>
                    <a:pt x="15805274" y="4136374"/>
                  </a:lnTo>
                  <a:lnTo>
                    <a:pt x="15783312" y="4151642"/>
                  </a:lnTo>
                  <a:close/>
                </a:path>
                <a:path w="15895319" h="7886700">
                  <a:moveTo>
                    <a:pt x="251025" y="4194246"/>
                  </a:moveTo>
                  <a:lnTo>
                    <a:pt x="206241" y="4190162"/>
                  </a:lnTo>
                  <a:lnTo>
                    <a:pt x="163952" y="4178402"/>
                  </a:lnTo>
                  <a:lnTo>
                    <a:pt x="124898" y="4159706"/>
                  </a:lnTo>
                  <a:lnTo>
                    <a:pt x="89821" y="4134816"/>
                  </a:lnTo>
                  <a:lnTo>
                    <a:pt x="59460" y="4104471"/>
                  </a:lnTo>
                  <a:lnTo>
                    <a:pt x="34557" y="4069411"/>
                  </a:lnTo>
                  <a:lnTo>
                    <a:pt x="15852" y="4030378"/>
                  </a:lnTo>
                  <a:lnTo>
                    <a:pt x="4086" y="3988110"/>
                  </a:lnTo>
                  <a:lnTo>
                    <a:pt x="0" y="3943349"/>
                  </a:lnTo>
                  <a:lnTo>
                    <a:pt x="5152" y="3894715"/>
                  </a:lnTo>
                  <a:lnTo>
                    <a:pt x="19907" y="3848967"/>
                  </a:lnTo>
                  <a:lnTo>
                    <a:pt x="43209" y="3807212"/>
                  </a:lnTo>
                  <a:lnTo>
                    <a:pt x="74005" y="3770561"/>
                  </a:lnTo>
                  <a:lnTo>
                    <a:pt x="111238" y="3740124"/>
                  </a:lnTo>
                  <a:lnTo>
                    <a:pt x="153856" y="3717009"/>
                  </a:lnTo>
                  <a:lnTo>
                    <a:pt x="200803" y="3702326"/>
                  </a:lnTo>
                  <a:lnTo>
                    <a:pt x="251025" y="3697186"/>
                  </a:lnTo>
                  <a:lnTo>
                    <a:pt x="295808" y="3701270"/>
                  </a:lnTo>
                  <a:lnTo>
                    <a:pt x="338098" y="3713030"/>
                  </a:lnTo>
                  <a:lnTo>
                    <a:pt x="377151" y="3731726"/>
                  </a:lnTo>
                  <a:lnTo>
                    <a:pt x="395188" y="3744525"/>
                  </a:lnTo>
                  <a:lnTo>
                    <a:pt x="251025" y="3744525"/>
                  </a:lnTo>
                  <a:lnTo>
                    <a:pt x="203951" y="3749838"/>
                  </a:lnTo>
                  <a:lnTo>
                    <a:pt x="160938" y="3765006"/>
                  </a:lnTo>
                  <a:lnTo>
                    <a:pt x="123144" y="3788869"/>
                  </a:lnTo>
                  <a:lnTo>
                    <a:pt x="91729" y="3820267"/>
                  </a:lnTo>
                  <a:lnTo>
                    <a:pt x="67855" y="3858042"/>
                  </a:lnTo>
                  <a:lnTo>
                    <a:pt x="52679" y="3901034"/>
                  </a:lnTo>
                  <a:lnTo>
                    <a:pt x="47363" y="3948083"/>
                  </a:lnTo>
                  <a:lnTo>
                    <a:pt x="52679" y="3995132"/>
                  </a:lnTo>
                  <a:lnTo>
                    <a:pt x="67855" y="4038124"/>
                  </a:lnTo>
                  <a:lnTo>
                    <a:pt x="91729" y="4075899"/>
                  </a:lnTo>
                  <a:lnTo>
                    <a:pt x="123144" y="4107297"/>
                  </a:lnTo>
                  <a:lnTo>
                    <a:pt x="160938" y="4131160"/>
                  </a:lnTo>
                  <a:lnTo>
                    <a:pt x="203951" y="4146328"/>
                  </a:lnTo>
                  <a:lnTo>
                    <a:pt x="251025" y="4151642"/>
                  </a:lnTo>
                  <a:lnTo>
                    <a:pt x="390685" y="4151642"/>
                  </a:lnTo>
                  <a:lnTo>
                    <a:pt x="389562" y="4152557"/>
                  </a:lnTo>
                  <a:lnTo>
                    <a:pt x="347527" y="4175089"/>
                  </a:lnTo>
                  <a:lnTo>
                    <a:pt x="301052" y="4189300"/>
                  </a:lnTo>
                  <a:lnTo>
                    <a:pt x="251025" y="4194246"/>
                  </a:lnTo>
                  <a:close/>
                </a:path>
                <a:path w="15895319" h="7886700">
                  <a:moveTo>
                    <a:pt x="390685" y="4151642"/>
                  </a:moveTo>
                  <a:lnTo>
                    <a:pt x="251025" y="4151642"/>
                  </a:lnTo>
                  <a:lnTo>
                    <a:pt x="298098" y="4146328"/>
                  </a:lnTo>
                  <a:lnTo>
                    <a:pt x="341111" y="4131160"/>
                  </a:lnTo>
                  <a:lnTo>
                    <a:pt x="378905" y="4107297"/>
                  </a:lnTo>
                  <a:lnTo>
                    <a:pt x="410320" y="4075899"/>
                  </a:lnTo>
                  <a:lnTo>
                    <a:pt x="434195" y="4038124"/>
                  </a:lnTo>
                  <a:lnTo>
                    <a:pt x="449370" y="3995132"/>
                  </a:lnTo>
                  <a:lnTo>
                    <a:pt x="454686" y="3948083"/>
                  </a:lnTo>
                  <a:lnTo>
                    <a:pt x="449122" y="3901034"/>
                  </a:lnTo>
                  <a:lnTo>
                    <a:pt x="433366" y="3858042"/>
                  </a:lnTo>
                  <a:lnTo>
                    <a:pt x="408828" y="3820267"/>
                  </a:lnTo>
                  <a:lnTo>
                    <a:pt x="376917" y="3788869"/>
                  </a:lnTo>
                  <a:lnTo>
                    <a:pt x="339040" y="3765006"/>
                  </a:lnTo>
                  <a:lnTo>
                    <a:pt x="296606" y="3749838"/>
                  </a:lnTo>
                  <a:lnTo>
                    <a:pt x="251025" y="3744525"/>
                  </a:lnTo>
                  <a:lnTo>
                    <a:pt x="395188" y="3744525"/>
                  </a:lnTo>
                  <a:lnTo>
                    <a:pt x="442589" y="3786961"/>
                  </a:lnTo>
                  <a:lnTo>
                    <a:pt x="467492" y="3822021"/>
                  </a:lnTo>
                  <a:lnTo>
                    <a:pt x="486197" y="3861054"/>
                  </a:lnTo>
                  <a:lnTo>
                    <a:pt x="497963" y="3903322"/>
                  </a:lnTo>
                  <a:lnTo>
                    <a:pt x="502050" y="3948083"/>
                  </a:lnTo>
                  <a:lnTo>
                    <a:pt x="495537" y="3998076"/>
                  </a:lnTo>
                  <a:lnTo>
                    <a:pt x="480144" y="4044462"/>
                  </a:lnTo>
                  <a:lnTo>
                    <a:pt x="456759" y="4086300"/>
                  </a:lnTo>
                  <a:lnTo>
                    <a:pt x="426268" y="4122646"/>
                  </a:lnTo>
                  <a:lnTo>
                    <a:pt x="390685" y="4151642"/>
                  </a:lnTo>
                  <a:close/>
                </a:path>
                <a:path w="15895319" h="7886700">
                  <a:moveTo>
                    <a:pt x="15644069" y="501794"/>
                  </a:moveTo>
                  <a:lnTo>
                    <a:pt x="15599286" y="497710"/>
                  </a:lnTo>
                  <a:lnTo>
                    <a:pt x="15556997" y="485950"/>
                  </a:lnTo>
                  <a:lnTo>
                    <a:pt x="15517943" y="467254"/>
                  </a:lnTo>
                  <a:lnTo>
                    <a:pt x="15482866" y="442364"/>
                  </a:lnTo>
                  <a:lnTo>
                    <a:pt x="15452505" y="412019"/>
                  </a:lnTo>
                  <a:lnTo>
                    <a:pt x="15427602" y="376959"/>
                  </a:lnTo>
                  <a:lnTo>
                    <a:pt x="15408898" y="337926"/>
                  </a:lnTo>
                  <a:lnTo>
                    <a:pt x="15397131" y="295658"/>
                  </a:lnTo>
                  <a:lnTo>
                    <a:pt x="15393045" y="250897"/>
                  </a:lnTo>
                  <a:lnTo>
                    <a:pt x="15397131" y="206136"/>
                  </a:lnTo>
                  <a:lnTo>
                    <a:pt x="15408898" y="163868"/>
                  </a:lnTo>
                  <a:lnTo>
                    <a:pt x="15427602" y="124835"/>
                  </a:lnTo>
                  <a:lnTo>
                    <a:pt x="15452505" y="89775"/>
                  </a:lnTo>
                  <a:lnTo>
                    <a:pt x="15482866" y="59430"/>
                  </a:lnTo>
                  <a:lnTo>
                    <a:pt x="15517943" y="34540"/>
                  </a:lnTo>
                  <a:lnTo>
                    <a:pt x="15556997" y="15844"/>
                  </a:lnTo>
                  <a:lnTo>
                    <a:pt x="15599286" y="4084"/>
                  </a:lnTo>
                  <a:lnTo>
                    <a:pt x="15644069" y="0"/>
                  </a:lnTo>
                  <a:lnTo>
                    <a:pt x="15688853" y="4084"/>
                  </a:lnTo>
                  <a:lnTo>
                    <a:pt x="15731142" y="15844"/>
                  </a:lnTo>
                  <a:lnTo>
                    <a:pt x="15770196" y="34540"/>
                  </a:lnTo>
                  <a:lnTo>
                    <a:pt x="15794904" y="52073"/>
                  </a:lnTo>
                  <a:lnTo>
                    <a:pt x="15644069" y="52073"/>
                  </a:lnTo>
                  <a:lnTo>
                    <a:pt x="15598488" y="57386"/>
                  </a:lnTo>
                  <a:lnTo>
                    <a:pt x="15556054" y="72554"/>
                  </a:lnTo>
                  <a:lnTo>
                    <a:pt x="15518178" y="96417"/>
                  </a:lnTo>
                  <a:lnTo>
                    <a:pt x="15486266" y="127815"/>
                  </a:lnTo>
                  <a:lnTo>
                    <a:pt x="15461728" y="165590"/>
                  </a:lnTo>
                  <a:lnTo>
                    <a:pt x="15445973" y="208582"/>
                  </a:lnTo>
                  <a:lnTo>
                    <a:pt x="15440408" y="255631"/>
                  </a:lnTo>
                  <a:lnTo>
                    <a:pt x="15445724" y="302680"/>
                  </a:lnTo>
                  <a:lnTo>
                    <a:pt x="15460900" y="345672"/>
                  </a:lnTo>
                  <a:lnTo>
                    <a:pt x="15484775" y="383446"/>
                  </a:lnTo>
                  <a:lnTo>
                    <a:pt x="15516189" y="414845"/>
                  </a:lnTo>
                  <a:lnTo>
                    <a:pt x="15553983" y="438708"/>
                  </a:lnTo>
                  <a:lnTo>
                    <a:pt x="15596996" y="453876"/>
                  </a:lnTo>
                  <a:lnTo>
                    <a:pt x="15644069" y="459189"/>
                  </a:lnTo>
                  <a:lnTo>
                    <a:pt x="15781562" y="459189"/>
                  </a:lnTo>
                  <a:lnTo>
                    <a:pt x="15770196" y="467254"/>
                  </a:lnTo>
                  <a:lnTo>
                    <a:pt x="15731143" y="485950"/>
                  </a:lnTo>
                  <a:lnTo>
                    <a:pt x="15688854" y="497710"/>
                  </a:lnTo>
                  <a:lnTo>
                    <a:pt x="15644069" y="501794"/>
                  </a:lnTo>
                  <a:close/>
                </a:path>
                <a:path w="15895319" h="7886700">
                  <a:moveTo>
                    <a:pt x="15781562" y="459189"/>
                  </a:moveTo>
                  <a:lnTo>
                    <a:pt x="15644069" y="459189"/>
                  </a:lnTo>
                  <a:lnTo>
                    <a:pt x="15691142" y="453876"/>
                  </a:lnTo>
                  <a:lnTo>
                    <a:pt x="15734156" y="438708"/>
                  </a:lnTo>
                  <a:lnTo>
                    <a:pt x="15771950" y="414845"/>
                  </a:lnTo>
                  <a:lnTo>
                    <a:pt x="15803364" y="383446"/>
                  </a:lnTo>
                  <a:lnTo>
                    <a:pt x="15827239" y="345672"/>
                  </a:lnTo>
                  <a:lnTo>
                    <a:pt x="15842415" y="302680"/>
                  </a:lnTo>
                  <a:lnTo>
                    <a:pt x="15847731" y="255631"/>
                  </a:lnTo>
                  <a:lnTo>
                    <a:pt x="15842415" y="208582"/>
                  </a:lnTo>
                  <a:lnTo>
                    <a:pt x="15827239" y="165590"/>
                  </a:lnTo>
                  <a:lnTo>
                    <a:pt x="15803364" y="127815"/>
                  </a:lnTo>
                  <a:lnTo>
                    <a:pt x="15771950" y="96417"/>
                  </a:lnTo>
                  <a:lnTo>
                    <a:pt x="15734157" y="72554"/>
                  </a:lnTo>
                  <a:lnTo>
                    <a:pt x="15691143" y="57386"/>
                  </a:lnTo>
                  <a:lnTo>
                    <a:pt x="15644069" y="52073"/>
                  </a:lnTo>
                  <a:lnTo>
                    <a:pt x="15794904" y="52073"/>
                  </a:lnTo>
                  <a:lnTo>
                    <a:pt x="15835633" y="89775"/>
                  </a:lnTo>
                  <a:lnTo>
                    <a:pt x="15860536" y="124835"/>
                  </a:lnTo>
                  <a:lnTo>
                    <a:pt x="15879241" y="163868"/>
                  </a:lnTo>
                  <a:lnTo>
                    <a:pt x="15891007" y="206136"/>
                  </a:lnTo>
                  <a:lnTo>
                    <a:pt x="15895094" y="250897"/>
                  </a:lnTo>
                  <a:lnTo>
                    <a:pt x="15891007" y="295658"/>
                  </a:lnTo>
                  <a:lnTo>
                    <a:pt x="15879241" y="337926"/>
                  </a:lnTo>
                  <a:lnTo>
                    <a:pt x="15860537" y="376959"/>
                  </a:lnTo>
                  <a:lnTo>
                    <a:pt x="15835634" y="412019"/>
                  </a:lnTo>
                  <a:lnTo>
                    <a:pt x="15805273" y="442364"/>
                  </a:lnTo>
                  <a:lnTo>
                    <a:pt x="15781562" y="459189"/>
                  </a:lnTo>
                  <a:close/>
                </a:path>
                <a:path w="15895319" h="7886700">
                  <a:moveTo>
                    <a:pt x="7938075" y="501794"/>
                  </a:moveTo>
                  <a:lnTo>
                    <a:pt x="7893291" y="497710"/>
                  </a:lnTo>
                  <a:lnTo>
                    <a:pt x="7851002" y="485950"/>
                  </a:lnTo>
                  <a:lnTo>
                    <a:pt x="7811948" y="467254"/>
                  </a:lnTo>
                  <a:lnTo>
                    <a:pt x="7776871" y="442364"/>
                  </a:lnTo>
                  <a:lnTo>
                    <a:pt x="7746510" y="412019"/>
                  </a:lnTo>
                  <a:lnTo>
                    <a:pt x="7721607" y="376959"/>
                  </a:lnTo>
                  <a:lnTo>
                    <a:pt x="7702902" y="337926"/>
                  </a:lnTo>
                  <a:lnTo>
                    <a:pt x="7691136" y="295658"/>
                  </a:lnTo>
                  <a:lnTo>
                    <a:pt x="7687050" y="250897"/>
                  </a:lnTo>
                  <a:lnTo>
                    <a:pt x="7691136" y="206136"/>
                  </a:lnTo>
                  <a:lnTo>
                    <a:pt x="7702902" y="163868"/>
                  </a:lnTo>
                  <a:lnTo>
                    <a:pt x="7721607" y="124835"/>
                  </a:lnTo>
                  <a:lnTo>
                    <a:pt x="7746510" y="89775"/>
                  </a:lnTo>
                  <a:lnTo>
                    <a:pt x="7776871" y="59430"/>
                  </a:lnTo>
                  <a:lnTo>
                    <a:pt x="7811948" y="34540"/>
                  </a:lnTo>
                  <a:lnTo>
                    <a:pt x="7851002" y="15844"/>
                  </a:lnTo>
                  <a:lnTo>
                    <a:pt x="7893291" y="4084"/>
                  </a:lnTo>
                  <a:lnTo>
                    <a:pt x="7938075" y="0"/>
                  </a:lnTo>
                  <a:lnTo>
                    <a:pt x="7982859" y="4084"/>
                  </a:lnTo>
                  <a:lnTo>
                    <a:pt x="8025148" y="15844"/>
                  </a:lnTo>
                  <a:lnTo>
                    <a:pt x="8064201" y="34540"/>
                  </a:lnTo>
                  <a:lnTo>
                    <a:pt x="8088910" y="52073"/>
                  </a:lnTo>
                  <a:lnTo>
                    <a:pt x="7938075" y="52073"/>
                  </a:lnTo>
                  <a:lnTo>
                    <a:pt x="7891002" y="57386"/>
                  </a:lnTo>
                  <a:lnTo>
                    <a:pt x="7847988" y="72554"/>
                  </a:lnTo>
                  <a:lnTo>
                    <a:pt x="7810194" y="96417"/>
                  </a:lnTo>
                  <a:lnTo>
                    <a:pt x="7778780" y="127815"/>
                  </a:lnTo>
                  <a:lnTo>
                    <a:pt x="7754905" y="165590"/>
                  </a:lnTo>
                  <a:lnTo>
                    <a:pt x="7739729" y="208582"/>
                  </a:lnTo>
                  <a:lnTo>
                    <a:pt x="7734413" y="255631"/>
                  </a:lnTo>
                  <a:lnTo>
                    <a:pt x="7739729" y="302680"/>
                  </a:lnTo>
                  <a:lnTo>
                    <a:pt x="7754905" y="345672"/>
                  </a:lnTo>
                  <a:lnTo>
                    <a:pt x="7778780" y="383446"/>
                  </a:lnTo>
                  <a:lnTo>
                    <a:pt x="7810194" y="414845"/>
                  </a:lnTo>
                  <a:lnTo>
                    <a:pt x="7847988" y="438708"/>
                  </a:lnTo>
                  <a:lnTo>
                    <a:pt x="7891001" y="453876"/>
                  </a:lnTo>
                  <a:lnTo>
                    <a:pt x="7938075" y="459189"/>
                  </a:lnTo>
                  <a:lnTo>
                    <a:pt x="8075567" y="459189"/>
                  </a:lnTo>
                  <a:lnTo>
                    <a:pt x="8064201" y="467254"/>
                  </a:lnTo>
                  <a:lnTo>
                    <a:pt x="8025148" y="485950"/>
                  </a:lnTo>
                  <a:lnTo>
                    <a:pt x="7982859" y="497710"/>
                  </a:lnTo>
                  <a:lnTo>
                    <a:pt x="7938075" y="501794"/>
                  </a:lnTo>
                  <a:close/>
                </a:path>
                <a:path w="15895319" h="7886700">
                  <a:moveTo>
                    <a:pt x="8075567" y="459189"/>
                  </a:moveTo>
                  <a:lnTo>
                    <a:pt x="7938075" y="459189"/>
                  </a:lnTo>
                  <a:lnTo>
                    <a:pt x="7985148" y="453876"/>
                  </a:lnTo>
                  <a:lnTo>
                    <a:pt x="8028162" y="438708"/>
                  </a:lnTo>
                  <a:lnTo>
                    <a:pt x="8065956" y="414845"/>
                  </a:lnTo>
                  <a:lnTo>
                    <a:pt x="8097370" y="383446"/>
                  </a:lnTo>
                  <a:lnTo>
                    <a:pt x="8121245" y="345672"/>
                  </a:lnTo>
                  <a:lnTo>
                    <a:pt x="8136421" y="302680"/>
                  </a:lnTo>
                  <a:lnTo>
                    <a:pt x="8141737" y="255631"/>
                  </a:lnTo>
                  <a:lnTo>
                    <a:pt x="8136421" y="208582"/>
                  </a:lnTo>
                  <a:lnTo>
                    <a:pt x="8121245" y="165590"/>
                  </a:lnTo>
                  <a:lnTo>
                    <a:pt x="8097370" y="127815"/>
                  </a:lnTo>
                  <a:lnTo>
                    <a:pt x="8065956" y="96417"/>
                  </a:lnTo>
                  <a:lnTo>
                    <a:pt x="8028162" y="72554"/>
                  </a:lnTo>
                  <a:lnTo>
                    <a:pt x="7985148" y="57386"/>
                  </a:lnTo>
                  <a:lnTo>
                    <a:pt x="7938075" y="52073"/>
                  </a:lnTo>
                  <a:lnTo>
                    <a:pt x="8088910" y="52073"/>
                  </a:lnTo>
                  <a:lnTo>
                    <a:pt x="8129639" y="89775"/>
                  </a:lnTo>
                  <a:lnTo>
                    <a:pt x="8154542" y="124835"/>
                  </a:lnTo>
                  <a:lnTo>
                    <a:pt x="8173247" y="163868"/>
                  </a:lnTo>
                  <a:lnTo>
                    <a:pt x="8185013" y="206136"/>
                  </a:lnTo>
                  <a:lnTo>
                    <a:pt x="8189100" y="250897"/>
                  </a:lnTo>
                  <a:lnTo>
                    <a:pt x="8185013" y="295658"/>
                  </a:lnTo>
                  <a:lnTo>
                    <a:pt x="8173247" y="337926"/>
                  </a:lnTo>
                  <a:lnTo>
                    <a:pt x="8154542" y="376959"/>
                  </a:lnTo>
                  <a:lnTo>
                    <a:pt x="8129639" y="412019"/>
                  </a:lnTo>
                  <a:lnTo>
                    <a:pt x="8099279" y="442364"/>
                  </a:lnTo>
                  <a:lnTo>
                    <a:pt x="8075567" y="459189"/>
                  </a:lnTo>
                  <a:close/>
                </a:path>
                <a:path w="15895319" h="7886700">
                  <a:moveTo>
                    <a:pt x="251025" y="501794"/>
                  </a:moveTo>
                  <a:lnTo>
                    <a:pt x="206241" y="497872"/>
                  </a:lnTo>
                  <a:lnTo>
                    <a:pt x="163952" y="486547"/>
                  </a:lnTo>
                  <a:lnTo>
                    <a:pt x="124898" y="468482"/>
                  </a:lnTo>
                  <a:lnTo>
                    <a:pt x="89821" y="444338"/>
                  </a:lnTo>
                  <a:lnTo>
                    <a:pt x="59460" y="414779"/>
                  </a:lnTo>
                  <a:lnTo>
                    <a:pt x="34557" y="380466"/>
                  </a:lnTo>
                  <a:lnTo>
                    <a:pt x="15852" y="342062"/>
                  </a:lnTo>
                  <a:lnTo>
                    <a:pt x="4086" y="300230"/>
                  </a:lnTo>
                  <a:lnTo>
                    <a:pt x="0" y="255631"/>
                  </a:lnTo>
                  <a:lnTo>
                    <a:pt x="4086" y="210870"/>
                  </a:lnTo>
                  <a:lnTo>
                    <a:pt x="15852" y="168602"/>
                  </a:lnTo>
                  <a:lnTo>
                    <a:pt x="34557" y="129568"/>
                  </a:lnTo>
                  <a:lnTo>
                    <a:pt x="59460" y="94509"/>
                  </a:lnTo>
                  <a:lnTo>
                    <a:pt x="89821" y="64164"/>
                  </a:lnTo>
                  <a:lnTo>
                    <a:pt x="124898" y="39273"/>
                  </a:lnTo>
                  <a:lnTo>
                    <a:pt x="163952" y="20578"/>
                  </a:lnTo>
                  <a:lnTo>
                    <a:pt x="206241" y="8818"/>
                  </a:lnTo>
                  <a:lnTo>
                    <a:pt x="251025" y="4733"/>
                  </a:lnTo>
                  <a:lnTo>
                    <a:pt x="295808" y="8818"/>
                  </a:lnTo>
                  <a:lnTo>
                    <a:pt x="338098" y="20578"/>
                  </a:lnTo>
                  <a:lnTo>
                    <a:pt x="377151" y="39273"/>
                  </a:lnTo>
                  <a:lnTo>
                    <a:pt x="395188" y="52073"/>
                  </a:lnTo>
                  <a:lnTo>
                    <a:pt x="251025" y="52073"/>
                  </a:lnTo>
                  <a:lnTo>
                    <a:pt x="203951" y="57386"/>
                  </a:lnTo>
                  <a:lnTo>
                    <a:pt x="160938" y="72554"/>
                  </a:lnTo>
                  <a:lnTo>
                    <a:pt x="123144" y="96417"/>
                  </a:lnTo>
                  <a:lnTo>
                    <a:pt x="91729" y="127815"/>
                  </a:lnTo>
                  <a:lnTo>
                    <a:pt x="67855" y="165590"/>
                  </a:lnTo>
                  <a:lnTo>
                    <a:pt x="52679" y="208582"/>
                  </a:lnTo>
                  <a:lnTo>
                    <a:pt x="47363" y="255631"/>
                  </a:lnTo>
                  <a:lnTo>
                    <a:pt x="52679" y="302680"/>
                  </a:lnTo>
                  <a:lnTo>
                    <a:pt x="67855" y="345672"/>
                  </a:lnTo>
                  <a:lnTo>
                    <a:pt x="91729" y="383446"/>
                  </a:lnTo>
                  <a:lnTo>
                    <a:pt x="123144" y="414845"/>
                  </a:lnTo>
                  <a:lnTo>
                    <a:pt x="160938" y="438708"/>
                  </a:lnTo>
                  <a:lnTo>
                    <a:pt x="203951" y="453876"/>
                  </a:lnTo>
                  <a:lnTo>
                    <a:pt x="251025" y="459189"/>
                  </a:lnTo>
                  <a:lnTo>
                    <a:pt x="390652" y="459189"/>
                  </a:lnTo>
                  <a:lnTo>
                    <a:pt x="377151" y="468482"/>
                  </a:lnTo>
                  <a:lnTo>
                    <a:pt x="338098" y="486547"/>
                  </a:lnTo>
                  <a:lnTo>
                    <a:pt x="295808" y="497872"/>
                  </a:lnTo>
                  <a:lnTo>
                    <a:pt x="251025" y="501794"/>
                  </a:lnTo>
                  <a:close/>
                </a:path>
                <a:path w="15895319" h="7886700">
                  <a:moveTo>
                    <a:pt x="390652" y="459189"/>
                  </a:moveTo>
                  <a:lnTo>
                    <a:pt x="251025" y="459189"/>
                  </a:lnTo>
                  <a:lnTo>
                    <a:pt x="298098" y="453876"/>
                  </a:lnTo>
                  <a:lnTo>
                    <a:pt x="341111" y="438708"/>
                  </a:lnTo>
                  <a:lnTo>
                    <a:pt x="378905" y="414845"/>
                  </a:lnTo>
                  <a:lnTo>
                    <a:pt x="410320" y="383446"/>
                  </a:lnTo>
                  <a:lnTo>
                    <a:pt x="434195" y="345672"/>
                  </a:lnTo>
                  <a:lnTo>
                    <a:pt x="449370" y="302680"/>
                  </a:lnTo>
                  <a:lnTo>
                    <a:pt x="454686" y="255631"/>
                  </a:lnTo>
                  <a:lnTo>
                    <a:pt x="449122" y="208582"/>
                  </a:lnTo>
                  <a:lnTo>
                    <a:pt x="433366" y="165590"/>
                  </a:lnTo>
                  <a:lnTo>
                    <a:pt x="408828" y="127815"/>
                  </a:lnTo>
                  <a:lnTo>
                    <a:pt x="376917" y="96417"/>
                  </a:lnTo>
                  <a:lnTo>
                    <a:pt x="339040" y="72554"/>
                  </a:lnTo>
                  <a:lnTo>
                    <a:pt x="296606" y="57386"/>
                  </a:lnTo>
                  <a:lnTo>
                    <a:pt x="251025" y="52073"/>
                  </a:lnTo>
                  <a:lnTo>
                    <a:pt x="395188" y="52073"/>
                  </a:lnTo>
                  <a:lnTo>
                    <a:pt x="442589" y="94509"/>
                  </a:lnTo>
                  <a:lnTo>
                    <a:pt x="467492" y="129568"/>
                  </a:lnTo>
                  <a:lnTo>
                    <a:pt x="486197" y="168602"/>
                  </a:lnTo>
                  <a:lnTo>
                    <a:pt x="497963" y="210870"/>
                  </a:lnTo>
                  <a:lnTo>
                    <a:pt x="502050" y="255631"/>
                  </a:lnTo>
                  <a:lnTo>
                    <a:pt x="497963" y="300230"/>
                  </a:lnTo>
                  <a:lnTo>
                    <a:pt x="486197" y="342062"/>
                  </a:lnTo>
                  <a:lnTo>
                    <a:pt x="467492" y="380466"/>
                  </a:lnTo>
                  <a:lnTo>
                    <a:pt x="442589" y="414779"/>
                  </a:lnTo>
                  <a:lnTo>
                    <a:pt x="412228" y="444338"/>
                  </a:lnTo>
                  <a:lnTo>
                    <a:pt x="390652" y="459189"/>
                  </a:lnTo>
                  <a:close/>
                </a:path>
              </a:pathLst>
            </a:custGeom>
            <a:solidFill>
              <a:srgbClr val="181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2">
              <a:extLst>
                <a:ext uri="{FF2B5EF4-FFF2-40B4-BE49-F238E27FC236}">
                  <a16:creationId xmlns:a16="http://schemas.microsoft.com/office/drawing/2014/main" id="{CC616FD3-24CD-4588-B41E-84C3EF04FBDE}"/>
                </a:ext>
              </a:extLst>
            </p:cNvPr>
            <p:cNvSpPr/>
            <p:nvPr/>
          </p:nvSpPr>
          <p:spPr>
            <a:xfrm>
              <a:off x="16079541" y="8120703"/>
              <a:ext cx="1491615" cy="1491615"/>
            </a:xfrm>
            <a:custGeom>
              <a:avLst/>
              <a:gdLst/>
              <a:ahLst/>
              <a:cxnLst/>
              <a:rect l="l" t="t" r="r" b="b"/>
              <a:pathLst>
                <a:path w="1491615" h="1491615">
                  <a:moveTo>
                    <a:pt x="1143576" y="1491118"/>
                  </a:moveTo>
                  <a:lnTo>
                    <a:pt x="1491118" y="1143576"/>
                  </a:lnTo>
                  <a:lnTo>
                    <a:pt x="1030678" y="683087"/>
                  </a:lnTo>
                  <a:lnTo>
                    <a:pt x="1351619" y="362146"/>
                  </a:lnTo>
                  <a:lnTo>
                    <a:pt x="0" y="0"/>
                  </a:lnTo>
                  <a:lnTo>
                    <a:pt x="362146" y="1351619"/>
                  </a:lnTo>
                  <a:lnTo>
                    <a:pt x="683136" y="1030678"/>
                  </a:lnTo>
                  <a:lnTo>
                    <a:pt x="1143576" y="1491118"/>
                  </a:lnTo>
                  <a:close/>
                </a:path>
              </a:pathLst>
            </a:custGeom>
            <a:solidFill>
              <a:srgbClr val="FF73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3">
              <a:extLst>
                <a:ext uri="{FF2B5EF4-FFF2-40B4-BE49-F238E27FC236}">
                  <a16:creationId xmlns:a16="http://schemas.microsoft.com/office/drawing/2014/main" id="{CAD2ABD7-942A-4375-86D4-2DD9D40E43D2}"/>
                </a:ext>
              </a:extLst>
            </p:cNvPr>
            <p:cNvSpPr/>
            <p:nvPr/>
          </p:nvSpPr>
          <p:spPr>
            <a:xfrm>
              <a:off x="16070865" y="8109919"/>
              <a:ext cx="1511935" cy="1513840"/>
            </a:xfrm>
            <a:custGeom>
              <a:avLst/>
              <a:gdLst/>
              <a:ahLst/>
              <a:cxnLst/>
              <a:rect l="l" t="t" r="r" b="b"/>
              <a:pathLst>
                <a:path w="1511934" h="1513840">
                  <a:moveTo>
                    <a:pt x="1152250" y="1513457"/>
                  </a:moveTo>
                  <a:lnTo>
                    <a:pt x="1511348" y="1154359"/>
                  </a:lnTo>
                  <a:lnTo>
                    <a:pt x="1050859" y="693870"/>
                  </a:lnTo>
                  <a:lnTo>
                    <a:pt x="1376078" y="368701"/>
                  </a:lnTo>
                  <a:lnTo>
                    <a:pt x="0" y="0"/>
                  </a:lnTo>
                  <a:lnTo>
                    <a:pt x="0" y="9978"/>
                  </a:lnTo>
                  <a:lnTo>
                    <a:pt x="3298" y="22289"/>
                  </a:lnTo>
                  <a:lnTo>
                    <a:pt x="20230" y="22289"/>
                  </a:lnTo>
                  <a:lnTo>
                    <a:pt x="1344559" y="377158"/>
                  </a:lnTo>
                  <a:lnTo>
                    <a:pt x="1027847" y="693870"/>
                  </a:lnTo>
                  <a:lnTo>
                    <a:pt x="1488287" y="1154359"/>
                  </a:lnTo>
                  <a:lnTo>
                    <a:pt x="1152250" y="1490395"/>
                  </a:lnTo>
                  <a:lnTo>
                    <a:pt x="1129189" y="1490395"/>
                  </a:lnTo>
                  <a:lnTo>
                    <a:pt x="1152250" y="1513457"/>
                  </a:lnTo>
                  <a:close/>
                </a:path>
                <a:path w="1511934" h="1513840">
                  <a:moveTo>
                    <a:pt x="358160" y="1346668"/>
                  </a:moveTo>
                  <a:lnTo>
                    <a:pt x="375099" y="1346668"/>
                  </a:lnTo>
                  <a:lnTo>
                    <a:pt x="20230" y="22289"/>
                  </a:lnTo>
                  <a:lnTo>
                    <a:pt x="3298" y="22289"/>
                  </a:lnTo>
                  <a:lnTo>
                    <a:pt x="358160" y="1346668"/>
                  </a:lnTo>
                  <a:close/>
                </a:path>
                <a:path w="1511934" h="1513840">
                  <a:moveTo>
                    <a:pt x="1129189" y="1490395"/>
                  </a:moveTo>
                  <a:lnTo>
                    <a:pt x="1152250" y="1490395"/>
                  </a:lnTo>
                  <a:lnTo>
                    <a:pt x="691811" y="1029956"/>
                  </a:lnTo>
                  <a:lnTo>
                    <a:pt x="668799" y="1052968"/>
                  </a:lnTo>
                  <a:lnTo>
                    <a:pt x="691761" y="1052968"/>
                  </a:lnTo>
                  <a:lnTo>
                    <a:pt x="1129189" y="1490395"/>
                  </a:lnTo>
                  <a:close/>
                </a:path>
                <a:path w="1511934" h="1513840">
                  <a:moveTo>
                    <a:pt x="366592" y="1378137"/>
                  </a:moveTo>
                  <a:lnTo>
                    <a:pt x="691761" y="1052968"/>
                  </a:lnTo>
                  <a:lnTo>
                    <a:pt x="668799" y="1052968"/>
                  </a:lnTo>
                  <a:lnTo>
                    <a:pt x="375099" y="1346668"/>
                  </a:lnTo>
                  <a:lnTo>
                    <a:pt x="358160" y="1346668"/>
                  </a:lnTo>
                  <a:lnTo>
                    <a:pt x="366592" y="1378137"/>
                  </a:lnTo>
                  <a:close/>
                </a:path>
              </a:pathLst>
            </a:custGeom>
            <a:solidFill>
              <a:srgbClr val="181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0">
            <a:extLst>
              <a:ext uri="{FF2B5EF4-FFF2-40B4-BE49-F238E27FC236}">
                <a16:creationId xmlns:a16="http://schemas.microsoft.com/office/drawing/2014/main" id="{629E1A2B-5DA6-4A2A-8FDF-34EC486466CA}"/>
              </a:ext>
            </a:extLst>
          </p:cNvPr>
          <p:cNvSpPr txBox="1"/>
          <p:nvPr/>
        </p:nvSpPr>
        <p:spPr>
          <a:xfrm>
            <a:off x="2630066" y="3515764"/>
            <a:ext cx="11890823" cy="25346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27025" algn="ctr">
              <a:lnSpc>
                <a:spcPct val="125000"/>
              </a:lnSpc>
              <a:spcBef>
                <a:spcPts val="100"/>
              </a:spcBef>
            </a:pPr>
            <a:r>
              <a:rPr lang="id-ID" sz="13800" b="1" spc="-15" dirty="0">
                <a:solidFill>
                  <a:srgbClr val="181717"/>
                </a:solidFill>
                <a:latin typeface="Lucida Sans Unicode"/>
                <a:cs typeface="Lucida Sans Unicode"/>
              </a:rPr>
              <a:t>TERIMAKASIH</a:t>
            </a:r>
            <a:endParaRPr lang="en-ID" sz="13800" b="1" dirty="0">
              <a:latin typeface="Lucida Bright" panose="02040602050505020304" pitchFamily="18" charset="0"/>
              <a:cs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3122797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79" y="44834"/>
            <a:ext cx="3418840" cy="4641215"/>
          </a:xfrm>
          <a:custGeom>
            <a:avLst/>
            <a:gdLst/>
            <a:ahLst/>
            <a:cxnLst/>
            <a:rect l="l" t="t" r="r" b="b"/>
            <a:pathLst>
              <a:path w="3418840" h="4641215">
                <a:moveTo>
                  <a:pt x="3418294" y="0"/>
                </a:moveTo>
                <a:lnTo>
                  <a:pt x="0" y="0"/>
                </a:lnTo>
                <a:lnTo>
                  <a:pt x="0" y="17767"/>
                </a:lnTo>
                <a:lnTo>
                  <a:pt x="0" y="660679"/>
                </a:lnTo>
                <a:lnTo>
                  <a:pt x="0" y="3401288"/>
                </a:lnTo>
                <a:lnTo>
                  <a:pt x="18884" y="3401288"/>
                </a:lnTo>
                <a:lnTo>
                  <a:pt x="18884" y="3420059"/>
                </a:lnTo>
                <a:lnTo>
                  <a:pt x="0" y="3420059"/>
                </a:lnTo>
                <a:lnTo>
                  <a:pt x="0" y="3439109"/>
                </a:lnTo>
                <a:lnTo>
                  <a:pt x="0" y="4082021"/>
                </a:lnTo>
                <a:lnTo>
                  <a:pt x="0" y="4118864"/>
                </a:lnTo>
                <a:lnTo>
                  <a:pt x="0" y="4640758"/>
                </a:lnTo>
                <a:lnTo>
                  <a:pt x="37769" y="4640758"/>
                </a:lnTo>
                <a:lnTo>
                  <a:pt x="37769" y="4118864"/>
                </a:lnTo>
                <a:lnTo>
                  <a:pt x="3250514" y="4118864"/>
                </a:lnTo>
                <a:lnTo>
                  <a:pt x="3250514" y="4082021"/>
                </a:lnTo>
                <a:lnTo>
                  <a:pt x="37769" y="4082021"/>
                </a:lnTo>
                <a:lnTo>
                  <a:pt x="37769" y="3439109"/>
                </a:lnTo>
                <a:lnTo>
                  <a:pt x="3250514" y="3439109"/>
                </a:lnTo>
                <a:lnTo>
                  <a:pt x="3250514" y="3420059"/>
                </a:lnTo>
                <a:lnTo>
                  <a:pt x="3250514" y="3400996"/>
                </a:lnTo>
                <a:lnTo>
                  <a:pt x="2757297" y="3400996"/>
                </a:lnTo>
                <a:lnTo>
                  <a:pt x="2757297" y="2739415"/>
                </a:lnTo>
                <a:lnTo>
                  <a:pt x="2719527" y="2739415"/>
                </a:lnTo>
                <a:lnTo>
                  <a:pt x="2719527" y="3400996"/>
                </a:lnTo>
                <a:lnTo>
                  <a:pt x="2077415" y="3400996"/>
                </a:lnTo>
                <a:lnTo>
                  <a:pt x="2077415" y="2739415"/>
                </a:lnTo>
                <a:lnTo>
                  <a:pt x="2039645" y="2739415"/>
                </a:lnTo>
                <a:lnTo>
                  <a:pt x="2039645" y="3400996"/>
                </a:lnTo>
                <a:lnTo>
                  <a:pt x="1397533" y="3400996"/>
                </a:lnTo>
                <a:lnTo>
                  <a:pt x="1397533" y="2739415"/>
                </a:lnTo>
                <a:lnTo>
                  <a:pt x="1359763" y="2739415"/>
                </a:lnTo>
                <a:lnTo>
                  <a:pt x="1359763" y="3400996"/>
                </a:lnTo>
                <a:lnTo>
                  <a:pt x="717651" y="3400996"/>
                </a:lnTo>
                <a:lnTo>
                  <a:pt x="717651" y="2739415"/>
                </a:lnTo>
                <a:lnTo>
                  <a:pt x="679881" y="2739415"/>
                </a:lnTo>
                <a:lnTo>
                  <a:pt x="679881" y="3400996"/>
                </a:lnTo>
                <a:lnTo>
                  <a:pt x="37769" y="3400996"/>
                </a:lnTo>
                <a:lnTo>
                  <a:pt x="37769" y="2739326"/>
                </a:lnTo>
                <a:lnTo>
                  <a:pt x="3418294" y="2739326"/>
                </a:lnTo>
                <a:lnTo>
                  <a:pt x="3418294" y="2701201"/>
                </a:lnTo>
                <a:lnTo>
                  <a:pt x="2757297" y="2701201"/>
                </a:lnTo>
                <a:lnTo>
                  <a:pt x="2757297" y="2058924"/>
                </a:lnTo>
                <a:lnTo>
                  <a:pt x="2719527" y="2058924"/>
                </a:lnTo>
                <a:lnTo>
                  <a:pt x="2719527" y="2701201"/>
                </a:lnTo>
                <a:lnTo>
                  <a:pt x="2077415" y="2701201"/>
                </a:lnTo>
                <a:lnTo>
                  <a:pt x="2077415" y="2058924"/>
                </a:lnTo>
                <a:lnTo>
                  <a:pt x="2039645" y="2058924"/>
                </a:lnTo>
                <a:lnTo>
                  <a:pt x="2039645" y="2701201"/>
                </a:lnTo>
                <a:lnTo>
                  <a:pt x="1397533" y="2701201"/>
                </a:lnTo>
                <a:lnTo>
                  <a:pt x="1397533" y="2058924"/>
                </a:lnTo>
                <a:lnTo>
                  <a:pt x="1359763" y="2058924"/>
                </a:lnTo>
                <a:lnTo>
                  <a:pt x="1359763" y="2701201"/>
                </a:lnTo>
                <a:lnTo>
                  <a:pt x="717651" y="2701201"/>
                </a:lnTo>
                <a:lnTo>
                  <a:pt x="717651" y="2058924"/>
                </a:lnTo>
                <a:lnTo>
                  <a:pt x="679881" y="2058924"/>
                </a:lnTo>
                <a:lnTo>
                  <a:pt x="679881" y="2701201"/>
                </a:lnTo>
                <a:lnTo>
                  <a:pt x="37769" y="2701201"/>
                </a:lnTo>
                <a:lnTo>
                  <a:pt x="37769" y="2058301"/>
                </a:lnTo>
                <a:lnTo>
                  <a:pt x="3418294" y="2058301"/>
                </a:lnTo>
                <a:lnTo>
                  <a:pt x="3418294" y="2021459"/>
                </a:lnTo>
                <a:lnTo>
                  <a:pt x="37769" y="2021459"/>
                </a:lnTo>
                <a:lnTo>
                  <a:pt x="37769" y="1378546"/>
                </a:lnTo>
                <a:lnTo>
                  <a:pt x="679881" y="1378546"/>
                </a:lnTo>
                <a:lnTo>
                  <a:pt x="679881" y="2021116"/>
                </a:lnTo>
                <a:lnTo>
                  <a:pt x="717651" y="2021116"/>
                </a:lnTo>
                <a:lnTo>
                  <a:pt x="717651" y="1378546"/>
                </a:lnTo>
                <a:lnTo>
                  <a:pt x="1359763" y="1378546"/>
                </a:lnTo>
                <a:lnTo>
                  <a:pt x="1359763" y="2021116"/>
                </a:lnTo>
                <a:lnTo>
                  <a:pt x="1397533" y="2021116"/>
                </a:lnTo>
                <a:lnTo>
                  <a:pt x="1397533" y="1378546"/>
                </a:lnTo>
                <a:lnTo>
                  <a:pt x="2039645" y="1378546"/>
                </a:lnTo>
                <a:lnTo>
                  <a:pt x="2039645" y="2021116"/>
                </a:lnTo>
                <a:lnTo>
                  <a:pt x="2077415" y="2021116"/>
                </a:lnTo>
                <a:lnTo>
                  <a:pt x="2077415" y="1378546"/>
                </a:lnTo>
                <a:lnTo>
                  <a:pt x="2719527" y="1378546"/>
                </a:lnTo>
                <a:lnTo>
                  <a:pt x="2719527" y="2021116"/>
                </a:lnTo>
                <a:lnTo>
                  <a:pt x="2757297" y="2021116"/>
                </a:lnTo>
                <a:lnTo>
                  <a:pt x="2757297" y="1378546"/>
                </a:lnTo>
                <a:lnTo>
                  <a:pt x="3418294" y="1378546"/>
                </a:lnTo>
                <a:lnTo>
                  <a:pt x="3418294" y="1340434"/>
                </a:lnTo>
                <a:lnTo>
                  <a:pt x="2757297" y="1340434"/>
                </a:lnTo>
                <a:lnTo>
                  <a:pt x="2757297" y="697941"/>
                </a:lnTo>
                <a:lnTo>
                  <a:pt x="2719527" y="697941"/>
                </a:lnTo>
                <a:lnTo>
                  <a:pt x="2719527" y="1340434"/>
                </a:lnTo>
                <a:lnTo>
                  <a:pt x="2077415" y="1340434"/>
                </a:lnTo>
                <a:lnTo>
                  <a:pt x="2077415" y="697941"/>
                </a:lnTo>
                <a:lnTo>
                  <a:pt x="2039645" y="697941"/>
                </a:lnTo>
                <a:lnTo>
                  <a:pt x="2039645" y="1340434"/>
                </a:lnTo>
                <a:lnTo>
                  <a:pt x="1397533" y="1340434"/>
                </a:lnTo>
                <a:lnTo>
                  <a:pt x="1397533" y="697941"/>
                </a:lnTo>
                <a:lnTo>
                  <a:pt x="1359763" y="697941"/>
                </a:lnTo>
                <a:lnTo>
                  <a:pt x="1359763" y="1340434"/>
                </a:lnTo>
                <a:lnTo>
                  <a:pt x="717651" y="1340434"/>
                </a:lnTo>
                <a:lnTo>
                  <a:pt x="717651" y="697941"/>
                </a:lnTo>
                <a:lnTo>
                  <a:pt x="679881" y="697941"/>
                </a:lnTo>
                <a:lnTo>
                  <a:pt x="679881" y="1340434"/>
                </a:lnTo>
                <a:lnTo>
                  <a:pt x="37769" y="1340434"/>
                </a:lnTo>
                <a:lnTo>
                  <a:pt x="37769" y="697522"/>
                </a:lnTo>
                <a:lnTo>
                  <a:pt x="3418294" y="697522"/>
                </a:lnTo>
                <a:lnTo>
                  <a:pt x="3418294" y="660679"/>
                </a:lnTo>
                <a:lnTo>
                  <a:pt x="37769" y="660679"/>
                </a:lnTo>
                <a:lnTo>
                  <a:pt x="37769" y="17767"/>
                </a:lnTo>
                <a:lnTo>
                  <a:pt x="679881" y="17767"/>
                </a:lnTo>
                <a:lnTo>
                  <a:pt x="679881" y="660146"/>
                </a:lnTo>
                <a:lnTo>
                  <a:pt x="717651" y="660146"/>
                </a:lnTo>
                <a:lnTo>
                  <a:pt x="717651" y="17767"/>
                </a:lnTo>
                <a:lnTo>
                  <a:pt x="1359763" y="17767"/>
                </a:lnTo>
                <a:lnTo>
                  <a:pt x="1359763" y="660146"/>
                </a:lnTo>
                <a:lnTo>
                  <a:pt x="1397533" y="660146"/>
                </a:lnTo>
                <a:lnTo>
                  <a:pt x="1397533" y="17767"/>
                </a:lnTo>
                <a:lnTo>
                  <a:pt x="2039645" y="17767"/>
                </a:lnTo>
                <a:lnTo>
                  <a:pt x="2039645" y="660146"/>
                </a:lnTo>
                <a:lnTo>
                  <a:pt x="2077415" y="660146"/>
                </a:lnTo>
                <a:lnTo>
                  <a:pt x="2077415" y="17767"/>
                </a:lnTo>
                <a:lnTo>
                  <a:pt x="2719527" y="17767"/>
                </a:lnTo>
                <a:lnTo>
                  <a:pt x="2719527" y="660146"/>
                </a:lnTo>
                <a:lnTo>
                  <a:pt x="2757297" y="660146"/>
                </a:lnTo>
                <a:lnTo>
                  <a:pt x="2757297" y="17767"/>
                </a:lnTo>
                <a:lnTo>
                  <a:pt x="3418294" y="17767"/>
                </a:lnTo>
                <a:lnTo>
                  <a:pt x="3418294" y="0"/>
                </a:lnTo>
                <a:close/>
              </a:path>
            </a:pathLst>
          </a:custGeom>
          <a:solidFill>
            <a:srgbClr val="181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0" name="object 20"/>
          <p:cNvGrpSpPr/>
          <p:nvPr/>
        </p:nvGrpSpPr>
        <p:grpSpPr>
          <a:xfrm>
            <a:off x="5501170" y="-2438117"/>
            <a:ext cx="12930476" cy="5505966"/>
            <a:chOff x="5401334" y="4870406"/>
            <a:chExt cx="12930476" cy="5505966"/>
          </a:xfrm>
        </p:grpSpPr>
        <p:sp>
          <p:nvSpPr>
            <p:cNvPr id="21" name="object 21"/>
            <p:cNvSpPr/>
            <p:nvPr/>
          </p:nvSpPr>
          <p:spPr>
            <a:xfrm>
              <a:off x="15539715" y="7151842"/>
              <a:ext cx="2792095" cy="3224530"/>
            </a:xfrm>
            <a:custGeom>
              <a:avLst/>
              <a:gdLst/>
              <a:ahLst/>
              <a:cxnLst/>
              <a:rect l="l" t="t" r="r" b="b"/>
              <a:pathLst>
                <a:path w="2792095" h="3224529">
                  <a:moveTo>
                    <a:pt x="717651" y="2759760"/>
                  </a:moveTo>
                  <a:lnTo>
                    <a:pt x="679881" y="2759760"/>
                  </a:lnTo>
                  <a:lnTo>
                    <a:pt x="679881" y="3224174"/>
                  </a:lnTo>
                  <a:lnTo>
                    <a:pt x="717651" y="3224174"/>
                  </a:lnTo>
                  <a:lnTo>
                    <a:pt x="717651" y="2759760"/>
                  </a:lnTo>
                  <a:close/>
                </a:path>
                <a:path w="2792095" h="3224529">
                  <a:moveTo>
                    <a:pt x="1397533" y="2759760"/>
                  </a:moveTo>
                  <a:lnTo>
                    <a:pt x="1359763" y="2759760"/>
                  </a:lnTo>
                  <a:lnTo>
                    <a:pt x="1359763" y="3224174"/>
                  </a:lnTo>
                  <a:lnTo>
                    <a:pt x="1397533" y="3224174"/>
                  </a:lnTo>
                  <a:lnTo>
                    <a:pt x="1397533" y="2759760"/>
                  </a:lnTo>
                  <a:close/>
                </a:path>
                <a:path w="2792095" h="3224529">
                  <a:moveTo>
                    <a:pt x="2077415" y="2759760"/>
                  </a:moveTo>
                  <a:lnTo>
                    <a:pt x="2039645" y="2759760"/>
                  </a:lnTo>
                  <a:lnTo>
                    <a:pt x="2039645" y="3224174"/>
                  </a:lnTo>
                  <a:lnTo>
                    <a:pt x="2077415" y="3224174"/>
                  </a:lnTo>
                  <a:lnTo>
                    <a:pt x="2077415" y="2759760"/>
                  </a:lnTo>
                  <a:close/>
                </a:path>
                <a:path w="2792095" h="3224529">
                  <a:moveTo>
                    <a:pt x="2757297" y="2759760"/>
                  </a:moveTo>
                  <a:lnTo>
                    <a:pt x="2719527" y="2759760"/>
                  </a:lnTo>
                  <a:lnTo>
                    <a:pt x="2719527" y="3224174"/>
                  </a:lnTo>
                  <a:lnTo>
                    <a:pt x="2757297" y="3224174"/>
                  </a:lnTo>
                  <a:lnTo>
                    <a:pt x="2757297" y="2759760"/>
                  </a:lnTo>
                  <a:close/>
                </a:path>
                <a:path w="2792095" h="3224529">
                  <a:moveTo>
                    <a:pt x="2792006" y="0"/>
                  </a:moveTo>
                  <a:lnTo>
                    <a:pt x="18884" y="0"/>
                  </a:lnTo>
                  <a:lnTo>
                    <a:pt x="18884" y="19050"/>
                  </a:lnTo>
                  <a:lnTo>
                    <a:pt x="0" y="19050"/>
                  </a:lnTo>
                  <a:lnTo>
                    <a:pt x="0" y="3039846"/>
                  </a:lnTo>
                  <a:lnTo>
                    <a:pt x="37769" y="3039846"/>
                  </a:lnTo>
                  <a:lnTo>
                    <a:pt x="37769" y="2759672"/>
                  </a:lnTo>
                  <a:lnTo>
                    <a:pt x="2792006" y="2759672"/>
                  </a:lnTo>
                  <a:lnTo>
                    <a:pt x="2792006" y="2721546"/>
                  </a:lnTo>
                  <a:lnTo>
                    <a:pt x="2757297" y="2721546"/>
                  </a:lnTo>
                  <a:lnTo>
                    <a:pt x="2757297" y="2079269"/>
                  </a:lnTo>
                  <a:lnTo>
                    <a:pt x="2719527" y="2079269"/>
                  </a:lnTo>
                  <a:lnTo>
                    <a:pt x="2719527" y="2721546"/>
                  </a:lnTo>
                  <a:lnTo>
                    <a:pt x="2077415" y="2721546"/>
                  </a:lnTo>
                  <a:lnTo>
                    <a:pt x="2077415" y="2079269"/>
                  </a:lnTo>
                  <a:lnTo>
                    <a:pt x="2039645" y="2079269"/>
                  </a:lnTo>
                  <a:lnTo>
                    <a:pt x="2039645" y="2721546"/>
                  </a:lnTo>
                  <a:lnTo>
                    <a:pt x="1397533" y="2721546"/>
                  </a:lnTo>
                  <a:lnTo>
                    <a:pt x="1397533" y="2079269"/>
                  </a:lnTo>
                  <a:lnTo>
                    <a:pt x="1359763" y="2079269"/>
                  </a:lnTo>
                  <a:lnTo>
                    <a:pt x="1359763" y="2721546"/>
                  </a:lnTo>
                  <a:lnTo>
                    <a:pt x="717651" y="2721546"/>
                  </a:lnTo>
                  <a:lnTo>
                    <a:pt x="717651" y="2079269"/>
                  </a:lnTo>
                  <a:lnTo>
                    <a:pt x="679881" y="2079269"/>
                  </a:lnTo>
                  <a:lnTo>
                    <a:pt x="679881" y="2721546"/>
                  </a:lnTo>
                  <a:lnTo>
                    <a:pt x="37769" y="2721546"/>
                  </a:lnTo>
                  <a:lnTo>
                    <a:pt x="37769" y="2078647"/>
                  </a:lnTo>
                  <a:lnTo>
                    <a:pt x="2792006" y="2078647"/>
                  </a:lnTo>
                  <a:lnTo>
                    <a:pt x="2792006" y="2041804"/>
                  </a:lnTo>
                  <a:lnTo>
                    <a:pt x="37769" y="2041804"/>
                  </a:lnTo>
                  <a:lnTo>
                    <a:pt x="37769" y="1398892"/>
                  </a:lnTo>
                  <a:lnTo>
                    <a:pt x="679881" y="1398892"/>
                  </a:lnTo>
                  <a:lnTo>
                    <a:pt x="679881" y="2041461"/>
                  </a:lnTo>
                  <a:lnTo>
                    <a:pt x="717651" y="2041461"/>
                  </a:lnTo>
                  <a:lnTo>
                    <a:pt x="717651" y="1398892"/>
                  </a:lnTo>
                  <a:lnTo>
                    <a:pt x="1359763" y="1398892"/>
                  </a:lnTo>
                  <a:lnTo>
                    <a:pt x="1359763" y="2041461"/>
                  </a:lnTo>
                  <a:lnTo>
                    <a:pt x="1397533" y="2041461"/>
                  </a:lnTo>
                  <a:lnTo>
                    <a:pt x="1397533" y="1398892"/>
                  </a:lnTo>
                  <a:lnTo>
                    <a:pt x="2039645" y="1398892"/>
                  </a:lnTo>
                  <a:lnTo>
                    <a:pt x="2039645" y="2041461"/>
                  </a:lnTo>
                  <a:lnTo>
                    <a:pt x="2077415" y="2041461"/>
                  </a:lnTo>
                  <a:lnTo>
                    <a:pt x="2077415" y="1398892"/>
                  </a:lnTo>
                  <a:lnTo>
                    <a:pt x="2719527" y="1398892"/>
                  </a:lnTo>
                  <a:lnTo>
                    <a:pt x="2719527" y="2041461"/>
                  </a:lnTo>
                  <a:lnTo>
                    <a:pt x="2757297" y="2041461"/>
                  </a:lnTo>
                  <a:lnTo>
                    <a:pt x="2757297" y="1398892"/>
                  </a:lnTo>
                  <a:lnTo>
                    <a:pt x="2792006" y="1398892"/>
                  </a:lnTo>
                  <a:lnTo>
                    <a:pt x="2792006" y="1360779"/>
                  </a:lnTo>
                  <a:lnTo>
                    <a:pt x="2757297" y="1360779"/>
                  </a:lnTo>
                  <a:lnTo>
                    <a:pt x="2757297" y="718286"/>
                  </a:lnTo>
                  <a:lnTo>
                    <a:pt x="2719527" y="718286"/>
                  </a:lnTo>
                  <a:lnTo>
                    <a:pt x="2719527" y="1360779"/>
                  </a:lnTo>
                  <a:lnTo>
                    <a:pt x="2077415" y="1360779"/>
                  </a:lnTo>
                  <a:lnTo>
                    <a:pt x="2077415" y="718286"/>
                  </a:lnTo>
                  <a:lnTo>
                    <a:pt x="2039645" y="718286"/>
                  </a:lnTo>
                  <a:lnTo>
                    <a:pt x="2039645" y="1360779"/>
                  </a:lnTo>
                  <a:lnTo>
                    <a:pt x="1397533" y="1360779"/>
                  </a:lnTo>
                  <a:lnTo>
                    <a:pt x="1397533" y="718286"/>
                  </a:lnTo>
                  <a:lnTo>
                    <a:pt x="1359763" y="718286"/>
                  </a:lnTo>
                  <a:lnTo>
                    <a:pt x="1359763" y="1360779"/>
                  </a:lnTo>
                  <a:lnTo>
                    <a:pt x="717651" y="1360779"/>
                  </a:lnTo>
                  <a:lnTo>
                    <a:pt x="717651" y="718286"/>
                  </a:lnTo>
                  <a:lnTo>
                    <a:pt x="679881" y="718286"/>
                  </a:lnTo>
                  <a:lnTo>
                    <a:pt x="679881" y="1360779"/>
                  </a:lnTo>
                  <a:lnTo>
                    <a:pt x="37769" y="1360779"/>
                  </a:lnTo>
                  <a:lnTo>
                    <a:pt x="37769" y="717867"/>
                  </a:lnTo>
                  <a:lnTo>
                    <a:pt x="2792006" y="717867"/>
                  </a:lnTo>
                  <a:lnTo>
                    <a:pt x="2792006" y="681024"/>
                  </a:lnTo>
                  <a:lnTo>
                    <a:pt x="37769" y="681024"/>
                  </a:lnTo>
                  <a:lnTo>
                    <a:pt x="37769" y="38112"/>
                  </a:lnTo>
                  <a:lnTo>
                    <a:pt x="679881" y="38112"/>
                  </a:lnTo>
                  <a:lnTo>
                    <a:pt x="679881" y="680491"/>
                  </a:lnTo>
                  <a:lnTo>
                    <a:pt x="717651" y="680491"/>
                  </a:lnTo>
                  <a:lnTo>
                    <a:pt x="717651" y="38112"/>
                  </a:lnTo>
                  <a:lnTo>
                    <a:pt x="1359763" y="38112"/>
                  </a:lnTo>
                  <a:lnTo>
                    <a:pt x="1359763" y="680491"/>
                  </a:lnTo>
                  <a:lnTo>
                    <a:pt x="1397533" y="680491"/>
                  </a:lnTo>
                  <a:lnTo>
                    <a:pt x="1397533" y="38112"/>
                  </a:lnTo>
                  <a:lnTo>
                    <a:pt x="2039645" y="38112"/>
                  </a:lnTo>
                  <a:lnTo>
                    <a:pt x="2039645" y="680491"/>
                  </a:lnTo>
                  <a:lnTo>
                    <a:pt x="2077415" y="680491"/>
                  </a:lnTo>
                  <a:lnTo>
                    <a:pt x="2077415" y="38112"/>
                  </a:lnTo>
                  <a:lnTo>
                    <a:pt x="2719527" y="38112"/>
                  </a:lnTo>
                  <a:lnTo>
                    <a:pt x="2719527" y="680491"/>
                  </a:lnTo>
                  <a:lnTo>
                    <a:pt x="2757297" y="680491"/>
                  </a:lnTo>
                  <a:lnTo>
                    <a:pt x="2757297" y="38112"/>
                  </a:lnTo>
                  <a:lnTo>
                    <a:pt x="2792006" y="38112"/>
                  </a:lnTo>
                  <a:lnTo>
                    <a:pt x="2792006" y="19050"/>
                  </a:lnTo>
                  <a:lnTo>
                    <a:pt x="2792006" y="0"/>
                  </a:lnTo>
                  <a:close/>
                </a:path>
              </a:pathLst>
            </a:custGeom>
            <a:solidFill>
              <a:srgbClr val="181717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2" name="object 22"/>
            <p:cNvSpPr/>
            <p:nvPr/>
          </p:nvSpPr>
          <p:spPr>
            <a:xfrm>
              <a:off x="5401334" y="4870406"/>
              <a:ext cx="5911850" cy="168275"/>
            </a:xfrm>
            <a:custGeom>
              <a:avLst/>
              <a:gdLst/>
              <a:ahLst/>
              <a:cxnLst/>
              <a:rect l="l" t="t" r="r" b="b"/>
              <a:pathLst>
                <a:path w="5911850" h="168275">
                  <a:moveTo>
                    <a:pt x="0" y="168273"/>
                  </a:moveTo>
                  <a:lnTo>
                    <a:pt x="5911277" y="168273"/>
                  </a:lnTo>
                  <a:lnTo>
                    <a:pt x="5911277" y="0"/>
                  </a:lnTo>
                  <a:lnTo>
                    <a:pt x="0" y="0"/>
                  </a:lnTo>
                  <a:lnTo>
                    <a:pt x="0" y="16827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/>
          <p:nvPr/>
        </p:nvSpPr>
        <p:spPr>
          <a:xfrm>
            <a:off x="1219200" y="2365441"/>
            <a:ext cx="15849599" cy="6511859"/>
          </a:xfrm>
          <a:custGeom>
            <a:avLst/>
            <a:gdLst/>
            <a:ahLst/>
            <a:cxnLst/>
            <a:rect l="l" t="t" r="r" b="b"/>
            <a:pathLst>
              <a:path w="12220575" h="4117975">
                <a:moveTo>
                  <a:pt x="12220575" y="0"/>
                </a:moveTo>
                <a:lnTo>
                  <a:pt x="0" y="0"/>
                </a:lnTo>
                <a:lnTo>
                  <a:pt x="0" y="3949941"/>
                </a:lnTo>
                <a:lnTo>
                  <a:pt x="6494043" y="3949941"/>
                </a:lnTo>
                <a:lnTo>
                  <a:pt x="6494043" y="4117975"/>
                </a:lnTo>
                <a:lnTo>
                  <a:pt x="12220575" y="4117975"/>
                </a:lnTo>
                <a:lnTo>
                  <a:pt x="12220575" y="3949941"/>
                </a:lnTo>
                <a:lnTo>
                  <a:pt x="122205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53" name="object 53"/>
          <p:cNvGrpSpPr/>
          <p:nvPr/>
        </p:nvGrpSpPr>
        <p:grpSpPr>
          <a:xfrm>
            <a:off x="15926327" y="1028632"/>
            <a:ext cx="1485265" cy="934085"/>
            <a:chOff x="15926327" y="1028632"/>
            <a:chExt cx="1485265" cy="934085"/>
          </a:xfrm>
        </p:grpSpPr>
        <p:sp>
          <p:nvSpPr>
            <p:cNvPr id="54" name="object 54"/>
            <p:cNvSpPr/>
            <p:nvPr/>
          </p:nvSpPr>
          <p:spPr>
            <a:xfrm>
              <a:off x="15943543" y="1046821"/>
              <a:ext cx="1450975" cy="898525"/>
            </a:xfrm>
            <a:custGeom>
              <a:avLst/>
              <a:gdLst/>
              <a:ahLst/>
              <a:cxnLst/>
              <a:rect l="l" t="t" r="r" b="b"/>
              <a:pathLst>
                <a:path w="1450975" h="898525">
                  <a:moveTo>
                    <a:pt x="0" y="898256"/>
                  </a:moveTo>
                  <a:lnTo>
                    <a:pt x="0" y="0"/>
                  </a:lnTo>
                  <a:lnTo>
                    <a:pt x="628076" y="449120"/>
                  </a:lnTo>
                  <a:lnTo>
                    <a:pt x="0" y="898256"/>
                  </a:lnTo>
                  <a:close/>
                </a:path>
                <a:path w="1450975" h="898525">
                  <a:moveTo>
                    <a:pt x="628076" y="898256"/>
                  </a:moveTo>
                  <a:lnTo>
                    <a:pt x="628076" y="0"/>
                  </a:lnTo>
                  <a:lnTo>
                    <a:pt x="1256157" y="449133"/>
                  </a:lnTo>
                  <a:lnTo>
                    <a:pt x="628076" y="898256"/>
                  </a:lnTo>
                  <a:close/>
                </a:path>
                <a:path w="1450975" h="898525">
                  <a:moveTo>
                    <a:pt x="1354200" y="898256"/>
                  </a:moveTo>
                  <a:lnTo>
                    <a:pt x="1352547" y="898256"/>
                  </a:lnTo>
                  <a:lnTo>
                    <a:pt x="1315027" y="890715"/>
                  </a:lnTo>
                  <a:lnTo>
                    <a:pt x="1284388" y="870148"/>
                  </a:lnTo>
                  <a:lnTo>
                    <a:pt x="1263732" y="839643"/>
                  </a:lnTo>
                  <a:lnTo>
                    <a:pt x="1256157" y="802286"/>
                  </a:lnTo>
                  <a:lnTo>
                    <a:pt x="1256157" y="95970"/>
                  </a:lnTo>
                  <a:lnTo>
                    <a:pt x="1263732" y="58613"/>
                  </a:lnTo>
                  <a:lnTo>
                    <a:pt x="1284388" y="28108"/>
                  </a:lnTo>
                  <a:lnTo>
                    <a:pt x="1315027" y="7541"/>
                  </a:lnTo>
                  <a:lnTo>
                    <a:pt x="1352547" y="0"/>
                  </a:lnTo>
                  <a:lnTo>
                    <a:pt x="1354200" y="0"/>
                  </a:lnTo>
                  <a:lnTo>
                    <a:pt x="1391718" y="7541"/>
                  </a:lnTo>
                  <a:lnTo>
                    <a:pt x="1422355" y="28108"/>
                  </a:lnTo>
                  <a:lnTo>
                    <a:pt x="1443013" y="58613"/>
                  </a:lnTo>
                  <a:lnTo>
                    <a:pt x="1450590" y="95970"/>
                  </a:lnTo>
                  <a:lnTo>
                    <a:pt x="1450590" y="802286"/>
                  </a:lnTo>
                  <a:lnTo>
                    <a:pt x="1443016" y="839643"/>
                  </a:lnTo>
                  <a:lnTo>
                    <a:pt x="1422359" y="870148"/>
                  </a:lnTo>
                  <a:lnTo>
                    <a:pt x="1391720" y="890715"/>
                  </a:lnTo>
                  <a:lnTo>
                    <a:pt x="1354200" y="898256"/>
                  </a:lnTo>
                  <a:close/>
                </a:path>
              </a:pathLst>
            </a:custGeom>
            <a:solidFill>
              <a:srgbClr val="D9C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5926327" y="1028632"/>
              <a:ext cx="1485265" cy="934085"/>
            </a:xfrm>
            <a:custGeom>
              <a:avLst/>
              <a:gdLst/>
              <a:ahLst/>
              <a:cxnLst/>
              <a:rect l="l" t="t" r="r" b="b"/>
              <a:pathLst>
                <a:path w="1485265" h="934085">
                  <a:moveTo>
                    <a:pt x="662513" y="433902"/>
                  </a:moveTo>
                  <a:lnTo>
                    <a:pt x="628081" y="433902"/>
                  </a:lnTo>
                  <a:lnTo>
                    <a:pt x="628081" y="11763"/>
                  </a:lnTo>
                  <a:lnTo>
                    <a:pt x="631691" y="5872"/>
                  </a:lnTo>
                  <a:lnTo>
                    <a:pt x="643187" y="0"/>
                  </a:lnTo>
                  <a:lnTo>
                    <a:pt x="650098" y="519"/>
                  </a:lnTo>
                  <a:lnTo>
                    <a:pt x="721537" y="51604"/>
                  </a:lnTo>
                  <a:lnTo>
                    <a:pt x="662513" y="51604"/>
                  </a:lnTo>
                  <a:lnTo>
                    <a:pt x="662513" y="433902"/>
                  </a:lnTo>
                  <a:close/>
                </a:path>
                <a:path w="1485265" h="934085">
                  <a:moveTo>
                    <a:pt x="20752" y="933587"/>
                  </a:moveTo>
                  <a:lnTo>
                    <a:pt x="14530" y="933587"/>
                  </a:lnTo>
                  <a:lnTo>
                    <a:pt x="11834" y="932960"/>
                  </a:lnTo>
                  <a:lnTo>
                    <a:pt x="3610" y="928763"/>
                  </a:lnTo>
                  <a:lnTo>
                    <a:pt x="0" y="922871"/>
                  </a:lnTo>
                  <a:lnTo>
                    <a:pt x="0" y="11763"/>
                  </a:lnTo>
                  <a:lnTo>
                    <a:pt x="3610" y="5872"/>
                  </a:lnTo>
                  <a:lnTo>
                    <a:pt x="15105" y="4"/>
                  </a:lnTo>
                  <a:lnTo>
                    <a:pt x="22016" y="519"/>
                  </a:lnTo>
                  <a:lnTo>
                    <a:pt x="93456" y="51604"/>
                  </a:lnTo>
                  <a:lnTo>
                    <a:pt x="34432" y="51604"/>
                  </a:lnTo>
                  <a:lnTo>
                    <a:pt x="34432" y="883030"/>
                  </a:lnTo>
                  <a:lnTo>
                    <a:pt x="93454" y="883030"/>
                  </a:lnTo>
                  <a:lnTo>
                    <a:pt x="24274" y="932499"/>
                  </a:lnTo>
                  <a:lnTo>
                    <a:pt x="20752" y="933587"/>
                  </a:lnTo>
                  <a:close/>
                </a:path>
                <a:path w="1485265" h="934085">
                  <a:moveTo>
                    <a:pt x="1290584" y="433902"/>
                  </a:moveTo>
                  <a:lnTo>
                    <a:pt x="1256157" y="433902"/>
                  </a:lnTo>
                  <a:lnTo>
                    <a:pt x="1256157" y="114159"/>
                  </a:lnTo>
                  <a:lnTo>
                    <a:pt x="1265099" y="70173"/>
                  </a:lnTo>
                  <a:lnTo>
                    <a:pt x="1289470" y="34215"/>
                  </a:lnTo>
                  <a:lnTo>
                    <a:pt x="1325585" y="9951"/>
                  </a:lnTo>
                  <a:lnTo>
                    <a:pt x="1369763" y="1048"/>
                  </a:lnTo>
                  <a:lnTo>
                    <a:pt x="1371416" y="1048"/>
                  </a:lnTo>
                  <a:lnTo>
                    <a:pt x="1415593" y="9951"/>
                  </a:lnTo>
                  <a:lnTo>
                    <a:pt x="1451708" y="34215"/>
                  </a:lnTo>
                  <a:lnTo>
                    <a:pt x="1452463" y="35330"/>
                  </a:lnTo>
                  <a:lnTo>
                    <a:pt x="1369759" y="35330"/>
                  </a:lnTo>
                  <a:lnTo>
                    <a:pt x="1338971" y="41534"/>
                  </a:lnTo>
                  <a:lnTo>
                    <a:pt x="1313801" y="58445"/>
                  </a:lnTo>
                  <a:lnTo>
                    <a:pt x="1296816" y="83505"/>
                  </a:lnTo>
                  <a:lnTo>
                    <a:pt x="1290584" y="114159"/>
                  </a:lnTo>
                  <a:lnTo>
                    <a:pt x="1290584" y="433902"/>
                  </a:lnTo>
                  <a:close/>
                </a:path>
                <a:path w="1485265" h="934085">
                  <a:moveTo>
                    <a:pt x="1452460" y="899305"/>
                  </a:moveTo>
                  <a:lnTo>
                    <a:pt x="1371411" y="899305"/>
                  </a:lnTo>
                  <a:lnTo>
                    <a:pt x="1402199" y="893100"/>
                  </a:lnTo>
                  <a:lnTo>
                    <a:pt x="1427369" y="876189"/>
                  </a:lnTo>
                  <a:lnTo>
                    <a:pt x="1444354" y="851127"/>
                  </a:lnTo>
                  <a:lnTo>
                    <a:pt x="1450585" y="820471"/>
                  </a:lnTo>
                  <a:lnTo>
                    <a:pt x="1450585" y="114159"/>
                  </a:lnTo>
                  <a:lnTo>
                    <a:pt x="1444354" y="83505"/>
                  </a:lnTo>
                  <a:lnTo>
                    <a:pt x="1427369" y="58445"/>
                  </a:lnTo>
                  <a:lnTo>
                    <a:pt x="1402199" y="41534"/>
                  </a:lnTo>
                  <a:lnTo>
                    <a:pt x="1371411" y="35330"/>
                  </a:lnTo>
                  <a:lnTo>
                    <a:pt x="1452463" y="35330"/>
                  </a:lnTo>
                  <a:lnTo>
                    <a:pt x="1476076" y="70173"/>
                  </a:lnTo>
                  <a:lnTo>
                    <a:pt x="1485018" y="114159"/>
                  </a:lnTo>
                  <a:lnTo>
                    <a:pt x="1485018" y="820471"/>
                  </a:lnTo>
                  <a:lnTo>
                    <a:pt x="1476076" y="864459"/>
                  </a:lnTo>
                  <a:lnTo>
                    <a:pt x="1452460" y="899305"/>
                  </a:lnTo>
                  <a:close/>
                </a:path>
                <a:path w="1485265" h="934085">
                  <a:moveTo>
                    <a:pt x="93454" y="883030"/>
                  </a:moveTo>
                  <a:lnTo>
                    <a:pt x="34432" y="883030"/>
                  </a:lnTo>
                  <a:lnTo>
                    <a:pt x="615784" y="467317"/>
                  </a:lnTo>
                  <a:lnTo>
                    <a:pt x="34432" y="51604"/>
                  </a:lnTo>
                  <a:lnTo>
                    <a:pt x="93456" y="51604"/>
                  </a:lnTo>
                  <a:lnTo>
                    <a:pt x="628081" y="433902"/>
                  </a:lnTo>
                  <a:lnTo>
                    <a:pt x="662513" y="433902"/>
                  </a:lnTo>
                  <a:lnTo>
                    <a:pt x="662513" y="500732"/>
                  </a:lnTo>
                  <a:lnTo>
                    <a:pt x="628076" y="500732"/>
                  </a:lnTo>
                  <a:lnTo>
                    <a:pt x="93454" y="883030"/>
                  </a:lnTo>
                  <a:close/>
                </a:path>
                <a:path w="1485265" h="934085">
                  <a:moveTo>
                    <a:pt x="721530" y="883030"/>
                  </a:moveTo>
                  <a:lnTo>
                    <a:pt x="662513" y="883030"/>
                  </a:lnTo>
                  <a:lnTo>
                    <a:pt x="1243865" y="467317"/>
                  </a:lnTo>
                  <a:lnTo>
                    <a:pt x="662513" y="51604"/>
                  </a:lnTo>
                  <a:lnTo>
                    <a:pt x="721537" y="51604"/>
                  </a:lnTo>
                  <a:lnTo>
                    <a:pt x="1256157" y="433902"/>
                  </a:lnTo>
                  <a:lnTo>
                    <a:pt x="1290584" y="433902"/>
                  </a:lnTo>
                  <a:lnTo>
                    <a:pt x="1290584" y="500732"/>
                  </a:lnTo>
                  <a:lnTo>
                    <a:pt x="1256152" y="500732"/>
                  </a:lnTo>
                  <a:lnTo>
                    <a:pt x="721530" y="883030"/>
                  </a:lnTo>
                  <a:close/>
                </a:path>
                <a:path w="1485265" h="934085">
                  <a:moveTo>
                    <a:pt x="648829" y="933587"/>
                  </a:moveTo>
                  <a:lnTo>
                    <a:pt x="642606" y="933587"/>
                  </a:lnTo>
                  <a:lnTo>
                    <a:pt x="639911" y="932960"/>
                  </a:lnTo>
                  <a:lnTo>
                    <a:pt x="631686" y="928763"/>
                  </a:lnTo>
                  <a:lnTo>
                    <a:pt x="628076" y="922871"/>
                  </a:lnTo>
                  <a:lnTo>
                    <a:pt x="628076" y="500732"/>
                  </a:lnTo>
                  <a:lnTo>
                    <a:pt x="662513" y="500732"/>
                  </a:lnTo>
                  <a:lnTo>
                    <a:pt x="662513" y="883030"/>
                  </a:lnTo>
                  <a:lnTo>
                    <a:pt x="721530" y="883030"/>
                  </a:lnTo>
                  <a:lnTo>
                    <a:pt x="652351" y="932499"/>
                  </a:lnTo>
                  <a:lnTo>
                    <a:pt x="648829" y="933587"/>
                  </a:lnTo>
                  <a:close/>
                </a:path>
                <a:path w="1485265" h="934085">
                  <a:moveTo>
                    <a:pt x="1371411" y="933587"/>
                  </a:moveTo>
                  <a:lnTo>
                    <a:pt x="1325578" y="924683"/>
                  </a:lnTo>
                  <a:lnTo>
                    <a:pt x="1289463" y="900417"/>
                  </a:lnTo>
                  <a:lnTo>
                    <a:pt x="1265094" y="864457"/>
                  </a:lnTo>
                  <a:lnTo>
                    <a:pt x="1256152" y="820471"/>
                  </a:lnTo>
                  <a:lnTo>
                    <a:pt x="1256152" y="500732"/>
                  </a:lnTo>
                  <a:lnTo>
                    <a:pt x="1290584" y="500732"/>
                  </a:lnTo>
                  <a:lnTo>
                    <a:pt x="1290584" y="820471"/>
                  </a:lnTo>
                  <a:lnTo>
                    <a:pt x="1296816" y="851127"/>
                  </a:lnTo>
                  <a:lnTo>
                    <a:pt x="1313801" y="876189"/>
                  </a:lnTo>
                  <a:lnTo>
                    <a:pt x="1338971" y="893100"/>
                  </a:lnTo>
                  <a:lnTo>
                    <a:pt x="1369759" y="899305"/>
                  </a:lnTo>
                  <a:lnTo>
                    <a:pt x="1452460" y="899305"/>
                  </a:lnTo>
                  <a:lnTo>
                    <a:pt x="1451705" y="900419"/>
                  </a:lnTo>
                  <a:lnTo>
                    <a:pt x="1415589" y="924684"/>
                  </a:lnTo>
                  <a:lnTo>
                    <a:pt x="1371411" y="933587"/>
                  </a:lnTo>
                  <a:close/>
                </a:path>
              </a:pathLst>
            </a:custGeom>
            <a:solidFill>
              <a:srgbClr val="181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59">
            <a:extLst>
              <a:ext uri="{FF2B5EF4-FFF2-40B4-BE49-F238E27FC236}">
                <a16:creationId xmlns:a16="http://schemas.microsoft.com/office/drawing/2014/main" id="{E58418A6-AB56-4FC2-8E95-C0CC6953826D}"/>
              </a:ext>
            </a:extLst>
          </p:cNvPr>
          <p:cNvSpPr txBox="1"/>
          <p:nvPr/>
        </p:nvSpPr>
        <p:spPr>
          <a:xfrm>
            <a:off x="4658669" y="543669"/>
            <a:ext cx="8979226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7200" spc="254" dirty="0">
                <a:solidFill>
                  <a:srgbClr val="181717"/>
                </a:solidFill>
                <a:latin typeface="Lucida Sans Unicode"/>
                <a:cs typeface="Lucida Sans Unicode"/>
              </a:rPr>
              <a:t>KASUS</a:t>
            </a:r>
            <a:endParaRPr sz="7200" dirty="0">
              <a:latin typeface="Lucida Sans Unicode"/>
              <a:cs typeface="Lucida Sans Unicode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CC031E5-A9C4-4725-B74D-CC010190D8C3}"/>
              </a:ext>
            </a:extLst>
          </p:cNvPr>
          <p:cNvSpPr txBox="1"/>
          <p:nvPr/>
        </p:nvSpPr>
        <p:spPr>
          <a:xfrm>
            <a:off x="2895600" y="2760368"/>
            <a:ext cx="13030727" cy="4973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3600" dirty="0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ID" sz="3600" dirty="0" err="1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Seorang</a:t>
            </a:r>
            <a:r>
              <a:rPr lang="en-ID" sz="3600" dirty="0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sz="3600" dirty="0" err="1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perempuan</a:t>
            </a:r>
            <a:r>
              <a:rPr lang="en-ID" sz="3600" dirty="0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sz="3600" dirty="0" err="1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berusia</a:t>
            </a:r>
            <a:r>
              <a:rPr lang="en-ID" sz="3600" dirty="0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28 </a:t>
            </a:r>
            <a:r>
              <a:rPr lang="en-ID" sz="3600" dirty="0" err="1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tahun</a:t>
            </a:r>
            <a:r>
              <a:rPr lang="en-ID" sz="3600" dirty="0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G2P1A0Ah1 </a:t>
            </a:r>
            <a:r>
              <a:rPr lang="en-ID" sz="3600" dirty="0" err="1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usia</a:t>
            </a:r>
            <a:r>
              <a:rPr lang="en-ID" sz="3600" dirty="0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sz="3600" dirty="0" err="1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kehamilan</a:t>
            </a:r>
            <a:r>
              <a:rPr lang="en-ID" sz="3600" dirty="0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39 </a:t>
            </a:r>
            <a:r>
              <a:rPr lang="en-ID" sz="3600" dirty="0" err="1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minggu</a:t>
            </a:r>
            <a:r>
              <a:rPr lang="en-ID" sz="3600" dirty="0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ID" sz="3600" dirty="0" err="1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telah</a:t>
            </a:r>
            <a:r>
              <a:rPr lang="en-ID" sz="3600" dirty="0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sz="3600" dirty="0" err="1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melahirkan</a:t>
            </a:r>
            <a:r>
              <a:rPr lang="en-ID" sz="3600" dirty="0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sz="3600" dirty="0" err="1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seorang</a:t>
            </a:r>
            <a:r>
              <a:rPr lang="en-ID" sz="3600" dirty="0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sz="3600" dirty="0" err="1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anak</a:t>
            </a:r>
            <a:r>
              <a:rPr lang="en-ID" sz="3600" dirty="0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sz="3600" dirty="0" err="1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perempuan</a:t>
            </a:r>
            <a:r>
              <a:rPr lang="en-ID" sz="3600" dirty="0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di </a:t>
            </a:r>
            <a:r>
              <a:rPr lang="en-ID" sz="3600" dirty="0" err="1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Praktik</a:t>
            </a:r>
            <a:r>
              <a:rPr lang="en-ID" sz="3600" dirty="0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sz="3600" dirty="0" err="1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Mandiri</a:t>
            </a:r>
            <a:r>
              <a:rPr lang="en-ID" sz="3600" dirty="0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sz="3600" dirty="0" err="1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Bidan</a:t>
            </a:r>
            <a:r>
              <a:rPr lang="en-ID" sz="3600" dirty="0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. Bayi </a:t>
            </a:r>
            <a:r>
              <a:rPr lang="en-ID" sz="3600" dirty="0" err="1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menangis</a:t>
            </a:r>
            <a:r>
              <a:rPr lang="en-ID" sz="3600" dirty="0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sz="3600" dirty="0" err="1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kuat</a:t>
            </a:r>
            <a:r>
              <a:rPr lang="en-ID" sz="3600" dirty="0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ID" sz="3600" dirty="0" err="1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warna</a:t>
            </a:r>
            <a:r>
              <a:rPr lang="en-ID" sz="3600" dirty="0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sz="3600" dirty="0" err="1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kulit</a:t>
            </a:r>
            <a:r>
              <a:rPr lang="en-ID" sz="3600" dirty="0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sz="3600" dirty="0" err="1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kemerahan</a:t>
            </a:r>
            <a:r>
              <a:rPr lang="en-ID" sz="3600" dirty="0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, dan </a:t>
            </a:r>
            <a:r>
              <a:rPr lang="en-ID" sz="3600" dirty="0" err="1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plasenta</a:t>
            </a:r>
            <a:r>
              <a:rPr lang="en-ID" sz="3600" dirty="0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sz="3600" dirty="0" err="1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lahir</a:t>
            </a:r>
            <a:r>
              <a:rPr lang="en-ID" sz="3600" dirty="0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sz="3600" dirty="0" err="1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lengkap</a:t>
            </a:r>
            <a:r>
              <a:rPr lang="en-ID" sz="3600" dirty="0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ID" sz="3600" dirty="0" err="1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Setelah</a:t>
            </a:r>
            <a:r>
              <a:rPr lang="en-ID" sz="3600" dirty="0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15 </a:t>
            </a:r>
            <a:r>
              <a:rPr lang="en-ID" sz="3600" dirty="0" err="1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menit</a:t>
            </a:r>
            <a:r>
              <a:rPr lang="en-ID" sz="3600" dirty="0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sz="3600" dirty="0" err="1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pasca</a:t>
            </a:r>
            <a:r>
              <a:rPr lang="en-ID" sz="3600" dirty="0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sz="3600" dirty="0" err="1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melahirkan</a:t>
            </a:r>
            <a:r>
              <a:rPr lang="en-ID" sz="3600" dirty="0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ID" sz="3600" dirty="0" err="1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ibu</a:t>
            </a:r>
            <a:r>
              <a:rPr lang="en-ID" sz="3600" dirty="0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sz="3600" dirty="0" err="1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mengeluhkan</a:t>
            </a:r>
            <a:r>
              <a:rPr lang="en-ID" sz="3600" dirty="0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sz="3600" dirty="0" err="1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kram</a:t>
            </a:r>
            <a:r>
              <a:rPr lang="en-ID" sz="3600" dirty="0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pada kaki.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069540" y="3278834"/>
            <a:ext cx="2651125" cy="29845"/>
          </a:xfrm>
          <a:custGeom>
            <a:avLst/>
            <a:gdLst/>
            <a:ahLst/>
            <a:cxnLst/>
            <a:rect l="l" t="t" r="r" b="b"/>
            <a:pathLst>
              <a:path w="2651125" h="29845">
                <a:moveTo>
                  <a:pt x="2650655" y="0"/>
                </a:moveTo>
                <a:lnTo>
                  <a:pt x="14643" y="0"/>
                </a:lnTo>
                <a:lnTo>
                  <a:pt x="14643" y="15252"/>
                </a:lnTo>
                <a:lnTo>
                  <a:pt x="0" y="15252"/>
                </a:lnTo>
                <a:lnTo>
                  <a:pt x="0" y="26593"/>
                </a:lnTo>
                <a:lnTo>
                  <a:pt x="0" y="29222"/>
                </a:lnTo>
                <a:lnTo>
                  <a:pt x="2650655" y="29222"/>
                </a:lnTo>
                <a:lnTo>
                  <a:pt x="2650655" y="26593"/>
                </a:lnTo>
                <a:lnTo>
                  <a:pt x="2650655" y="15252"/>
                </a:lnTo>
                <a:lnTo>
                  <a:pt x="2650655" y="0"/>
                </a:lnTo>
                <a:close/>
              </a:path>
            </a:pathLst>
          </a:custGeom>
          <a:solidFill>
            <a:srgbClr val="181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705760" y="3806138"/>
            <a:ext cx="1014730" cy="29845"/>
          </a:xfrm>
          <a:custGeom>
            <a:avLst/>
            <a:gdLst/>
            <a:ahLst/>
            <a:cxnLst/>
            <a:rect l="l" t="t" r="r" b="b"/>
            <a:pathLst>
              <a:path w="1014730" h="29845">
                <a:moveTo>
                  <a:pt x="0" y="29224"/>
                </a:moveTo>
                <a:lnTo>
                  <a:pt x="1014440" y="29224"/>
                </a:lnTo>
                <a:lnTo>
                  <a:pt x="1014440" y="0"/>
                </a:lnTo>
                <a:lnTo>
                  <a:pt x="0" y="0"/>
                </a:lnTo>
                <a:lnTo>
                  <a:pt x="0" y="29224"/>
                </a:lnTo>
                <a:close/>
              </a:path>
            </a:pathLst>
          </a:custGeom>
          <a:solidFill>
            <a:srgbClr val="181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705760" y="4334715"/>
            <a:ext cx="1014730" cy="29845"/>
          </a:xfrm>
          <a:custGeom>
            <a:avLst/>
            <a:gdLst/>
            <a:ahLst/>
            <a:cxnLst/>
            <a:rect l="l" t="t" r="r" b="b"/>
            <a:pathLst>
              <a:path w="1014730" h="29845">
                <a:moveTo>
                  <a:pt x="0" y="29224"/>
                </a:moveTo>
                <a:lnTo>
                  <a:pt x="1014440" y="29224"/>
                </a:lnTo>
                <a:lnTo>
                  <a:pt x="1014440" y="0"/>
                </a:lnTo>
                <a:lnTo>
                  <a:pt x="0" y="0"/>
                </a:lnTo>
                <a:lnTo>
                  <a:pt x="0" y="29224"/>
                </a:lnTo>
                <a:close/>
              </a:path>
            </a:pathLst>
          </a:custGeom>
          <a:solidFill>
            <a:srgbClr val="181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705760" y="4862021"/>
            <a:ext cx="1014730" cy="29845"/>
          </a:xfrm>
          <a:custGeom>
            <a:avLst/>
            <a:gdLst/>
            <a:ahLst/>
            <a:cxnLst/>
            <a:rect l="l" t="t" r="r" b="b"/>
            <a:pathLst>
              <a:path w="1014730" h="29845">
                <a:moveTo>
                  <a:pt x="0" y="29224"/>
                </a:moveTo>
                <a:lnTo>
                  <a:pt x="1014440" y="29224"/>
                </a:lnTo>
                <a:lnTo>
                  <a:pt x="1014440" y="0"/>
                </a:lnTo>
                <a:lnTo>
                  <a:pt x="0" y="0"/>
                </a:lnTo>
                <a:lnTo>
                  <a:pt x="0" y="29224"/>
                </a:lnTo>
                <a:close/>
              </a:path>
            </a:pathLst>
          </a:custGeom>
          <a:solidFill>
            <a:srgbClr val="181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705760" y="5389328"/>
            <a:ext cx="1014730" cy="29845"/>
          </a:xfrm>
          <a:custGeom>
            <a:avLst/>
            <a:gdLst/>
            <a:ahLst/>
            <a:cxnLst/>
            <a:rect l="l" t="t" r="r" b="b"/>
            <a:pathLst>
              <a:path w="1014730" h="29845">
                <a:moveTo>
                  <a:pt x="0" y="29224"/>
                </a:moveTo>
                <a:lnTo>
                  <a:pt x="1014440" y="29224"/>
                </a:lnTo>
                <a:lnTo>
                  <a:pt x="1014440" y="0"/>
                </a:lnTo>
                <a:lnTo>
                  <a:pt x="0" y="0"/>
                </a:lnTo>
                <a:lnTo>
                  <a:pt x="0" y="29224"/>
                </a:lnTo>
                <a:close/>
              </a:path>
            </a:pathLst>
          </a:custGeom>
          <a:solidFill>
            <a:srgbClr val="181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705758" y="3308158"/>
            <a:ext cx="1014730" cy="2653665"/>
          </a:xfrm>
          <a:custGeom>
            <a:avLst/>
            <a:gdLst/>
            <a:ahLst/>
            <a:cxnLst/>
            <a:rect l="l" t="t" r="r" b="b"/>
            <a:pathLst>
              <a:path w="1014730" h="2653665">
                <a:moveTo>
                  <a:pt x="501878" y="1583143"/>
                </a:moveTo>
                <a:lnTo>
                  <a:pt x="472592" y="1583143"/>
                </a:lnTo>
                <a:lnTo>
                  <a:pt x="472592" y="2081542"/>
                </a:lnTo>
                <a:lnTo>
                  <a:pt x="501878" y="2081542"/>
                </a:lnTo>
                <a:lnTo>
                  <a:pt x="501878" y="1583143"/>
                </a:lnTo>
                <a:close/>
              </a:path>
              <a:path w="1014730" h="2653665">
                <a:moveTo>
                  <a:pt x="501878" y="1055420"/>
                </a:moveTo>
                <a:lnTo>
                  <a:pt x="472592" y="1055420"/>
                </a:lnTo>
                <a:lnTo>
                  <a:pt x="472592" y="1553819"/>
                </a:lnTo>
                <a:lnTo>
                  <a:pt x="501878" y="1553819"/>
                </a:lnTo>
                <a:lnTo>
                  <a:pt x="501878" y="1055420"/>
                </a:lnTo>
                <a:close/>
              </a:path>
              <a:path w="1014730" h="2653665">
                <a:moveTo>
                  <a:pt x="501878" y="527710"/>
                </a:moveTo>
                <a:lnTo>
                  <a:pt x="472592" y="527710"/>
                </a:lnTo>
                <a:lnTo>
                  <a:pt x="472592" y="1026109"/>
                </a:lnTo>
                <a:lnTo>
                  <a:pt x="501878" y="1026109"/>
                </a:lnTo>
                <a:lnTo>
                  <a:pt x="501878" y="527710"/>
                </a:lnTo>
                <a:close/>
              </a:path>
              <a:path w="1014730" h="2653665">
                <a:moveTo>
                  <a:pt x="501878" y="0"/>
                </a:moveTo>
                <a:lnTo>
                  <a:pt x="472592" y="0"/>
                </a:lnTo>
                <a:lnTo>
                  <a:pt x="472592" y="498398"/>
                </a:lnTo>
                <a:lnTo>
                  <a:pt x="501878" y="498398"/>
                </a:lnTo>
                <a:lnTo>
                  <a:pt x="501878" y="0"/>
                </a:lnTo>
                <a:close/>
              </a:path>
              <a:path w="1014730" h="2653665">
                <a:moveTo>
                  <a:pt x="1014437" y="2623909"/>
                </a:moveTo>
                <a:lnTo>
                  <a:pt x="501878" y="2623909"/>
                </a:lnTo>
                <a:lnTo>
                  <a:pt x="501878" y="2110854"/>
                </a:lnTo>
                <a:lnTo>
                  <a:pt x="472592" y="2110854"/>
                </a:lnTo>
                <a:lnTo>
                  <a:pt x="472592" y="2623909"/>
                </a:lnTo>
                <a:lnTo>
                  <a:pt x="0" y="2623909"/>
                </a:lnTo>
                <a:lnTo>
                  <a:pt x="0" y="2639161"/>
                </a:lnTo>
                <a:lnTo>
                  <a:pt x="0" y="2653131"/>
                </a:lnTo>
                <a:lnTo>
                  <a:pt x="1014437" y="2653131"/>
                </a:lnTo>
                <a:lnTo>
                  <a:pt x="1014437" y="2639161"/>
                </a:lnTo>
                <a:lnTo>
                  <a:pt x="1014437" y="2623909"/>
                </a:lnTo>
                <a:close/>
              </a:path>
            </a:pathLst>
          </a:custGeom>
          <a:solidFill>
            <a:srgbClr val="181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705760" y="6459368"/>
            <a:ext cx="1014730" cy="29845"/>
          </a:xfrm>
          <a:custGeom>
            <a:avLst/>
            <a:gdLst/>
            <a:ahLst/>
            <a:cxnLst/>
            <a:rect l="l" t="t" r="r" b="b"/>
            <a:pathLst>
              <a:path w="1014730" h="29845">
                <a:moveTo>
                  <a:pt x="0" y="29224"/>
                </a:moveTo>
                <a:lnTo>
                  <a:pt x="1014440" y="29224"/>
                </a:lnTo>
                <a:lnTo>
                  <a:pt x="1014440" y="0"/>
                </a:lnTo>
                <a:lnTo>
                  <a:pt x="0" y="0"/>
                </a:lnTo>
                <a:lnTo>
                  <a:pt x="0" y="29224"/>
                </a:lnTo>
                <a:close/>
              </a:path>
            </a:pathLst>
          </a:custGeom>
          <a:solidFill>
            <a:srgbClr val="181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069549" y="6489802"/>
            <a:ext cx="29845" cy="9525"/>
          </a:xfrm>
          <a:custGeom>
            <a:avLst/>
            <a:gdLst/>
            <a:ahLst/>
            <a:cxnLst/>
            <a:rect l="l" t="t" r="r" b="b"/>
            <a:pathLst>
              <a:path w="29844" h="9525">
                <a:moveTo>
                  <a:pt x="0" y="8955"/>
                </a:moveTo>
                <a:lnTo>
                  <a:pt x="29288" y="8955"/>
                </a:lnTo>
                <a:lnTo>
                  <a:pt x="29288" y="0"/>
                </a:lnTo>
                <a:lnTo>
                  <a:pt x="0" y="0"/>
                </a:lnTo>
                <a:lnTo>
                  <a:pt x="0" y="8955"/>
                </a:lnTo>
                <a:close/>
              </a:path>
            </a:pathLst>
          </a:custGeom>
          <a:solidFill>
            <a:srgbClr val="181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178354" y="5961379"/>
            <a:ext cx="29845" cy="498475"/>
          </a:xfrm>
          <a:custGeom>
            <a:avLst/>
            <a:gdLst/>
            <a:ahLst/>
            <a:cxnLst/>
            <a:rect l="l" t="t" r="r" b="b"/>
            <a:pathLst>
              <a:path w="29844" h="498475">
                <a:moveTo>
                  <a:pt x="29288" y="498396"/>
                </a:moveTo>
                <a:lnTo>
                  <a:pt x="0" y="498396"/>
                </a:lnTo>
                <a:lnTo>
                  <a:pt x="0" y="0"/>
                </a:lnTo>
                <a:lnTo>
                  <a:pt x="29288" y="0"/>
                </a:lnTo>
                <a:lnTo>
                  <a:pt x="29288" y="498396"/>
                </a:lnTo>
                <a:close/>
              </a:path>
            </a:pathLst>
          </a:custGeom>
          <a:solidFill>
            <a:srgbClr val="181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596750" y="6489802"/>
            <a:ext cx="29845" cy="8890"/>
          </a:xfrm>
          <a:custGeom>
            <a:avLst/>
            <a:gdLst/>
            <a:ahLst/>
            <a:cxnLst/>
            <a:rect l="l" t="t" r="r" b="b"/>
            <a:pathLst>
              <a:path w="29844" h="8889">
                <a:moveTo>
                  <a:pt x="0" y="8472"/>
                </a:moveTo>
                <a:lnTo>
                  <a:pt x="29288" y="8472"/>
                </a:lnTo>
                <a:lnTo>
                  <a:pt x="29288" y="0"/>
                </a:lnTo>
                <a:lnTo>
                  <a:pt x="0" y="0"/>
                </a:lnTo>
                <a:lnTo>
                  <a:pt x="0" y="8472"/>
                </a:lnTo>
                <a:close/>
              </a:path>
            </a:pathLst>
          </a:custGeom>
          <a:solidFill>
            <a:srgbClr val="181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123952" y="6489802"/>
            <a:ext cx="29845" cy="8890"/>
          </a:xfrm>
          <a:custGeom>
            <a:avLst/>
            <a:gdLst/>
            <a:ahLst/>
            <a:cxnLst/>
            <a:rect l="l" t="t" r="r" b="b"/>
            <a:pathLst>
              <a:path w="29844" h="8889">
                <a:moveTo>
                  <a:pt x="0" y="8472"/>
                </a:moveTo>
                <a:lnTo>
                  <a:pt x="29288" y="8472"/>
                </a:lnTo>
                <a:lnTo>
                  <a:pt x="29288" y="0"/>
                </a:lnTo>
                <a:lnTo>
                  <a:pt x="0" y="0"/>
                </a:lnTo>
                <a:lnTo>
                  <a:pt x="0" y="8472"/>
                </a:lnTo>
                <a:close/>
              </a:path>
            </a:pathLst>
          </a:custGeom>
          <a:solidFill>
            <a:srgbClr val="181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651152" y="6489802"/>
            <a:ext cx="29845" cy="8890"/>
          </a:xfrm>
          <a:custGeom>
            <a:avLst/>
            <a:gdLst/>
            <a:ahLst/>
            <a:cxnLst/>
            <a:rect l="l" t="t" r="r" b="b"/>
            <a:pathLst>
              <a:path w="29844" h="8889">
                <a:moveTo>
                  <a:pt x="0" y="8472"/>
                </a:moveTo>
                <a:lnTo>
                  <a:pt x="29288" y="8472"/>
                </a:lnTo>
                <a:lnTo>
                  <a:pt x="29288" y="0"/>
                </a:lnTo>
                <a:lnTo>
                  <a:pt x="0" y="0"/>
                </a:lnTo>
                <a:lnTo>
                  <a:pt x="0" y="8472"/>
                </a:lnTo>
                <a:close/>
              </a:path>
            </a:pathLst>
          </a:custGeom>
          <a:solidFill>
            <a:srgbClr val="181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7178354" y="6489094"/>
            <a:ext cx="29845" cy="9525"/>
          </a:xfrm>
          <a:custGeom>
            <a:avLst/>
            <a:gdLst/>
            <a:ahLst/>
            <a:cxnLst/>
            <a:rect l="l" t="t" r="r" b="b"/>
            <a:pathLst>
              <a:path w="29844" h="9525">
                <a:moveTo>
                  <a:pt x="29288" y="9181"/>
                </a:moveTo>
                <a:lnTo>
                  <a:pt x="0" y="9181"/>
                </a:lnTo>
                <a:lnTo>
                  <a:pt x="0" y="0"/>
                </a:lnTo>
                <a:lnTo>
                  <a:pt x="29288" y="0"/>
                </a:lnTo>
                <a:lnTo>
                  <a:pt x="29288" y="9181"/>
                </a:lnTo>
                <a:close/>
              </a:path>
            </a:pathLst>
          </a:custGeom>
          <a:solidFill>
            <a:srgbClr val="181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720195" y="3278834"/>
            <a:ext cx="568325" cy="3220085"/>
          </a:xfrm>
          <a:custGeom>
            <a:avLst/>
            <a:gdLst/>
            <a:ahLst/>
            <a:cxnLst/>
            <a:rect l="l" t="t" r="r" b="b"/>
            <a:pathLst>
              <a:path w="568325" h="3220085">
                <a:moveTo>
                  <a:pt x="556488" y="3210268"/>
                </a:moveTo>
                <a:lnTo>
                  <a:pt x="527202" y="3210268"/>
                </a:lnTo>
                <a:lnTo>
                  <a:pt x="527202" y="3219450"/>
                </a:lnTo>
                <a:lnTo>
                  <a:pt x="556488" y="3219450"/>
                </a:lnTo>
                <a:lnTo>
                  <a:pt x="556488" y="3210268"/>
                </a:lnTo>
                <a:close/>
              </a:path>
              <a:path w="568325" h="3220085">
                <a:moveTo>
                  <a:pt x="556488" y="557034"/>
                </a:moveTo>
                <a:lnTo>
                  <a:pt x="527202" y="557034"/>
                </a:lnTo>
                <a:lnTo>
                  <a:pt x="527202" y="1055433"/>
                </a:lnTo>
                <a:lnTo>
                  <a:pt x="556488" y="1055433"/>
                </a:lnTo>
                <a:lnTo>
                  <a:pt x="556488" y="557034"/>
                </a:lnTo>
                <a:close/>
              </a:path>
              <a:path w="568325" h="3220085">
                <a:moveTo>
                  <a:pt x="567804" y="2653233"/>
                </a:moveTo>
                <a:lnTo>
                  <a:pt x="556488" y="2653233"/>
                </a:lnTo>
                <a:lnTo>
                  <a:pt x="556488" y="2140178"/>
                </a:lnTo>
                <a:lnTo>
                  <a:pt x="527202" y="2140178"/>
                </a:lnTo>
                <a:lnTo>
                  <a:pt x="527202" y="2653233"/>
                </a:lnTo>
                <a:lnTo>
                  <a:pt x="14643" y="2653233"/>
                </a:lnTo>
                <a:lnTo>
                  <a:pt x="14643" y="2668486"/>
                </a:lnTo>
                <a:lnTo>
                  <a:pt x="0" y="2668486"/>
                </a:lnTo>
                <a:lnTo>
                  <a:pt x="0" y="2682456"/>
                </a:lnTo>
                <a:lnTo>
                  <a:pt x="0" y="3180537"/>
                </a:lnTo>
                <a:lnTo>
                  <a:pt x="0" y="3209760"/>
                </a:lnTo>
                <a:lnTo>
                  <a:pt x="0" y="3219932"/>
                </a:lnTo>
                <a:lnTo>
                  <a:pt x="29286" y="3219932"/>
                </a:lnTo>
                <a:lnTo>
                  <a:pt x="29286" y="3209760"/>
                </a:lnTo>
                <a:lnTo>
                  <a:pt x="567804" y="3209760"/>
                </a:lnTo>
                <a:lnTo>
                  <a:pt x="567804" y="3180537"/>
                </a:lnTo>
                <a:lnTo>
                  <a:pt x="556488" y="3180537"/>
                </a:lnTo>
                <a:lnTo>
                  <a:pt x="556488" y="2682557"/>
                </a:lnTo>
                <a:lnTo>
                  <a:pt x="527202" y="2682557"/>
                </a:lnTo>
                <a:lnTo>
                  <a:pt x="527202" y="3180537"/>
                </a:lnTo>
                <a:lnTo>
                  <a:pt x="29286" y="3180537"/>
                </a:lnTo>
                <a:lnTo>
                  <a:pt x="29286" y="2682456"/>
                </a:lnTo>
                <a:lnTo>
                  <a:pt x="567804" y="2682456"/>
                </a:lnTo>
                <a:lnTo>
                  <a:pt x="567804" y="2668486"/>
                </a:lnTo>
                <a:lnTo>
                  <a:pt x="567804" y="2653233"/>
                </a:lnTo>
                <a:close/>
              </a:path>
              <a:path w="568325" h="3220085">
                <a:moveTo>
                  <a:pt x="567804" y="0"/>
                </a:moveTo>
                <a:lnTo>
                  <a:pt x="14643" y="0"/>
                </a:lnTo>
                <a:lnTo>
                  <a:pt x="14643" y="15252"/>
                </a:lnTo>
                <a:lnTo>
                  <a:pt x="0" y="15252"/>
                </a:lnTo>
                <a:lnTo>
                  <a:pt x="0" y="2653055"/>
                </a:lnTo>
                <a:lnTo>
                  <a:pt x="29286" y="2653055"/>
                </a:lnTo>
                <a:lnTo>
                  <a:pt x="29286" y="2139721"/>
                </a:lnTo>
                <a:lnTo>
                  <a:pt x="567804" y="2139721"/>
                </a:lnTo>
                <a:lnTo>
                  <a:pt x="567804" y="2110498"/>
                </a:lnTo>
                <a:lnTo>
                  <a:pt x="556488" y="2110498"/>
                </a:lnTo>
                <a:lnTo>
                  <a:pt x="556488" y="1612468"/>
                </a:lnTo>
                <a:lnTo>
                  <a:pt x="527202" y="1612468"/>
                </a:lnTo>
                <a:lnTo>
                  <a:pt x="527202" y="2110498"/>
                </a:lnTo>
                <a:lnTo>
                  <a:pt x="29286" y="2110498"/>
                </a:lnTo>
                <a:lnTo>
                  <a:pt x="29286" y="1612417"/>
                </a:lnTo>
                <a:lnTo>
                  <a:pt x="567804" y="1612417"/>
                </a:lnTo>
                <a:lnTo>
                  <a:pt x="567804" y="1583194"/>
                </a:lnTo>
                <a:lnTo>
                  <a:pt x="29286" y="1583194"/>
                </a:lnTo>
                <a:lnTo>
                  <a:pt x="29286" y="1085113"/>
                </a:lnTo>
                <a:lnTo>
                  <a:pt x="527202" y="1085113"/>
                </a:lnTo>
                <a:lnTo>
                  <a:pt x="527202" y="1583143"/>
                </a:lnTo>
                <a:lnTo>
                  <a:pt x="556488" y="1583143"/>
                </a:lnTo>
                <a:lnTo>
                  <a:pt x="556488" y="1085113"/>
                </a:lnTo>
                <a:lnTo>
                  <a:pt x="567804" y="1085113"/>
                </a:lnTo>
                <a:lnTo>
                  <a:pt x="567804" y="1055890"/>
                </a:lnTo>
                <a:lnTo>
                  <a:pt x="29286" y="1055890"/>
                </a:lnTo>
                <a:lnTo>
                  <a:pt x="29286" y="556539"/>
                </a:lnTo>
                <a:lnTo>
                  <a:pt x="567804" y="556539"/>
                </a:lnTo>
                <a:lnTo>
                  <a:pt x="567804" y="527304"/>
                </a:lnTo>
                <a:lnTo>
                  <a:pt x="556488" y="527304"/>
                </a:lnTo>
                <a:lnTo>
                  <a:pt x="556488" y="29324"/>
                </a:lnTo>
                <a:lnTo>
                  <a:pt x="527202" y="29324"/>
                </a:lnTo>
                <a:lnTo>
                  <a:pt x="527202" y="527304"/>
                </a:lnTo>
                <a:lnTo>
                  <a:pt x="29286" y="527304"/>
                </a:lnTo>
                <a:lnTo>
                  <a:pt x="29286" y="29222"/>
                </a:lnTo>
                <a:lnTo>
                  <a:pt x="567804" y="29222"/>
                </a:lnTo>
                <a:lnTo>
                  <a:pt x="567804" y="15252"/>
                </a:lnTo>
                <a:lnTo>
                  <a:pt x="567804" y="0"/>
                </a:lnTo>
                <a:close/>
              </a:path>
            </a:pathLst>
          </a:custGeom>
          <a:solidFill>
            <a:srgbClr val="181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6" name="object 16"/>
          <p:cNvGrpSpPr/>
          <p:nvPr/>
        </p:nvGrpSpPr>
        <p:grpSpPr>
          <a:xfrm>
            <a:off x="3248298" y="3288464"/>
            <a:ext cx="13472838" cy="6249784"/>
            <a:chOff x="6129970" y="3288465"/>
            <a:chExt cx="10591165" cy="3218180"/>
          </a:xfrm>
        </p:grpSpPr>
        <p:sp>
          <p:nvSpPr>
            <p:cNvPr id="17" name="object 17"/>
            <p:cNvSpPr/>
            <p:nvPr/>
          </p:nvSpPr>
          <p:spPr>
            <a:xfrm>
              <a:off x="6145516" y="3305420"/>
              <a:ext cx="10560685" cy="3184525"/>
            </a:xfrm>
            <a:custGeom>
              <a:avLst/>
              <a:gdLst/>
              <a:ahLst/>
              <a:cxnLst/>
              <a:rect l="l" t="t" r="r" b="b"/>
              <a:pathLst>
                <a:path w="10560685" h="3184525">
                  <a:moveTo>
                    <a:pt x="10560243" y="3184382"/>
                  </a:moveTo>
                  <a:lnTo>
                    <a:pt x="0" y="3184382"/>
                  </a:lnTo>
                  <a:lnTo>
                    <a:pt x="0" y="0"/>
                  </a:lnTo>
                  <a:lnTo>
                    <a:pt x="10560243" y="0"/>
                  </a:lnTo>
                  <a:lnTo>
                    <a:pt x="10560243" y="3184382"/>
                  </a:lnTo>
                  <a:close/>
                </a:path>
              </a:pathLst>
            </a:custGeom>
            <a:solidFill>
              <a:srgbClr val="D9C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129970" y="3288465"/>
              <a:ext cx="10591165" cy="3218180"/>
            </a:xfrm>
            <a:custGeom>
              <a:avLst/>
              <a:gdLst/>
              <a:ahLst/>
              <a:cxnLst/>
              <a:rect l="l" t="t" r="r" b="b"/>
              <a:pathLst>
                <a:path w="10591165" h="3218179">
                  <a:moveTo>
                    <a:pt x="1160" y="3218060"/>
                  </a:moveTo>
                  <a:lnTo>
                    <a:pt x="0" y="4180"/>
                  </a:lnTo>
                  <a:lnTo>
                    <a:pt x="10589943" y="0"/>
                  </a:lnTo>
                  <a:lnTo>
                    <a:pt x="10589953" y="29730"/>
                  </a:lnTo>
                  <a:lnTo>
                    <a:pt x="29698" y="33910"/>
                  </a:lnTo>
                  <a:lnTo>
                    <a:pt x="30858" y="3188562"/>
                  </a:lnTo>
                  <a:lnTo>
                    <a:pt x="10591093" y="3188562"/>
                  </a:lnTo>
                  <a:lnTo>
                    <a:pt x="10591102" y="3214112"/>
                  </a:lnTo>
                  <a:lnTo>
                    <a:pt x="1160" y="3218060"/>
                  </a:lnTo>
                  <a:close/>
                </a:path>
                <a:path w="10591165" h="3218179">
                  <a:moveTo>
                    <a:pt x="10591093" y="3188562"/>
                  </a:moveTo>
                  <a:lnTo>
                    <a:pt x="30858" y="3188562"/>
                  </a:lnTo>
                  <a:lnTo>
                    <a:pt x="10561403" y="3184382"/>
                  </a:lnTo>
                  <a:lnTo>
                    <a:pt x="10560244" y="29730"/>
                  </a:lnTo>
                  <a:lnTo>
                    <a:pt x="10589953" y="29730"/>
                  </a:lnTo>
                  <a:lnTo>
                    <a:pt x="10591093" y="3188562"/>
                  </a:lnTo>
                  <a:close/>
                </a:path>
              </a:pathLst>
            </a:custGeom>
            <a:solidFill>
              <a:srgbClr val="181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6299303" y="748749"/>
            <a:ext cx="12158345" cy="2223296"/>
            <a:chOff x="6129970" y="748748"/>
            <a:chExt cx="12158345" cy="3662045"/>
          </a:xfrm>
        </p:grpSpPr>
        <p:sp>
          <p:nvSpPr>
            <p:cNvPr id="20" name="object 20"/>
            <p:cNvSpPr/>
            <p:nvPr/>
          </p:nvSpPr>
          <p:spPr>
            <a:xfrm>
              <a:off x="6131356" y="748753"/>
              <a:ext cx="12157075" cy="610235"/>
            </a:xfrm>
            <a:custGeom>
              <a:avLst/>
              <a:gdLst/>
              <a:ahLst/>
              <a:cxnLst/>
              <a:rect l="l" t="t" r="r" b="b"/>
              <a:pathLst>
                <a:path w="12157075" h="610235">
                  <a:moveTo>
                    <a:pt x="456946" y="455536"/>
                  </a:moveTo>
                  <a:lnTo>
                    <a:pt x="432892" y="455536"/>
                  </a:lnTo>
                  <a:lnTo>
                    <a:pt x="432892" y="460438"/>
                  </a:lnTo>
                  <a:lnTo>
                    <a:pt x="456946" y="460438"/>
                  </a:lnTo>
                  <a:lnTo>
                    <a:pt x="456946" y="455536"/>
                  </a:lnTo>
                  <a:close/>
                </a:path>
                <a:path w="12157075" h="610235">
                  <a:moveTo>
                    <a:pt x="889838" y="455536"/>
                  </a:moveTo>
                  <a:lnTo>
                    <a:pt x="865784" y="455536"/>
                  </a:lnTo>
                  <a:lnTo>
                    <a:pt x="865784" y="460438"/>
                  </a:lnTo>
                  <a:lnTo>
                    <a:pt x="889838" y="460438"/>
                  </a:lnTo>
                  <a:lnTo>
                    <a:pt x="889838" y="455536"/>
                  </a:lnTo>
                  <a:close/>
                </a:path>
                <a:path w="12157075" h="610235">
                  <a:moveTo>
                    <a:pt x="1322730" y="455536"/>
                  </a:moveTo>
                  <a:lnTo>
                    <a:pt x="1298676" y="455536"/>
                  </a:lnTo>
                  <a:lnTo>
                    <a:pt x="1298676" y="460438"/>
                  </a:lnTo>
                  <a:lnTo>
                    <a:pt x="1322730" y="460438"/>
                  </a:lnTo>
                  <a:lnTo>
                    <a:pt x="1322730" y="455536"/>
                  </a:lnTo>
                  <a:close/>
                </a:path>
                <a:path w="12157075" h="610235">
                  <a:moveTo>
                    <a:pt x="1755622" y="455536"/>
                  </a:moveTo>
                  <a:lnTo>
                    <a:pt x="1731581" y="455536"/>
                  </a:lnTo>
                  <a:lnTo>
                    <a:pt x="1731581" y="460438"/>
                  </a:lnTo>
                  <a:lnTo>
                    <a:pt x="1755622" y="460438"/>
                  </a:lnTo>
                  <a:lnTo>
                    <a:pt x="1755622" y="455536"/>
                  </a:lnTo>
                  <a:close/>
                </a:path>
                <a:path w="12157075" h="610235">
                  <a:moveTo>
                    <a:pt x="2633446" y="455536"/>
                  </a:moveTo>
                  <a:lnTo>
                    <a:pt x="2609392" y="455536"/>
                  </a:lnTo>
                  <a:lnTo>
                    <a:pt x="2609392" y="460438"/>
                  </a:lnTo>
                  <a:lnTo>
                    <a:pt x="2633446" y="460438"/>
                  </a:lnTo>
                  <a:lnTo>
                    <a:pt x="2633446" y="455536"/>
                  </a:lnTo>
                  <a:close/>
                </a:path>
                <a:path w="12157075" h="610235">
                  <a:moveTo>
                    <a:pt x="3066338" y="455536"/>
                  </a:moveTo>
                  <a:lnTo>
                    <a:pt x="3042285" y="455536"/>
                  </a:lnTo>
                  <a:lnTo>
                    <a:pt x="3042285" y="460438"/>
                  </a:lnTo>
                  <a:lnTo>
                    <a:pt x="3066338" y="460438"/>
                  </a:lnTo>
                  <a:lnTo>
                    <a:pt x="3066338" y="455536"/>
                  </a:lnTo>
                  <a:close/>
                </a:path>
                <a:path w="12157075" h="610235">
                  <a:moveTo>
                    <a:pt x="3499231" y="455536"/>
                  </a:moveTo>
                  <a:lnTo>
                    <a:pt x="3475177" y="455536"/>
                  </a:lnTo>
                  <a:lnTo>
                    <a:pt x="3475177" y="460438"/>
                  </a:lnTo>
                  <a:lnTo>
                    <a:pt x="3499231" y="460438"/>
                  </a:lnTo>
                  <a:lnTo>
                    <a:pt x="3499231" y="455536"/>
                  </a:lnTo>
                  <a:close/>
                </a:path>
                <a:path w="12157075" h="610235">
                  <a:moveTo>
                    <a:pt x="3932123" y="455536"/>
                  </a:moveTo>
                  <a:lnTo>
                    <a:pt x="3908082" y="455536"/>
                  </a:lnTo>
                  <a:lnTo>
                    <a:pt x="3908082" y="460438"/>
                  </a:lnTo>
                  <a:lnTo>
                    <a:pt x="3932123" y="460438"/>
                  </a:lnTo>
                  <a:lnTo>
                    <a:pt x="3932123" y="455536"/>
                  </a:lnTo>
                  <a:close/>
                </a:path>
                <a:path w="12157075" h="610235">
                  <a:moveTo>
                    <a:pt x="4809934" y="455536"/>
                  </a:moveTo>
                  <a:lnTo>
                    <a:pt x="4785893" y="455536"/>
                  </a:lnTo>
                  <a:lnTo>
                    <a:pt x="4785893" y="460438"/>
                  </a:lnTo>
                  <a:lnTo>
                    <a:pt x="4809934" y="460438"/>
                  </a:lnTo>
                  <a:lnTo>
                    <a:pt x="4809934" y="455536"/>
                  </a:lnTo>
                  <a:close/>
                </a:path>
                <a:path w="12157075" h="610235">
                  <a:moveTo>
                    <a:pt x="5242839" y="455536"/>
                  </a:moveTo>
                  <a:lnTo>
                    <a:pt x="5218785" y="455536"/>
                  </a:lnTo>
                  <a:lnTo>
                    <a:pt x="5218785" y="460438"/>
                  </a:lnTo>
                  <a:lnTo>
                    <a:pt x="5242839" y="460438"/>
                  </a:lnTo>
                  <a:lnTo>
                    <a:pt x="5242839" y="455536"/>
                  </a:lnTo>
                  <a:close/>
                </a:path>
                <a:path w="12157075" h="610235">
                  <a:moveTo>
                    <a:pt x="5675731" y="455536"/>
                  </a:moveTo>
                  <a:lnTo>
                    <a:pt x="5651678" y="455536"/>
                  </a:lnTo>
                  <a:lnTo>
                    <a:pt x="5651678" y="460438"/>
                  </a:lnTo>
                  <a:lnTo>
                    <a:pt x="5675731" y="460438"/>
                  </a:lnTo>
                  <a:lnTo>
                    <a:pt x="5675731" y="455536"/>
                  </a:lnTo>
                  <a:close/>
                </a:path>
                <a:path w="12157075" h="610235">
                  <a:moveTo>
                    <a:pt x="6108624" y="455536"/>
                  </a:moveTo>
                  <a:lnTo>
                    <a:pt x="6084570" y="455536"/>
                  </a:lnTo>
                  <a:lnTo>
                    <a:pt x="6084570" y="460438"/>
                  </a:lnTo>
                  <a:lnTo>
                    <a:pt x="6108624" y="460438"/>
                  </a:lnTo>
                  <a:lnTo>
                    <a:pt x="6108624" y="455536"/>
                  </a:lnTo>
                  <a:close/>
                </a:path>
                <a:path w="12157075" h="610235">
                  <a:moveTo>
                    <a:pt x="6986435" y="455536"/>
                  </a:moveTo>
                  <a:lnTo>
                    <a:pt x="6962394" y="455536"/>
                  </a:lnTo>
                  <a:lnTo>
                    <a:pt x="6962394" y="460438"/>
                  </a:lnTo>
                  <a:lnTo>
                    <a:pt x="6986435" y="460438"/>
                  </a:lnTo>
                  <a:lnTo>
                    <a:pt x="6986435" y="455536"/>
                  </a:lnTo>
                  <a:close/>
                </a:path>
                <a:path w="12157075" h="610235">
                  <a:moveTo>
                    <a:pt x="7419327" y="455536"/>
                  </a:moveTo>
                  <a:lnTo>
                    <a:pt x="7395286" y="455536"/>
                  </a:lnTo>
                  <a:lnTo>
                    <a:pt x="7395286" y="460438"/>
                  </a:lnTo>
                  <a:lnTo>
                    <a:pt x="7419327" y="460438"/>
                  </a:lnTo>
                  <a:lnTo>
                    <a:pt x="7419327" y="455536"/>
                  </a:lnTo>
                  <a:close/>
                </a:path>
                <a:path w="12157075" h="610235">
                  <a:moveTo>
                    <a:pt x="7852232" y="455536"/>
                  </a:moveTo>
                  <a:lnTo>
                    <a:pt x="7828178" y="455536"/>
                  </a:lnTo>
                  <a:lnTo>
                    <a:pt x="7828178" y="460438"/>
                  </a:lnTo>
                  <a:lnTo>
                    <a:pt x="7852232" y="460438"/>
                  </a:lnTo>
                  <a:lnTo>
                    <a:pt x="7852232" y="455536"/>
                  </a:lnTo>
                  <a:close/>
                </a:path>
                <a:path w="12157075" h="610235">
                  <a:moveTo>
                    <a:pt x="8285124" y="455536"/>
                  </a:moveTo>
                  <a:lnTo>
                    <a:pt x="8261070" y="455536"/>
                  </a:lnTo>
                  <a:lnTo>
                    <a:pt x="8261070" y="460438"/>
                  </a:lnTo>
                  <a:lnTo>
                    <a:pt x="8285124" y="460438"/>
                  </a:lnTo>
                  <a:lnTo>
                    <a:pt x="8285124" y="455536"/>
                  </a:lnTo>
                  <a:close/>
                </a:path>
                <a:path w="12157075" h="610235">
                  <a:moveTo>
                    <a:pt x="9162936" y="455536"/>
                  </a:moveTo>
                  <a:lnTo>
                    <a:pt x="9138895" y="455536"/>
                  </a:lnTo>
                  <a:lnTo>
                    <a:pt x="9138895" y="460438"/>
                  </a:lnTo>
                  <a:lnTo>
                    <a:pt x="9162936" y="460438"/>
                  </a:lnTo>
                  <a:lnTo>
                    <a:pt x="9162936" y="455536"/>
                  </a:lnTo>
                  <a:close/>
                </a:path>
                <a:path w="12157075" h="610235">
                  <a:moveTo>
                    <a:pt x="9595828" y="455536"/>
                  </a:moveTo>
                  <a:lnTo>
                    <a:pt x="9571787" y="455536"/>
                  </a:lnTo>
                  <a:lnTo>
                    <a:pt x="9571787" y="460438"/>
                  </a:lnTo>
                  <a:lnTo>
                    <a:pt x="9595828" y="460438"/>
                  </a:lnTo>
                  <a:lnTo>
                    <a:pt x="9595828" y="455536"/>
                  </a:lnTo>
                  <a:close/>
                </a:path>
                <a:path w="12157075" h="610235">
                  <a:moveTo>
                    <a:pt x="10028733" y="455536"/>
                  </a:moveTo>
                  <a:lnTo>
                    <a:pt x="10004679" y="455536"/>
                  </a:lnTo>
                  <a:lnTo>
                    <a:pt x="10004679" y="460438"/>
                  </a:lnTo>
                  <a:lnTo>
                    <a:pt x="10028733" y="460438"/>
                  </a:lnTo>
                  <a:lnTo>
                    <a:pt x="10028733" y="455536"/>
                  </a:lnTo>
                  <a:close/>
                </a:path>
                <a:path w="12157075" h="610235">
                  <a:moveTo>
                    <a:pt x="10461625" y="455536"/>
                  </a:moveTo>
                  <a:lnTo>
                    <a:pt x="10437571" y="455536"/>
                  </a:lnTo>
                  <a:lnTo>
                    <a:pt x="10437571" y="460438"/>
                  </a:lnTo>
                  <a:lnTo>
                    <a:pt x="10461625" y="460438"/>
                  </a:lnTo>
                  <a:lnTo>
                    <a:pt x="10461625" y="455536"/>
                  </a:lnTo>
                  <a:close/>
                </a:path>
                <a:path w="12157075" h="610235">
                  <a:moveTo>
                    <a:pt x="12156643" y="0"/>
                  </a:moveTo>
                  <a:lnTo>
                    <a:pt x="10894517" y="0"/>
                  </a:lnTo>
                  <a:lnTo>
                    <a:pt x="10894517" y="11417"/>
                  </a:lnTo>
                  <a:lnTo>
                    <a:pt x="10882490" y="11417"/>
                  </a:lnTo>
                  <a:lnTo>
                    <a:pt x="10882490" y="24091"/>
                  </a:lnTo>
                  <a:lnTo>
                    <a:pt x="10882490" y="431126"/>
                  </a:lnTo>
                  <a:lnTo>
                    <a:pt x="10461625" y="431126"/>
                  </a:lnTo>
                  <a:lnTo>
                    <a:pt x="10461625" y="24091"/>
                  </a:lnTo>
                  <a:lnTo>
                    <a:pt x="10882490" y="24091"/>
                  </a:lnTo>
                  <a:lnTo>
                    <a:pt x="10882490" y="11417"/>
                  </a:lnTo>
                  <a:lnTo>
                    <a:pt x="10882490" y="0"/>
                  </a:lnTo>
                  <a:lnTo>
                    <a:pt x="10437571" y="0"/>
                  </a:lnTo>
                  <a:lnTo>
                    <a:pt x="10437571" y="24091"/>
                  </a:lnTo>
                  <a:lnTo>
                    <a:pt x="10437571" y="431126"/>
                  </a:lnTo>
                  <a:lnTo>
                    <a:pt x="10028733" y="431126"/>
                  </a:lnTo>
                  <a:lnTo>
                    <a:pt x="10028733" y="24091"/>
                  </a:lnTo>
                  <a:lnTo>
                    <a:pt x="10437571" y="24091"/>
                  </a:lnTo>
                  <a:lnTo>
                    <a:pt x="10437571" y="0"/>
                  </a:lnTo>
                  <a:lnTo>
                    <a:pt x="10004679" y="0"/>
                  </a:lnTo>
                  <a:lnTo>
                    <a:pt x="10004679" y="24091"/>
                  </a:lnTo>
                  <a:lnTo>
                    <a:pt x="10004679" y="431126"/>
                  </a:lnTo>
                  <a:lnTo>
                    <a:pt x="9595828" y="431126"/>
                  </a:lnTo>
                  <a:lnTo>
                    <a:pt x="9595828" y="24091"/>
                  </a:lnTo>
                  <a:lnTo>
                    <a:pt x="10004679" y="24091"/>
                  </a:lnTo>
                  <a:lnTo>
                    <a:pt x="10004679" y="0"/>
                  </a:lnTo>
                  <a:lnTo>
                    <a:pt x="9571787" y="0"/>
                  </a:lnTo>
                  <a:lnTo>
                    <a:pt x="9571787" y="24091"/>
                  </a:lnTo>
                  <a:lnTo>
                    <a:pt x="9571787" y="431126"/>
                  </a:lnTo>
                  <a:lnTo>
                    <a:pt x="9162936" y="431126"/>
                  </a:lnTo>
                  <a:lnTo>
                    <a:pt x="9162936" y="24091"/>
                  </a:lnTo>
                  <a:lnTo>
                    <a:pt x="9571787" y="24091"/>
                  </a:lnTo>
                  <a:lnTo>
                    <a:pt x="9571787" y="0"/>
                  </a:lnTo>
                  <a:lnTo>
                    <a:pt x="9138895" y="0"/>
                  </a:lnTo>
                  <a:lnTo>
                    <a:pt x="9138895" y="24091"/>
                  </a:lnTo>
                  <a:lnTo>
                    <a:pt x="9138895" y="431126"/>
                  </a:lnTo>
                  <a:lnTo>
                    <a:pt x="8730043" y="431126"/>
                  </a:lnTo>
                  <a:lnTo>
                    <a:pt x="8730043" y="24091"/>
                  </a:lnTo>
                  <a:lnTo>
                    <a:pt x="9138895" y="24091"/>
                  </a:lnTo>
                  <a:lnTo>
                    <a:pt x="9138895" y="0"/>
                  </a:lnTo>
                  <a:lnTo>
                    <a:pt x="8718017" y="0"/>
                  </a:lnTo>
                  <a:lnTo>
                    <a:pt x="8718017" y="11417"/>
                  </a:lnTo>
                  <a:lnTo>
                    <a:pt x="8705990" y="11417"/>
                  </a:lnTo>
                  <a:lnTo>
                    <a:pt x="8705990" y="24091"/>
                  </a:lnTo>
                  <a:lnTo>
                    <a:pt x="8705990" y="431126"/>
                  </a:lnTo>
                  <a:lnTo>
                    <a:pt x="8285124" y="431126"/>
                  </a:lnTo>
                  <a:lnTo>
                    <a:pt x="8285124" y="24091"/>
                  </a:lnTo>
                  <a:lnTo>
                    <a:pt x="8705990" y="24091"/>
                  </a:lnTo>
                  <a:lnTo>
                    <a:pt x="8705990" y="11417"/>
                  </a:lnTo>
                  <a:lnTo>
                    <a:pt x="8705990" y="0"/>
                  </a:lnTo>
                  <a:lnTo>
                    <a:pt x="8261070" y="0"/>
                  </a:lnTo>
                  <a:lnTo>
                    <a:pt x="8261070" y="24091"/>
                  </a:lnTo>
                  <a:lnTo>
                    <a:pt x="8261070" y="431126"/>
                  </a:lnTo>
                  <a:lnTo>
                    <a:pt x="7852232" y="431126"/>
                  </a:lnTo>
                  <a:lnTo>
                    <a:pt x="7852232" y="24091"/>
                  </a:lnTo>
                  <a:lnTo>
                    <a:pt x="8261070" y="24091"/>
                  </a:lnTo>
                  <a:lnTo>
                    <a:pt x="8261070" y="0"/>
                  </a:lnTo>
                  <a:lnTo>
                    <a:pt x="7828178" y="0"/>
                  </a:lnTo>
                  <a:lnTo>
                    <a:pt x="7828178" y="24091"/>
                  </a:lnTo>
                  <a:lnTo>
                    <a:pt x="7828178" y="431126"/>
                  </a:lnTo>
                  <a:lnTo>
                    <a:pt x="7419327" y="431126"/>
                  </a:lnTo>
                  <a:lnTo>
                    <a:pt x="7419327" y="24091"/>
                  </a:lnTo>
                  <a:lnTo>
                    <a:pt x="7828178" y="24091"/>
                  </a:lnTo>
                  <a:lnTo>
                    <a:pt x="7828178" y="0"/>
                  </a:lnTo>
                  <a:lnTo>
                    <a:pt x="7395286" y="0"/>
                  </a:lnTo>
                  <a:lnTo>
                    <a:pt x="7395286" y="24091"/>
                  </a:lnTo>
                  <a:lnTo>
                    <a:pt x="7395286" y="431126"/>
                  </a:lnTo>
                  <a:lnTo>
                    <a:pt x="6986435" y="431126"/>
                  </a:lnTo>
                  <a:lnTo>
                    <a:pt x="6986435" y="24091"/>
                  </a:lnTo>
                  <a:lnTo>
                    <a:pt x="7395286" y="24091"/>
                  </a:lnTo>
                  <a:lnTo>
                    <a:pt x="7395286" y="0"/>
                  </a:lnTo>
                  <a:lnTo>
                    <a:pt x="6962394" y="0"/>
                  </a:lnTo>
                  <a:lnTo>
                    <a:pt x="6962394" y="24091"/>
                  </a:lnTo>
                  <a:lnTo>
                    <a:pt x="6962394" y="431126"/>
                  </a:lnTo>
                  <a:lnTo>
                    <a:pt x="6553543" y="431126"/>
                  </a:lnTo>
                  <a:lnTo>
                    <a:pt x="6553543" y="24091"/>
                  </a:lnTo>
                  <a:lnTo>
                    <a:pt x="6962394" y="24091"/>
                  </a:lnTo>
                  <a:lnTo>
                    <a:pt x="6962394" y="0"/>
                  </a:lnTo>
                  <a:lnTo>
                    <a:pt x="6541516" y="0"/>
                  </a:lnTo>
                  <a:lnTo>
                    <a:pt x="6541516" y="11417"/>
                  </a:lnTo>
                  <a:lnTo>
                    <a:pt x="6529489" y="11417"/>
                  </a:lnTo>
                  <a:lnTo>
                    <a:pt x="6529489" y="24091"/>
                  </a:lnTo>
                  <a:lnTo>
                    <a:pt x="6529489" y="431126"/>
                  </a:lnTo>
                  <a:lnTo>
                    <a:pt x="6108624" y="431126"/>
                  </a:lnTo>
                  <a:lnTo>
                    <a:pt x="6108624" y="24091"/>
                  </a:lnTo>
                  <a:lnTo>
                    <a:pt x="6529489" y="24091"/>
                  </a:lnTo>
                  <a:lnTo>
                    <a:pt x="6529489" y="11417"/>
                  </a:lnTo>
                  <a:lnTo>
                    <a:pt x="6529489" y="0"/>
                  </a:lnTo>
                  <a:lnTo>
                    <a:pt x="6084570" y="0"/>
                  </a:lnTo>
                  <a:lnTo>
                    <a:pt x="6084570" y="24091"/>
                  </a:lnTo>
                  <a:lnTo>
                    <a:pt x="6084570" y="431126"/>
                  </a:lnTo>
                  <a:lnTo>
                    <a:pt x="5675731" y="431126"/>
                  </a:lnTo>
                  <a:lnTo>
                    <a:pt x="5675731" y="24091"/>
                  </a:lnTo>
                  <a:lnTo>
                    <a:pt x="6084570" y="24091"/>
                  </a:lnTo>
                  <a:lnTo>
                    <a:pt x="6084570" y="0"/>
                  </a:lnTo>
                  <a:lnTo>
                    <a:pt x="5651678" y="0"/>
                  </a:lnTo>
                  <a:lnTo>
                    <a:pt x="5651678" y="24091"/>
                  </a:lnTo>
                  <a:lnTo>
                    <a:pt x="5651678" y="431126"/>
                  </a:lnTo>
                  <a:lnTo>
                    <a:pt x="5242839" y="431126"/>
                  </a:lnTo>
                  <a:lnTo>
                    <a:pt x="5242839" y="24091"/>
                  </a:lnTo>
                  <a:lnTo>
                    <a:pt x="5651678" y="24091"/>
                  </a:lnTo>
                  <a:lnTo>
                    <a:pt x="5651678" y="0"/>
                  </a:lnTo>
                  <a:lnTo>
                    <a:pt x="5218785" y="0"/>
                  </a:lnTo>
                  <a:lnTo>
                    <a:pt x="5218785" y="24091"/>
                  </a:lnTo>
                  <a:lnTo>
                    <a:pt x="5218785" y="431126"/>
                  </a:lnTo>
                  <a:lnTo>
                    <a:pt x="4809934" y="431126"/>
                  </a:lnTo>
                  <a:lnTo>
                    <a:pt x="4809934" y="24091"/>
                  </a:lnTo>
                  <a:lnTo>
                    <a:pt x="5218785" y="24091"/>
                  </a:lnTo>
                  <a:lnTo>
                    <a:pt x="5218785" y="0"/>
                  </a:lnTo>
                  <a:lnTo>
                    <a:pt x="4785893" y="0"/>
                  </a:lnTo>
                  <a:lnTo>
                    <a:pt x="4785893" y="24091"/>
                  </a:lnTo>
                  <a:lnTo>
                    <a:pt x="4785893" y="431126"/>
                  </a:lnTo>
                  <a:lnTo>
                    <a:pt x="4377042" y="431126"/>
                  </a:lnTo>
                  <a:lnTo>
                    <a:pt x="4377042" y="24091"/>
                  </a:lnTo>
                  <a:lnTo>
                    <a:pt x="4785893" y="24091"/>
                  </a:lnTo>
                  <a:lnTo>
                    <a:pt x="4785893" y="0"/>
                  </a:lnTo>
                  <a:lnTo>
                    <a:pt x="4365015" y="0"/>
                  </a:lnTo>
                  <a:lnTo>
                    <a:pt x="4365015" y="11417"/>
                  </a:lnTo>
                  <a:lnTo>
                    <a:pt x="4353001" y="11417"/>
                  </a:lnTo>
                  <a:lnTo>
                    <a:pt x="4353001" y="24091"/>
                  </a:lnTo>
                  <a:lnTo>
                    <a:pt x="4353001" y="431126"/>
                  </a:lnTo>
                  <a:lnTo>
                    <a:pt x="3932123" y="431126"/>
                  </a:lnTo>
                  <a:lnTo>
                    <a:pt x="3932123" y="24091"/>
                  </a:lnTo>
                  <a:lnTo>
                    <a:pt x="4353001" y="24091"/>
                  </a:lnTo>
                  <a:lnTo>
                    <a:pt x="4353001" y="11417"/>
                  </a:lnTo>
                  <a:lnTo>
                    <a:pt x="4353001" y="0"/>
                  </a:lnTo>
                  <a:lnTo>
                    <a:pt x="3908082" y="0"/>
                  </a:lnTo>
                  <a:lnTo>
                    <a:pt x="3908082" y="24091"/>
                  </a:lnTo>
                  <a:lnTo>
                    <a:pt x="3908082" y="431126"/>
                  </a:lnTo>
                  <a:lnTo>
                    <a:pt x="3499231" y="431126"/>
                  </a:lnTo>
                  <a:lnTo>
                    <a:pt x="3499231" y="24091"/>
                  </a:lnTo>
                  <a:lnTo>
                    <a:pt x="3908082" y="24091"/>
                  </a:lnTo>
                  <a:lnTo>
                    <a:pt x="3908082" y="0"/>
                  </a:lnTo>
                  <a:lnTo>
                    <a:pt x="3475177" y="0"/>
                  </a:lnTo>
                  <a:lnTo>
                    <a:pt x="3475177" y="24091"/>
                  </a:lnTo>
                  <a:lnTo>
                    <a:pt x="3475177" y="431126"/>
                  </a:lnTo>
                  <a:lnTo>
                    <a:pt x="3066338" y="431126"/>
                  </a:lnTo>
                  <a:lnTo>
                    <a:pt x="3066338" y="24091"/>
                  </a:lnTo>
                  <a:lnTo>
                    <a:pt x="3475177" y="24091"/>
                  </a:lnTo>
                  <a:lnTo>
                    <a:pt x="3475177" y="0"/>
                  </a:lnTo>
                  <a:lnTo>
                    <a:pt x="3042285" y="0"/>
                  </a:lnTo>
                  <a:lnTo>
                    <a:pt x="3042285" y="24091"/>
                  </a:lnTo>
                  <a:lnTo>
                    <a:pt x="3042285" y="431126"/>
                  </a:lnTo>
                  <a:lnTo>
                    <a:pt x="2633446" y="431126"/>
                  </a:lnTo>
                  <a:lnTo>
                    <a:pt x="2633446" y="24091"/>
                  </a:lnTo>
                  <a:lnTo>
                    <a:pt x="3042285" y="24091"/>
                  </a:lnTo>
                  <a:lnTo>
                    <a:pt x="3042285" y="0"/>
                  </a:lnTo>
                  <a:lnTo>
                    <a:pt x="2609392" y="0"/>
                  </a:lnTo>
                  <a:lnTo>
                    <a:pt x="2609392" y="24091"/>
                  </a:lnTo>
                  <a:lnTo>
                    <a:pt x="2609392" y="431126"/>
                  </a:lnTo>
                  <a:lnTo>
                    <a:pt x="2200541" y="431126"/>
                  </a:lnTo>
                  <a:lnTo>
                    <a:pt x="2200541" y="24091"/>
                  </a:lnTo>
                  <a:lnTo>
                    <a:pt x="2609392" y="24091"/>
                  </a:lnTo>
                  <a:lnTo>
                    <a:pt x="2609392" y="0"/>
                  </a:lnTo>
                  <a:lnTo>
                    <a:pt x="2188527" y="0"/>
                  </a:lnTo>
                  <a:lnTo>
                    <a:pt x="2188527" y="11417"/>
                  </a:lnTo>
                  <a:lnTo>
                    <a:pt x="2176500" y="11417"/>
                  </a:lnTo>
                  <a:lnTo>
                    <a:pt x="2176500" y="24091"/>
                  </a:lnTo>
                  <a:lnTo>
                    <a:pt x="2176500" y="431126"/>
                  </a:lnTo>
                  <a:lnTo>
                    <a:pt x="1755622" y="431126"/>
                  </a:lnTo>
                  <a:lnTo>
                    <a:pt x="1755622" y="24091"/>
                  </a:lnTo>
                  <a:lnTo>
                    <a:pt x="2176500" y="24091"/>
                  </a:lnTo>
                  <a:lnTo>
                    <a:pt x="2176500" y="11417"/>
                  </a:lnTo>
                  <a:lnTo>
                    <a:pt x="2176500" y="0"/>
                  </a:lnTo>
                  <a:lnTo>
                    <a:pt x="1731581" y="0"/>
                  </a:lnTo>
                  <a:lnTo>
                    <a:pt x="1731581" y="24091"/>
                  </a:lnTo>
                  <a:lnTo>
                    <a:pt x="1731581" y="431126"/>
                  </a:lnTo>
                  <a:lnTo>
                    <a:pt x="1322730" y="431126"/>
                  </a:lnTo>
                  <a:lnTo>
                    <a:pt x="1322730" y="24091"/>
                  </a:lnTo>
                  <a:lnTo>
                    <a:pt x="1731581" y="24091"/>
                  </a:lnTo>
                  <a:lnTo>
                    <a:pt x="1731581" y="0"/>
                  </a:lnTo>
                  <a:lnTo>
                    <a:pt x="1298676" y="0"/>
                  </a:lnTo>
                  <a:lnTo>
                    <a:pt x="1298676" y="24091"/>
                  </a:lnTo>
                  <a:lnTo>
                    <a:pt x="1298676" y="431126"/>
                  </a:lnTo>
                  <a:lnTo>
                    <a:pt x="889838" y="431126"/>
                  </a:lnTo>
                  <a:lnTo>
                    <a:pt x="889838" y="24091"/>
                  </a:lnTo>
                  <a:lnTo>
                    <a:pt x="1298676" y="24091"/>
                  </a:lnTo>
                  <a:lnTo>
                    <a:pt x="1298676" y="0"/>
                  </a:lnTo>
                  <a:lnTo>
                    <a:pt x="865784" y="0"/>
                  </a:lnTo>
                  <a:lnTo>
                    <a:pt x="865784" y="24091"/>
                  </a:lnTo>
                  <a:lnTo>
                    <a:pt x="865784" y="431126"/>
                  </a:lnTo>
                  <a:lnTo>
                    <a:pt x="456946" y="431126"/>
                  </a:lnTo>
                  <a:lnTo>
                    <a:pt x="456946" y="24091"/>
                  </a:lnTo>
                  <a:lnTo>
                    <a:pt x="865784" y="24091"/>
                  </a:lnTo>
                  <a:lnTo>
                    <a:pt x="865784" y="0"/>
                  </a:lnTo>
                  <a:lnTo>
                    <a:pt x="432892" y="0"/>
                  </a:lnTo>
                  <a:lnTo>
                    <a:pt x="432892" y="24091"/>
                  </a:lnTo>
                  <a:lnTo>
                    <a:pt x="432892" y="431126"/>
                  </a:lnTo>
                  <a:lnTo>
                    <a:pt x="24053" y="431126"/>
                  </a:lnTo>
                  <a:lnTo>
                    <a:pt x="24053" y="24091"/>
                  </a:lnTo>
                  <a:lnTo>
                    <a:pt x="432892" y="24091"/>
                  </a:lnTo>
                  <a:lnTo>
                    <a:pt x="432892" y="0"/>
                  </a:lnTo>
                  <a:lnTo>
                    <a:pt x="12026" y="0"/>
                  </a:lnTo>
                  <a:lnTo>
                    <a:pt x="12026" y="11417"/>
                  </a:lnTo>
                  <a:lnTo>
                    <a:pt x="0" y="11417"/>
                  </a:lnTo>
                  <a:lnTo>
                    <a:pt x="0" y="609930"/>
                  </a:lnTo>
                  <a:lnTo>
                    <a:pt x="24053" y="609930"/>
                  </a:lnTo>
                  <a:lnTo>
                    <a:pt x="24053" y="460438"/>
                  </a:lnTo>
                  <a:lnTo>
                    <a:pt x="24053" y="455231"/>
                  </a:lnTo>
                  <a:lnTo>
                    <a:pt x="2176500" y="455231"/>
                  </a:lnTo>
                  <a:lnTo>
                    <a:pt x="2176500" y="460438"/>
                  </a:lnTo>
                  <a:lnTo>
                    <a:pt x="2200541" y="460438"/>
                  </a:lnTo>
                  <a:lnTo>
                    <a:pt x="2200541" y="455231"/>
                  </a:lnTo>
                  <a:lnTo>
                    <a:pt x="4353001" y="455231"/>
                  </a:lnTo>
                  <a:lnTo>
                    <a:pt x="4353001" y="460438"/>
                  </a:lnTo>
                  <a:lnTo>
                    <a:pt x="4377042" y="460438"/>
                  </a:lnTo>
                  <a:lnTo>
                    <a:pt x="4377042" y="455231"/>
                  </a:lnTo>
                  <a:lnTo>
                    <a:pt x="6529489" y="455231"/>
                  </a:lnTo>
                  <a:lnTo>
                    <a:pt x="6529489" y="460438"/>
                  </a:lnTo>
                  <a:lnTo>
                    <a:pt x="6553543" y="460438"/>
                  </a:lnTo>
                  <a:lnTo>
                    <a:pt x="6553543" y="455231"/>
                  </a:lnTo>
                  <a:lnTo>
                    <a:pt x="8705990" y="455231"/>
                  </a:lnTo>
                  <a:lnTo>
                    <a:pt x="8705990" y="460438"/>
                  </a:lnTo>
                  <a:lnTo>
                    <a:pt x="8730043" y="460438"/>
                  </a:lnTo>
                  <a:lnTo>
                    <a:pt x="8730043" y="455231"/>
                  </a:lnTo>
                  <a:lnTo>
                    <a:pt x="10882490" y="455231"/>
                  </a:lnTo>
                  <a:lnTo>
                    <a:pt x="10882490" y="609930"/>
                  </a:lnTo>
                  <a:lnTo>
                    <a:pt x="10906544" y="609930"/>
                  </a:lnTo>
                  <a:lnTo>
                    <a:pt x="10906544" y="455231"/>
                  </a:lnTo>
                  <a:lnTo>
                    <a:pt x="12156643" y="455231"/>
                  </a:lnTo>
                  <a:lnTo>
                    <a:pt x="12156643" y="431126"/>
                  </a:lnTo>
                  <a:lnTo>
                    <a:pt x="10906544" y="431126"/>
                  </a:lnTo>
                  <a:lnTo>
                    <a:pt x="10906544" y="24091"/>
                  </a:lnTo>
                  <a:lnTo>
                    <a:pt x="12156643" y="24091"/>
                  </a:lnTo>
                  <a:lnTo>
                    <a:pt x="12156643" y="11417"/>
                  </a:lnTo>
                  <a:lnTo>
                    <a:pt x="12156643" y="0"/>
                  </a:lnTo>
                  <a:close/>
                </a:path>
              </a:pathLst>
            </a:custGeom>
            <a:solidFill>
              <a:srgbClr val="181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013847" y="772730"/>
              <a:ext cx="890269" cy="586105"/>
            </a:xfrm>
            <a:custGeom>
              <a:avLst/>
              <a:gdLst/>
              <a:ahLst/>
              <a:cxnLst/>
              <a:rect l="l" t="t" r="r" b="b"/>
              <a:pathLst>
                <a:path w="890269" h="586105">
                  <a:moveTo>
                    <a:pt x="24053" y="431253"/>
                  </a:moveTo>
                  <a:lnTo>
                    <a:pt x="0" y="431253"/>
                  </a:lnTo>
                  <a:lnTo>
                    <a:pt x="0" y="585952"/>
                  </a:lnTo>
                  <a:lnTo>
                    <a:pt x="24053" y="585952"/>
                  </a:lnTo>
                  <a:lnTo>
                    <a:pt x="24053" y="431253"/>
                  </a:lnTo>
                  <a:close/>
                </a:path>
                <a:path w="890269" h="586105">
                  <a:moveTo>
                    <a:pt x="456946" y="431558"/>
                  </a:moveTo>
                  <a:lnTo>
                    <a:pt x="432892" y="431558"/>
                  </a:lnTo>
                  <a:lnTo>
                    <a:pt x="432892" y="585622"/>
                  </a:lnTo>
                  <a:lnTo>
                    <a:pt x="456946" y="585622"/>
                  </a:lnTo>
                  <a:lnTo>
                    <a:pt x="456946" y="431558"/>
                  </a:lnTo>
                  <a:close/>
                </a:path>
                <a:path w="890269" h="586105">
                  <a:moveTo>
                    <a:pt x="456946" y="0"/>
                  </a:moveTo>
                  <a:lnTo>
                    <a:pt x="432892" y="0"/>
                  </a:lnTo>
                  <a:lnTo>
                    <a:pt x="432892" y="407581"/>
                  </a:lnTo>
                  <a:lnTo>
                    <a:pt x="456946" y="407581"/>
                  </a:lnTo>
                  <a:lnTo>
                    <a:pt x="456946" y="0"/>
                  </a:lnTo>
                  <a:close/>
                </a:path>
                <a:path w="890269" h="586105">
                  <a:moveTo>
                    <a:pt x="889838" y="431558"/>
                  </a:moveTo>
                  <a:lnTo>
                    <a:pt x="865797" y="431558"/>
                  </a:lnTo>
                  <a:lnTo>
                    <a:pt x="865797" y="585622"/>
                  </a:lnTo>
                  <a:lnTo>
                    <a:pt x="889838" y="585622"/>
                  </a:lnTo>
                  <a:lnTo>
                    <a:pt x="889838" y="431558"/>
                  </a:lnTo>
                  <a:close/>
                </a:path>
                <a:path w="890269" h="586105">
                  <a:moveTo>
                    <a:pt x="889838" y="0"/>
                  </a:moveTo>
                  <a:lnTo>
                    <a:pt x="865797" y="0"/>
                  </a:lnTo>
                  <a:lnTo>
                    <a:pt x="865797" y="407581"/>
                  </a:lnTo>
                  <a:lnTo>
                    <a:pt x="889838" y="407581"/>
                  </a:lnTo>
                  <a:lnTo>
                    <a:pt x="889838" y="0"/>
                  </a:lnTo>
                  <a:close/>
                </a:path>
              </a:pathLst>
            </a:custGeom>
            <a:solidFill>
              <a:srgbClr val="181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145516" y="1209188"/>
              <a:ext cx="10560685" cy="3184525"/>
            </a:xfrm>
            <a:custGeom>
              <a:avLst/>
              <a:gdLst/>
              <a:ahLst/>
              <a:cxnLst/>
              <a:rect l="l" t="t" r="r" b="b"/>
              <a:pathLst>
                <a:path w="10560685" h="3184525">
                  <a:moveTo>
                    <a:pt x="10560243" y="3184382"/>
                  </a:moveTo>
                  <a:lnTo>
                    <a:pt x="0" y="3184382"/>
                  </a:lnTo>
                  <a:lnTo>
                    <a:pt x="0" y="0"/>
                  </a:lnTo>
                  <a:lnTo>
                    <a:pt x="10560243" y="0"/>
                  </a:lnTo>
                  <a:lnTo>
                    <a:pt x="10560243" y="318438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129970" y="1192232"/>
              <a:ext cx="10591165" cy="3218180"/>
            </a:xfrm>
            <a:custGeom>
              <a:avLst/>
              <a:gdLst/>
              <a:ahLst/>
              <a:cxnLst/>
              <a:rect l="l" t="t" r="r" b="b"/>
              <a:pathLst>
                <a:path w="10591165" h="3218179">
                  <a:moveTo>
                    <a:pt x="1160" y="3218060"/>
                  </a:moveTo>
                  <a:lnTo>
                    <a:pt x="0" y="4180"/>
                  </a:lnTo>
                  <a:lnTo>
                    <a:pt x="10589943" y="0"/>
                  </a:lnTo>
                  <a:lnTo>
                    <a:pt x="10589953" y="29730"/>
                  </a:lnTo>
                  <a:lnTo>
                    <a:pt x="29698" y="33910"/>
                  </a:lnTo>
                  <a:lnTo>
                    <a:pt x="30858" y="3188562"/>
                  </a:lnTo>
                  <a:lnTo>
                    <a:pt x="10591093" y="3188562"/>
                  </a:lnTo>
                  <a:lnTo>
                    <a:pt x="10591102" y="3214112"/>
                  </a:lnTo>
                  <a:lnTo>
                    <a:pt x="1160" y="3218060"/>
                  </a:lnTo>
                  <a:close/>
                </a:path>
                <a:path w="10591165" h="3218179">
                  <a:moveTo>
                    <a:pt x="10591093" y="3188562"/>
                  </a:moveTo>
                  <a:lnTo>
                    <a:pt x="30858" y="3188562"/>
                  </a:lnTo>
                  <a:lnTo>
                    <a:pt x="10561403" y="3184382"/>
                  </a:lnTo>
                  <a:lnTo>
                    <a:pt x="10560244" y="29730"/>
                  </a:lnTo>
                  <a:lnTo>
                    <a:pt x="10589953" y="29730"/>
                  </a:lnTo>
                  <a:lnTo>
                    <a:pt x="10591093" y="3188562"/>
                  </a:lnTo>
                  <a:close/>
                </a:path>
              </a:pathLst>
            </a:custGeom>
            <a:solidFill>
              <a:srgbClr val="181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2488866" y="1209188"/>
              <a:ext cx="5799455" cy="3184525"/>
            </a:xfrm>
            <a:custGeom>
              <a:avLst/>
              <a:gdLst/>
              <a:ahLst/>
              <a:cxnLst/>
              <a:rect l="l" t="t" r="r" b="b"/>
              <a:pathLst>
                <a:path w="5799455" h="3184525">
                  <a:moveTo>
                    <a:pt x="5799132" y="3184382"/>
                  </a:moveTo>
                  <a:lnTo>
                    <a:pt x="5799132" y="0"/>
                  </a:lnTo>
                  <a:lnTo>
                    <a:pt x="0" y="0"/>
                  </a:lnTo>
                  <a:lnTo>
                    <a:pt x="0" y="3184382"/>
                  </a:lnTo>
                  <a:lnTo>
                    <a:pt x="5799132" y="318438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2488866" y="1194109"/>
              <a:ext cx="5799455" cy="3216275"/>
            </a:xfrm>
            <a:custGeom>
              <a:avLst/>
              <a:gdLst/>
              <a:ahLst/>
              <a:cxnLst/>
              <a:rect l="l" t="t" r="r" b="b"/>
              <a:pathLst>
                <a:path w="5799455" h="3216275">
                  <a:moveTo>
                    <a:pt x="5799132" y="32028"/>
                  </a:moveTo>
                  <a:lnTo>
                    <a:pt x="5799132" y="2292"/>
                  </a:lnTo>
                  <a:lnTo>
                    <a:pt x="0" y="0"/>
                  </a:lnTo>
                  <a:lnTo>
                    <a:pt x="0" y="29726"/>
                  </a:lnTo>
                  <a:lnTo>
                    <a:pt x="5799132" y="32028"/>
                  </a:lnTo>
                  <a:close/>
                </a:path>
                <a:path w="5799455" h="3216275">
                  <a:moveTo>
                    <a:pt x="5799132" y="3216168"/>
                  </a:moveTo>
                  <a:lnTo>
                    <a:pt x="5799132" y="3186680"/>
                  </a:lnTo>
                  <a:lnTo>
                    <a:pt x="0" y="3184378"/>
                  </a:lnTo>
                  <a:lnTo>
                    <a:pt x="0" y="3214002"/>
                  </a:lnTo>
                  <a:lnTo>
                    <a:pt x="5799132" y="3216168"/>
                  </a:lnTo>
                  <a:close/>
                </a:path>
              </a:pathLst>
            </a:custGeom>
            <a:solidFill>
              <a:srgbClr val="181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3419135" y="3774124"/>
            <a:ext cx="12774627" cy="5077224"/>
          </a:xfrm>
          <a:prstGeom prst="rect">
            <a:avLst/>
          </a:prstGeom>
          <a:solidFill>
            <a:srgbClr val="D9CFFF"/>
          </a:solidFill>
        </p:spPr>
        <p:txBody>
          <a:bodyPr vert="horz" wrap="square" lIns="0" tIns="0" rIns="0" bIns="0" rtlCol="0">
            <a:spAutoFit/>
          </a:bodyPr>
          <a:lstStyle/>
          <a:p>
            <a:pPr marL="774700" marR="762000">
              <a:lnSpc>
                <a:spcPct val="150000"/>
              </a:lnSpc>
            </a:pPr>
            <a:r>
              <a:rPr lang="en-ID" sz="3200" spc="35" dirty="0" err="1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Kram</a:t>
            </a:r>
            <a:r>
              <a:rPr lang="en-ID" sz="3200" spc="35" dirty="0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 </a:t>
            </a:r>
            <a:r>
              <a:rPr lang="en-ID" sz="3200" spc="35" dirty="0" err="1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adalah</a:t>
            </a:r>
            <a:r>
              <a:rPr lang="en-ID" sz="3200" spc="35" dirty="0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 </a:t>
            </a:r>
            <a:r>
              <a:rPr lang="en-ID" sz="3200" spc="35" dirty="0" err="1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tarikan</a:t>
            </a:r>
            <a:r>
              <a:rPr lang="en-ID" sz="3200" spc="35" dirty="0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 pada </a:t>
            </a:r>
            <a:r>
              <a:rPr lang="en-ID" sz="3200" spc="35" dirty="0" err="1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otot</a:t>
            </a:r>
            <a:r>
              <a:rPr lang="en-ID" sz="3200" spc="35" dirty="0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, ligament </a:t>
            </a:r>
            <a:r>
              <a:rPr lang="en-ID" sz="3200" spc="35" dirty="0" err="1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atau</a:t>
            </a:r>
            <a:r>
              <a:rPr lang="en-ID" sz="3200" spc="35" dirty="0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 tendon yang </a:t>
            </a:r>
            <a:r>
              <a:rPr lang="en-ID" sz="3200" spc="35" dirty="0" err="1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disebabkan</a:t>
            </a:r>
            <a:r>
              <a:rPr lang="en-ID" sz="3200" spc="35" dirty="0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 oleh </a:t>
            </a:r>
            <a:r>
              <a:rPr lang="en-ID" sz="3200" spc="35" dirty="0" err="1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regangan</a:t>
            </a:r>
            <a:r>
              <a:rPr lang="en-ID" sz="3200" spc="35" dirty="0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 (</a:t>
            </a:r>
            <a:r>
              <a:rPr lang="en-ID" sz="3200" spc="35" dirty="0" err="1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streech</a:t>
            </a:r>
            <a:r>
              <a:rPr lang="en-ID" sz="3200" spc="35" dirty="0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) yang </a:t>
            </a:r>
            <a:r>
              <a:rPr lang="en-ID" sz="3200" spc="35" dirty="0" err="1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berlebihan</a:t>
            </a:r>
            <a:r>
              <a:rPr lang="en-ID" sz="3200" spc="35" dirty="0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 yang </a:t>
            </a:r>
            <a:r>
              <a:rPr lang="en-ID" sz="3200" spc="35" dirty="0" err="1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terjadi</a:t>
            </a:r>
            <a:r>
              <a:rPr lang="en-ID" sz="3200" spc="35" dirty="0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 </a:t>
            </a:r>
            <a:r>
              <a:rPr lang="en-ID" sz="3200" spc="35" dirty="0" err="1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secara</a:t>
            </a:r>
            <a:r>
              <a:rPr lang="en-ID" sz="3200" spc="35" dirty="0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 </a:t>
            </a:r>
            <a:r>
              <a:rPr lang="en-ID" sz="3200" spc="35" dirty="0" err="1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mendadak</a:t>
            </a:r>
            <a:r>
              <a:rPr lang="en-ID" sz="3200" spc="35" dirty="0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 dan </a:t>
            </a:r>
            <a:r>
              <a:rPr lang="en-ID" sz="3200" spc="35" dirty="0" err="1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singkat</a:t>
            </a:r>
            <a:r>
              <a:rPr lang="en-ID" sz="3200" spc="35" dirty="0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, yang </a:t>
            </a:r>
            <a:r>
              <a:rPr lang="en-ID" sz="3200" spc="35" dirty="0" err="1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biasanya</a:t>
            </a:r>
            <a:r>
              <a:rPr lang="en-ID" sz="3200" spc="35" dirty="0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 </a:t>
            </a:r>
            <a:r>
              <a:rPr lang="en-ID" sz="3200" spc="35" dirty="0" err="1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menimbulkan</a:t>
            </a:r>
            <a:r>
              <a:rPr lang="en-ID" sz="3200" spc="35" dirty="0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 </a:t>
            </a:r>
            <a:r>
              <a:rPr lang="en-ID" sz="3200" spc="35" dirty="0" err="1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nyeri.Kram</a:t>
            </a:r>
            <a:r>
              <a:rPr lang="en-ID" sz="3200" spc="35" dirty="0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 kaki </a:t>
            </a:r>
            <a:r>
              <a:rPr lang="en-ID" sz="3200" spc="35" dirty="0" err="1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adalah</a:t>
            </a:r>
            <a:r>
              <a:rPr lang="en-ID" sz="3200" spc="35" dirty="0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 </a:t>
            </a:r>
            <a:r>
              <a:rPr lang="en-ID" sz="3200" spc="35" dirty="0" err="1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nyeri</a:t>
            </a:r>
            <a:r>
              <a:rPr lang="en-ID" sz="3200" spc="35" dirty="0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 </a:t>
            </a:r>
            <a:r>
              <a:rPr lang="en-ID" sz="3200" spc="35" dirty="0" err="1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akibat</a:t>
            </a:r>
            <a:r>
              <a:rPr lang="en-ID" sz="3200" spc="35" dirty="0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 </a:t>
            </a:r>
            <a:r>
              <a:rPr lang="en-ID" sz="3200" spc="35" dirty="0" err="1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spasme</a:t>
            </a:r>
            <a:r>
              <a:rPr lang="en-ID" sz="3200" spc="35" dirty="0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 </a:t>
            </a:r>
            <a:r>
              <a:rPr lang="en-ID" sz="3200" spc="35" dirty="0" err="1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otot</a:t>
            </a:r>
            <a:r>
              <a:rPr lang="en-ID" sz="3200" spc="35" dirty="0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 di kaki yang </a:t>
            </a:r>
            <a:r>
              <a:rPr lang="en-ID" sz="3200" spc="35" dirty="0" err="1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timbul</a:t>
            </a:r>
            <a:r>
              <a:rPr lang="en-ID" sz="3200" spc="35" dirty="0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 </a:t>
            </a:r>
            <a:r>
              <a:rPr lang="en-ID" sz="3200" spc="35" dirty="0" err="1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karena</a:t>
            </a:r>
            <a:r>
              <a:rPr lang="en-ID" sz="3200" spc="35" dirty="0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 </a:t>
            </a:r>
            <a:r>
              <a:rPr lang="en-ID" sz="3200" spc="35" dirty="0" err="1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otot</a:t>
            </a:r>
            <a:r>
              <a:rPr lang="en-ID" sz="3200" spc="35" dirty="0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 </a:t>
            </a:r>
            <a:r>
              <a:rPr lang="en-ID" sz="3200" spc="35" dirty="0" err="1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berkontraksi</a:t>
            </a:r>
            <a:r>
              <a:rPr lang="en-ID" sz="3200" spc="35" dirty="0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 </a:t>
            </a:r>
            <a:r>
              <a:rPr lang="en-ID" sz="3200" spc="35" dirty="0" err="1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terlalu</a:t>
            </a:r>
            <a:r>
              <a:rPr lang="en-ID" sz="3200" spc="35" dirty="0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 </a:t>
            </a:r>
            <a:r>
              <a:rPr lang="en-ID" sz="3200" spc="35" dirty="0" err="1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keras</a:t>
            </a:r>
            <a:r>
              <a:rPr lang="en-ID" sz="3200" spc="35" dirty="0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, </a:t>
            </a:r>
            <a:r>
              <a:rPr lang="en-ID" sz="3200" spc="35" dirty="0" err="1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intens</a:t>
            </a:r>
            <a:r>
              <a:rPr lang="en-ID" sz="3200" spc="35" dirty="0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, </a:t>
            </a:r>
            <a:r>
              <a:rPr lang="en-ID" sz="3200" spc="35" dirty="0" err="1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mendadak</a:t>
            </a:r>
            <a:r>
              <a:rPr lang="en-ID" sz="3200" spc="35" dirty="0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 dan di </a:t>
            </a:r>
            <a:r>
              <a:rPr lang="en-ID" sz="3200" spc="35" dirty="0" err="1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luar</a:t>
            </a:r>
            <a:r>
              <a:rPr lang="en-ID" sz="3200" spc="35" dirty="0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 </a:t>
            </a:r>
            <a:r>
              <a:rPr lang="en-ID" sz="3200" spc="35" dirty="0" err="1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kontrol</a:t>
            </a:r>
            <a:r>
              <a:rPr lang="en-ID" sz="3200" spc="35" dirty="0">
                <a:solidFill>
                  <a:srgbClr val="181717"/>
                </a:solidFill>
                <a:latin typeface="Lucida Bright" panose="02040602050505020304" pitchFamily="18" charset="0"/>
                <a:cs typeface="Lucida Console"/>
              </a:rPr>
              <a:t>. </a:t>
            </a:r>
            <a:endParaRPr lang="id-ID" sz="3200" spc="35" dirty="0">
              <a:solidFill>
                <a:srgbClr val="181717"/>
              </a:solidFill>
              <a:latin typeface="Lucida Bright" panose="02040602050505020304" pitchFamily="18" charset="0"/>
              <a:cs typeface="Lucida Console"/>
            </a:endParaRPr>
          </a:p>
        </p:txBody>
      </p:sp>
      <p:sp>
        <p:nvSpPr>
          <p:cNvPr id="36" name="object 36"/>
          <p:cNvSpPr txBox="1">
            <a:spLocks noGrp="1"/>
          </p:cNvSpPr>
          <p:nvPr>
            <p:ph type="title"/>
          </p:nvPr>
        </p:nvSpPr>
        <p:spPr>
          <a:xfrm>
            <a:off x="8440050" y="1520995"/>
            <a:ext cx="8888730" cy="11112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100" spc="-425" dirty="0"/>
              <a:t>PEMBAHASAN</a:t>
            </a:r>
            <a:endParaRPr sz="7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97111" y="0"/>
            <a:ext cx="25605169" cy="10536568"/>
            <a:chOff x="-4779381" y="-262069"/>
            <a:chExt cx="23067604" cy="10549069"/>
          </a:xfrm>
        </p:grpSpPr>
        <p:sp>
          <p:nvSpPr>
            <p:cNvPr id="3" name="object 3"/>
            <p:cNvSpPr/>
            <p:nvPr/>
          </p:nvSpPr>
          <p:spPr>
            <a:xfrm>
              <a:off x="8579821" y="0"/>
              <a:ext cx="9705975" cy="10287000"/>
            </a:xfrm>
            <a:custGeom>
              <a:avLst/>
              <a:gdLst/>
              <a:ahLst/>
              <a:cxnLst/>
              <a:rect l="l" t="t" r="r" b="b"/>
              <a:pathLst>
                <a:path w="9705975" h="10287000">
                  <a:moveTo>
                    <a:pt x="9705974" y="10286999"/>
                  </a:moveTo>
                  <a:lnTo>
                    <a:pt x="0" y="10286999"/>
                  </a:lnTo>
                  <a:lnTo>
                    <a:pt x="0" y="0"/>
                  </a:lnTo>
                  <a:lnTo>
                    <a:pt x="9705974" y="0"/>
                  </a:lnTo>
                  <a:lnTo>
                    <a:pt x="9705974" y="10286999"/>
                  </a:lnTo>
                  <a:close/>
                </a:path>
              </a:pathLst>
            </a:custGeom>
            <a:solidFill>
              <a:srgbClr val="F7E9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433055" y="2528898"/>
              <a:ext cx="8855075" cy="3232150"/>
            </a:xfrm>
            <a:custGeom>
              <a:avLst/>
              <a:gdLst/>
              <a:ahLst/>
              <a:cxnLst/>
              <a:rect l="l" t="t" r="r" b="b"/>
              <a:pathLst>
                <a:path w="8855075" h="3232150">
                  <a:moveTo>
                    <a:pt x="0" y="0"/>
                  </a:moveTo>
                  <a:lnTo>
                    <a:pt x="8854942" y="0"/>
                  </a:lnTo>
                  <a:lnTo>
                    <a:pt x="8854942" y="3231570"/>
                  </a:lnTo>
                  <a:lnTo>
                    <a:pt x="0" y="32315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417273" y="2512435"/>
              <a:ext cx="8870950" cy="3265170"/>
            </a:xfrm>
            <a:custGeom>
              <a:avLst/>
              <a:gdLst/>
              <a:ahLst/>
              <a:cxnLst/>
              <a:rect l="l" t="t" r="r" b="b"/>
              <a:pathLst>
                <a:path w="8870950" h="3265170">
                  <a:moveTo>
                    <a:pt x="1177" y="3265004"/>
                  </a:moveTo>
                  <a:lnTo>
                    <a:pt x="0" y="3499"/>
                  </a:lnTo>
                  <a:lnTo>
                    <a:pt x="8870725" y="0"/>
                  </a:lnTo>
                  <a:lnTo>
                    <a:pt x="8870725" y="30161"/>
                  </a:lnTo>
                  <a:lnTo>
                    <a:pt x="30152" y="33670"/>
                  </a:lnTo>
                  <a:lnTo>
                    <a:pt x="31330" y="3235069"/>
                  </a:lnTo>
                  <a:lnTo>
                    <a:pt x="8870725" y="3235069"/>
                  </a:lnTo>
                  <a:lnTo>
                    <a:pt x="8870725" y="3261694"/>
                  </a:lnTo>
                  <a:lnTo>
                    <a:pt x="1177" y="3265004"/>
                  </a:lnTo>
                  <a:close/>
                </a:path>
                <a:path w="8870950" h="3265170">
                  <a:moveTo>
                    <a:pt x="8870725" y="3235069"/>
                  </a:moveTo>
                  <a:lnTo>
                    <a:pt x="31330" y="3235069"/>
                  </a:lnTo>
                  <a:lnTo>
                    <a:pt x="8870725" y="3231561"/>
                  </a:lnTo>
                  <a:lnTo>
                    <a:pt x="8870725" y="3235069"/>
                  </a:lnTo>
                  <a:close/>
                </a:path>
              </a:pathLst>
            </a:custGeom>
            <a:solidFill>
              <a:srgbClr val="181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-4779381" y="-262069"/>
              <a:ext cx="8582025" cy="10287000"/>
            </a:xfrm>
            <a:custGeom>
              <a:avLst/>
              <a:gdLst/>
              <a:ahLst/>
              <a:cxnLst/>
              <a:rect l="l" t="t" r="r" b="b"/>
              <a:pathLst>
                <a:path w="8582025" h="10287000">
                  <a:moveTo>
                    <a:pt x="8582024" y="10286999"/>
                  </a:moveTo>
                  <a:lnTo>
                    <a:pt x="0" y="10286999"/>
                  </a:lnTo>
                  <a:lnTo>
                    <a:pt x="0" y="0"/>
                  </a:lnTo>
                  <a:lnTo>
                    <a:pt x="8582024" y="0"/>
                  </a:lnTo>
                  <a:lnTo>
                    <a:pt x="8582024" y="10286999"/>
                  </a:lnTo>
                  <a:close/>
                </a:path>
              </a:pathLst>
            </a:custGeom>
            <a:solidFill>
              <a:srgbClr val="FF738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4005739" y="7808835"/>
              <a:ext cx="585470" cy="585470"/>
            </a:xfrm>
            <a:custGeom>
              <a:avLst/>
              <a:gdLst/>
              <a:ahLst/>
              <a:cxnLst/>
              <a:rect l="l" t="t" r="r" b="b"/>
              <a:pathLst>
                <a:path w="585470" h="585470">
                  <a:moveTo>
                    <a:pt x="292570" y="585141"/>
                  </a:moveTo>
                  <a:lnTo>
                    <a:pt x="244919" y="581295"/>
                  </a:lnTo>
                  <a:lnTo>
                    <a:pt x="199787" y="570168"/>
                  </a:lnTo>
                  <a:lnTo>
                    <a:pt x="157764" y="552371"/>
                  </a:lnTo>
                  <a:lnTo>
                    <a:pt x="119435" y="528519"/>
                  </a:lnTo>
                  <a:lnTo>
                    <a:pt x="85391" y="499224"/>
                  </a:lnTo>
                  <a:lnTo>
                    <a:pt x="56218" y="465100"/>
                  </a:lnTo>
                  <a:lnTo>
                    <a:pt x="32504" y="426759"/>
                  </a:lnTo>
                  <a:lnTo>
                    <a:pt x="14838" y="384815"/>
                  </a:lnTo>
                  <a:lnTo>
                    <a:pt x="3807" y="339881"/>
                  </a:lnTo>
                  <a:lnTo>
                    <a:pt x="0" y="292570"/>
                  </a:lnTo>
                  <a:lnTo>
                    <a:pt x="3845" y="244919"/>
                  </a:lnTo>
                  <a:lnTo>
                    <a:pt x="14972" y="199787"/>
                  </a:lnTo>
                  <a:lnTo>
                    <a:pt x="32769" y="157764"/>
                  </a:lnTo>
                  <a:lnTo>
                    <a:pt x="56621" y="119435"/>
                  </a:lnTo>
                  <a:lnTo>
                    <a:pt x="85916" y="85391"/>
                  </a:lnTo>
                  <a:lnTo>
                    <a:pt x="120040" y="56218"/>
                  </a:lnTo>
                  <a:lnTo>
                    <a:pt x="158381" y="32504"/>
                  </a:lnTo>
                  <a:lnTo>
                    <a:pt x="200325" y="14838"/>
                  </a:lnTo>
                  <a:lnTo>
                    <a:pt x="245259" y="3807"/>
                  </a:lnTo>
                  <a:lnTo>
                    <a:pt x="292570" y="0"/>
                  </a:lnTo>
                  <a:lnTo>
                    <a:pt x="340221" y="3467"/>
                  </a:lnTo>
                  <a:lnTo>
                    <a:pt x="385353" y="14300"/>
                  </a:lnTo>
                  <a:lnTo>
                    <a:pt x="427377" y="31887"/>
                  </a:lnTo>
                  <a:lnTo>
                    <a:pt x="465705" y="55613"/>
                  </a:lnTo>
                  <a:lnTo>
                    <a:pt x="499749" y="84866"/>
                  </a:lnTo>
                  <a:lnTo>
                    <a:pt x="528922" y="119032"/>
                  </a:lnTo>
                  <a:lnTo>
                    <a:pt x="552636" y="157499"/>
                  </a:lnTo>
                  <a:lnTo>
                    <a:pt x="570302" y="199653"/>
                  </a:lnTo>
                  <a:lnTo>
                    <a:pt x="581333" y="244881"/>
                  </a:lnTo>
                  <a:lnTo>
                    <a:pt x="585141" y="292570"/>
                  </a:lnTo>
                  <a:lnTo>
                    <a:pt x="581295" y="340221"/>
                  </a:lnTo>
                  <a:lnTo>
                    <a:pt x="570168" y="385353"/>
                  </a:lnTo>
                  <a:lnTo>
                    <a:pt x="552371" y="427377"/>
                  </a:lnTo>
                  <a:lnTo>
                    <a:pt x="528519" y="465705"/>
                  </a:lnTo>
                  <a:lnTo>
                    <a:pt x="499224" y="499749"/>
                  </a:lnTo>
                  <a:lnTo>
                    <a:pt x="465100" y="528922"/>
                  </a:lnTo>
                  <a:lnTo>
                    <a:pt x="426759" y="552636"/>
                  </a:lnTo>
                  <a:lnTo>
                    <a:pt x="384815" y="570302"/>
                  </a:lnTo>
                  <a:lnTo>
                    <a:pt x="339881" y="581333"/>
                  </a:lnTo>
                  <a:lnTo>
                    <a:pt x="292570" y="58514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579781" y="0"/>
              <a:ext cx="28575" cy="10287000"/>
            </a:xfrm>
            <a:custGeom>
              <a:avLst/>
              <a:gdLst/>
              <a:ahLst/>
              <a:cxnLst/>
              <a:rect l="l" t="t" r="r" b="b"/>
              <a:pathLst>
                <a:path w="28575" h="10287000">
                  <a:moveTo>
                    <a:pt x="28575" y="10286999"/>
                  </a:moveTo>
                  <a:lnTo>
                    <a:pt x="0" y="10286999"/>
                  </a:lnTo>
                  <a:lnTo>
                    <a:pt x="0" y="0"/>
                  </a:lnTo>
                  <a:lnTo>
                    <a:pt x="28575" y="0"/>
                  </a:lnTo>
                  <a:lnTo>
                    <a:pt x="28575" y="10286999"/>
                  </a:lnTo>
                  <a:close/>
                </a:path>
              </a:pathLst>
            </a:custGeom>
            <a:solidFill>
              <a:srgbClr val="181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622949" y="3021252"/>
            <a:ext cx="8874417" cy="66150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55650" marR="5080" indent="-742950">
              <a:lnSpc>
                <a:spcPct val="106600"/>
              </a:lnSpc>
              <a:spcBef>
                <a:spcPts val="95"/>
              </a:spcBef>
              <a:buAutoNum type="arabicPeriod"/>
            </a:pPr>
            <a:r>
              <a:rPr lang="en-ID" sz="4000" spc="25" dirty="0">
                <a:solidFill>
                  <a:srgbClr val="181717"/>
                </a:solidFill>
                <a:latin typeface="Lucida Console"/>
                <a:cs typeface="Lucida Console"/>
              </a:rPr>
              <a:t>Ibu </a:t>
            </a:r>
            <a:r>
              <a:rPr lang="en-ID" sz="4000" spc="25" dirty="0" err="1">
                <a:solidFill>
                  <a:srgbClr val="181717"/>
                </a:solidFill>
                <a:latin typeface="Lucida Console"/>
                <a:cs typeface="Lucida Console"/>
              </a:rPr>
              <a:t>hamil</a:t>
            </a:r>
            <a:r>
              <a:rPr lang="en-ID" sz="4000" spc="25" dirty="0">
                <a:solidFill>
                  <a:srgbClr val="181717"/>
                </a:solidFill>
                <a:latin typeface="Lucida Console"/>
                <a:cs typeface="Lucida Console"/>
              </a:rPr>
              <a:t> </a:t>
            </a:r>
            <a:r>
              <a:rPr lang="en-ID" sz="4000" spc="25" dirty="0" err="1">
                <a:solidFill>
                  <a:srgbClr val="181717"/>
                </a:solidFill>
                <a:latin typeface="Lucida Console"/>
                <a:cs typeface="Lucida Console"/>
              </a:rPr>
              <a:t>kurang</a:t>
            </a:r>
            <a:r>
              <a:rPr lang="en-ID" sz="4000" spc="25" dirty="0">
                <a:solidFill>
                  <a:srgbClr val="181717"/>
                </a:solidFill>
                <a:latin typeface="Lucida Console"/>
                <a:cs typeface="Lucida Console"/>
              </a:rPr>
              <a:t> </a:t>
            </a:r>
            <a:r>
              <a:rPr lang="en-ID" sz="4000" spc="25" dirty="0" err="1">
                <a:solidFill>
                  <a:srgbClr val="181717"/>
                </a:solidFill>
                <a:latin typeface="Lucida Console"/>
                <a:cs typeface="Lucida Console"/>
              </a:rPr>
              <a:t>cairan</a:t>
            </a:r>
            <a:r>
              <a:rPr lang="en-ID" sz="4000" spc="25" dirty="0">
                <a:solidFill>
                  <a:srgbClr val="181717"/>
                </a:solidFill>
                <a:latin typeface="Lucida Console"/>
                <a:cs typeface="Lucida Console"/>
              </a:rPr>
              <a:t>.</a:t>
            </a:r>
            <a:endParaRPr lang="id-ID" sz="4000" spc="25" dirty="0">
              <a:solidFill>
                <a:srgbClr val="181717"/>
              </a:solidFill>
              <a:latin typeface="Lucida Console"/>
              <a:cs typeface="Lucida Console"/>
            </a:endParaRPr>
          </a:p>
          <a:p>
            <a:pPr marL="755650" marR="5080" indent="-742950">
              <a:lnSpc>
                <a:spcPct val="106600"/>
              </a:lnSpc>
              <a:spcBef>
                <a:spcPts val="95"/>
              </a:spcBef>
              <a:buAutoNum type="arabicPeriod"/>
            </a:pPr>
            <a:r>
              <a:rPr lang="id-ID" sz="4000" spc="25" dirty="0">
                <a:solidFill>
                  <a:srgbClr val="181717"/>
                </a:solidFill>
                <a:latin typeface="Lucida Console"/>
                <a:cs typeface="Lucida Console"/>
              </a:rPr>
              <a:t>I</a:t>
            </a:r>
            <a:r>
              <a:rPr lang="en-ID" sz="4000" spc="25" dirty="0" err="1">
                <a:solidFill>
                  <a:srgbClr val="181717"/>
                </a:solidFill>
                <a:latin typeface="Lucida Console"/>
                <a:cs typeface="Lucida Console"/>
              </a:rPr>
              <a:t>bu</a:t>
            </a:r>
            <a:r>
              <a:rPr lang="en-ID" sz="4000" spc="25" dirty="0">
                <a:solidFill>
                  <a:srgbClr val="181717"/>
                </a:solidFill>
                <a:latin typeface="Lucida Console"/>
                <a:cs typeface="Lucida Console"/>
              </a:rPr>
              <a:t> </a:t>
            </a:r>
            <a:r>
              <a:rPr lang="en-ID" sz="4000" spc="25" dirty="0" err="1">
                <a:solidFill>
                  <a:srgbClr val="181717"/>
                </a:solidFill>
                <a:latin typeface="Lucida Console"/>
                <a:cs typeface="Lucida Console"/>
              </a:rPr>
              <a:t>hamil</a:t>
            </a:r>
            <a:r>
              <a:rPr lang="en-ID" sz="4000" spc="25" dirty="0">
                <a:solidFill>
                  <a:srgbClr val="181717"/>
                </a:solidFill>
                <a:latin typeface="Lucida Console"/>
                <a:cs typeface="Lucida Console"/>
              </a:rPr>
              <a:t> </a:t>
            </a:r>
            <a:r>
              <a:rPr lang="en-ID" sz="4000" spc="25" dirty="0" err="1">
                <a:solidFill>
                  <a:srgbClr val="181717"/>
                </a:solidFill>
                <a:latin typeface="Lucida Console"/>
                <a:cs typeface="Lucida Console"/>
              </a:rPr>
              <a:t>kekurangan</a:t>
            </a:r>
            <a:r>
              <a:rPr lang="en-ID" sz="4000" spc="25" dirty="0">
                <a:solidFill>
                  <a:srgbClr val="181717"/>
                </a:solidFill>
                <a:latin typeface="Lucida Console"/>
                <a:cs typeface="Lucida Console"/>
              </a:rPr>
              <a:t> magnesium</a:t>
            </a:r>
            <a:endParaRPr lang="id-ID" sz="4000" spc="25" dirty="0">
              <a:solidFill>
                <a:srgbClr val="181717"/>
              </a:solidFill>
              <a:latin typeface="Lucida Console"/>
              <a:cs typeface="Lucida Console"/>
            </a:endParaRPr>
          </a:p>
          <a:p>
            <a:pPr marL="755650" marR="5080" indent="-742950">
              <a:lnSpc>
                <a:spcPct val="106600"/>
              </a:lnSpc>
              <a:spcBef>
                <a:spcPts val="95"/>
              </a:spcBef>
              <a:buAutoNum type="arabicPeriod"/>
            </a:pPr>
            <a:r>
              <a:rPr lang="id-ID" sz="4000" spc="25" dirty="0">
                <a:solidFill>
                  <a:srgbClr val="181717"/>
                </a:solidFill>
                <a:latin typeface="Lucida Console"/>
                <a:cs typeface="Lucida Console"/>
              </a:rPr>
              <a:t>T</a:t>
            </a:r>
            <a:r>
              <a:rPr lang="en-ID" sz="4000" spc="25" dirty="0" err="1">
                <a:solidFill>
                  <a:srgbClr val="181717"/>
                </a:solidFill>
                <a:latin typeface="Lucida Console"/>
                <a:cs typeface="Lucida Console"/>
              </a:rPr>
              <a:t>ubuh</a:t>
            </a:r>
            <a:r>
              <a:rPr lang="en-ID" sz="4000" spc="25" dirty="0">
                <a:solidFill>
                  <a:srgbClr val="181717"/>
                </a:solidFill>
                <a:latin typeface="Lucida Console"/>
                <a:cs typeface="Lucida Console"/>
              </a:rPr>
              <a:t> </a:t>
            </a:r>
            <a:r>
              <a:rPr lang="en-ID" sz="4000" spc="25" dirty="0" err="1">
                <a:solidFill>
                  <a:srgbClr val="181717"/>
                </a:solidFill>
                <a:latin typeface="Lucida Console"/>
                <a:cs typeface="Lucida Console"/>
              </a:rPr>
              <a:t>ibu</a:t>
            </a:r>
            <a:r>
              <a:rPr lang="en-ID" sz="4000" spc="25" dirty="0">
                <a:solidFill>
                  <a:srgbClr val="181717"/>
                </a:solidFill>
                <a:latin typeface="Lucida Console"/>
                <a:cs typeface="Lucida Console"/>
              </a:rPr>
              <a:t> </a:t>
            </a:r>
            <a:r>
              <a:rPr lang="en-ID" sz="4000" spc="25" dirty="0" err="1">
                <a:solidFill>
                  <a:srgbClr val="181717"/>
                </a:solidFill>
                <a:latin typeface="Lucida Console"/>
                <a:cs typeface="Lucida Console"/>
              </a:rPr>
              <a:t>hamil</a:t>
            </a:r>
            <a:r>
              <a:rPr lang="en-ID" sz="4000" spc="25" dirty="0">
                <a:solidFill>
                  <a:srgbClr val="181717"/>
                </a:solidFill>
                <a:latin typeface="Lucida Console"/>
                <a:cs typeface="Lucida Console"/>
              </a:rPr>
              <a:t> </a:t>
            </a:r>
            <a:r>
              <a:rPr lang="en-ID" sz="4000" spc="25" dirty="0" err="1">
                <a:solidFill>
                  <a:srgbClr val="181717"/>
                </a:solidFill>
                <a:latin typeface="Lucida Console"/>
                <a:cs typeface="Lucida Console"/>
              </a:rPr>
              <a:t>kekurangan</a:t>
            </a:r>
            <a:r>
              <a:rPr lang="en-ID" sz="4000" spc="25" dirty="0">
                <a:solidFill>
                  <a:srgbClr val="181717"/>
                </a:solidFill>
                <a:latin typeface="Lucida Console"/>
                <a:cs typeface="Lucida Console"/>
              </a:rPr>
              <a:t> </a:t>
            </a:r>
            <a:r>
              <a:rPr lang="en-ID" sz="4000" spc="25" dirty="0" err="1">
                <a:solidFill>
                  <a:srgbClr val="181717"/>
                </a:solidFill>
                <a:latin typeface="Lucida Console"/>
                <a:cs typeface="Lucida Console"/>
              </a:rPr>
              <a:t>kalsium</a:t>
            </a:r>
            <a:endParaRPr lang="id-ID" sz="4000" spc="25" dirty="0">
              <a:solidFill>
                <a:srgbClr val="181717"/>
              </a:solidFill>
              <a:latin typeface="Lucida Console"/>
              <a:cs typeface="Lucida Console"/>
            </a:endParaRPr>
          </a:p>
          <a:p>
            <a:pPr marL="755650" marR="5080" indent="-742950">
              <a:lnSpc>
                <a:spcPct val="106600"/>
              </a:lnSpc>
              <a:spcBef>
                <a:spcPts val="95"/>
              </a:spcBef>
              <a:buAutoNum type="arabicPeriod"/>
            </a:pPr>
            <a:r>
              <a:rPr lang="id-ID" sz="4000" spc="25" dirty="0">
                <a:solidFill>
                  <a:srgbClr val="181717"/>
                </a:solidFill>
                <a:latin typeface="Lucida Console"/>
                <a:cs typeface="Lucida Console"/>
              </a:rPr>
              <a:t>Pe</a:t>
            </a:r>
            <a:r>
              <a:rPr lang="en-ID" sz="4000" spc="25" dirty="0" err="1">
                <a:solidFill>
                  <a:srgbClr val="181717"/>
                </a:solidFill>
                <a:latin typeface="Lucida Console"/>
                <a:cs typeface="Lucida Console"/>
              </a:rPr>
              <a:t>ngaruh</a:t>
            </a:r>
            <a:r>
              <a:rPr lang="en-ID" sz="4000" spc="25" dirty="0">
                <a:solidFill>
                  <a:srgbClr val="181717"/>
                </a:solidFill>
                <a:latin typeface="Lucida Console"/>
                <a:cs typeface="Lucida Console"/>
              </a:rPr>
              <a:t> </a:t>
            </a:r>
            <a:r>
              <a:rPr lang="en-ID" sz="4000" spc="25" dirty="0" err="1">
                <a:solidFill>
                  <a:srgbClr val="181717"/>
                </a:solidFill>
                <a:latin typeface="Lucida Console"/>
                <a:cs typeface="Lucida Console"/>
              </a:rPr>
              <a:t>hormon</a:t>
            </a:r>
            <a:r>
              <a:rPr lang="en-ID" sz="4000" spc="25" dirty="0">
                <a:solidFill>
                  <a:srgbClr val="181717"/>
                </a:solidFill>
                <a:latin typeface="Lucida Console"/>
                <a:cs typeface="Lucida Console"/>
              </a:rPr>
              <a:t> </a:t>
            </a:r>
            <a:r>
              <a:rPr lang="en-ID" sz="4000" spc="25" dirty="0" err="1">
                <a:solidFill>
                  <a:srgbClr val="181717"/>
                </a:solidFill>
                <a:latin typeface="Lucida Console"/>
                <a:cs typeface="Lucida Console"/>
              </a:rPr>
              <a:t>kehamilan</a:t>
            </a:r>
            <a:endParaRPr lang="id-ID" sz="4000" spc="25" dirty="0">
              <a:solidFill>
                <a:srgbClr val="181717"/>
              </a:solidFill>
              <a:latin typeface="Lucida Console"/>
              <a:cs typeface="Lucida Console"/>
            </a:endParaRPr>
          </a:p>
          <a:p>
            <a:pPr marL="755650" marR="5080" indent="-742950">
              <a:lnSpc>
                <a:spcPct val="106600"/>
              </a:lnSpc>
              <a:spcBef>
                <a:spcPts val="95"/>
              </a:spcBef>
              <a:buAutoNum type="arabicPeriod"/>
            </a:pPr>
            <a:r>
              <a:rPr lang="id-ID" sz="4000" spc="25" dirty="0">
                <a:solidFill>
                  <a:srgbClr val="181717"/>
                </a:solidFill>
                <a:latin typeface="Lucida Console"/>
                <a:cs typeface="Lucida Console"/>
              </a:rPr>
              <a:t>S</a:t>
            </a:r>
            <a:r>
              <a:rPr lang="en-ID" sz="4000" spc="25" dirty="0" err="1">
                <a:solidFill>
                  <a:srgbClr val="181717"/>
                </a:solidFill>
                <a:latin typeface="Lucida Console"/>
                <a:cs typeface="Lucida Console"/>
              </a:rPr>
              <a:t>aat</a:t>
            </a:r>
            <a:r>
              <a:rPr lang="en-ID" sz="4000" spc="25" dirty="0">
                <a:solidFill>
                  <a:srgbClr val="181717"/>
                </a:solidFill>
                <a:latin typeface="Lucida Console"/>
                <a:cs typeface="Lucida Console"/>
              </a:rPr>
              <a:t> </a:t>
            </a:r>
            <a:r>
              <a:rPr lang="en-ID" sz="4000" spc="25" dirty="0" err="1">
                <a:solidFill>
                  <a:srgbClr val="181717"/>
                </a:solidFill>
                <a:latin typeface="Lucida Console"/>
                <a:cs typeface="Lucida Console"/>
              </a:rPr>
              <a:t>melahirkan</a:t>
            </a:r>
            <a:r>
              <a:rPr lang="en-ID" sz="4000" spc="25" dirty="0">
                <a:solidFill>
                  <a:srgbClr val="181717"/>
                </a:solidFill>
                <a:latin typeface="Lucida Console"/>
                <a:cs typeface="Lucida Console"/>
              </a:rPr>
              <a:t>, </a:t>
            </a:r>
            <a:r>
              <a:rPr lang="en-ID" sz="4000" spc="25" dirty="0" err="1">
                <a:solidFill>
                  <a:srgbClr val="181717"/>
                </a:solidFill>
                <a:latin typeface="Lucida Console"/>
                <a:cs typeface="Lucida Console"/>
              </a:rPr>
              <a:t>ibu</a:t>
            </a:r>
            <a:r>
              <a:rPr lang="en-ID" sz="4000" spc="25" dirty="0">
                <a:solidFill>
                  <a:srgbClr val="181717"/>
                </a:solidFill>
                <a:latin typeface="Lucida Console"/>
                <a:cs typeface="Lucida Console"/>
              </a:rPr>
              <a:t> </a:t>
            </a:r>
            <a:r>
              <a:rPr lang="en-ID" sz="4000" spc="25" dirty="0" err="1">
                <a:solidFill>
                  <a:srgbClr val="181717"/>
                </a:solidFill>
                <a:latin typeface="Lucida Console"/>
                <a:cs typeface="Lucida Console"/>
              </a:rPr>
              <a:t>harus</a:t>
            </a:r>
            <a:r>
              <a:rPr lang="en-ID" sz="4000" spc="25" dirty="0">
                <a:solidFill>
                  <a:srgbClr val="181717"/>
                </a:solidFill>
                <a:latin typeface="Lucida Console"/>
                <a:cs typeface="Lucida Console"/>
              </a:rPr>
              <a:t> </a:t>
            </a:r>
            <a:r>
              <a:rPr lang="en-ID" sz="4000" spc="25" dirty="0" err="1">
                <a:solidFill>
                  <a:srgbClr val="181717"/>
                </a:solidFill>
                <a:latin typeface="Lucida Console"/>
                <a:cs typeface="Lucida Console"/>
              </a:rPr>
              <a:t>bertahan</a:t>
            </a:r>
            <a:r>
              <a:rPr lang="en-ID" sz="4000" spc="25" dirty="0">
                <a:solidFill>
                  <a:srgbClr val="181717"/>
                </a:solidFill>
                <a:latin typeface="Lucida Console"/>
                <a:cs typeface="Lucida Console"/>
              </a:rPr>
              <a:t> </a:t>
            </a:r>
            <a:r>
              <a:rPr lang="en-ID" sz="4000" spc="25" dirty="0" err="1">
                <a:solidFill>
                  <a:srgbClr val="181717"/>
                </a:solidFill>
                <a:latin typeface="Lucida Console"/>
                <a:cs typeface="Lucida Console"/>
              </a:rPr>
              <a:t>dalam</a:t>
            </a:r>
            <a:r>
              <a:rPr lang="en-ID" sz="4000" spc="25" dirty="0">
                <a:solidFill>
                  <a:srgbClr val="181717"/>
                </a:solidFill>
                <a:latin typeface="Lucida Console"/>
                <a:cs typeface="Lucida Console"/>
              </a:rPr>
              <a:t> </a:t>
            </a:r>
            <a:r>
              <a:rPr lang="en-ID" sz="4000" spc="25" dirty="0" err="1">
                <a:solidFill>
                  <a:srgbClr val="181717"/>
                </a:solidFill>
                <a:latin typeface="Lucida Console"/>
                <a:cs typeface="Lucida Console"/>
              </a:rPr>
              <a:t>suatu</a:t>
            </a:r>
            <a:r>
              <a:rPr lang="en-ID" sz="4000" spc="25" dirty="0">
                <a:solidFill>
                  <a:srgbClr val="181717"/>
                </a:solidFill>
                <a:latin typeface="Lucida Console"/>
                <a:cs typeface="Lucida Console"/>
              </a:rPr>
              <a:t> </a:t>
            </a:r>
            <a:r>
              <a:rPr lang="en-ID" sz="4000" spc="25" dirty="0" err="1">
                <a:solidFill>
                  <a:srgbClr val="181717"/>
                </a:solidFill>
                <a:latin typeface="Lucida Console"/>
                <a:cs typeface="Lucida Console"/>
              </a:rPr>
              <a:t>posisi</a:t>
            </a:r>
            <a:r>
              <a:rPr lang="en-ID" sz="4000" spc="25" dirty="0">
                <a:solidFill>
                  <a:srgbClr val="181717"/>
                </a:solidFill>
                <a:latin typeface="Lucida Console"/>
                <a:cs typeface="Lucida Console"/>
              </a:rPr>
              <a:t> </a:t>
            </a:r>
            <a:r>
              <a:rPr lang="en-ID" sz="4000" spc="25" dirty="0" err="1">
                <a:solidFill>
                  <a:srgbClr val="181717"/>
                </a:solidFill>
                <a:latin typeface="Lucida Console"/>
                <a:cs typeface="Lucida Console"/>
              </a:rPr>
              <a:t>dalam</a:t>
            </a:r>
            <a:r>
              <a:rPr lang="en-ID" sz="4000" spc="25" dirty="0">
                <a:solidFill>
                  <a:srgbClr val="181717"/>
                </a:solidFill>
                <a:latin typeface="Lucida Console"/>
                <a:cs typeface="Lucida Console"/>
              </a:rPr>
              <a:t> </a:t>
            </a:r>
            <a:r>
              <a:rPr lang="en-ID" sz="4000" spc="25" dirty="0" err="1">
                <a:solidFill>
                  <a:srgbClr val="181717"/>
                </a:solidFill>
                <a:latin typeface="Lucida Console"/>
                <a:cs typeface="Lucida Console"/>
              </a:rPr>
              <a:t>waktu</a:t>
            </a:r>
            <a:r>
              <a:rPr lang="en-ID" sz="4000" spc="25" dirty="0">
                <a:solidFill>
                  <a:srgbClr val="181717"/>
                </a:solidFill>
                <a:latin typeface="Lucida Console"/>
                <a:cs typeface="Lucida Console"/>
              </a:rPr>
              <a:t> yang </a:t>
            </a:r>
            <a:r>
              <a:rPr lang="en-ID" sz="4000" spc="25" dirty="0" err="1">
                <a:solidFill>
                  <a:srgbClr val="181717"/>
                </a:solidFill>
                <a:latin typeface="Lucida Console"/>
                <a:cs typeface="Lucida Console"/>
              </a:rPr>
              <a:t>sama</a:t>
            </a:r>
            <a:endParaRPr sz="4000" dirty="0">
              <a:latin typeface="Lucida Console"/>
              <a:cs typeface="Lucida Consol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19679" y="261758"/>
            <a:ext cx="7680959" cy="2233303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826769" marR="5080" indent="-814705">
              <a:lnSpc>
                <a:spcPts val="8630"/>
              </a:lnSpc>
              <a:spcBef>
                <a:spcPts val="204"/>
              </a:spcBef>
            </a:pPr>
            <a:r>
              <a:rPr lang="en-ID" sz="7200" spc="-35" dirty="0">
                <a:solidFill>
                  <a:srgbClr val="181717"/>
                </a:solidFill>
                <a:latin typeface="Lucida Sans Unicode"/>
                <a:cs typeface="Lucida Sans Unicode"/>
              </a:rPr>
              <a:t>PENYEBAB IBU HAMIL KRAM </a:t>
            </a:r>
            <a:endParaRPr lang="en-ID" sz="7200" dirty="0">
              <a:latin typeface="Lucida Sans Unicode"/>
              <a:cs typeface="Lucida Sans Unicode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8356472" y="0"/>
            <a:ext cx="9931528" cy="10288270"/>
            <a:chOff x="8584225" y="0"/>
            <a:chExt cx="9704070" cy="10288270"/>
          </a:xfrm>
        </p:grpSpPr>
        <p:sp>
          <p:nvSpPr>
            <p:cNvPr id="15" name="object 15"/>
            <p:cNvSpPr/>
            <p:nvPr/>
          </p:nvSpPr>
          <p:spPr>
            <a:xfrm>
              <a:off x="10607116" y="0"/>
              <a:ext cx="7680959" cy="10288270"/>
            </a:xfrm>
            <a:custGeom>
              <a:avLst/>
              <a:gdLst/>
              <a:ahLst/>
              <a:cxnLst/>
              <a:rect l="l" t="t" r="r" b="b"/>
              <a:pathLst>
                <a:path w="7680959" h="10288270">
                  <a:moveTo>
                    <a:pt x="571665" y="562914"/>
                  </a:moveTo>
                  <a:lnTo>
                    <a:pt x="541578" y="562914"/>
                  </a:lnTo>
                  <a:lnTo>
                    <a:pt x="541578" y="1074534"/>
                  </a:lnTo>
                  <a:lnTo>
                    <a:pt x="571665" y="1074534"/>
                  </a:lnTo>
                  <a:lnTo>
                    <a:pt x="571665" y="562914"/>
                  </a:lnTo>
                  <a:close/>
                </a:path>
                <a:path w="7680959" h="10288270">
                  <a:moveTo>
                    <a:pt x="1113243" y="562914"/>
                  </a:moveTo>
                  <a:lnTo>
                    <a:pt x="1083157" y="562914"/>
                  </a:lnTo>
                  <a:lnTo>
                    <a:pt x="1083157" y="1074534"/>
                  </a:lnTo>
                  <a:lnTo>
                    <a:pt x="1113243" y="1074534"/>
                  </a:lnTo>
                  <a:lnTo>
                    <a:pt x="1113243" y="562914"/>
                  </a:lnTo>
                  <a:close/>
                </a:path>
                <a:path w="7680959" h="10288270">
                  <a:moveTo>
                    <a:pt x="1654822" y="562914"/>
                  </a:moveTo>
                  <a:lnTo>
                    <a:pt x="1624736" y="562914"/>
                  </a:lnTo>
                  <a:lnTo>
                    <a:pt x="1624736" y="1074534"/>
                  </a:lnTo>
                  <a:lnTo>
                    <a:pt x="1654822" y="1074534"/>
                  </a:lnTo>
                  <a:lnTo>
                    <a:pt x="1654822" y="562914"/>
                  </a:lnTo>
                  <a:close/>
                </a:path>
                <a:path w="7680959" h="10288270">
                  <a:moveTo>
                    <a:pt x="2196401" y="562914"/>
                  </a:moveTo>
                  <a:lnTo>
                    <a:pt x="2166315" y="562914"/>
                  </a:lnTo>
                  <a:lnTo>
                    <a:pt x="2166315" y="1074534"/>
                  </a:lnTo>
                  <a:lnTo>
                    <a:pt x="2196401" y="1074534"/>
                  </a:lnTo>
                  <a:lnTo>
                    <a:pt x="2196401" y="562914"/>
                  </a:lnTo>
                  <a:close/>
                </a:path>
                <a:path w="7680959" h="10288270">
                  <a:moveTo>
                    <a:pt x="3294596" y="562914"/>
                  </a:moveTo>
                  <a:lnTo>
                    <a:pt x="3264509" y="562914"/>
                  </a:lnTo>
                  <a:lnTo>
                    <a:pt x="3264509" y="1074534"/>
                  </a:lnTo>
                  <a:lnTo>
                    <a:pt x="3294596" y="1074534"/>
                  </a:lnTo>
                  <a:lnTo>
                    <a:pt x="3294596" y="562914"/>
                  </a:lnTo>
                  <a:close/>
                </a:path>
                <a:path w="7680959" h="10288270">
                  <a:moveTo>
                    <a:pt x="3836174" y="562914"/>
                  </a:moveTo>
                  <a:lnTo>
                    <a:pt x="3806088" y="562914"/>
                  </a:lnTo>
                  <a:lnTo>
                    <a:pt x="3806088" y="1074534"/>
                  </a:lnTo>
                  <a:lnTo>
                    <a:pt x="3836174" y="1074534"/>
                  </a:lnTo>
                  <a:lnTo>
                    <a:pt x="3836174" y="562914"/>
                  </a:lnTo>
                  <a:close/>
                </a:path>
                <a:path w="7680959" h="10288270">
                  <a:moveTo>
                    <a:pt x="4038269" y="9213596"/>
                  </a:moveTo>
                  <a:lnTo>
                    <a:pt x="4008183" y="9213596"/>
                  </a:lnTo>
                  <a:lnTo>
                    <a:pt x="4008183" y="9725215"/>
                  </a:lnTo>
                  <a:lnTo>
                    <a:pt x="4038269" y="9725215"/>
                  </a:lnTo>
                  <a:lnTo>
                    <a:pt x="4038269" y="9213596"/>
                  </a:lnTo>
                  <a:close/>
                </a:path>
                <a:path w="7680959" h="10288270">
                  <a:moveTo>
                    <a:pt x="4377753" y="562914"/>
                  </a:moveTo>
                  <a:lnTo>
                    <a:pt x="4347667" y="562914"/>
                  </a:lnTo>
                  <a:lnTo>
                    <a:pt x="4347667" y="1074534"/>
                  </a:lnTo>
                  <a:lnTo>
                    <a:pt x="4377753" y="1074534"/>
                  </a:lnTo>
                  <a:lnTo>
                    <a:pt x="4377753" y="562914"/>
                  </a:lnTo>
                  <a:close/>
                </a:path>
                <a:path w="7680959" h="10288270">
                  <a:moveTo>
                    <a:pt x="4579848" y="9213596"/>
                  </a:moveTo>
                  <a:lnTo>
                    <a:pt x="4549762" y="9213596"/>
                  </a:lnTo>
                  <a:lnTo>
                    <a:pt x="4549762" y="9725215"/>
                  </a:lnTo>
                  <a:lnTo>
                    <a:pt x="4579848" y="9725215"/>
                  </a:lnTo>
                  <a:lnTo>
                    <a:pt x="4579848" y="9213596"/>
                  </a:lnTo>
                  <a:close/>
                </a:path>
                <a:path w="7680959" h="10288270">
                  <a:moveTo>
                    <a:pt x="4919332" y="562914"/>
                  </a:moveTo>
                  <a:lnTo>
                    <a:pt x="4889246" y="562914"/>
                  </a:lnTo>
                  <a:lnTo>
                    <a:pt x="4889246" y="1074534"/>
                  </a:lnTo>
                  <a:lnTo>
                    <a:pt x="4919332" y="1074534"/>
                  </a:lnTo>
                  <a:lnTo>
                    <a:pt x="4919332" y="562914"/>
                  </a:lnTo>
                  <a:close/>
                </a:path>
                <a:path w="7680959" h="10288270">
                  <a:moveTo>
                    <a:pt x="5121427" y="9213596"/>
                  </a:moveTo>
                  <a:lnTo>
                    <a:pt x="5091341" y="9213596"/>
                  </a:lnTo>
                  <a:lnTo>
                    <a:pt x="5091341" y="9725215"/>
                  </a:lnTo>
                  <a:lnTo>
                    <a:pt x="5121427" y="9725215"/>
                  </a:lnTo>
                  <a:lnTo>
                    <a:pt x="5121427" y="9213596"/>
                  </a:lnTo>
                  <a:close/>
                </a:path>
                <a:path w="7680959" h="10288270">
                  <a:moveTo>
                    <a:pt x="5663006" y="9172931"/>
                  </a:moveTo>
                  <a:lnTo>
                    <a:pt x="5632920" y="9172931"/>
                  </a:lnTo>
                  <a:lnTo>
                    <a:pt x="5632920" y="9183091"/>
                  </a:lnTo>
                  <a:lnTo>
                    <a:pt x="2940075" y="9183091"/>
                  </a:lnTo>
                  <a:lnTo>
                    <a:pt x="2940075" y="9213583"/>
                  </a:lnTo>
                  <a:lnTo>
                    <a:pt x="5632920" y="9213583"/>
                  </a:lnTo>
                  <a:lnTo>
                    <a:pt x="5632920" y="9725457"/>
                  </a:lnTo>
                  <a:lnTo>
                    <a:pt x="5632920" y="9755937"/>
                  </a:lnTo>
                  <a:lnTo>
                    <a:pt x="5632920" y="10266540"/>
                  </a:lnTo>
                  <a:lnTo>
                    <a:pt x="5121427" y="10266540"/>
                  </a:lnTo>
                  <a:lnTo>
                    <a:pt x="5121427" y="9755937"/>
                  </a:lnTo>
                  <a:lnTo>
                    <a:pt x="5632920" y="9755937"/>
                  </a:lnTo>
                  <a:lnTo>
                    <a:pt x="5632920" y="9725457"/>
                  </a:lnTo>
                  <a:lnTo>
                    <a:pt x="5091341" y="9725457"/>
                  </a:lnTo>
                  <a:lnTo>
                    <a:pt x="5091341" y="9755937"/>
                  </a:lnTo>
                  <a:lnTo>
                    <a:pt x="5091341" y="10266540"/>
                  </a:lnTo>
                  <a:lnTo>
                    <a:pt x="4579848" y="10266540"/>
                  </a:lnTo>
                  <a:lnTo>
                    <a:pt x="4579848" y="9755937"/>
                  </a:lnTo>
                  <a:lnTo>
                    <a:pt x="5091341" y="9755937"/>
                  </a:lnTo>
                  <a:lnTo>
                    <a:pt x="5091341" y="9725457"/>
                  </a:lnTo>
                  <a:lnTo>
                    <a:pt x="4549762" y="9725457"/>
                  </a:lnTo>
                  <a:lnTo>
                    <a:pt x="4549762" y="9755937"/>
                  </a:lnTo>
                  <a:lnTo>
                    <a:pt x="4549762" y="10266540"/>
                  </a:lnTo>
                  <a:lnTo>
                    <a:pt x="4038269" y="10266540"/>
                  </a:lnTo>
                  <a:lnTo>
                    <a:pt x="4038269" y="9755937"/>
                  </a:lnTo>
                  <a:lnTo>
                    <a:pt x="4549762" y="9755937"/>
                  </a:lnTo>
                  <a:lnTo>
                    <a:pt x="4549762" y="9725457"/>
                  </a:lnTo>
                  <a:lnTo>
                    <a:pt x="4008183" y="9725457"/>
                  </a:lnTo>
                  <a:lnTo>
                    <a:pt x="4008183" y="9755937"/>
                  </a:lnTo>
                  <a:lnTo>
                    <a:pt x="4008183" y="10266540"/>
                  </a:lnTo>
                  <a:lnTo>
                    <a:pt x="3496691" y="10266540"/>
                  </a:lnTo>
                  <a:lnTo>
                    <a:pt x="3496691" y="9755937"/>
                  </a:lnTo>
                  <a:lnTo>
                    <a:pt x="4008183" y="9755937"/>
                  </a:lnTo>
                  <a:lnTo>
                    <a:pt x="4008183" y="9725457"/>
                  </a:lnTo>
                  <a:lnTo>
                    <a:pt x="2940075" y="9725457"/>
                  </a:lnTo>
                  <a:lnTo>
                    <a:pt x="2940075" y="9755937"/>
                  </a:lnTo>
                  <a:lnTo>
                    <a:pt x="3466604" y="9755937"/>
                  </a:lnTo>
                  <a:lnTo>
                    <a:pt x="3466604" y="10266540"/>
                  </a:lnTo>
                  <a:lnTo>
                    <a:pt x="2940075" y="10266540"/>
                  </a:lnTo>
                  <a:lnTo>
                    <a:pt x="2940075" y="10281780"/>
                  </a:lnTo>
                  <a:lnTo>
                    <a:pt x="2940075" y="10288143"/>
                  </a:lnTo>
                  <a:lnTo>
                    <a:pt x="5647956" y="10288143"/>
                  </a:lnTo>
                  <a:lnTo>
                    <a:pt x="5647956" y="10281780"/>
                  </a:lnTo>
                  <a:lnTo>
                    <a:pt x="5663006" y="10281780"/>
                  </a:lnTo>
                  <a:lnTo>
                    <a:pt x="5663006" y="9183091"/>
                  </a:lnTo>
                  <a:lnTo>
                    <a:pt x="5663006" y="9172931"/>
                  </a:lnTo>
                  <a:close/>
                </a:path>
                <a:path w="7680959" h="10288270">
                  <a:moveTo>
                    <a:pt x="6017539" y="562914"/>
                  </a:moveTo>
                  <a:lnTo>
                    <a:pt x="5987453" y="562914"/>
                  </a:lnTo>
                  <a:lnTo>
                    <a:pt x="5987453" y="1074534"/>
                  </a:lnTo>
                  <a:lnTo>
                    <a:pt x="6017539" y="1074534"/>
                  </a:lnTo>
                  <a:lnTo>
                    <a:pt x="6017539" y="562914"/>
                  </a:lnTo>
                  <a:close/>
                </a:path>
                <a:path w="7680959" h="10288270">
                  <a:moveTo>
                    <a:pt x="6559118" y="562914"/>
                  </a:moveTo>
                  <a:lnTo>
                    <a:pt x="6529032" y="562914"/>
                  </a:lnTo>
                  <a:lnTo>
                    <a:pt x="6529032" y="1074534"/>
                  </a:lnTo>
                  <a:lnTo>
                    <a:pt x="6559118" y="1074534"/>
                  </a:lnTo>
                  <a:lnTo>
                    <a:pt x="6559118" y="562914"/>
                  </a:lnTo>
                  <a:close/>
                </a:path>
                <a:path w="7680959" h="10288270">
                  <a:moveTo>
                    <a:pt x="7100697" y="562914"/>
                  </a:moveTo>
                  <a:lnTo>
                    <a:pt x="7070611" y="562914"/>
                  </a:lnTo>
                  <a:lnTo>
                    <a:pt x="7070611" y="1074534"/>
                  </a:lnTo>
                  <a:lnTo>
                    <a:pt x="7100697" y="1074534"/>
                  </a:lnTo>
                  <a:lnTo>
                    <a:pt x="7100697" y="562914"/>
                  </a:lnTo>
                  <a:close/>
                </a:path>
                <a:path w="7680959" h="10288270">
                  <a:moveTo>
                    <a:pt x="7642276" y="562914"/>
                  </a:moveTo>
                  <a:lnTo>
                    <a:pt x="7612177" y="562914"/>
                  </a:lnTo>
                  <a:lnTo>
                    <a:pt x="7612177" y="1074534"/>
                  </a:lnTo>
                  <a:lnTo>
                    <a:pt x="7642276" y="1074534"/>
                  </a:lnTo>
                  <a:lnTo>
                    <a:pt x="7642276" y="562914"/>
                  </a:lnTo>
                  <a:close/>
                </a:path>
                <a:path w="7680959" h="10288270">
                  <a:moveTo>
                    <a:pt x="7680871" y="0"/>
                  </a:moveTo>
                  <a:lnTo>
                    <a:pt x="7612177" y="0"/>
                  </a:lnTo>
                  <a:lnTo>
                    <a:pt x="7612177" y="21590"/>
                  </a:lnTo>
                  <a:lnTo>
                    <a:pt x="7612177" y="532193"/>
                  </a:lnTo>
                  <a:lnTo>
                    <a:pt x="7100697" y="532193"/>
                  </a:lnTo>
                  <a:lnTo>
                    <a:pt x="7100697" y="21590"/>
                  </a:lnTo>
                  <a:lnTo>
                    <a:pt x="7612177" y="21590"/>
                  </a:lnTo>
                  <a:lnTo>
                    <a:pt x="7612177" y="0"/>
                  </a:lnTo>
                  <a:lnTo>
                    <a:pt x="7070611" y="0"/>
                  </a:lnTo>
                  <a:lnTo>
                    <a:pt x="7070611" y="21590"/>
                  </a:lnTo>
                  <a:lnTo>
                    <a:pt x="7070611" y="532193"/>
                  </a:lnTo>
                  <a:lnTo>
                    <a:pt x="6559118" y="532193"/>
                  </a:lnTo>
                  <a:lnTo>
                    <a:pt x="6559118" y="21590"/>
                  </a:lnTo>
                  <a:lnTo>
                    <a:pt x="7070611" y="21590"/>
                  </a:lnTo>
                  <a:lnTo>
                    <a:pt x="7070611" y="0"/>
                  </a:lnTo>
                  <a:lnTo>
                    <a:pt x="6529032" y="0"/>
                  </a:lnTo>
                  <a:lnTo>
                    <a:pt x="6529032" y="21590"/>
                  </a:lnTo>
                  <a:lnTo>
                    <a:pt x="6529032" y="532193"/>
                  </a:lnTo>
                  <a:lnTo>
                    <a:pt x="6017539" y="532193"/>
                  </a:lnTo>
                  <a:lnTo>
                    <a:pt x="6017539" y="21590"/>
                  </a:lnTo>
                  <a:lnTo>
                    <a:pt x="6529032" y="21590"/>
                  </a:lnTo>
                  <a:lnTo>
                    <a:pt x="6529032" y="0"/>
                  </a:lnTo>
                  <a:lnTo>
                    <a:pt x="5987453" y="0"/>
                  </a:lnTo>
                  <a:lnTo>
                    <a:pt x="5987453" y="21590"/>
                  </a:lnTo>
                  <a:lnTo>
                    <a:pt x="5987453" y="532193"/>
                  </a:lnTo>
                  <a:lnTo>
                    <a:pt x="5475960" y="532193"/>
                  </a:lnTo>
                  <a:lnTo>
                    <a:pt x="5475960" y="21590"/>
                  </a:lnTo>
                  <a:lnTo>
                    <a:pt x="5987453" y="21590"/>
                  </a:lnTo>
                  <a:lnTo>
                    <a:pt x="5987453" y="0"/>
                  </a:lnTo>
                  <a:lnTo>
                    <a:pt x="5460911" y="0"/>
                  </a:lnTo>
                  <a:lnTo>
                    <a:pt x="5460911" y="6350"/>
                  </a:lnTo>
                  <a:lnTo>
                    <a:pt x="5445874" y="6350"/>
                  </a:lnTo>
                  <a:lnTo>
                    <a:pt x="5445874" y="21590"/>
                  </a:lnTo>
                  <a:lnTo>
                    <a:pt x="5445874" y="532193"/>
                  </a:lnTo>
                  <a:lnTo>
                    <a:pt x="5445874" y="562673"/>
                  </a:lnTo>
                  <a:lnTo>
                    <a:pt x="5445874" y="1074559"/>
                  </a:lnTo>
                  <a:lnTo>
                    <a:pt x="2753017" y="1074559"/>
                  </a:lnTo>
                  <a:lnTo>
                    <a:pt x="2753017" y="562673"/>
                  </a:lnTo>
                  <a:lnTo>
                    <a:pt x="5445874" y="562673"/>
                  </a:lnTo>
                  <a:lnTo>
                    <a:pt x="5445874" y="532193"/>
                  </a:lnTo>
                  <a:lnTo>
                    <a:pt x="4919332" y="532193"/>
                  </a:lnTo>
                  <a:lnTo>
                    <a:pt x="4919332" y="21590"/>
                  </a:lnTo>
                  <a:lnTo>
                    <a:pt x="5445874" y="21590"/>
                  </a:lnTo>
                  <a:lnTo>
                    <a:pt x="5445874" y="6350"/>
                  </a:lnTo>
                  <a:lnTo>
                    <a:pt x="5445874" y="0"/>
                  </a:lnTo>
                  <a:lnTo>
                    <a:pt x="4889246" y="0"/>
                  </a:lnTo>
                  <a:lnTo>
                    <a:pt x="4889246" y="21590"/>
                  </a:lnTo>
                  <a:lnTo>
                    <a:pt x="4889246" y="532193"/>
                  </a:lnTo>
                  <a:lnTo>
                    <a:pt x="4377753" y="532193"/>
                  </a:lnTo>
                  <a:lnTo>
                    <a:pt x="4377753" y="21590"/>
                  </a:lnTo>
                  <a:lnTo>
                    <a:pt x="4889246" y="21590"/>
                  </a:lnTo>
                  <a:lnTo>
                    <a:pt x="4889246" y="0"/>
                  </a:lnTo>
                  <a:lnTo>
                    <a:pt x="4347667" y="0"/>
                  </a:lnTo>
                  <a:lnTo>
                    <a:pt x="4347667" y="21590"/>
                  </a:lnTo>
                  <a:lnTo>
                    <a:pt x="4347667" y="532193"/>
                  </a:lnTo>
                  <a:lnTo>
                    <a:pt x="3836174" y="532193"/>
                  </a:lnTo>
                  <a:lnTo>
                    <a:pt x="3836174" y="21590"/>
                  </a:lnTo>
                  <a:lnTo>
                    <a:pt x="4347667" y="21590"/>
                  </a:lnTo>
                  <a:lnTo>
                    <a:pt x="4347667" y="0"/>
                  </a:lnTo>
                  <a:lnTo>
                    <a:pt x="3806088" y="0"/>
                  </a:lnTo>
                  <a:lnTo>
                    <a:pt x="3806088" y="21590"/>
                  </a:lnTo>
                  <a:lnTo>
                    <a:pt x="3806088" y="532193"/>
                  </a:lnTo>
                  <a:lnTo>
                    <a:pt x="3294596" y="532193"/>
                  </a:lnTo>
                  <a:lnTo>
                    <a:pt x="3294596" y="21590"/>
                  </a:lnTo>
                  <a:lnTo>
                    <a:pt x="3806088" y="21590"/>
                  </a:lnTo>
                  <a:lnTo>
                    <a:pt x="3806088" y="0"/>
                  </a:lnTo>
                  <a:lnTo>
                    <a:pt x="3264509" y="0"/>
                  </a:lnTo>
                  <a:lnTo>
                    <a:pt x="3264509" y="21590"/>
                  </a:lnTo>
                  <a:lnTo>
                    <a:pt x="3264509" y="532193"/>
                  </a:lnTo>
                  <a:lnTo>
                    <a:pt x="2753017" y="532193"/>
                  </a:lnTo>
                  <a:lnTo>
                    <a:pt x="2753017" y="21590"/>
                  </a:lnTo>
                  <a:lnTo>
                    <a:pt x="3264509" y="21590"/>
                  </a:lnTo>
                  <a:lnTo>
                    <a:pt x="3264509" y="0"/>
                  </a:lnTo>
                  <a:lnTo>
                    <a:pt x="2737980" y="0"/>
                  </a:lnTo>
                  <a:lnTo>
                    <a:pt x="2737980" y="6350"/>
                  </a:lnTo>
                  <a:lnTo>
                    <a:pt x="2722930" y="6350"/>
                  </a:lnTo>
                  <a:lnTo>
                    <a:pt x="2722930" y="21590"/>
                  </a:lnTo>
                  <a:lnTo>
                    <a:pt x="2722930" y="532193"/>
                  </a:lnTo>
                  <a:lnTo>
                    <a:pt x="2722930" y="562673"/>
                  </a:lnTo>
                  <a:lnTo>
                    <a:pt x="2722930" y="1074559"/>
                  </a:lnTo>
                  <a:lnTo>
                    <a:pt x="30086" y="1074559"/>
                  </a:lnTo>
                  <a:lnTo>
                    <a:pt x="30086" y="562673"/>
                  </a:lnTo>
                  <a:lnTo>
                    <a:pt x="2722930" y="562673"/>
                  </a:lnTo>
                  <a:lnTo>
                    <a:pt x="2722930" y="532193"/>
                  </a:lnTo>
                  <a:lnTo>
                    <a:pt x="2196401" y="532193"/>
                  </a:lnTo>
                  <a:lnTo>
                    <a:pt x="2196401" y="21590"/>
                  </a:lnTo>
                  <a:lnTo>
                    <a:pt x="2722930" y="21590"/>
                  </a:lnTo>
                  <a:lnTo>
                    <a:pt x="2722930" y="6350"/>
                  </a:lnTo>
                  <a:lnTo>
                    <a:pt x="2722930" y="0"/>
                  </a:lnTo>
                  <a:lnTo>
                    <a:pt x="2166315" y="0"/>
                  </a:lnTo>
                  <a:lnTo>
                    <a:pt x="2166315" y="21590"/>
                  </a:lnTo>
                  <a:lnTo>
                    <a:pt x="2166315" y="532193"/>
                  </a:lnTo>
                  <a:lnTo>
                    <a:pt x="1654822" y="532193"/>
                  </a:lnTo>
                  <a:lnTo>
                    <a:pt x="1654822" y="21590"/>
                  </a:lnTo>
                  <a:lnTo>
                    <a:pt x="2166315" y="21590"/>
                  </a:lnTo>
                  <a:lnTo>
                    <a:pt x="2166315" y="0"/>
                  </a:lnTo>
                  <a:lnTo>
                    <a:pt x="1624736" y="0"/>
                  </a:lnTo>
                  <a:lnTo>
                    <a:pt x="1624736" y="21590"/>
                  </a:lnTo>
                  <a:lnTo>
                    <a:pt x="1624736" y="532193"/>
                  </a:lnTo>
                  <a:lnTo>
                    <a:pt x="1113243" y="532193"/>
                  </a:lnTo>
                  <a:lnTo>
                    <a:pt x="1113243" y="21590"/>
                  </a:lnTo>
                  <a:lnTo>
                    <a:pt x="1624736" y="21590"/>
                  </a:lnTo>
                  <a:lnTo>
                    <a:pt x="1624736" y="0"/>
                  </a:lnTo>
                  <a:lnTo>
                    <a:pt x="1083157" y="0"/>
                  </a:lnTo>
                  <a:lnTo>
                    <a:pt x="1083157" y="21590"/>
                  </a:lnTo>
                  <a:lnTo>
                    <a:pt x="1083157" y="532193"/>
                  </a:lnTo>
                  <a:lnTo>
                    <a:pt x="571665" y="532193"/>
                  </a:lnTo>
                  <a:lnTo>
                    <a:pt x="571665" y="21590"/>
                  </a:lnTo>
                  <a:lnTo>
                    <a:pt x="1083157" y="21590"/>
                  </a:lnTo>
                  <a:lnTo>
                    <a:pt x="1083157" y="0"/>
                  </a:lnTo>
                  <a:lnTo>
                    <a:pt x="541578" y="0"/>
                  </a:lnTo>
                  <a:lnTo>
                    <a:pt x="541578" y="21590"/>
                  </a:lnTo>
                  <a:lnTo>
                    <a:pt x="541578" y="532193"/>
                  </a:lnTo>
                  <a:lnTo>
                    <a:pt x="30086" y="532193"/>
                  </a:lnTo>
                  <a:lnTo>
                    <a:pt x="30086" y="21590"/>
                  </a:lnTo>
                  <a:lnTo>
                    <a:pt x="541578" y="21590"/>
                  </a:lnTo>
                  <a:lnTo>
                    <a:pt x="541578" y="0"/>
                  </a:lnTo>
                  <a:lnTo>
                    <a:pt x="15049" y="0"/>
                  </a:lnTo>
                  <a:lnTo>
                    <a:pt x="15049" y="6350"/>
                  </a:lnTo>
                  <a:lnTo>
                    <a:pt x="0" y="6350"/>
                  </a:lnTo>
                  <a:lnTo>
                    <a:pt x="0" y="1115199"/>
                  </a:lnTo>
                  <a:lnTo>
                    <a:pt x="30086" y="1115199"/>
                  </a:lnTo>
                  <a:lnTo>
                    <a:pt x="30086" y="1105039"/>
                  </a:lnTo>
                  <a:lnTo>
                    <a:pt x="541578" y="1105039"/>
                  </a:lnTo>
                  <a:lnTo>
                    <a:pt x="541578" y="1115060"/>
                  </a:lnTo>
                  <a:lnTo>
                    <a:pt x="571665" y="1115060"/>
                  </a:lnTo>
                  <a:lnTo>
                    <a:pt x="571665" y="1105039"/>
                  </a:lnTo>
                  <a:lnTo>
                    <a:pt x="1083157" y="1105039"/>
                  </a:lnTo>
                  <a:lnTo>
                    <a:pt x="1083157" y="1115060"/>
                  </a:lnTo>
                  <a:lnTo>
                    <a:pt x="1113243" y="1115060"/>
                  </a:lnTo>
                  <a:lnTo>
                    <a:pt x="1113243" y="1105039"/>
                  </a:lnTo>
                  <a:lnTo>
                    <a:pt x="1624736" y="1105039"/>
                  </a:lnTo>
                  <a:lnTo>
                    <a:pt x="1624736" y="1115060"/>
                  </a:lnTo>
                  <a:lnTo>
                    <a:pt x="1654822" y="1115060"/>
                  </a:lnTo>
                  <a:lnTo>
                    <a:pt x="1654822" y="1105039"/>
                  </a:lnTo>
                  <a:lnTo>
                    <a:pt x="2166315" y="1105039"/>
                  </a:lnTo>
                  <a:lnTo>
                    <a:pt x="2166315" y="1115060"/>
                  </a:lnTo>
                  <a:lnTo>
                    <a:pt x="2196401" y="1115060"/>
                  </a:lnTo>
                  <a:lnTo>
                    <a:pt x="2196401" y="1105039"/>
                  </a:lnTo>
                  <a:lnTo>
                    <a:pt x="2722930" y="1105039"/>
                  </a:lnTo>
                  <a:lnTo>
                    <a:pt x="2722930" y="1115199"/>
                  </a:lnTo>
                  <a:lnTo>
                    <a:pt x="2753017" y="1115199"/>
                  </a:lnTo>
                  <a:lnTo>
                    <a:pt x="2753017" y="1105039"/>
                  </a:lnTo>
                  <a:lnTo>
                    <a:pt x="3264509" y="1105039"/>
                  </a:lnTo>
                  <a:lnTo>
                    <a:pt x="3264509" y="1115060"/>
                  </a:lnTo>
                  <a:lnTo>
                    <a:pt x="3294596" y="1115060"/>
                  </a:lnTo>
                  <a:lnTo>
                    <a:pt x="3294596" y="1105039"/>
                  </a:lnTo>
                  <a:lnTo>
                    <a:pt x="3806088" y="1105039"/>
                  </a:lnTo>
                  <a:lnTo>
                    <a:pt x="3806088" y="1115060"/>
                  </a:lnTo>
                  <a:lnTo>
                    <a:pt x="3836174" y="1115060"/>
                  </a:lnTo>
                  <a:lnTo>
                    <a:pt x="3836174" y="1105039"/>
                  </a:lnTo>
                  <a:lnTo>
                    <a:pt x="4347667" y="1105039"/>
                  </a:lnTo>
                  <a:lnTo>
                    <a:pt x="4347667" y="1115060"/>
                  </a:lnTo>
                  <a:lnTo>
                    <a:pt x="4377753" y="1115060"/>
                  </a:lnTo>
                  <a:lnTo>
                    <a:pt x="4377753" y="1105039"/>
                  </a:lnTo>
                  <a:lnTo>
                    <a:pt x="4889246" y="1105039"/>
                  </a:lnTo>
                  <a:lnTo>
                    <a:pt x="4889246" y="1115060"/>
                  </a:lnTo>
                  <a:lnTo>
                    <a:pt x="4919332" y="1115060"/>
                  </a:lnTo>
                  <a:lnTo>
                    <a:pt x="4919332" y="1105039"/>
                  </a:lnTo>
                  <a:lnTo>
                    <a:pt x="5445874" y="1105039"/>
                  </a:lnTo>
                  <a:lnTo>
                    <a:pt x="5445874" y="1115199"/>
                  </a:lnTo>
                  <a:lnTo>
                    <a:pt x="5475960" y="1115199"/>
                  </a:lnTo>
                  <a:lnTo>
                    <a:pt x="5475960" y="1105039"/>
                  </a:lnTo>
                  <a:lnTo>
                    <a:pt x="5987453" y="1105039"/>
                  </a:lnTo>
                  <a:lnTo>
                    <a:pt x="5987453" y="1115060"/>
                  </a:lnTo>
                  <a:lnTo>
                    <a:pt x="6017539" y="1115060"/>
                  </a:lnTo>
                  <a:lnTo>
                    <a:pt x="6017539" y="1105039"/>
                  </a:lnTo>
                  <a:lnTo>
                    <a:pt x="6529032" y="1105039"/>
                  </a:lnTo>
                  <a:lnTo>
                    <a:pt x="6529032" y="1115060"/>
                  </a:lnTo>
                  <a:lnTo>
                    <a:pt x="6559118" y="1115060"/>
                  </a:lnTo>
                  <a:lnTo>
                    <a:pt x="6559118" y="1105039"/>
                  </a:lnTo>
                  <a:lnTo>
                    <a:pt x="7070611" y="1105039"/>
                  </a:lnTo>
                  <a:lnTo>
                    <a:pt x="7070611" y="1115060"/>
                  </a:lnTo>
                  <a:lnTo>
                    <a:pt x="7100697" y="1115060"/>
                  </a:lnTo>
                  <a:lnTo>
                    <a:pt x="7100697" y="1105039"/>
                  </a:lnTo>
                  <a:lnTo>
                    <a:pt x="7612177" y="1105039"/>
                  </a:lnTo>
                  <a:lnTo>
                    <a:pt x="7612177" y="1115060"/>
                  </a:lnTo>
                  <a:lnTo>
                    <a:pt x="7642276" y="1115060"/>
                  </a:lnTo>
                  <a:lnTo>
                    <a:pt x="7642276" y="1105039"/>
                  </a:lnTo>
                  <a:lnTo>
                    <a:pt x="7680871" y="1105039"/>
                  </a:lnTo>
                  <a:lnTo>
                    <a:pt x="7680871" y="1074559"/>
                  </a:lnTo>
                  <a:lnTo>
                    <a:pt x="5475960" y="1074559"/>
                  </a:lnTo>
                  <a:lnTo>
                    <a:pt x="5475960" y="562673"/>
                  </a:lnTo>
                  <a:lnTo>
                    <a:pt x="7680871" y="562673"/>
                  </a:lnTo>
                  <a:lnTo>
                    <a:pt x="7680871" y="532193"/>
                  </a:lnTo>
                  <a:lnTo>
                    <a:pt x="7642276" y="532193"/>
                  </a:lnTo>
                  <a:lnTo>
                    <a:pt x="7642276" y="21590"/>
                  </a:lnTo>
                  <a:lnTo>
                    <a:pt x="7680871" y="21590"/>
                  </a:lnTo>
                  <a:lnTo>
                    <a:pt x="7680871" y="6350"/>
                  </a:lnTo>
                  <a:lnTo>
                    <a:pt x="7680871" y="0"/>
                  </a:lnTo>
                  <a:close/>
                </a:path>
              </a:pathLst>
            </a:custGeom>
            <a:solidFill>
              <a:srgbClr val="181717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6" name="object 16"/>
            <p:cNvSpPr/>
            <p:nvPr/>
          </p:nvSpPr>
          <p:spPr>
            <a:xfrm>
              <a:off x="8584222" y="9172307"/>
              <a:ext cx="7144384" cy="1115695"/>
            </a:xfrm>
            <a:custGeom>
              <a:avLst/>
              <a:gdLst/>
              <a:ahLst/>
              <a:cxnLst/>
              <a:rect l="l" t="t" r="r" b="b"/>
              <a:pathLst>
                <a:path w="7144384" h="1115695">
                  <a:moveTo>
                    <a:pt x="73710" y="40665"/>
                  </a:moveTo>
                  <a:lnTo>
                    <a:pt x="43624" y="40665"/>
                  </a:lnTo>
                  <a:lnTo>
                    <a:pt x="43624" y="552284"/>
                  </a:lnTo>
                  <a:lnTo>
                    <a:pt x="73710" y="552284"/>
                  </a:lnTo>
                  <a:lnTo>
                    <a:pt x="73710" y="40665"/>
                  </a:lnTo>
                  <a:close/>
                </a:path>
                <a:path w="7144384" h="1115695">
                  <a:moveTo>
                    <a:pt x="615289" y="40665"/>
                  </a:moveTo>
                  <a:lnTo>
                    <a:pt x="585203" y="40665"/>
                  </a:lnTo>
                  <a:lnTo>
                    <a:pt x="585203" y="552284"/>
                  </a:lnTo>
                  <a:lnTo>
                    <a:pt x="615289" y="552284"/>
                  </a:lnTo>
                  <a:lnTo>
                    <a:pt x="615289" y="40665"/>
                  </a:lnTo>
                  <a:close/>
                </a:path>
                <a:path w="7144384" h="1115695">
                  <a:moveTo>
                    <a:pt x="1156868" y="40665"/>
                  </a:moveTo>
                  <a:lnTo>
                    <a:pt x="1126782" y="40665"/>
                  </a:lnTo>
                  <a:lnTo>
                    <a:pt x="1126782" y="552284"/>
                  </a:lnTo>
                  <a:lnTo>
                    <a:pt x="1156868" y="552284"/>
                  </a:lnTo>
                  <a:lnTo>
                    <a:pt x="1156868" y="40665"/>
                  </a:lnTo>
                  <a:close/>
                </a:path>
                <a:path w="7144384" h="1115695">
                  <a:moveTo>
                    <a:pt x="1698447" y="40665"/>
                  </a:moveTo>
                  <a:lnTo>
                    <a:pt x="1668360" y="40665"/>
                  </a:lnTo>
                  <a:lnTo>
                    <a:pt x="1668360" y="552284"/>
                  </a:lnTo>
                  <a:lnTo>
                    <a:pt x="1698447" y="552284"/>
                  </a:lnTo>
                  <a:lnTo>
                    <a:pt x="1698447" y="40665"/>
                  </a:lnTo>
                  <a:close/>
                </a:path>
                <a:path w="7144384" h="1115695">
                  <a:moveTo>
                    <a:pt x="2796654" y="40665"/>
                  </a:moveTo>
                  <a:lnTo>
                    <a:pt x="2766568" y="40665"/>
                  </a:lnTo>
                  <a:lnTo>
                    <a:pt x="2766568" y="552284"/>
                  </a:lnTo>
                  <a:lnTo>
                    <a:pt x="2796654" y="552284"/>
                  </a:lnTo>
                  <a:lnTo>
                    <a:pt x="2796654" y="40665"/>
                  </a:lnTo>
                  <a:close/>
                </a:path>
                <a:path w="7144384" h="1115695">
                  <a:moveTo>
                    <a:pt x="3338233" y="40665"/>
                  </a:moveTo>
                  <a:lnTo>
                    <a:pt x="3308146" y="40665"/>
                  </a:lnTo>
                  <a:lnTo>
                    <a:pt x="3308146" y="552284"/>
                  </a:lnTo>
                  <a:lnTo>
                    <a:pt x="3338233" y="552284"/>
                  </a:lnTo>
                  <a:lnTo>
                    <a:pt x="3338233" y="40665"/>
                  </a:lnTo>
                  <a:close/>
                </a:path>
                <a:path w="7144384" h="1115695">
                  <a:moveTo>
                    <a:pt x="3879812" y="40665"/>
                  </a:moveTo>
                  <a:lnTo>
                    <a:pt x="3849725" y="40665"/>
                  </a:lnTo>
                  <a:lnTo>
                    <a:pt x="3849725" y="552284"/>
                  </a:lnTo>
                  <a:lnTo>
                    <a:pt x="3879812" y="552284"/>
                  </a:lnTo>
                  <a:lnTo>
                    <a:pt x="3879812" y="40665"/>
                  </a:lnTo>
                  <a:close/>
                </a:path>
                <a:path w="7144384" h="1115695">
                  <a:moveTo>
                    <a:pt x="4421390" y="40665"/>
                  </a:moveTo>
                  <a:lnTo>
                    <a:pt x="4391304" y="40665"/>
                  </a:lnTo>
                  <a:lnTo>
                    <a:pt x="4391304" y="552284"/>
                  </a:lnTo>
                  <a:lnTo>
                    <a:pt x="4421390" y="552284"/>
                  </a:lnTo>
                  <a:lnTo>
                    <a:pt x="4421390" y="40665"/>
                  </a:lnTo>
                  <a:close/>
                </a:path>
                <a:path w="7144384" h="1115695">
                  <a:moveTo>
                    <a:pt x="4962969" y="0"/>
                  </a:moveTo>
                  <a:lnTo>
                    <a:pt x="4932870" y="0"/>
                  </a:lnTo>
                  <a:lnTo>
                    <a:pt x="4932870" y="10160"/>
                  </a:lnTo>
                  <a:lnTo>
                    <a:pt x="4932870" y="40652"/>
                  </a:lnTo>
                  <a:lnTo>
                    <a:pt x="4932870" y="552526"/>
                  </a:lnTo>
                  <a:lnTo>
                    <a:pt x="4932870" y="583006"/>
                  </a:lnTo>
                  <a:lnTo>
                    <a:pt x="4932870" y="1093609"/>
                  </a:lnTo>
                  <a:lnTo>
                    <a:pt x="4421390" y="1093609"/>
                  </a:lnTo>
                  <a:lnTo>
                    <a:pt x="4421390" y="583006"/>
                  </a:lnTo>
                  <a:lnTo>
                    <a:pt x="4932870" y="583006"/>
                  </a:lnTo>
                  <a:lnTo>
                    <a:pt x="4932870" y="552526"/>
                  </a:lnTo>
                  <a:lnTo>
                    <a:pt x="4391304" y="552526"/>
                  </a:lnTo>
                  <a:lnTo>
                    <a:pt x="4391304" y="583006"/>
                  </a:lnTo>
                  <a:lnTo>
                    <a:pt x="4391304" y="1093609"/>
                  </a:lnTo>
                  <a:lnTo>
                    <a:pt x="3879812" y="1093609"/>
                  </a:lnTo>
                  <a:lnTo>
                    <a:pt x="3879812" y="583006"/>
                  </a:lnTo>
                  <a:lnTo>
                    <a:pt x="4391304" y="583006"/>
                  </a:lnTo>
                  <a:lnTo>
                    <a:pt x="4391304" y="552526"/>
                  </a:lnTo>
                  <a:lnTo>
                    <a:pt x="3849725" y="552526"/>
                  </a:lnTo>
                  <a:lnTo>
                    <a:pt x="3849725" y="583006"/>
                  </a:lnTo>
                  <a:lnTo>
                    <a:pt x="3849725" y="1093609"/>
                  </a:lnTo>
                  <a:lnTo>
                    <a:pt x="3338233" y="1093609"/>
                  </a:lnTo>
                  <a:lnTo>
                    <a:pt x="3338233" y="583006"/>
                  </a:lnTo>
                  <a:lnTo>
                    <a:pt x="3849725" y="583006"/>
                  </a:lnTo>
                  <a:lnTo>
                    <a:pt x="3849725" y="552526"/>
                  </a:lnTo>
                  <a:lnTo>
                    <a:pt x="3308146" y="552526"/>
                  </a:lnTo>
                  <a:lnTo>
                    <a:pt x="3308146" y="583006"/>
                  </a:lnTo>
                  <a:lnTo>
                    <a:pt x="3308146" y="1093609"/>
                  </a:lnTo>
                  <a:lnTo>
                    <a:pt x="2796654" y="1093609"/>
                  </a:lnTo>
                  <a:lnTo>
                    <a:pt x="2796654" y="583006"/>
                  </a:lnTo>
                  <a:lnTo>
                    <a:pt x="3308146" y="583006"/>
                  </a:lnTo>
                  <a:lnTo>
                    <a:pt x="3308146" y="552526"/>
                  </a:lnTo>
                  <a:lnTo>
                    <a:pt x="2766568" y="552526"/>
                  </a:lnTo>
                  <a:lnTo>
                    <a:pt x="2766568" y="583006"/>
                  </a:lnTo>
                  <a:lnTo>
                    <a:pt x="2766568" y="1093609"/>
                  </a:lnTo>
                  <a:lnTo>
                    <a:pt x="2240026" y="1093609"/>
                  </a:lnTo>
                  <a:lnTo>
                    <a:pt x="2240026" y="583006"/>
                  </a:lnTo>
                  <a:lnTo>
                    <a:pt x="2766568" y="583006"/>
                  </a:lnTo>
                  <a:lnTo>
                    <a:pt x="2766568" y="552526"/>
                  </a:lnTo>
                  <a:lnTo>
                    <a:pt x="2240026" y="552526"/>
                  </a:lnTo>
                  <a:lnTo>
                    <a:pt x="2240026" y="40652"/>
                  </a:lnTo>
                  <a:lnTo>
                    <a:pt x="4932870" y="40652"/>
                  </a:lnTo>
                  <a:lnTo>
                    <a:pt x="4932870" y="10160"/>
                  </a:lnTo>
                  <a:lnTo>
                    <a:pt x="4421390" y="10160"/>
                  </a:lnTo>
                  <a:lnTo>
                    <a:pt x="4421390" y="152"/>
                  </a:lnTo>
                  <a:lnTo>
                    <a:pt x="4391304" y="152"/>
                  </a:lnTo>
                  <a:lnTo>
                    <a:pt x="4391304" y="10160"/>
                  </a:lnTo>
                  <a:lnTo>
                    <a:pt x="3879812" y="10160"/>
                  </a:lnTo>
                  <a:lnTo>
                    <a:pt x="3879812" y="152"/>
                  </a:lnTo>
                  <a:lnTo>
                    <a:pt x="3849725" y="152"/>
                  </a:lnTo>
                  <a:lnTo>
                    <a:pt x="3849725" y="10160"/>
                  </a:lnTo>
                  <a:lnTo>
                    <a:pt x="3338233" y="10160"/>
                  </a:lnTo>
                  <a:lnTo>
                    <a:pt x="3338233" y="152"/>
                  </a:lnTo>
                  <a:lnTo>
                    <a:pt x="3308146" y="152"/>
                  </a:lnTo>
                  <a:lnTo>
                    <a:pt x="3308146" y="10160"/>
                  </a:lnTo>
                  <a:lnTo>
                    <a:pt x="2796654" y="10160"/>
                  </a:lnTo>
                  <a:lnTo>
                    <a:pt x="2796654" y="152"/>
                  </a:lnTo>
                  <a:lnTo>
                    <a:pt x="2766568" y="152"/>
                  </a:lnTo>
                  <a:lnTo>
                    <a:pt x="2766568" y="10160"/>
                  </a:lnTo>
                  <a:lnTo>
                    <a:pt x="2240026" y="10160"/>
                  </a:lnTo>
                  <a:lnTo>
                    <a:pt x="2240026" y="0"/>
                  </a:lnTo>
                  <a:lnTo>
                    <a:pt x="2209939" y="0"/>
                  </a:lnTo>
                  <a:lnTo>
                    <a:pt x="2209939" y="10160"/>
                  </a:lnTo>
                  <a:lnTo>
                    <a:pt x="1698447" y="10160"/>
                  </a:lnTo>
                  <a:lnTo>
                    <a:pt x="1698447" y="152"/>
                  </a:lnTo>
                  <a:lnTo>
                    <a:pt x="1668360" y="152"/>
                  </a:lnTo>
                  <a:lnTo>
                    <a:pt x="1668360" y="10160"/>
                  </a:lnTo>
                  <a:lnTo>
                    <a:pt x="1156868" y="10160"/>
                  </a:lnTo>
                  <a:lnTo>
                    <a:pt x="1156868" y="152"/>
                  </a:lnTo>
                  <a:lnTo>
                    <a:pt x="1126782" y="152"/>
                  </a:lnTo>
                  <a:lnTo>
                    <a:pt x="1126782" y="10160"/>
                  </a:lnTo>
                  <a:lnTo>
                    <a:pt x="615289" y="10160"/>
                  </a:lnTo>
                  <a:lnTo>
                    <a:pt x="615289" y="152"/>
                  </a:lnTo>
                  <a:lnTo>
                    <a:pt x="585203" y="152"/>
                  </a:lnTo>
                  <a:lnTo>
                    <a:pt x="585203" y="10160"/>
                  </a:lnTo>
                  <a:lnTo>
                    <a:pt x="73710" y="10160"/>
                  </a:lnTo>
                  <a:lnTo>
                    <a:pt x="73710" y="152"/>
                  </a:lnTo>
                  <a:lnTo>
                    <a:pt x="43624" y="152"/>
                  </a:lnTo>
                  <a:lnTo>
                    <a:pt x="43624" y="10160"/>
                  </a:lnTo>
                  <a:lnTo>
                    <a:pt x="0" y="10160"/>
                  </a:lnTo>
                  <a:lnTo>
                    <a:pt x="0" y="40652"/>
                  </a:lnTo>
                  <a:lnTo>
                    <a:pt x="2209939" y="40652"/>
                  </a:lnTo>
                  <a:lnTo>
                    <a:pt x="2209939" y="552526"/>
                  </a:lnTo>
                  <a:lnTo>
                    <a:pt x="2209939" y="583006"/>
                  </a:lnTo>
                  <a:lnTo>
                    <a:pt x="2209939" y="1093609"/>
                  </a:lnTo>
                  <a:lnTo>
                    <a:pt x="1698447" y="1093609"/>
                  </a:lnTo>
                  <a:lnTo>
                    <a:pt x="1698447" y="583006"/>
                  </a:lnTo>
                  <a:lnTo>
                    <a:pt x="2209939" y="583006"/>
                  </a:lnTo>
                  <a:lnTo>
                    <a:pt x="2209939" y="552526"/>
                  </a:lnTo>
                  <a:lnTo>
                    <a:pt x="1668360" y="552526"/>
                  </a:lnTo>
                  <a:lnTo>
                    <a:pt x="1668360" y="583006"/>
                  </a:lnTo>
                  <a:lnTo>
                    <a:pt x="1668360" y="1093609"/>
                  </a:lnTo>
                  <a:lnTo>
                    <a:pt x="1156868" y="1093609"/>
                  </a:lnTo>
                  <a:lnTo>
                    <a:pt x="1156868" y="583006"/>
                  </a:lnTo>
                  <a:lnTo>
                    <a:pt x="1668360" y="583006"/>
                  </a:lnTo>
                  <a:lnTo>
                    <a:pt x="1668360" y="552526"/>
                  </a:lnTo>
                  <a:lnTo>
                    <a:pt x="1126782" y="552526"/>
                  </a:lnTo>
                  <a:lnTo>
                    <a:pt x="1126782" y="583006"/>
                  </a:lnTo>
                  <a:lnTo>
                    <a:pt x="1126782" y="1093609"/>
                  </a:lnTo>
                  <a:lnTo>
                    <a:pt x="615289" y="1093609"/>
                  </a:lnTo>
                  <a:lnTo>
                    <a:pt x="615289" y="583006"/>
                  </a:lnTo>
                  <a:lnTo>
                    <a:pt x="1126782" y="583006"/>
                  </a:lnTo>
                  <a:lnTo>
                    <a:pt x="1126782" y="552526"/>
                  </a:lnTo>
                  <a:lnTo>
                    <a:pt x="585203" y="552526"/>
                  </a:lnTo>
                  <a:lnTo>
                    <a:pt x="585203" y="583006"/>
                  </a:lnTo>
                  <a:lnTo>
                    <a:pt x="585203" y="1093609"/>
                  </a:lnTo>
                  <a:lnTo>
                    <a:pt x="73710" y="1093609"/>
                  </a:lnTo>
                  <a:lnTo>
                    <a:pt x="73710" y="583006"/>
                  </a:lnTo>
                  <a:lnTo>
                    <a:pt x="585203" y="583006"/>
                  </a:lnTo>
                  <a:lnTo>
                    <a:pt x="585203" y="552526"/>
                  </a:lnTo>
                  <a:lnTo>
                    <a:pt x="0" y="552526"/>
                  </a:lnTo>
                  <a:lnTo>
                    <a:pt x="0" y="583006"/>
                  </a:lnTo>
                  <a:lnTo>
                    <a:pt x="43624" y="583006"/>
                  </a:lnTo>
                  <a:lnTo>
                    <a:pt x="43624" y="1093609"/>
                  </a:lnTo>
                  <a:lnTo>
                    <a:pt x="0" y="1093609"/>
                  </a:lnTo>
                  <a:lnTo>
                    <a:pt x="0" y="1108849"/>
                  </a:lnTo>
                  <a:lnTo>
                    <a:pt x="0" y="1115212"/>
                  </a:lnTo>
                  <a:lnTo>
                    <a:pt x="2224989" y="1115212"/>
                  </a:lnTo>
                  <a:lnTo>
                    <a:pt x="2224989" y="1108849"/>
                  </a:lnTo>
                  <a:lnTo>
                    <a:pt x="2240026" y="1108849"/>
                  </a:lnTo>
                  <a:lnTo>
                    <a:pt x="2240026" y="1115212"/>
                  </a:lnTo>
                  <a:lnTo>
                    <a:pt x="4947920" y="1115212"/>
                  </a:lnTo>
                  <a:lnTo>
                    <a:pt x="4947920" y="1108849"/>
                  </a:lnTo>
                  <a:lnTo>
                    <a:pt x="4962969" y="1108849"/>
                  </a:lnTo>
                  <a:lnTo>
                    <a:pt x="4962969" y="10160"/>
                  </a:lnTo>
                  <a:lnTo>
                    <a:pt x="4962969" y="0"/>
                  </a:lnTo>
                  <a:close/>
                </a:path>
                <a:path w="7144384" h="1115695">
                  <a:moveTo>
                    <a:pt x="5519585" y="40665"/>
                  </a:moveTo>
                  <a:lnTo>
                    <a:pt x="5489499" y="40665"/>
                  </a:lnTo>
                  <a:lnTo>
                    <a:pt x="5489499" y="552284"/>
                  </a:lnTo>
                  <a:lnTo>
                    <a:pt x="5519585" y="552284"/>
                  </a:lnTo>
                  <a:lnTo>
                    <a:pt x="5519585" y="40665"/>
                  </a:lnTo>
                  <a:close/>
                </a:path>
                <a:path w="7144384" h="1115695">
                  <a:moveTo>
                    <a:pt x="5519585" y="152"/>
                  </a:moveTo>
                  <a:lnTo>
                    <a:pt x="5489499" y="152"/>
                  </a:lnTo>
                  <a:lnTo>
                    <a:pt x="5489499" y="10566"/>
                  </a:lnTo>
                  <a:lnTo>
                    <a:pt x="5519585" y="10566"/>
                  </a:lnTo>
                  <a:lnTo>
                    <a:pt x="5519585" y="152"/>
                  </a:lnTo>
                  <a:close/>
                </a:path>
                <a:path w="7144384" h="1115695">
                  <a:moveTo>
                    <a:pt x="6061164" y="40665"/>
                  </a:moveTo>
                  <a:lnTo>
                    <a:pt x="6031077" y="40665"/>
                  </a:lnTo>
                  <a:lnTo>
                    <a:pt x="6031077" y="552284"/>
                  </a:lnTo>
                  <a:lnTo>
                    <a:pt x="6061164" y="552284"/>
                  </a:lnTo>
                  <a:lnTo>
                    <a:pt x="6061164" y="40665"/>
                  </a:lnTo>
                  <a:close/>
                </a:path>
                <a:path w="7144384" h="1115695">
                  <a:moveTo>
                    <a:pt x="6061164" y="152"/>
                  </a:moveTo>
                  <a:lnTo>
                    <a:pt x="6031077" y="152"/>
                  </a:lnTo>
                  <a:lnTo>
                    <a:pt x="6031077" y="10566"/>
                  </a:lnTo>
                  <a:lnTo>
                    <a:pt x="6061164" y="10566"/>
                  </a:lnTo>
                  <a:lnTo>
                    <a:pt x="6061164" y="152"/>
                  </a:lnTo>
                  <a:close/>
                </a:path>
                <a:path w="7144384" h="1115695">
                  <a:moveTo>
                    <a:pt x="6602743" y="152"/>
                  </a:moveTo>
                  <a:lnTo>
                    <a:pt x="6572656" y="152"/>
                  </a:lnTo>
                  <a:lnTo>
                    <a:pt x="6572656" y="10566"/>
                  </a:lnTo>
                  <a:lnTo>
                    <a:pt x="6602743" y="10566"/>
                  </a:lnTo>
                  <a:lnTo>
                    <a:pt x="6602743" y="152"/>
                  </a:lnTo>
                  <a:close/>
                </a:path>
                <a:path w="7144384" h="1115695">
                  <a:moveTo>
                    <a:pt x="7144321" y="152"/>
                  </a:moveTo>
                  <a:lnTo>
                    <a:pt x="7114235" y="152"/>
                  </a:lnTo>
                  <a:lnTo>
                    <a:pt x="7114235" y="10566"/>
                  </a:lnTo>
                  <a:lnTo>
                    <a:pt x="7144321" y="10566"/>
                  </a:lnTo>
                  <a:lnTo>
                    <a:pt x="7144321" y="152"/>
                  </a:lnTo>
                  <a:close/>
                </a:path>
              </a:pathLst>
            </a:custGeom>
            <a:solidFill>
              <a:srgbClr val="181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9781678C-40D5-44E8-89AE-54E7D1995B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489" y="1264377"/>
            <a:ext cx="7683578" cy="553258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2151" y="99484"/>
            <a:ext cx="18956848" cy="10629898"/>
            <a:chOff x="0" y="0"/>
            <a:chExt cx="18290151" cy="10288904"/>
          </a:xfrm>
        </p:grpSpPr>
        <p:sp>
          <p:nvSpPr>
            <p:cNvPr id="3" name="object 3"/>
            <p:cNvSpPr/>
            <p:nvPr/>
          </p:nvSpPr>
          <p:spPr>
            <a:xfrm>
              <a:off x="8031726" y="2438399"/>
              <a:ext cx="10258425" cy="7850505"/>
            </a:xfrm>
            <a:custGeom>
              <a:avLst/>
              <a:gdLst/>
              <a:ahLst/>
              <a:cxnLst/>
              <a:rect l="l" t="t" r="r" b="b"/>
              <a:pathLst>
                <a:path w="10258425" h="7850505">
                  <a:moveTo>
                    <a:pt x="0" y="7850224"/>
                  </a:moveTo>
                  <a:lnTo>
                    <a:pt x="10258424" y="7850224"/>
                  </a:lnTo>
                  <a:lnTo>
                    <a:pt x="10258424" y="0"/>
                  </a:lnTo>
                  <a:lnTo>
                    <a:pt x="0" y="0"/>
                  </a:lnTo>
                  <a:lnTo>
                    <a:pt x="0" y="7850224"/>
                  </a:lnTo>
                  <a:close/>
                </a:path>
              </a:pathLst>
            </a:custGeom>
            <a:solidFill>
              <a:srgbClr val="F7E9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18288000" cy="2438400"/>
            </a:xfrm>
            <a:custGeom>
              <a:avLst/>
              <a:gdLst/>
              <a:ahLst/>
              <a:cxnLst/>
              <a:rect l="l" t="t" r="r" b="b"/>
              <a:pathLst>
                <a:path w="18288000" h="2438400">
                  <a:moveTo>
                    <a:pt x="18287998" y="2438399"/>
                  </a:moveTo>
                  <a:lnTo>
                    <a:pt x="0" y="2438399"/>
                  </a:lnTo>
                  <a:lnTo>
                    <a:pt x="0" y="0"/>
                  </a:lnTo>
                  <a:lnTo>
                    <a:pt x="18287998" y="0"/>
                  </a:lnTo>
                  <a:lnTo>
                    <a:pt x="18287998" y="2438399"/>
                  </a:lnTo>
                  <a:close/>
                </a:path>
              </a:pathLst>
            </a:custGeom>
            <a:solidFill>
              <a:srgbClr val="D9C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2397162"/>
              <a:ext cx="18288000" cy="3978275"/>
            </a:xfrm>
            <a:custGeom>
              <a:avLst/>
              <a:gdLst/>
              <a:ahLst/>
              <a:cxnLst/>
              <a:rect l="l" t="t" r="r" b="b"/>
              <a:pathLst>
                <a:path w="18288000" h="3978275">
                  <a:moveTo>
                    <a:pt x="8021142" y="3949687"/>
                  </a:moveTo>
                  <a:lnTo>
                    <a:pt x="0" y="3949687"/>
                  </a:lnTo>
                  <a:lnTo>
                    <a:pt x="0" y="3978262"/>
                  </a:lnTo>
                  <a:lnTo>
                    <a:pt x="8021142" y="3978262"/>
                  </a:lnTo>
                  <a:lnTo>
                    <a:pt x="8021142" y="3949687"/>
                  </a:lnTo>
                  <a:close/>
                </a:path>
                <a:path w="18288000" h="3978275">
                  <a:moveTo>
                    <a:pt x="18287988" y="0"/>
                  </a:moveTo>
                  <a:lnTo>
                    <a:pt x="0" y="0"/>
                  </a:lnTo>
                  <a:lnTo>
                    <a:pt x="0" y="28575"/>
                  </a:lnTo>
                  <a:lnTo>
                    <a:pt x="18287988" y="28575"/>
                  </a:lnTo>
                  <a:lnTo>
                    <a:pt x="18287988" y="0"/>
                  </a:lnTo>
                  <a:close/>
                </a:path>
              </a:pathLst>
            </a:custGeom>
            <a:solidFill>
              <a:srgbClr val="181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113173" y="6026810"/>
              <a:ext cx="4292600" cy="4260215"/>
            </a:xfrm>
            <a:custGeom>
              <a:avLst/>
              <a:gdLst/>
              <a:ahLst/>
              <a:cxnLst/>
              <a:rect l="l" t="t" r="r" b="b"/>
              <a:pathLst>
                <a:path w="4292600" h="4260215">
                  <a:moveTo>
                    <a:pt x="4292320" y="0"/>
                  </a:moveTo>
                  <a:lnTo>
                    <a:pt x="2158022" y="0"/>
                  </a:lnTo>
                  <a:lnTo>
                    <a:pt x="2158022" y="11430"/>
                  </a:lnTo>
                  <a:lnTo>
                    <a:pt x="2146160" y="11430"/>
                  </a:lnTo>
                  <a:lnTo>
                    <a:pt x="2146160" y="1279931"/>
                  </a:lnTo>
                  <a:lnTo>
                    <a:pt x="1731162" y="1279931"/>
                  </a:lnTo>
                  <a:lnTo>
                    <a:pt x="1731162" y="877417"/>
                  </a:lnTo>
                  <a:lnTo>
                    <a:pt x="2146160" y="877417"/>
                  </a:lnTo>
                  <a:lnTo>
                    <a:pt x="2146160" y="853287"/>
                  </a:lnTo>
                  <a:lnTo>
                    <a:pt x="1731162" y="853287"/>
                  </a:lnTo>
                  <a:lnTo>
                    <a:pt x="1731162" y="450773"/>
                  </a:lnTo>
                  <a:lnTo>
                    <a:pt x="2146160" y="450773"/>
                  </a:lnTo>
                  <a:lnTo>
                    <a:pt x="2146160" y="426643"/>
                  </a:lnTo>
                  <a:lnTo>
                    <a:pt x="1731162" y="426643"/>
                  </a:lnTo>
                  <a:lnTo>
                    <a:pt x="1731162" y="24117"/>
                  </a:lnTo>
                  <a:lnTo>
                    <a:pt x="2146160" y="24117"/>
                  </a:lnTo>
                  <a:lnTo>
                    <a:pt x="2146160" y="11430"/>
                  </a:lnTo>
                  <a:lnTo>
                    <a:pt x="2146160" y="0"/>
                  </a:lnTo>
                  <a:lnTo>
                    <a:pt x="1707438" y="0"/>
                  </a:lnTo>
                  <a:lnTo>
                    <a:pt x="1707438" y="24117"/>
                  </a:lnTo>
                  <a:lnTo>
                    <a:pt x="1707438" y="426643"/>
                  </a:lnTo>
                  <a:lnTo>
                    <a:pt x="1707438" y="3852011"/>
                  </a:lnTo>
                  <a:lnTo>
                    <a:pt x="1304302" y="3852011"/>
                  </a:lnTo>
                  <a:lnTo>
                    <a:pt x="1304302" y="3449485"/>
                  </a:lnTo>
                  <a:lnTo>
                    <a:pt x="1707438" y="3449485"/>
                  </a:lnTo>
                  <a:lnTo>
                    <a:pt x="1707438" y="3425367"/>
                  </a:lnTo>
                  <a:lnTo>
                    <a:pt x="1304302" y="3425367"/>
                  </a:lnTo>
                  <a:lnTo>
                    <a:pt x="1304302" y="3022841"/>
                  </a:lnTo>
                  <a:lnTo>
                    <a:pt x="1707438" y="3022841"/>
                  </a:lnTo>
                  <a:lnTo>
                    <a:pt x="1707438" y="2998711"/>
                  </a:lnTo>
                  <a:lnTo>
                    <a:pt x="1304302" y="2998711"/>
                  </a:lnTo>
                  <a:lnTo>
                    <a:pt x="1304302" y="2596197"/>
                  </a:lnTo>
                  <a:lnTo>
                    <a:pt x="1707438" y="2596197"/>
                  </a:lnTo>
                  <a:lnTo>
                    <a:pt x="1707438" y="2572067"/>
                  </a:lnTo>
                  <a:lnTo>
                    <a:pt x="1304302" y="2572067"/>
                  </a:lnTo>
                  <a:lnTo>
                    <a:pt x="1304302" y="2169553"/>
                  </a:lnTo>
                  <a:lnTo>
                    <a:pt x="1707438" y="2169553"/>
                  </a:lnTo>
                  <a:lnTo>
                    <a:pt x="1707438" y="2145423"/>
                  </a:lnTo>
                  <a:lnTo>
                    <a:pt x="1304302" y="2145423"/>
                  </a:lnTo>
                  <a:lnTo>
                    <a:pt x="1304302" y="1730705"/>
                  </a:lnTo>
                  <a:lnTo>
                    <a:pt x="1707438" y="1730705"/>
                  </a:lnTo>
                  <a:lnTo>
                    <a:pt x="1707438" y="1706587"/>
                  </a:lnTo>
                  <a:lnTo>
                    <a:pt x="1304302" y="1706587"/>
                  </a:lnTo>
                  <a:lnTo>
                    <a:pt x="1304302" y="1304061"/>
                  </a:lnTo>
                  <a:lnTo>
                    <a:pt x="1707438" y="1304061"/>
                  </a:lnTo>
                  <a:lnTo>
                    <a:pt x="1707438" y="1279931"/>
                  </a:lnTo>
                  <a:lnTo>
                    <a:pt x="1304302" y="1279931"/>
                  </a:lnTo>
                  <a:lnTo>
                    <a:pt x="1304302" y="877417"/>
                  </a:lnTo>
                  <a:lnTo>
                    <a:pt x="1707438" y="877417"/>
                  </a:lnTo>
                  <a:lnTo>
                    <a:pt x="1707438" y="853287"/>
                  </a:lnTo>
                  <a:lnTo>
                    <a:pt x="1304302" y="853287"/>
                  </a:lnTo>
                  <a:lnTo>
                    <a:pt x="1304302" y="450773"/>
                  </a:lnTo>
                  <a:lnTo>
                    <a:pt x="1707438" y="450773"/>
                  </a:lnTo>
                  <a:lnTo>
                    <a:pt x="1707438" y="426643"/>
                  </a:lnTo>
                  <a:lnTo>
                    <a:pt x="1304302" y="426643"/>
                  </a:lnTo>
                  <a:lnTo>
                    <a:pt x="1304302" y="24117"/>
                  </a:lnTo>
                  <a:lnTo>
                    <a:pt x="1707438" y="24117"/>
                  </a:lnTo>
                  <a:lnTo>
                    <a:pt x="1707438" y="0"/>
                  </a:lnTo>
                  <a:lnTo>
                    <a:pt x="1280579" y="0"/>
                  </a:lnTo>
                  <a:lnTo>
                    <a:pt x="1280579" y="24117"/>
                  </a:lnTo>
                  <a:lnTo>
                    <a:pt x="1280579" y="426643"/>
                  </a:lnTo>
                  <a:lnTo>
                    <a:pt x="1280579" y="3852011"/>
                  </a:lnTo>
                  <a:lnTo>
                    <a:pt x="877443" y="3852011"/>
                  </a:lnTo>
                  <a:lnTo>
                    <a:pt x="877443" y="3449485"/>
                  </a:lnTo>
                  <a:lnTo>
                    <a:pt x="1280579" y="3449485"/>
                  </a:lnTo>
                  <a:lnTo>
                    <a:pt x="1280579" y="3425367"/>
                  </a:lnTo>
                  <a:lnTo>
                    <a:pt x="877443" y="3425367"/>
                  </a:lnTo>
                  <a:lnTo>
                    <a:pt x="877443" y="3022841"/>
                  </a:lnTo>
                  <a:lnTo>
                    <a:pt x="1280579" y="3022841"/>
                  </a:lnTo>
                  <a:lnTo>
                    <a:pt x="1280579" y="2998711"/>
                  </a:lnTo>
                  <a:lnTo>
                    <a:pt x="877443" y="2998711"/>
                  </a:lnTo>
                  <a:lnTo>
                    <a:pt x="877443" y="2596197"/>
                  </a:lnTo>
                  <a:lnTo>
                    <a:pt x="1280579" y="2596197"/>
                  </a:lnTo>
                  <a:lnTo>
                    <a:pt x="1280579" y="2572067"/>
                  </a:lnTo>
                  <a:lnTo>
                    <a:pt x="877443" y="2572067"/>
                  </a:lnTo>
                  <a:lnTo>
                    <a:pt x="877443" y="2169553"/>
                  </a:lnTo>
                  <a:lnTo>
                    <a:pt x="1280579" y="2169553"/>
                  </a:lnTo>
                  <a:lnTo>
                    <a:pt x="1280579" y="2145423"/>
                  </a:lnTo>
                  <a:lnTo>
                    <a:pt x="877443" y="2145423"/>
                  </a:lnTo>
                  <a:lnTo>
                    <a:pt x="877443" y="1730705"/>
                  </a:lnTo>
                  <a:lnTo>
                    <a:pt x="1280579" y="1730705"/>
                  </a:lnTo>
                  <a:lnTo>
                    <a:pt x="1280579" y="1706587"/>
                  </a:lnTo>
                  <a:lnTo>
                    <a:pt x="877443" y="1706587"/>
                  </a:lnTo>
                  <a:lnTo>
                    <a:pt x="877443" y="1304061"/>
                  </a:lnTo>
                  <a:lnTo>
                    <a:pt x="1280579" y="1304061"/>
                  </a:lnTo>
                  <a:lnTo>
                    <a:pt x="1280579" y="1279931"/>
                  </a:lnTo>
                  <a:lnTo>
                    <a:pt x="877443" y="1279931"/>
                  </a:lnTo>
                  <a:lnTo>
                    <a:pt x="877443" y="877417"/>
                  </a:lnTo>
                  <a:lnTo>
                    <a:pt x="1280579" y="877417"/>
                  </a:lnTo>
                  <a:lnTo>
                    <a:pt x="1280579" y="853287"/>
                  </a:lnTo>
                  <a:lnTo>
                    <a:pt x="877443" y="853287"/>
                  </a:lnTo>
                  <a:lnTo>
                    <a:pt x="877443" y="450773"/>
                  </a:lnTo>
                  <a:lnTo>
                    <a:pt x="1280579" y="450773"/>
                  </a:lnTo>
                  <a:lnTo>
                    <a:pt x="1280579" y="426643"/>
                  </a:lnTo>
                  <a:lnTo>
                    <a:pt x="877443" y="426643"/>
                  </a:lnTo>
                  <a:lnTo>
                    <a:pt x="877443" y="24117"/>
                  </a:lnTo>
                  <a:lnTo>
                    <a:pt x="1280579" y="24117"/>
                  </a:lnTo>
                  <a:lnTo>
                    <a:pt x="1280579" y="0"/>
                  </a:lnTo>
                  <a:lnTo>
                    <a:pt x="853719" y="0"/>
                  </a:lnTo>
                  <a:lnTo>
                    <a:pt x="853719" y="24117"/>
                  </a:lnTo>
                  <a:lnTo>
                    <a:pt x="853719" y="426643"/>
                  </a:lnTo>
                  <a:lnTo>
                    <a:pt x="853719" y="3852011"/>
                  </a:lnTo>
                  <a:lnTo>
                    <a:pt x="450570" y="3852011"/>
                  </a:lnTo>
                  <a:lnTo>
                    <a:pt x="450570" y="3449485"/>
                  </a:lnTo>
                  <a:lnTo>
                    <a:pt x="853719" y="3449485"/>
                  </a:lnTo>
                  <a:lnTo>
                    <a:pt x="853719" y="3425367"/>
                  </a:lnTo>
                  <a:lnTo>
                    <a:pt x="450570" y="3425367"/>
                  </a:lnTo>
                  <a:lnTo>
                    <a:pt x="450570" y="3022841"/>
                  </a:lnTo>
                  <a:lnTo>
                    <a:pt x="853719" y="3022841"/>
                  </a:lnTo>
                  <a:lnTo>
                    <a:pt x="853719" y="2998711"/>
                  </a:lnTo>
                  <a:lnTo>
                    <a:pt x="450570" y="2998711"/>
                  </a:lnTo>
                  <a:lnTo>
                    <a:pt x="450570" y="2596197"/>
                  </a:lnTo>
                  <a:lnTo>
                    <a:pt x="853719" y="2596197"/>
                  </a:lnTo>
                  <a:lnTo>
                    <a:pt x="853719" y="2572067"/>
                  </a:lnTo>
                  <a:lnTo>
                    <a:pt x="450570" y="2572067"/>
                  </a:lnTo>
                  <a:lnTo>
                    <a:pt x="450570" y="2169553"/>
                  </a:lnTo>
                  <a:lnTo>
                    <a:pt x="853719" y="2169553"/>
                  </a:lnTo>
                  <a:lnTo>
                    <a:pt x="853719" y="2145423"/>
                  </a:lnTo>
                  <a:lnTo>
                    <a:pt x="450570" y="2145423"/>
                  </a:lnTo>
                  <a:lnTo>
                    <a:pt x="450570" y="1730705"/>
                  </a:lnTo>
                  <a:lnTo>
                    <a:pt x="853719" y="1730705"/>
                  </a:lnTo>
                  <a:lnTo>
                    <a:pt x="853719" y="1706587"/>
                  </a:lnTo>
                  <a:lnTo>
                    <a:pt x="450570" y="1706587"/>
                  </a:lnTo>
                  <a:lnTo>
                    <a:pt x="450570" y="1304061"/>
                  </a:lnTo>
                  <a:lnTo>
                    <a:pt x="853719" y="1304061"/>
                  </a:lnTo>
                  <a:lnTo>
                    <a:pt x="853719" y="1279931"/>
                  </a:lnTo>
                  <a:lnTo>
                    <a:pt x="450570" y="1279931"/>
                  </a:lnTo>
                  <a:lnTo>
                    <a:pt x="450570" y="877417"/>
                  </a:lnTo>
                  <a:lnTo>
                    <a:pt x="853719" y="877417"/>
                  </a:lnTo>
                  <a:lnTo>
                    <a:pt x="853719" y="853287"/>
                  </a:lnTo>
                  <a:lnTo>
                    <a:pt x="450570" y="853287"/>
                  </a:lnTo>
                  <a:lnTo>
                    <a:pt x="450570" y="450773"/>
                  </a:lnTo>
                  <a:lnTo>
                    <a:pt x="853719" y="450773"/>
                  </a:lnTo>
                  <a:lnTo>
                    <a:pt x="853719" y="426643"/>
                  </a:lnTo>
                  <a:lnTo>
                    <a:pt x="450570" y="426643"/>
                  </a:lnTo>
                  <a:lnTo>
                    <a:pt x="450570" y="24117"/>
                  </a:lnTo>
                  <a:lnTo>
                    <a:pt x="853719" y="24117"/>
                  </a:lnTo>
                  <a:lnTo>
                    <a:pt x="853719" y="0"/>
                  </a:lnTo>
                  <a:lnTo>
                    <a:pt x="426859" y="0"/>
                  </a:lnTo>
                  <a:lnTo>
                    <a:pt x="426859" y="24117"/>
                  </a:lnTo>
                  <a:lnTo>
                    <a:pt x="426859" y="426643"/>
                  </a:lnTo>
                  <a:lnTo>
                    <a:pt x="426859" y="3852011"/>
                  </a:lnTo>
                  <a:lnTo>
                    <a:pt x="23710" y="3852011"/>
                  </a:lnTo>
                  <a:lnTo>
                    <a:pt x="23710" y="3449485"/>
                  </a:lnTo>
                  <a:lnTo>
                    <a:pt x="426859" y="3449485"/>
                  </a:lnTo>
                  <a:lnTo>
                    <a:pt x="426859" y="3425367"/>
                  </a:lnTo>
                  <a:lnTo>
                    <a:pt x="23710" y="3425367"/>
                  </a:lnTo>
                  <a:lnTo>
                    <a:pt x="23710" y="3022841"/>
                  </a:lnTo>
                  <a:lnTo>
                    <a:pt x="426859" y="3022841"/>
                  </a:lnTo>
                  <a:lnTo>
                    <a:pt x="426859" y="2998711"/>
                  </a:lnTo>
                  <a:lnTo>
                    <a:pt x="23710" y="2998711"/>
                  </a:lnTo>
                  <a:lnTo>
                    <a:pt x="23710" y="2596197"/>
                  </a:lnTo>
                  <a:lnTo>
                    <a:pt x="426859" y="2596197"/>
                  </a:lnTo>
                  <a:lnTo>
                    <a:pt x="426859" y="2572067"/>
                  </a:lnTo>
                  <a:lnTo>
                    <a:pt x="23710" y="2572067"/>
                  </a:lnTo>
                  <a:lnTo>
                    <a:pt x="23710" y="2169553"/>
                  </a:lnTo>
                  <a:lnTo>
                    <a:pt x="426859" y="2169553"/>
                  </a:lnTo>
                  <a:lnTo>
                    <a:pt x="426859" y="2145423"/>
                  </a:lnTo>
                  <a:lnTo>
                    <a:pt x="23710" y="2145423"/>
                  </a:lnTo>
                  <a:lnTo>
                    <a:pt x="23710" y="1730705"/>
                  </a:lnTo>
                  <a:lnTo>
                    <a:pt x="426859" y="1730705"/>
                  </a:lnTo>
                  <a:lnTo>
                    <a:pt x="426859" y="1706587"/>
                  </a:lnTo>
                  <a:lnTo>
                    <a:pt x="23710" y="1706587"/>
                  </a:lnTo>
                  <a:lnTo>
                    <a:pt x="23710" y="1304061"/>
                  </a:lnTo>
                  <a:lnTo>
                    <a:pt x="426859" y="1304061"/>
                  </a:lnTo>
                  <a:lnTo>
                    <a:pt x="426859" y="1279931"/>
                  </a:lnTo>
                  <a:lnTo>
                    <a:pt x="23710" y="1279931"/>
                  </a:lnTo>
                  <a:lnTo>
                    <a:pt x="23710" y="877417"/>
                  </a:lnTo>
                  <a:lnTo>
                    <a:pt x="426859" y="877417"/>
                  </a:lnTo>
                  <a:lnTo>
                    <a:pt x="426859" y="853287"/>
                  </a:lnTo>
                  <a:lnTo>
                    <a:pt x="23710" y="853287"/>
                  </a:lnTo>
                  <a:lnTo>
                    <a:pt x="23710" y="450773"/>
                  </a:lnTo>
                  <a:lnTo>
                    <a:pt x="426859" y="450773"/>
                  </a:lnTo>
                  <a:lnTo>
                    <a:pt x="426859" y="426643"/>
                  </a:lnTo>
                  <a:lnTo>
                    <a:pt x="23710" y="426643"/>
                  </a:lnTo>
                  <a:lnTo>
                    <a:pt x="23710" y="24117"/>
                  </a:lnTo>
                  <a:lnTo>
                    <a:pt x="426859" y="24117"/>
                  </a:lnTo>
                  <a:lnTo>
                    <a:pt x="426859" y="0"/>
                  </a:lnTo>
                  <a:lnTo>
                    <a:pt x="11861" y="0"/>
                  </a:lnTo>
                  <a:lnTo>
                    <a:pt x="11861" y="11430"/>
                  </a:lnTo>
                  <a:lnTo>
                    <a:pt x="0" y="11430"/>
                  </a:lnTo>
                  <a:lnTo>
                    <a:pt x="0" y="2145931"/>
                  </a:lnTo>
                  <a:lnTo>
                    <a:pt x="11861" y="2145931"/>
                  </a:lnTo>
                  <a:lnTo>
                    <a:pt x="11861" y="2156853"/>
                  </a:lnTo>
                  <a:lnTo>
                    <a:pt x="0" y="2156853"/>
                  </a:lnTo>
                  <a:lnTo>
                    <a:pt x="0" y="2169553"/>
                  </a:lnTo>
                  <a:lnTo>
                    <a:pt x="0" y="4259605"/>
                  </a:lnTo>
                  <a:lnTo>
                    <a:pt x="23710" y="4259605"/>
                  </a:lnTo>
                  <a:lnTo>
                    <a:pt x="23710" y="3876141"/>
                  </a:lnTo>
                  <a:lnTo>
                    <a:pt x="426859" y="3876141"/>
                  </a:lnTo>
                  <a:lnTo>
                    <a:pt x="426859" y="4260189"/>
                  </a:lnTo>
                  <a:lnTo>
                    <a:pt x="450570" y="4260189"/>
                  </a:lnTo>
                  <a:lnTo>
                    <a:pt x="450570" y="3876141"/>
                  </a:lnTo>
                  <a:lnTo>
                    <a:pt x="853719" y="3876141"/>
                  </a:lnTo>
                  <a:lnTo>
                    <a:pt x="853719" y="4260189"/>
                  </a:lnTo>
                  <a:lnTo>
                    <a:pt x="877443" y="4260189"/>
                  </a:lnTo>
                  <a:lnTo>
                    <a:pt x="877443" y="3876141"/>
                  </a:lnTo>
                  <a:lnTo>
                    <a:pt x="1280579" y="3876141"/>
                  </a:lnTo>
                  <a:lnTo>
                    <a:pt x="1280579" y="4260189"/>
                  </a:lnTo>
                  <a:lnTo>
                    <a:pt x="1304302" y="4260189"/>
                  </a:lnTo>
                  <a:lnTo>
                    <a:pt x="1304302" y="3876141"/>
                  </a:lnTo>
                  <a:lnTo>
                    <a:pt x="1707438" y="3876141"/>
                  </a:lnTo>
                  <a:lnTo>
                    <a:pt x="1707438" y="4260189"/>
                  </a:lnTo>
                  <a:lnTo>
                    <a:pt x="1731162" y="4260189"/>
                  </a:lnTo>
                  <a:lnTo>
                    <a:pt x="1731162" y="3876141"/>
                  </a:lnTo>
                  <a:lnTo>
                    <a:pt x="2146160" y="3876141"/>
                  </a:lnTo>
                  <a:lnTo>
                    <a:pt x="2146160" y="3852011"/>
                  </a:lnTo>
                  <a:lnTo>
                    <a:pt x="1731162" y="3852011"/>
                  </a:lnTo>
                  <a:lnTo>
                    <a:pt x="1731162" y="3449485"/>
                  </a:lnTo>
                  <a:lnTo>
                    <a:pt x="2146160" y="3449485"/>
                  </a:lnTo>
                  <a:lnTo>
                    <a:pt x="2146160" y="3425367"/>
                  </a:lnTo>
                  <a:lnTo>
                    <a:pt x="1731162" y="3425367"/>
                  </a:lnTo>
                  <a:lnTo>
                    <a:pt x="1731162" y="3022841"/>
                  </a:lnTo>
                  <a:lnTo>
                    <a:pt x="2146160" y="3022841"/>
                  </a:lnTo>
                  <a:lnTo>
                    <a:pt x="2146160" y="2998711"/>
                  </a:lnTo>
                  <a:lnTo>
                    <a:pt x="1731162" y="2998711"/>
                  </a:lnTo>
                  <a:lnTo>
                    <a:pt x="1731162" y="2596197"/>
                  </a:lnTo>
                  <a:lnTo>
                    <a:pt x="2146160" y="2596197"/>
                  </a:lnTo>
                  <a:lnTo>
                    <a:pt x="2146160" y="2572067"/>
                  </a:lnTo>
                  <a:lnTo>
                    <a:pt x="1731162" y="2572067"/>
                  </a:lnTo>
                  <a:lnTo>
                    <a:pt x="1731162" y="2169553"/>
                  </a:lnTo>
                  <a:lnTo>
                    <a:pt x="2146160" y="2169553"/>
                  </a:lnTo>
                  <a:lnTo>
                    <a:pt x="2146160" y="2156853"/>
                  </a:lnTo>
                  <a:lnTo>
                    <a:pt x="2146160" y="2145423"/>
                  </a:lnTo>
                  <a:lnTo>
                    <a:pt x="1731162" y="2145423"/>
                  </a:lnTo>
                  <a:lnTo>
                    <a:pt x="1731162" y="1730705"/>
                  </a:lnTo>
                  <a:lnTo>
                    <a:pt x="2146160" y="1730705"/>
                  </a:lnTo>
                  <a:lnTo>
                    <a:pt x="2146160" y="1706587"/>
                  </a:lnTo>
                  <a:lnTo>
                    <a:pt x="1731162" y="1706587"/>
                  </a:lnTo>
                  <a:lnTo>
                    <a:pt x="1731162" y="1304061"/>
                  </a:lnTo>
                  <a:lnTo>
                    <a:pt x="2146160" y="1304061"/>
                  </a:lnTo>
                  <a:lnTo>
                    <a:pt x="2146160" y="1706587"/>
                  </a:lnTo>
                  <a:lnTo>
                    <a:pt x="2169884" y="1706587"/>
                  </a:lnTo>
                  <a:lnTo>
                    <a:pt x="2169884" y="1304061"/>
                  </a:lnTo>
                  <a:lnTo>
                    <a:pt x="4292320" y="1304061"/>
                  </a:lnTo>
                  <a:lnTo>
                    <a:pt x="4292320" y="1279931"/>
                  </a:lnTo>
                  <a:lnTo>
                    <a:pt x="2169884" y="1279931"/>
                  </a:lnTo>
                  <a:lnTo>
                    <a:pt x="2169884" y="877417"/>
                  </a:lnTo>
                  <a:lnTo>
                    <a:pt x="4292320" y="877417"/>
                  </a:lnTo>
                  <a:lnTo>
                    <a:pt x="4292320" y="853287"/>
                  </a:lnTo>
                  <a:lnTo>
                    <a:pt x="2169884" y="853287"/>
                  </a:lnTo>
                  <a:lnTo>
                    <a:pt x="2169884" y="450773"/>
                  </a:lnTo>
                  <a:lnTo>
                    <a:pt x="4292320" y="450773"/>
                  </a:lnTo>
                  <a:lnTo>
                    <a:pt x="4292320" y="426643"/>
                  </a:lnTo>
                  <a:lnTo>
                    <a:pt x="2169884" y="426643"/>
                  </a:lnTo>
                  <a:lnTo>
                    <a:pt x="2169884" y="24117"/>
                  </a:lnTo>
                  <a:lnTo>
                    <a:pt x="4292320" y="24117"/>
                  </a:lnTo>
                  <a:lnTo>
                    <a:pt x="4292320" y="11430"/>
                  </a:lnTo>
                  <a:lnTo>
                    <a:pt x="4292320" y="0"/>
                  </a:lnTo>
                  <a:close/>
                </a:path>
              </a:pathLst>
            </a:custGeom>
            <a:solidFill>
              <a:srgbClr val="181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3259333" y="6026810"/>
              <a:ext cx="3912235" cy="4260215"/>
            </a:xfrm>
            <a:custGeom>
              <a:avLst/>
              <a:gdLst/>
              <a:ahLst/>
              <a:cxnLst/>
              <a:rect l="l" t="t" r="r" b="b"/>
              <a:pathLst>
                <a:path w="3912234" h="4260215">
                  <a:moveTo>
                    <a:pt x="450583" y="877138"/>
                  </a:moveTo>
                  <a:lnTo>
                    <a:pt x="426859" y="877138"/>
                  </a:lnTo>
                  <a:lnTo>
                    <a:pt x="426859" y="1280134"/>
                  </a:lnTo>
                  <a:lnTo>
                    <a:pt x="450583" y="1280134"/>
                  </a:lnTo>
                  <a:lnTo>
                    <a:pt x="450583" y="877138"/>
                  </a:lnTo>
                  <a:close/>
                </a:path>
                <a:path w="3912234" h="4260215">
                  <a:moveTo>
                    <a:pt x="450583" y="450418"/>
                  </a:moveTo>
                  <a:lnTo>
                    <a:pt x="426859" y="450418"/>
                  </a:lnTo>
                  <a:lnTo>
                    <a:pt x="426859" y="853427"/>
                  </a:lnTo>
                  <a:lnTo>
                    <a:pt x="450583" y="853427"/>
                  </a:lnTo>
                  <a:lnTo>
                    <a:pt x="450583" y="450418"/>
                  </a:lnTo>
                  <a:close/>
                </a:path>
                <a:path w="3912234" h="4260215">
                  <a:moveTo>
                    <a:pt x="450583" y="23698"/>
                  </a:moveTo>
                  <a:lnTo>
                    <a:pt x="426859" y="23698"/>
                  </a:lnTo>
                  <a:lnTo>
                    <a:pt x="426859" y="426707"/>
                  </a:lnTo>
                  <a:lnTo>
                    <a:pt x="450583" y="426707"/>
                  </a:lnTo>
                  <a:lnTo>
                    <a:pt x="450583" y="23698"/>
                  </a:lnTo>
                  <a:close/>
                </a:path>
                <a:path w="3912234" h="4260215">
                  <a:moveTo>
                    <a:pt x="877443" y="877138"/>
                  </a:moveTo>
                  <a:lnTo>
                    <a:pt x="853719" y="877138"/>
                  </a:lnTo>
                  <a:lnTo>
                    <a:pt x="853719" y="1280134"/>
                  </a:lnTo>
                  <a:lnTo>
                    <a:pt x="877443" y="1280134"/>
                  </a:lnTo>
                  <a:lnTo>
                    <a:pt x="877443" y="877138"/>
                  </a:lnTo>
                  <a:close/>
                </a:path>
                <a:path w="3912234" h="4260215">
                  <a:moveTo>
                    <a:pt x="877443" y="450418"/>
                  </a:moveTo>
                  <a:lnTo>
                    <a:pt x="853719" y="450418"/>
                  </a:lnTo>
                  <a:lnTo>
                    <a:pt x="853719" y="853427"/>
                  </a:lnTo>
                  <a:lnTo>
                    <a:pt x="877443" y="853427"/>
                  </a:lnTo>
                  <a:lnTo>
                    <a:pt x="877443" y="450418"/>
                  </a:lnTo>
                  <a:close/>
                </a:path>
                <a:path w="3912234" h="4260215">
                  <a:moveTo>
                    <a:pt x="877443" y="23698"/>
                  </a:moveTo>
                  <a:lnTo>
                    <a:pt x="853719" y="23698"/>
                  </a:lnTo>
                  <a:lnTo>
                    <a:pt x="853719" y="426707"/>
                  </a:lnTo>
                  <a:lnTo>
                    <a:pt x="877443" y="426707"/>
                  </a:lnTo>
                  <a:lnTo>
                    <a:pt x="877443" y="23698"/>
                  </a:lnTo>
                  <a:close/>
                </a:path>
                <a:path w="3912234" h="4260215">
                  <a:moveTo>
                    <a:pt x="1304302" y="877138"/>
                  </a:moveTo>
                  <a:lnTo>
                    <a:pt x="1280591" y="877138"/>
                  </a:lnTo>
                  <a:lnTo>
                    <a:pt x="1280591" y="1280134"/>
                  </a:lnTo>
                  <a:lnTo>
                    <a:pt x="1304302" y="1280134"/>
                  </a:lnTo>
                  <a:lnTo>
                    <a:pt x="1304302" y="877138"/>
                  </a:lnTo>
                  <a:close/>
                </a:path>
                <a:path w="3912234" h="4260215">
                  <a:moveTo>
                    <a:pt x="1304302" y="450418"/>
                  </a:moveTo>
                  <a:lnTo>
                    <a:pt x="1280591" y="450418"/>
                  </a:lnTo>
                  <a:lnTo>
                    <a:pt x="1280591" y="853427"/>
                  </a:lnTo>
                  <a:lnTo>
                    <a:pt x="1304302" y="853427"/>
                  </a:lnTo>
                  <a:lnTo>
                    <a:pt x="1304302" y="450418"/>
                  </a:lnTo>
                  <a:close/>
                </a:path>
                <a:path w="3912234" h="4260215">
                  <a:moveTo>
                    <a:pt x="1304302" y="23698"/>
                  </a:moveTo>
                  <a:lnTo>
                    <a:pt x="1280591" y="23698"/>
                  </a:lnTo>
                  <a:lnTo>
                    <a:pt x="1280591" y="426707"/>
                  </a:lnTo>
                  <a:lnTo>
                    <a:pt x="1304302" y="426707"/>
                  </a:lnTo>
                  <a:lnTo>
                    <a:pt x="1304302" y="23698"/>
                  </a:lnTo>
                  <a:close/>
                </a:path>
                <a:path w="3912234" h="4260215">
                  <a:moveTo>
                    <a:pt x="1731162" y="877138"/>
                  </a:moveTo>
                  <a:lnTo>
                    <a:pt x="1707451" y="877138"/>
                  </a:lnTo>
                  <a:lnTo>
                    <a:pt x="1707451" y="1280134"/>
                  </a:lnTo>
                  <a:lnTo>
                    <a:pt x="1731162" y="1280134"/>
                  </a:lnTo>
                  <a:lnTo>
                    <a:pt x="1731162" y="877138"/>
                  </a:lnTo>
                  <a:close/>
                </a:path>
                <a:path w="3912234" h="4260215">
                  <a:moveTo>
                    <a:pt x="1731162" y="450418"/>
                  </a:moveTo>
                  <a:lnTo>
                    <a:pt x="1707451" y="450418"/>
                  </a:lnTo>
                  <a:lnTo>
                    <a:pt x="1707451" y="853427"/>
                  </a:lnTo>
                  <a:lnTo>
                    <a:pt x="1731162" y="853427"/>
                  </a:lnTo>
                  <a:lnTo>
                    <a:pt x="1731162" y="450418"/>
                  </a:lnTo>
                  <a:close/>
                </a:path>
                <a:path w="3912234" h="4260215">
                  <a:moveTo>
                    <a:pt x="1731162" y="23698"/>
                  </a:moveTo>
                  <a:lnTo>
                    <a:pt x="1707451" y="23698"/>
                  </a:lnTo>
                  <a:lnTo>
                    <a:pt x="1707451" y="426707"/>
                  </a:lnTo>
                  <a:lnTo>
                    <a:pt x="1731162" y="426707"/>
                  </a:lnTo>
                  <a:lnTo>
                    <a:pt x="1731162" y="23698"/>
                  </a:lnTo>
                  <a:close/>
                </a:path>
                <a:path w="3912234" h="4260215">
                  <a:moveTo>
                    <a:pt x="3911638" y="0"/>
                  </a:moveTo>
                  <a:lnTo>
                    <a:pt x="3853611" y="0"/>
                  </a:lnTo>
                  <a:lnTo>
                    <a:pt x="3853611" y="24117"/>
                  </a:lnTo>
                  <a:lnTo>
                    <a:pt x="3853611" y="426643"/>
                  </a:lnTo>
                  <a:lnTo>
                    <a:pt x="3853611" y="450773"/>
                  </a:lnTo>
                  <a:lnTo>
                    <a:pt x="3853611" y="853287"/>
                  </a:lnTo>
                  <a:lnTo>
                    <a:pt x="3450463" y="853287"/>
                  </a:lnTo>
                  <a:lnTo>
                    <a:pt x="3450463" y="450773"/>
                  </a:lnTo>
                  <a:lnTo>
                    <a:pt x="3853611" y="450773"/>
                  </a:lnTo>
                  <a:lnTo>
                    <a:pt x="3853611" y="426643"/>
                  </a:lnTo>
                  <a:lnTo>
                    <a:pt x="3450463" y="426643"/>
                  </a:lnTo>
                  <a:lnTo>
                    <a:pt x="3450463" y="24117"/>
                  </a:lnTo>
                  <a:lnTo>
                    <a:pt x="3853611" y="24117"/>
                  </a:lnTo>
                  <a:lnTo>
                    <a:pt x="3853611" y="0"/>
                  </a:lnTo>
                  <a:lnTo>
                    <a:pt x="3426752" y="0"/>
                  </a:lnTo>
                  <a:lnTo>
                    <a:pt x="3426752" y="24117"/>
                  </a:lnTo>
                  <a:lnTo>
                    <a:pt x="3426752" y="426643"/>
                  </a:lnTo>
                  <a:lnTo>
                    <a:pt x="3426752" y="450773"/>
                  </a:lnTo>
                  <a:lnTo>
                    <a:pt x="3426752" y="853287"/>
                  </a:lnTo>
                  <a:lnTo>
                    <a:pt x="2596743" y="853287"/>
                  </a:lnTo>
                  <a:lnTo>
                    <a:pt x="2596743" y="450773"/>
                  </a:lnTo>
                  <a:lnTo>
                    <a:pt x="3426752" y="450773"/>
                  </a:lnTo>
                  <a:lnTo>
                    <a:pt x="3426752" y="426643"/>
                  </a:lnTo>
                  <a:lnTo>
                    <a:pt x="2596743" y="426643"/>
                  </a:lnTo>
                  <a:lnTo>
                    <a:pt x="2596743" y="24117"/>
                  </a:lnTo>
                  <a:lnTo>
                    <a:pt x="3426752" y="24117"/>
                  </a:lnTo>
                  <a:lnTo>
                    <a:pt x="3426752" y="0"/>
                  </a:lnTo>
                  <a:lnTo>
                    <a:pt x="2573032" y="0"/>
                  </a:lnTo>
                  <a:lnTo>
                    <a:pt x="2573032" y="24117"/>
                  </a:lnTo>
                  <a:lnTo>
                    <a:pt x="2573032" y="426643"/>
                  </a:lnTo>
                  <a:lnTo>
                    <a:pt x="2573032" y="450773"/>
                  </a:lnTo>
                  <a:lnTo>
                    <a:pt x="2573032" y="853287"/>
                  </a:lnTo>
                  <a:lnTo>
                    <a:pt x="2169884" y="853287"/>
                  </a:lnTo>
                  <a:lnTo>
                    <a:pt x="2169884" y="450773"/>
                  </a:lnTo>
                  <a:lnTo>
                    <a:pt x="2573032" y="450773"/>
                  </a:lnTo>
                  <a:lnTo>
                    <a:pt x="2573032" y="426643"/>
                  </a:lnTo>
                  <a:lnTo>
                    <a:pt x="2169884" y="426643"/>
                  </a:lnTo>
                  <a:lnTo>
                    <a:pt x="2169884" y="24117"/>
                  </a:lnTo>
                  <a:lnTo>
                    <a:pt x="2573032" y="24117"/>
                  </a:lnTo>
                  <a:lnTo>
                    <a:pt x="2573032" y="0"/>
                  </a:lnTo>
                  <a:lnTo>
                    <a:pt x="2158022" y="0"/>
                  </a:lnTo>
                  <a:lnTo>
                    <a:pt x="2158022" y="11430"/>
                  </a:lnTo>
                  <a:lnTo>
                    <a:pt x="2146160" y="11430"/>
                  </a:lnTo>
                  <a:lnTo>
                    <a:pt x="2146160" y="2145423"/>
                  </a:lnTo>
                  <a:lnTo>
                    <a:pt x="1731162" y="2145423"/>
                  </a:lnTo>
                  <a:lnTo>
                    <a:pt x="1731162" y="1730705"/>
                  </a:lnTo>
                  <a:lnTo>
                    <a:pt x="2146160" y="1730705"/>
                  </a:lnTo>
                  <a:lnTo>
                    <a:pt x="2146160" y="1706587"/>
                  </a:lnTo>
                  <a:lnTo>
                    <a:pt x="1731162" y="1706587"/>
                  </a:lnTo>
                  <a:lnTo>
                    <a:pt x="1731162" y="1303845"/>
                  </a:lnTo>
                  <a:lnTo>
                    <a:pt x="1707451" y="1303845"/>
                  </a:lnTo>
                  <a:lnTo>
                    <a:pt x="1707451" y="3852011"/>
                  </a:lnTo>
                  <a:lnTo>
                    <a:pt x="1304302" y="3852011"/>
                  </a:lnTo>
                  <a:lnTo>
                    <a:pt x="1304302" y="3449485"/>
                  </a:lnTo>
                  <a:lnTo>
                    <a:pt x="1707451" y="3449485"/>
                  </a:lnTo>
                  <a:lnTo>
                    <a:pt x="1707451" y="3425367"/>
                  </a:lnTo>
                  <a:lnTo>
                    <a:pt x="1304302" y="3425367"/>
                  </a:lnTo>
                  <a:lnTo>
                    <a:pt x="1304302" y="3022841"/>
                  </a:lnTo>
                  <a:lnTo>
                    <a:pt x="1707451" y="3022841"/>
                  </a:lnTo>
                  <a:lnTo>
                    <a:pt x="1707451" y="2998711"/>
                  </a:lnTo>
                  <a:lnTo>
                    <a:pt x="1304302" y="2998711"/>
                  </a:lnTo>
                  <a:lnTo>
                    <a:pt x="1304302" y="2596197"/>
                  </a:lnTo>
                  <a:lnTo>
                    <a:pt x="1707451" y="2596197"/>
                  </a:lnTo>
                  <a:lnTo>
                    <a:pt x="1707451" y="2572067"/>
                  </a:lnTo>
                  <a:lnTo>
                    <a:pt x="1304302" y="2572067"/>
                  </a:lnTo>
                  <a:lnTo>
                    <a:pt x="1304302" y="2169553"/>
                  </a:lnTo>
                  <a:lnTo>
                    <a:pt x="1707451" y="2169553"/>
                  </a:lnTo>
                  <a:lnTo>
                    <a:pt x="1707451" y="2145423"/>
                  </a:lnTo>
                  <a:lnTo>
                    <a:pt x="1304302" y="2145423"/>
                  </a:lnTo>
                  <a:lnTo>
                    <a:pt x="1304302" y="1730705"/>
                  </a:lnTo>
                  <a:lnTo>
                    <a:pt x="1707451" y="1730705"/>
                  </a:lnTo>
                  <a:lnTo>
                    <a:pt x="1707451" y="1706587"/>
                  </a:lnTo>
                  <a:lnTo>
                    <a:pt x="1304302" y="1706587"/>
                  </a:lnTo>
                  <a:lnTo>
                    <a:pt x="1304302" y="1303845"/>
                  </a:lnTo>
                  <a:lnTo>
                    <a:pt x="1280591" y="1303845"/>
                  </a:lnTo>
                  <a:lnTo>
                    <a:pt x="1280591" y="3852011"/>
                  </a:lnTo>
                  <a:lnTo>
                    <a:pt x="877443" y="3852011"/>
                  </a:lnTo>
                  <a:lnTo>
                    <a:pt x="877443" y="3449485"/>
                  </a:lnTo>
                  <a:lnTo>
                    <a:pt x="1280591" y="3449485"/>
                  </a:lnTo>
                  <a:lnTo>
                    <a:pt x="1280591" y="3425367"/>
                  </a:lnTo>
                  <a:lnTo>
                    <a:pt x="877443" y="3425367"/>
                  </a:lnTo>
                  <a:lnTo>
                    <a:pt x="877443" y="3022841"/>
                  </a:lnTo>
                  <a:lnTo>
                    <a:pt x="1280591" y="3022841"/>
                  </a:lnTo>
                  <a:lnTo>
                    <a:pt x="1280591" y="2998711"/>
                  </a:lnTo>
                  <a:lnTo>
                    <a:pt x="877443" y="2998711"/>
                  </a:lnTo>
                  <a:lnTo>
                    <a:pt x="877443" y="2596197"/>
                  </a:lnTo>
                  <a:lnTo>
                    <a:pt x="1280591" y="2596197"/>
                  </a:lnTo>
                  <a:lnTo>
                    <a:pt x="1280591" y="2572067"/>
                  </a:lnTo>
                  <a:lnTo>
                    <a:pt x="877443" y="2572067"/>
                  </a:lnTo>
                  <a:lnTo>
                    <a:pt x="877443" y="2169553"/>
                  </a:lnTo>
                  <a:lnTo>
                    <a:pt x="1280591" y="2169553"/>
                  </a:lnTo>
                  <a:lnTo>
                    <a:pt x="1280591" y="2145423"/>
                  </a:lnTo>
                  <a:lnTo>
                    <a:pt x="877443" y="2145423"/>
                  </a:lnTo>
                  <a:lnTo>
                    <a:pt x="877443" y="1730705"/>
                  </a:lnTo>
                  <a:lnTo>
                    <a:pt x="1280591" y="1730705"/>
                  </a:lnTo>
                  <a:lnTo>
                    <a:pt x="1280591" y="1706587"/>
                  </a:lnTo>
                  <a:lnTo>
                    <a:pt x="877443" y="1706587"/>
                  </a:lnTo>
                  <a:lnTo>
                    <a:pt x="877443" y="1303845"/>
                  </a:lnTo>
                  <a:lnTo>
                    <a:pt x="853719" y="1303845"/>
                  </a:lnTo>
                  <a:lnTo>
                    <a:pt x="853719" y="3852011"/>
                  </a:lnTo>
                  <a:lnTo>
                    <a:pt x="450583" y="3852011"/>
                  </a:lnTo>
                  <a:lnTo>
                    <a:pt x="450583" y="3449485"/>
                  </a:lnTo>
                  <a:lnTo>
                    <a:pt x="853719" y="3449485"/>
                  </a:lnTo>
                  <a:lnTo>
                    <a:pt x="853719" y="3425367"/>
                  </a:lnTo>
                  <a:lnTo>
                    <a:pt x="450583" y="3425367"/>
                  </a:lnTo>
                  <a:lnTo>
                    <a:pt x="450583" y="3022841"/>
                  </a:lnTo>
                  <a:lnTo>
                    <a:pt x="853719" y="3022841"/>
                  </a:lnTo>
                  <a:lnTo>
                    <a:pt x="853719" y="2998711"/>
                  </a:lnTo>
                  <a:lnTo>
                    <a:pt x="450583" y="2998711"/>
                  </a:lnTo>
                  <a:lnTo>
                    <a:pt x="450583" y="2596197"/>
                  </a:lnTo>
                  <a:lnTo>
                    <a:pt x="853719" y="2596197"/>
                  </a:lnTo>
                  <a:lnTo>
                    <a:pt x="853719" y="2572067"/>
                  </a:lnTo>
                  <a:lnTo>
                    <a:pt x="450583" y="2572067"/>
                  </a:lnTo>
                  <a:lnTo>
                    <a:pt x="450583" y="2169553"/>
                  </a:lnTo>
                  <a:lnTo>
                    <a:pt x="853719" y="2169553"/>
                  </a:lnTo>
                  <a:lnTo>
                    <a:pt x="853719" y="2145423"/>
                  </a:lnTo>
                  <a:lnTo>
                    <a:pt x="450583" y="2145423"/>
                  </a:lnTo>
                  <a:lnTo>
                    <a:pt x="450583" y="1730705"/>
                  </a:lnTo>
                  <a:lnTo>
                    <a:pt x="853719" y="1730705"/>
                  </a:lnTo>
                  <a:lnTo>
                    <a:pt x="853719" y="1706587"/>
                  </a:lnTo>
                  <a:lnTo>
                    <a:pt x="450583" y="1706587"/>
                  </a:lnTo>
                  <a:lnTo>
                    <a:pt x="450583" y="1303845"/>
                  </a:lnTo>
                  <a:lnTo>
                    <a:pt x="426859" y="1303845"/>
                  </a:lnTo>
                  <a:lnTo>
                    <a:pt x="426859" y="3852011"/>
                  </a:lnTo>
                  <a:lnTo>
                    <a:pt x="23723" y="3852011"/>
                  </a:lnTo>
                  <a:lnTo>
                    <a:pt x="23723" y="3449485"/>
                  </a:lnTo>
                  <a:lnTo>
                    <a:pt x="426859" y="3449485"/>
                  </a:lnTo>
                  <a:lnTo>
                    <a:pt x="426859" y="3425367"/>
                  </a:lnTo>
                  <a:lnTo>
                    <a:pt x="23723" y="3425367"/>
                  </a:lnTo>
                  <a:lnTo>
                    <a:pt x="23723" y="3022841"/>
                  </a:lnTo>
                  <a:lnTo>
                    <a:pt x="426859" y="3022841"/>
                  </a:lnTo>
                  <a:lnTo>
                    <a:pt x="426859" y="2998711"/>
                  </a:lnTo>
                  <a:lnTo>
                    <a:pt x="23723" y="2998711"/>
                  </a:lnTo>
                  <a:lnTo>
                    <a:pt x="23723" y="2596197"/>
                  </a:lnTo>
                  <a:lnTo>
                    <a:pt x="426859" y="2596197"/>
                  </a:lnTo>
                  <a:lnTo>
                    <a:pt x="426859" y="2572067"/>
                  </a:lnTo>
                  <a:lnTo>
                    <a:pt x="23723" y="2572067"/>
                  </a:lnTo>
                  <a:lnTo>
                    <a:pt x="23723" y="2169553"/>
                  </a:lnTo>
                  <a:lnTo>
                    <a:pt x="426859" y="2169553"/>
                  </a:lnTo>
                  <a:lnTo>
                    <a:pt x="426859" y="2145423"/>
                  </a:lnTo>
                  <a:lnTo>
                    <a:pt x="23723" y="2145423"/>
                  </a:lnTo>
                  <a:lnTo>
                    <a:pt x="23723" y="1730705"/>
                  </a:lnTo>
                  <a:lnTo>
                    <a:pt x="426859" y="1730705"/>
                  </a:lnTo>
                  <a:lnTo>
                    <a:pt x="426859" y="1706587"/>
                  </a:lnTo>
                  <a:lnTo>
                    <a:pt x="23723" y="1706587"/>
                  </a:lnTo>
                  <a:lnTo>
                    <a:pt x="23723" y="1304061"/>
                  </a:lnTo>
                  <a:lnTo>
                    <a:pt x="0" y="1304061"/>
                  </a:lnTo>
                  <a:lnTo>
                    <a:pt x="0" y="1706587"/>
                  </a:lnTo>
                  <a:lnTo>
                    <a:pt x="0" y="1730705"/>
                  </a:lnTo>
                  <a:lnTo>
                    <a:pt x="0" y="2145931"/>
                  </a:lnTo>
                  <a:lnTo>
                    <a:pt x="11861" y="2145931"/>
                  </a:lnTo>
                  <a:lnTo>
                    <a:pt x="11861" y="2156853"/>
                  </a:lnTo>
                  <a:lnTo>
                    <a:pt x="0" y="2156853"/>
                  </a:lnTo>
                  <a:lnTo>
                    <a:pt x="0" y="2169553"/>
                  </a:lnTo>
                  <a:lnTo>
                    <a:pt x="0" y="4259605"/>
                  </a:lnTo>
                  <a:lnTo>
                    <a:pt x="23723" y="4259605"/>
                  </a:lnTo>
                  <a:lnTo>
                    <a:pt x="23723" y="3876141"/>
                  </a:lnTo>
                  <a:lnTo>
                    <a:pt x="426859" y="3876141"/>
                  </a:lnTo>
                  <a:lnTo>
                    <a:pt x="426859" y="4260189"/>
                  </a:lnTo>
                  <a:lnTo>
                    <a:pt x="450583" y="4260189"/>
                  </a:lnTo>
                  <a:lnTo>
                    <a:pt x="450583" y="3876141"/>
                  </a:lnTo>
                  <a:lnTo>
                    <a:pt x="853719" y="3876141"/>
                  </a:lnTo>
                  <a:lnTo>
                    <a:pt x="853719" y="4260189"/>
                  </a:lnTo>
                  <a:lnTo>
                    <a:pt x="877443" y="4260189"/>
                  </a:lnTo>
                  <a:lnTo>
                    <a:pt x="877443" y="3876141"/>
                  </a:lnTo>
                  <a:lnTo>
                    <a:pt x="1280591" y="3876141"/>
                  </a:lnTo>
                  <a:lnTo>
                    <a:pt x="1280591" y="4260189"/>
                  </a:lnTo>
                  <a:lnTo>
                    <a:pt x="1304302" y="4260189"/>
                  </a:lnTo>
                  <a:lnTo>
                    <a:pt x="1304302" y="3876141"/>
                  </a:lnTo>
                  <a:lnTo>
                    <a:pt x="1707451" y="3876141"/>
                  </a:lnTo>
                  <a:lnTo>
                    <a:pt x="1707451" y="4260189"/>
                  </a:lnTo>
                  <a:lnTo>
                    <a:pt x="1731162" y="4260189"/>
                  </a:lnTo>
                  <a:lnTo>
                    <a:pt x="1731162" y="3876141"/>
                  </a:lnTo>
                  <a:lnTo>
                    <a:pt x="2146160" y="3876141"/>
                  </a:lnTo>
                  <a:lnTo>
                    <a:pt x="2146160" y="3852011"/>
                  </a:lnTo>
                  <a:lnTo>
                    <a:pt x="1731162" y="3852011"/>
                  </a:lnTo>
                  <a:lnTo>
                    <a:pt x="1731162" y="3449485"/>
                  </a:lnTo>
                  <a:lnTo>
                    <a:pt x="2146160" y="3449485"/>
                  </a:lnTo>
                  <a:lnTo>
                    <a:pt x="2146160" y="3425367"/>
                  </a:lnTo>
                  <a:lnTo>
                    <a:pt x="1731162" y="3425367"/>
                  </a:lnTo>
                  <a:lnTo>
                    <a:pt x="1731162" y="3022841"/>
                  </a:lnTo>
                  <a:lnTo>
                    <a:pt x="2146160" y="3022841"/>
                  </a:lnTo>
                  <a:lnTo>
                    <a:pt x="2146160" y="2998711"/>
                  </a:lnTo>
                  <a:lnTo>
                    <a:pt x="1731162" y="2998711"/>
                  </a:lnTo>
                  <a:lnTo>
                    <a:pt x="1731162" y="2596197"/>
                  </a:lnTo>
                  <a:lnTo>
                    <a:pt x="2146160" y="2596197"/>
                  </a:lnTo>
                  <a:lnTo>
                    <a:pt x="2146160" y="2572067"/>
                  </a:lnTo>
                  <a:lnTo>
                    <a:pt x="1731162" y="2572067"/>
                  </a:lnTo>
                  <a:lnTo>
                    <a:pt x="1731162" y="2169553"/>
                  </a:lnTo>
                  <a:lnTo>
                    <a:pt x="2146160" y="2169553"/>
                  </a:lnTo>
                  <a:lnTo>
                    <a:pt x="2146160" y="2156853"/>
                  </a:lnTo>
                  <a:lnTo>
                    <a:pt x="2146160" y="2145931"/>
                  </a:lnTo>
                  <a:lnTo>
                    <a:pt x="2169884" y="2145931"/>
                  </a:lnTo>
                  <a:lnTo>
                    <a:pt x="2169884" y="1730705"/>
                  </a:lnTo>
                  <a:lnTo>
                    <a:pt x="3911638" y="1730705"/>
                  </a:lnTo>
                  <a:lnTo>
                    <a:pt x="3911638" y="1706587"/>
                  </a:lnTo>
                  <a:lnTo>
                    <a:pt x="2169884" y="1706587"/>
                  </a:lnTo>
                  <a:lnTo>
                    <a:pt x="2169884" y="1304061"/>
                  </a:lnTo>
                  <a:lnTo>
                    <a:pt x="3911638" y="1304061"/>
                  </a:lnTo>
                  <a:lnTo>
                    <a:pt x="3911638" y="1279931"/>
                  </a:lnTo>
                  <a:lnTo>
                    <a:pt x="2169884" y="1279931"/>
                  </a:lnTo>
                  <a:lnTo>
                    <a:pt x="2169884" y="877417"/>
                  </a:lnTo>
                  <a:lnTo>
                    <a:pt x="3911638" y="877417"/>
                  </a:lnTo>
                  <a:lnTo>
                    <a:pt x="3911638" y="853287"/>
                  </a:lnTo>
                  <a:lnTo>
                    <a:pt x="3877322" y="853287"/>
                  </a:lnTo>
                  <a:lnTo>
                    <a:pt x="3877322" y="450773"/>
                  </a:lnTo>
                  <a:lnTo>
                    <a:pt x="3911638" y="450773"/>
                  </a:lnTo>
                  <a:lnTo>
                    <a:pt x="3911638" y="426643"/>
                  </a:lnTo>
                  <a:lnTo>
                    <a:pt x="3877322" y="426643"/>
                  </a:lnTo>
                  <a:lnTo>
                    <a:pt x="3877322" y="24117"/>
                  </a:lnTo>
                  <a:lnTo>
                    <a:pt x="3911638" y="24117"/>
                  </a:lnTo>
                  <a:lnTo>
                    <a:pt x="3911638" y="11430"/>
                  </a:lnTo>
                  <a:lnTo>
                    <a:pt x="3911638" y="0"/>
                  </a:lnTo>
                  <a:close/>
                </a:path>
              </a:pathLst>
            </a:custGeom>
            <a:solidFill>
              <a:srgbClr val="181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5405493" y="6477228"/>
              <a:ext cx="1765935" cy="3810000"/>
            </a:xfrm>
            <a:custGeom>
              <a:avLst/>
              <a:gdLst/>
              <a:ahLst/>
              <a:cxnLst/>
              <a:rect l="l" t="t" r="r" b="b"/>
              <a:pathLst>
                <a:path w="1765934" h="3810000">
                  <a:moveTo>
                    <a:pt x="450583" y="853427"/>
                  </a:moveTo>
                  <a:lnTo>
                    <a:pt x="426872" y="853427"/>
                  </a:lnTo>
                  <a:lnTo>
                    <a:pt x="426872" y="1256436"/>
                  </a:lnTo>
                  <a:lnTo>
                    <a:pt x="450583" y="1256436"/>
                  </a:lnTo>
                  <a:lnTo>
                    <a:pt x="450583" y="853427"/>
                  </a:lnTo>
                  <a:close/>
                </a:path>
                <a:path w="1765934" h="3810000">
                  <a:moveTo>
                    <a:pt x="450583" y="426720"/>
                  </a:moveTo>
                  <a:lnTo>
                    <a:pt x="426872" y="426720"/>
                  </a:lnTo>
                  <a:lnTo>
                    <a:pt x="426872" y="829716"/>
                  </a:lnTo>
                  <a:lnTo>
                    <a:pt x="450583" y="829716"/>
                  </a:lnTo>
                  <a:lnTo>
                    <a:pt x="450583" y="426720"/>
                  </a:lnTo>
                  <a:close/>
                </a:path>
                <a:path w="1765934" h="3810000">
                  <a:moveTo>
                    <a:pt x="1304302" y="853427"/>
                  </a:moveTo>
                  <a:lnTo>
                    <a:pt x="1280591" y="853427"/>
                  </a:lnTo>
                  <a:lnTo>
                    <a:pt x="1280591" y="1256436"/>
                  </a:lnTo>
                  <a:lnTo>
                    <a:pt x="1304302" y="1256436"/>
                  </a:lnTo>
                  <a:lnTo>
                    <a:pt x="1304302" y="853427"/>
                  </a:lnTo>
                  <a:close/>
                </a:path>
                <a:path w="1765934" h="3810000">
                  <a:moveTo>
                    <a:pt x="1304302" y="426720"/>
                  </a:moveTo>
                  <a:lnTo>
                    <a:pt x="1280591" y="426720"/>
                  </a:lnTo>
                  <a:lnTo>
                    <a:pt x="1280591" y="829716"/>
                  </a:lnTo>
                  <a:lnTo>
                    <a:pt x="1304302" y="829716"/>
                  </a:lnTo>
                  <a:lnTo>
                    <a:pt x="1304302" y="426720"/>
                  </a:lnTo>
                  <a:close/>
                </a:path>
                <a:path w="1765934" h="3810000">
                  <a:moveTo>
                    <a:pt x="1731162" y="853427"/>
                  </a:moveTo>
                  <a:lnTo>
                    <a:pt x="1707451" y="853427"/>
                  </a:lnTo>
                  <a:lnTo>
                    <a:pt x="1707451" y="1256436"/>
                  </a:lnTo>
                  <a:lnTo>
                    <a:pt x="1731162" y="1256436"/>
                  </a:lnTo>
                  <a:lnTo>
                    <a:pt x="1731162" y="853427"/>
                  </a:lnTo>
                  <a:close/>
                </a:path>
                <a:path w="1765934" h="3810000">
                  <a:moveTo>
                    <a:pt x="1731162" y="426720"/>
                  </a:moveTo>
                  <a:lnTo>
                    <a:pt x="1707451" y="426720"/>
                  </a:lnTo>
                  <a:lnTo>
                    <a:pt x="1707451" y="829716"/>
                  </a:lnTo>
                  <a:lnTo>
                    <a:pt x="1731162" y="829716"/>
                  </a:lnTo>
                  <a:lnTo>
                    <a:pt x="1731162" y="426720"/>
                  </a:lnTo>
                  <a:close/>
                </a:path>
                <a:path w="1765934" h="3810000">
                  <a:moveTo>
                    <a:pt x="1731162" y="0"/>
                  </a:moveTo>
                  <a:lnTo>
                    <a:pt x="1707451" y="0"/>
                  </a:lnTo>
                  <a:lnTo>
                    <a:pt x="1707451" y="403009"/>
                  </a:lnTo>
                  <a:lnTo>
                    <a:pt x="1731162" y="403009"/>
                  </a:lnTo>
                  <a:lnTo>
                    <a:pt x="1731162" y="0"/>
                  </a:lnTo>
                  <a:close/>
                </a:path>
                <a:path w="1765934" h="3810000">
                  <a:moveTo>
                    <a:pt x="1765477" y="1695005"/>
                  </a:moveTo>
                  <a:lnTo>
                    <a:pt x="1731162" y="1695005"/>
                  </a:lnTo>
                  <a:lnTo>
                    <a:pt x="1731162" y="1280147"/>
                  </a:lnTo>
                  <a:lnTo>
                    <a:pt x="1707451" y="1280147"/>
                  </a:lnTo>
                  <a:lnTo>
                    <a:pt x="1707451" y="3401593"/>
                  </a:lnTo>
                  <a:lnTo>
                    <a:pt x="1304302" y="3401593"/>
                  </a:lnTo>
                  <a:lnTo>
                    <a:pt x="1304302" y="2999067"/>
                  </a:lnTo>
                  <a:lnTo>
                    <a:pt x="1707451" y="2999067"/>
                  </a:lnTo>
                  <a:lnTo>
                    <a:pt x="1707451" y="2974949"/>
                  </a:lnTo>
                  <a:lnTo>
                    <a:pt x="1304302" y="2974949"/>
                  </a:lnTo>
                  <a:lnTo>
                    <a:pt x="1304302" y="2572423"/>
                  </a:lnTo>
                  <a:lnTo>
                    <a:pt x="1707451" y="2572423"/>
                  </a:lnTo>
                  <a:lnTo>
                    <a:pt x="1707451" y="2548293"/>
                  </a:lnTo>
                  <a:lnTo>
                    <a:pt x="1304302" y="2548293"/>
                  </a:lnTo>
                  <a:lnTo>
                    <a:pt x="1304302" y="2145779"/>
                  </a:lnTo>
                  <a:lnTo>
                    <a:pt x="1707451" y="2145779"/>
                  </a:lnTo>
                  <a:lnTo>
                    <a:pt x="1707451" y="2121649"/>
                  </a:lnTo>
                  <a:lnTo>
                    <a:pt x="1304302" y="2121649"/>
                  </a:lnTo>
                  <a:lnTo>
                    <a:pt x="1304302" y="1719135"/>
                  </a:lnTo>
                  <a:lnTo>
                    <a:pt x="1707451" y="1719135"/>
                  </a:lnTo>
                  <a:lnTo>
                    <a:pt x="1707451" y="1695005"/>
                  </a:lnTo>
                  <a:lnTo>
                    <a:pt x="1304302" y="1695005"/>
                  </a:lnTo>
                  <a:lnTo>
                    <a:pt x="1304302" y="1280147"/>
                  </a:lnTo>
                  <a:lnTo>
                    <a:pt x="1280591" y="1280147"/>
                  </a:lnTo>
                  <a:lnTo>
                    <a:pt x="1280591" y="3401593"/>
                  </a:lnTo>
                  <a:lnTo>
                    <a:pt x="877443" y="3401593"/>
                  </a:lnTo>
                  <a:lnTo>
                    <a:pt x="877443" y="2999067"/>
                  </a:lnTo>
                  <a:lnTo>
                    <a:pt x="1280591" y="2999067"/>
                  </a:lnTo>
                  <a:lnTo>
                    <a:pt x="1280591" y="2974949"/>
                  </a:lnTo>
                  <a:lnTo>
                    <a:pt x="853732" y="2974949"/>
                  </a:lnTo>
                  <a:lnTo>
                    <a:pt x="853732" y="2999067"/>
                  </a:lnTo>
                  <a:lnTo>
                    <a:pt x="853732" y="3401593"/>
                  </a:lnTo>
                  <a:lnTo>
                    <a:pt x="450583" y="3401593"/>
                  </a:lnTo>
                  <a:lnTo>
                    <a:pt x="450583" y="2999067"/>
                  </a:lnTo>
                  <a:lnTo>
                    <a:pt x="853732" y="2999067"/>
                  </a:lnTo>
                  <a:lnTo>
                    <a:pt x="853732" y="2974949"/>
                  </a:lnTo>
                  <a:lnTo>
                    <a:pt x="450583" y="2974949"/>
                  </a:lnTo>
                  <a:lnTo>
                    <a:pt x="450583" y="2572423"/>
                  </a:lnTo>
                  <a:lnTo>
                    <a:pt x="1280591" y="2572423"/>
                  </a:lnTo>
                  <a:lnTo>
                    <a:pt x="1280591" y="2548293"/>
                  </a:lnTo>
                  <a:lnTo>
                    <a:pt x="450583" y="2548293"/>
                  </a:lnTo>
                  <a:lnTo>
                    <a:pt x="450583" y="2145779"/>
                  </a:lnTo>
                  <a:lnTo>
                    <a:pt x="1280591" y="2145779"/>
                  </a:lnTo>
                  <a:lnTo>
                    <a:pt x="1280591" y="2121649"/>
                  </a:lnTo>
                  <a:lnTo>
                    <a:pt x="450583" y="2121649"/>
                  </a:lnTo>
                  <a:lnTo>
                    <a:pt x="450583" y="1719135"/>
                  </a:lnTo>
                  <a:lnTo>
                    <a:pt x="1280591" y="1719135"/>
                  </a:lnTo>
                  <a:lnTo>
                    <a:pt x="1280591" y="1695005"/>
                  </a:lnTo>
                  <a:lnTo>
                    <a:pt x="450583" y="1695005"/>
                  </a:lnTo>
                  <a:lnTo>
                    <a:pt x="450583" y="1280147"/>
                  </a:lnTo>
                  <a:lnTo>
                    <a:pt x="426872" y="1280147"/>
                  </a:lnTo>
                  <a:lnTo>
                    <a:pt x="426872" y="3401593"/>
                  </a:lnTo>
                  <a:lnTo>
                    <a:pt x="23723" y="3401593"/>
                  </a:lnTo>
                  <a:lnTo>
                    <a:pt x="23723" y="2999067"/>
                  </a:lnTo>
                  <a:lnTo>
                    <a:pt x="426872" y="2999067"/>
                  </a:lnTo>
                  <a:lnTo>
                    <a:pt x="426872" y="2974949"/>
                  </a:lnTo>
                  <a:lnTo>
                    <a:pt x="23723" y="2974949"/>
                  </a:lnTo>
                  <a:lnTo>
                    <a:pt x="23723" y="2572423"/>
                  </a:lnTo>
                  <a:lnTo>
                    <a:pt x="426872" y="2572423"/>
                  </a:lnTo>
                  <a:lnTo>
                    <a:pt x="426872" y="2548293"/>
                  </a:lnTo>
                  <a:lnTo>
                    <a:pt x="23723" y="2548293"/>
                  </a:lnTo>
                  <a:lnTo>
                    <a:pt x="23723" y="2145779"/>
                  </a:lnTo>
                  <a:lnTo>
                    <a:pt x="426872" y="2145779"/>
                  </a:lnTo>
                  <a:lnTo>
                    <a:pt x="426872" y="2121649"/>
                  </a:lnTo>
                  <a:lnTo>
                    <a:pt x="23723" y="2121649"/>
                  </a:lnTo>
                  <a:lnTo>
                    <a:pt x="23723" y="1719135"/>
                  </a:lnTo>
                  <a:lnTo>
                    <a:pt x="426872" y="1719135"/>
                  </a:lnTo>
                  <a:lnTo>
                    <a:pt x="426872" y="1695005"/>
                  </a:lnTo>
                  <a:lnTo>
                    <a:pt x="11861" y="1695005"/>
                  </a:lnTo>
                  <a:lnTo>
                    <a:pt x="11861" y="1706435"/>
                  </a:lnTo>
                  <a:lnTo>
                    <a:pt x="0" y="1706435"/>
                  </a:lnTo>
                  <a:lnTo>
                    <a:pt x="0" y="3809187"/>
                  </a:lnTo>
                  <a:lnTo>
                    <a:pt x="23723" y="3809187"/>
                  </a:lnTo>
                  <a:lnTo>
                    <a:pt x="23723" y="3425723"/>
                  </a:lnTo>
                  <a:lnTo>
                    <a:pt x="426872" y="3425723"/>
                  </a:lnTo>
                  <a:lnTo>
                    <a:pt x="426872" y="3809771"/>
                  </a:lnTo>
                  <a:lnTo>
                    <a:pt x="450583" y="3809771"/>
                  </a:lnTo>
                  <a:lnTo>
                    <a:pt x="450583" y="3425723"/>
                  </a:lnTo>
                  <a:lnTo>
                    <a:pt x="853732" y="3425723"/>
                  </a:lnTo>
                  <a:lnTo>
                    <a:pt x="853732" y="3809771"/>
                  </a:lnTo>
                  <a:lnTo>
                    <a:pt x="877443" y="3809771"/>
                  </a:lnTo>
                  <a:lnTo>
                    <a:pt x="877443" y="3425723"/>
                  </a:lnTo>
                  <a:lnTo>
                    <a:pt x="1280591" y="3425723"/>
                  </a:lnTo>
                  <a:lnTo>
                    <a:pt x="1280591" y="3809771"/>
                  </a:lnTo>
                  <a:lnTo>
                    <a:pt x="1304302" y="3809771"/>
                  </a:lnTo>
                  <a:lnTo>
                    <a:pt x="1304302" y="3425723"/>
                  </a:lnTo>
                  <a:lnTo>
                    <a:pt x="1707451" y="3425723"/>
                  </a:lnTo>
                  <a:lnTo>
                    <a:pt x="1707451" y="3809771"/>
                  </a:lnTo>
                  <a:lnTo>
                    <a:pt x="1731162" y="3809771"/>
                  </a:lnTo>
                  <a:lnTo>
                    <a:pt x="1731162" y="3425723"/>
                  </a:lnTo>
                  <a:lnTo>
                    <a:pt x="1765477" y="3425723"/>
                  </a:lnTo>
                  <a:lnTo>
                    <a:pt x="1765477" y="3401593"/>
                  </a:lnTo>
                  <a:lnTo>
                    <a:pt x="1731162" y="3401593"/>
                  </a:lnTo>
                  <a:lnTo>
                    <a:pt x="1731162" y="2999067"/>
                  </a:lnTo>
                  <a:lnTo>
                    <a:pt x="1765477" y="2999067"/>
                  </a:lnTo>
                  <a:lnTo>
                    <a:pt x="1765477" y="2974949"/>
                  </a:lnTo>
                  <a:lnTo>
                    <a:pt x="1731162" y="2974949"/>
                  </a:lnTo>
                  <a:lnTo>
                    <a:pt x="1731162" y="2572423"/>
                  </a:lnTo>
                  <a:lnTo>
                    <a:pt x="1765477" y="2572423"/>
                  </a:lnTo>
                  <a:lnTo>
                    <a:pt x="1765477" y="2548293"/>
                  </a:lnTo>
                  <a:lnTo>
                    <a:pt x="1731162" y="2548293"/>
                  </a:lnTo>
                  <a:lnTo>
                    <a:pt x="1731162" y="2145779"/>
                  </a:lnTo>
                  <a:lnTo>
                    <a:pt x="1765477" y="2145779"/>
                  </a:lnTo>
                  <a:lnTo>
                    <a:pt x="1765477" y="2121649"/>
                  </a:lnTo>
                  <a:lnTo>
                    <a:pt x="1731162" y="2121649"/>
                  </a:lnTo>
                  <a:lnTo>
                    <a:pt x="1731162" y="1719135"/>
                  </a:lnTo>
                  <a:lnTo>
                    <a:pt x="1765477" y="1719135"/>
                  </a:lnTo>
                  <a:lnTo>
                    <a:pt x="1765477" y="1706435"/>
                  </a:lnTo>
                  <a:lnTo>
                    <a:pt x="1765477" y="1695005"/>
                  </a:lnTo>
                  <a:close/>
                </a:path>
              </a:pathLst>
            </a:custGeom>
            <a:solidFill>
              <a:srgbClr val="181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019754" y="3208641"/>
              <a:ext cx="6282690" cy="508000"/>
            </a:xfrm>
            <a:custGeom>
              <a:avLst/>
              <a:gdLst/>
              <a:ahLst/>
              <a:cxnLst/>
              <a:rect l="l" t="t" r="r" b="b"/>
              <a:pathLst>
                <a:path w="6282690" h="508000">
                  <a:moveTo>
                    <a:pt x="6282093" y="231114"/>
                  </a:moveTo>
                  <a:lnTo>
                    <a:pt x="6281458" y="231114"/>
                  </a:lnTo>
                  <a:lnTo>
                    <a:pt x="6281458" y="115963"/>
                  </a:lnTo>
                  <a:lnTo>
                    <a:pt x="6281458" y="0"/>
                  </a:lnTo>
                  <a:lnTo>
                    <a:pt x="6114935" y="0"/>
                  </a:lnTo>
                  <a:lnTo>
                    <a:pt x="6114935" y="115963"/>
                  </a:lnTo>
                  <a:lnTo>
                    <a:pt x="6114935" y="231114"/>
                  </a:lnTo>
                  <a:lnTo>
                    <a:pt x="6114935" y="393446"/>
                  </a:lnTo>
                  <a:lnTo>
                    <a:pt x="5837377" y="393446"/>
                  </a:lnTo>
                  <a:lnTo>
                    <a:pt x="5837377" y="231114"/>
                  </a:lnTo>
                  <a:lnTo>
                    <a:pt x="5837377" y="115963"/>
                  </a:lnTo>
                  <a:lnTo>
                    <a:pt x="6114935" y="115963"/>
                  </a:lnTo>
                  <a:lnTo>
                    <a:pt x="6114935" y="0"/>
                  </a:lnTo>
                  <a:lnTo>
                    <a:pt x="5703659" y="0"/>
                  </a:lnTo>
                  <a:lnTo>
                    <a:pt x="5703659" y="115963"/>
                  </a:lnTo>
                  <a:lnTo>
                    <a:pt x="5703659" y="231114"/>
                  </a:lnTo>
                  <a:lnTo>
                    <a:pt x="5703659" y="393446"/>
                  </a:lnTo>
                  <a:lnTo>
                    <a:pt x="5426100" y="393446"/>
                  </a:lnTo>
                  <a:lnTo>
                    <a:pt x="5426100" y="231114"/>
                  </a:lnTo>
                  <a:lnTo>
                    <a:pt x="5426100" y="115963"/>
                  </a:lnTo>
                  <a:lnTo>
                    <a:pt x="5703659" y="115963"/>
                  </a:lnTo>
                  <a:lnTo>
                    <a:pt x="5703659" y="0"/>
                  </a:lnTo>
                  <a:lnTo>
                    <a:pt x="0" y="0"/>
                  </a:lnTo>
                  <a:lnTo>
                    <a:pt x="0" y="115963"/>
                  </a:lnTo>
                  <a:lnTo>
                    <a:pt x="0" y="231114"/>
                  </a:lnTo>
                  <a:lnTo>
                    <a:pt x="0" y="393446"/>
                  </a:lnTo>
                  <a:lnTo>
                    <a:pt x="0" y="507949"/>
                  </a:lnTo>
                  <a:lnTo>
                    <a:pt x="6282093" y="507949"/>
                  </a:lnTo>
                  <a:lnTo>
                    <a:pt x="6282093" y="393446"/>
                  </a:lnTo>
                  <a:lnTo>
                    <a:pt x="6282093" y="231114"/>
                  </a:lnTo>
                  <a:close/>
                </a:path>
              </a:pathLst>
            </a:custGeom>
            <a:solidFill>
              <a:srgbClr val="FF73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035848" y="3324605"/>
              <a:ext cx="1266825" cy="6165850"/>
            </a:xfrm>
            <a:custGeom>
              <a:avLst/>
              <a:gdLst/>
              <a:ahLst/>
              <a:cxnLst/>
              <a:rect l="l" t="t" r="r" b="b"/>
              <a:pathLst>
                <a:path w="1266825" h="6165850">
                  <a:moveTo>
                    <a:pt x="277545" y="0"/>
                  </a:moveTo>
                  <a:lnTo>
                    <a:pt x="0" y="0"/>
                  </a:lnTo>
                  <a:lnTo>
                    <a:pt x="0" y="277482"/>
                  </a:lnTo>
                  <a:lnTo>
                    <a:pt x="277545" y="277482"/>
                  </a:lnTo>
                  <a:lnTo>
                    <a:pt x="277545" y="0"/>
                  </a:lnTo>
                  <a:close/>
                </a:path>
                <a:path w="1266825" h="6165850">
                  <a:moveTo>
                    <a:pt x="687565" y="0"/>
                  </a:moveTo>
                  <a:lnTo>
                    <a:pt x="410006" y="0"/>
                  </a:lnTo>
                  <a:lnTo>
                    <a:pt x="410006" y="277482"/>
                  </a:lnTo>
                  <a:lnTo>
                    <a:pt x="687565" y="277482"/>
                  </a:lnTo>
                  <a:lnTo>
                    <a:pt x="687565" y="0"/>
                  </a:lnTo>
                  <a:close/>
                </a:path>
                <a:path w="1266825" h="6165850">
                  <a:moveTo>
                    <a:pt x="1098842" y="0"/>
                  </a:moveTo>
                  <a:lnTo>
                    <a:pt x="821283" y="0"/>
                  </a:lnTo>
                  <a:lnTo>
                    <a:pt x="821283" y="277482"/>
                  </a:lnTo>
                  <a:lnTo>
                    <a:pt x="1098842" y="277482"/>
                  </a:lnTo>
                  <a:lnTo>
                    <a:pt x="1098842" y="0"/>
                  </a:lnTo>
                  <a:close/>
                </a:path>
                <a:path w="1266825" h="6165850">
                  <a:moveTo>
                    <a:pt x="1266634" y="3724656"/>
                  </a:moveTo>
                  <a:lnTo>
                    <a:pt x="1030719" y="3724656"/>
                  </a:lnTo>
                  <a:lnTo>
                    <a:pt x="1030719" y="6165304"/>
                  </a:lnTo>
                  <a:lnTo>
                    <a:pt x="1266634" y="6165304"/>
                  </a:lnTo>
                  <a:lnTo>
                    <a:pt x="1266634" y="3724656"/>
                  </a:lnTo>
                  <a:close/>
                </a:path>
                <a:path w="1266825" h="6165850">
                  <a:moveTo>
                    <a:pt x="1266634" y="392264"/>
                  </a:moveTo>
                  <a:lnTo>
                    <a:pt x="1030719" y="392264"/>
                  </a:lnTo>
                  <a:lnTo>
                    <a:pt x="1030719" y="1502219"/>
                  </a:lnTo>
                  <a:lnTo>
                    <a:pt x="1266634" y="1502219"/>
                  </a:lnTo>
                  <a:lnTo>
                    <a:pt x="1266634" y="39226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6066566" y="4826821"/>
              <a:ext cx="236220" cy="2222500"/>
            </a:xfrm>
            <a:custGeom>
              <a:avLst/>
              <a:gdLst/>
              <a:ahLst/>
              <a:cxnLst/>
              <a:rect l="l" t="t" r="r" b="b"/>
              <a:pathLst>
                <a:path w="236219" h="2222500">
                  <a:moveTo>
                    <a:pt x="235917" y="2222437"/>
                  </a:moveTo>
                  <a:lnTo>
                    <a:pt x="0" y="2222437"/>
                  </a:lnTo>
                  <a:lnTo>
                    <a:pt x="0" y="0"/>
                  </a:lnTo>
                  <a:lnTo>
                    <a:pt x="235917" y="0"/>
                  </a:lnTo>
                  <a:lnTo>
                    <a:pt x="235917" y="2222437"/>
                  </a:lnTo>
                  <a:close/>
                </a:path>
              </a:pathLst>
            </a:custGeom>
            <a:solidFill>
              <a:srgbClr val="FF73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007144" y="3195941"/>
              <a:ext cx="6306820" cy="6306820"/>
            </a:xfrm>
            <a:custGeom>
              <a:avLst/>
              <a:gdLst/>
              <a:ahLst/>
              <a:cxnLst/>
              <a:rect l="l" t="t" r="r" b="b"/>
              <a:pathLst>
                <a:path w="6306820" h="6306820">
                  <a:moveTo>
                    <a:pt x="6343650" y="6350000"/>
                  </a:moveTo>
                  <a:lnTo>
                    <a:pt x="6350" y="6350000"/>
                  </a:lnTo>
                  <a:lnTo>
                    <a:pt x="0" y="6344920"/>
                  </a:lnTo>
                  <a:lnTo>
                    <a:pt x="0" y="6350"/>
                  </a:lnTo>
                  <a:lnTo>
                    <a:pt x="6350" y="0"/>
                  </a:lnTo>
                  <a:lnTo>
                    <a:pt x="6341109" y="0"/>
                  </a:lnTo>
                  <a:lnTo>
                    <a:pt x="6344920" y="1270"/>
                  </a:lnTo>
                  <a:lnTo>
                    <a:pt x="6346190" y="5080"/>
                  </a:lnTo>
                  <a:lnTo>
                    <a:pt x="6348730" y="7620"/>
                  </a:lnTo>
                  <a:lnTo>
                    <a:pt x="6348730" y="26669"/>
                  </a:lnTo>
                  <a:lnTo>
                    <a:pt x="26669" y="26669"/>
                  </a:lnTo>
                  <a:lnTo>
                    <a:pt x="26669" y="511809"/>
                  </a:lnTo>
                  <a:lnTo>
                    <a:pt x="6348730" y="511809"/>
                  </a:lnTo>
                  <a:lnTo>
                    <a:pt x="6348730" y="537209"/>
                  </a:lnTo>
                  <a:lnTo>
                    <a:pt x="26669" y="537209"/>
                  </a:lnTo>
                  <a:lnTo>
                    <a:pt x="26669" y="6323329"/>
                  </a:lnTo>
                  <a:lnTo>
                    <a:pt x="6348730" y="6323329"/>
                  </a:lnTo>
                  <a:lnTo>
                    <a:pt x="6348730" y="6343650"/>
                  </a:lnTo>
                  <a:lnTo>
                    <a:pt x="6343650" y="6350000"/>
                  </a:lnTo>
                  <a:close/>
                </a:path>
                <a:path w="6306820" h="6306820">
                  <a:moveTo>
                    <a:pt x="6348730" y="511809"/>
                  </a:moveTo>
                  <a:lnTo>
                    <a:pt x="6324600" y="511809"/>
                  </a:lnTo>
                  <a:lnTo>
                    <a:pt x="6324600" y="26669"/>
                  </a:lnTo>
                  <a:lnTo>
                    <a:pt x="6348730" y="26669"/>
                  </a:lnTo>
                  <a:lnTo>
                    <a:pt x="6348730" y="511809"/>
                  </a:lnTo>
                  <a:close/>
                </a:path>
                <a:path w="6306820" h="6306820">
                  <a:moveTo>
                    <a:pt x="5062220" y="421640"/>
                  </a:moveTo>
                  <a:lnTo>
                    <a:pt x="5055870" y="421640"/>
                  </a:lnTo>
                  <a:lnTo>
                    <a:pt x="5049520" y="416559"/>
                  </a:lnTo>
                  <a:lnTo>
                    <a:pt x="5049520" y="123190"/>
                  </a:lnTo>
                  <a:lnTo>
                    <a:pt x="5054600" y="116840"/>
                  </a:lnTo>
                  <a:lnTo>
                    <a:pt x="5346700" y="116840"/>
                  </a:lnTo>
                  <a:lnTo>
                    <a:pt x="5350510" y="118110"/>
                  </a:lnTo>
                  <a:lnTo>
                    <a:pt x="5351779" y="120650"/>
                  </a:lnTo>
                  <a:lnTo>
                    <a:pt x="5354320" y="123190"/>
                  </a:lnTo>
                  <a:lnTo>
                    <a:pt x="5354320" y="142239"/>
                  </a:lnTo>
                  <a:lnTo>
                    <a:pt x="5076190" y="142239"/>
                  </a:lnTo>
                  <a:lnTo>
                    <a:pt x="5076190" y="394969"/>
                  </a:lnTo>
                  <a:lnTo>
                    <a:pt x="5354320" y="394970"/>
                  </a:lnTo>
                  <a:lnTo>
                    <a:pt x="5354320" y="414019"/>
                  </a:lnTo>
                  <a:lnTo>
                    <a:pt x="5349240" y="420369"/>
                  </a:lnTo>
                  <a:lnTo>
                    <a:pt x="5062220" y="420369"/>
                  </a:lnTo>
                  <a:lnTo>
                    <a:pt x="5062220" y="421640"/>
                  </a:lnTo>
                  <a:close/>
                </a:path>
                <a:path w="6306820" h="6306820">
                  <a:moveTo>
                    <a:pt x="5476240" y="421640"/>
                  </a:moveTo>
                  <a:lnTo>
                    <a:pt x="5469890" y="421640"/>
                  </a:lnTo>
                  <a:lnTo>
                    <a:pt x="5463540" y="416559"/>
                  </a:lnTo>
                  <a:lnTo>
                    <a:pt x="5463540" y="123190"/>
                  </a:lnTo>
                  <a:lnTo>
                    <a:pt x="5468620" y="116840"/>
                  </a:lnTo>
                  <a:lnTo>
                    <a:pt x="5760720" y="116840"/>
                  </a:lnTo>
                  <a:lnTo>
                    <a:pt x="5764530" y="118110"/>
                  </a:lnTo>
                  <a:lnTo>
                    <a:pt x="5765800" y="120650"/>
                  </a:lnTo>
                  <a:lnTo>
                    <a:pt x="5768340" y="123190"/>
                  </a:lnTo>
                  <a:lnTo>
                    <a:pt x="5768340" y="142239"/>
                  </a:lnTo>
                  <a:lnTo>
                    <a:pt x="5488940" y="142239"/>
                  </a:lnTo>
                  <a:lnTo>
                    <a:pt x="5488940" y="394969"/>
                  </a:lnTo>
                  <a:lnTo>
                    <a:pt x="5768340" y="394970"/>
                  </a:lnTo>
                  <a:lnTo>
                    <a:pt x="5768340" y="414019"/>
                  </a:lnTo>
                  <a:lnTo>
                    <a:pt x="5763260" y="420369"/>
                  </a:lnTo>
                  <a:lnTo>
                    <a:pt x="5476240" y="420369"/>
                  </a:lnTo>
                  <a:lnTo>
                    <a:pt x="5476240" y="421640"/>
                  </a:lnTo>
                  <a:close/>
                </a:path>
                <a:path w="6306820" h="6306820">
                  <a:moveTo>
                    <a:pt x="6176010" y="421640"/>
                  </a:moveTo>
                  <a:lnTo>
                    <a:pt x="5882640" y="421640"/>
                  </a:lnTo>
                  <a:lnTo>
                    <a:pt x="5876290" y="416559"/>
                  </a:lnTo>
                  <a:lnTo>
                    <a:pt x="5876290" y="121920"/>
                  </a:lnTo>
                  <a:lnTo>
                    <a:pt x="5882640" y="116840"/>
                  </a:lnTo>
                  <a:lnTo>
                    <a:pt x="6174740" y="116840"/>
                  </a:lnTo>
                  <a:lnTo>
                    <a:pt x="6181090" y="121920"/>
                  </a:lnTo>
                  <a:lnTo>
                    <a:pt x="6181090" y="142239"/>
                  </a:lnTo>
                  <a:lnTo>
                    <a:pt x="5902960" y="142239"/>
                  </a:lnTo>
                  <a:lnTo>
                    <a:pt x="5902960" y="394969"/>
                  </a:lnTo>
                  <a:lnTo>
                    <a:pt x="6181090" y="394970"/>
                  </a:lnTo>
                  <a:lnTo>
                    <a:pt x="6181090" y="415290"/>
                  </a:lnTo>
                  <a:lnTo>
                    <a:pt x="6176010" y="421640"/>
                  </a:lnTo>
                  <a:close/>
                </a:path>
                <a:path w="6306820" h="6306820">
                  <a:moveTo>
                    <a:pt x="5354320" y="394970"/>
                  </a:moveTo>
                  <a:lnTo>
                    <a:pt x="5328920" y="394970"/>
                  </a:lnTo>
                  <a:lnTo>
                    <a:pt x="5328920" y="142239"/>
                  </a:lnTo>
                  <a:lnTo>
                    <a:pt x="5354320" y="142239"/>
                  </a:lnTo>
                  <a:lnTo>
                    <a:pt x="5354320" y="394970"/>
                  </a:lnTo>
                  <a:close/>
                </a:path>
                <a:path w="6306820" h="6306820">
                  <a:moveTo>
                    <a:pt x="5768340" y="394970"/>
                  </a:moveTo>
                  <a:lnTo>
                    <a:pt x="5741670" y="394970"/>
                  </a:lnTo>
                  <a:lnTo>
                    <a:pt x="5741670" y="142239"/>
                  </a:lnTo>
                  <a:lnTo>
                    <a:pt x="5768340" y="142239"/>
                  </a:lnTo>
                  <a:lnTo>
                    <a:pt x="5768340" y="394970"/>
                  </a:lnTo>
                  <a:close/>
                </a:path>
                <a:path w="6306820" h="6306820">
                  <a:moveTo>
                    <a:pt x="6181090" y="394970"/>
                  </a:moveTo>
                  <a:lnTo>
                    <a:pt x="6155690" y="394970"/>
                  </a:lnTo>
                  <a:lnTo>
                    <a:pt x="6155690" y="142239"/>
                  </a:lnTo>
                  <a:lnTo>
                    <a:pt x="6181090" y="142239"/>
                  </a:lnTo>
                  <a:lnTo>
                    <a:pt x="6181090" y="394970"/>
                  </a:lnTo>
                  <a:close/>
                </a:path>
                <a:path w="6306820" h="6306820">
                  <a:moveTo>
                    <a:pt x="6064250" y="251459"/>
                  </a:moveTo>
                  <a:lnTo>
                    <a:pt x="6027420" y="251459"/>
                  </a:lnTo>
                  <a:lnTo>
                    <a:pt x="6090920" y="187959"/>
                  </a:lnTo>
                  <a:lnTo>
                    <a:pt x="6093459" y="186689"/>
                  </a:lnTo>
                  <a:lnTo>
                    <a:pt x="6101079" y="186690"/>
                  </a:lnTo>
                  <a:lnTo>
                    <a:pt x="6104890" y="187960"/>
                  </a:lnTo>
                  <a:lnTo>
                    <a:pt x="6106160" y="190500"/>
                  </a:lnTo>
                  <a:lnTo>
                    <a:pt x="6108700" y="193040"/>
                  </a:lnTo>
                  <a:lnTo>
                    <a:pt x="6109970" y="196849"/>
                  </a:lnTo>
                  <a:lnTo>
                    <a:pt x="6109970" y="205739"/>
                  </a:lnTo>
                  <a:lnTo>
                    <a:pt x="6108700" y="208279"/>
                  </a:lnTo>
                  <a:lnTo>
                    <a:pt x="6106160" y="209549"/>
                  </a:lnTo>
                  <a:lnTo>
                    <a:pt x="6064250" y="251459"/>
                  </a:lnTo>
                  <a:close/>
                </a:path>
                <a:path w="6306820" h="6306820">
                  <a:moveTo>
                    <a:pt x="5963920" y="353059"/>
                  </a:moveTo>
                  <a:lnTo>
                    <a:pt x="5956300" y="353059"/>
                  </a:lnTo>
                  <a:lnTo>
                    <a:pt x="5952490" y="351789"/>
                  </a:lnTo>
                  <a:lnTo>
                    <a:pt x="5949950" y="350519"/>
                  </a:lnTo>
                  <a:lnTo>
                    <a:pt x="5944870" y="345440"/>
                  </a:lnTo>
                  <a:lnTo>
                    <a:pt x="5944870" y="336549"/>
                  </a:lnTo>
                  <a:lnTo>
                    <a:pt x="5948679" y="331469"/>
                  </a:lnTo>
                  <a:lnTo>
                    <a:pt x="6009639" y="270509"/>
                  </a:lnTo>
                  <a:lnTo>
                    <a:pt x="5943600" y="204470"/>
                  </a:lnTo>
                  <a:lnTo>
                    <a:pt x="5943600" y="195579"/>
                  </a:lnTo>
                  <a:lnTo>
                    <a:pt x="5951220" y="187959"/>
                  </a:lnTo>
                  <a:lnTo>
                    <a:pt x="5953759" y="186689"/>
                  </a:lnTo>
                  <a:lnTo>
                    <a:pt x="5961379" y="186690"/>
                  </a:lnTo>
                  <a:lnTo>
                    <a:pt x="5965190" y="187960"/>
                  </a:lnTo>
                  <a:lnTo>
                    <a:pt x="5966460" y="190500"/>
                  </a:lnTo>
                  <a:lnTo>
                    <a:pt x="6027420" y="251459"/>
                  </a:lnTo>
                  <a:lnTo>
                    <a:pt x="6064250" y="251459"/>
                  </a:lnTo>
                  <a:lnTo>
                    <a:pt x="6046470" y="269239"/>
                  </a:lnTo>
                  <a:lnTo>
                    <a:pt x="6065520" y="288290"/>
                  </a:lnTo>
                  <a:lnTo>
                    <a:pt x="6028690" y="288290"/>
                  </a:lnTo>
                  <a:lnTo>
                    <a:pt x="5963920" y="353059"/>
                  </a:lnTo>
                  <a:close/>
                </a:path>
                <a:path w="6306820" h="6306820">
                  <a:moveTo>
                    <a:pt x="5699760" y="351790"/>
                  </a:moveTo>
                  <a:lnTo>
                    <a:pt x="5532120" y="351789"/>
                  </a:lnTo>
                  <a:lnTo>
                    <a:pt x="5525770" y="345440"/>
                  </a:lnTo>
                  <a:lnTo>
                    <a:pt x="5525770" y="193039"/>
                  </a:lnTo>
                  <a:lnTo>
                    <a:pt x="5530850" y="186690"/>
                  </a:lnTo>
                  <a:lnTo>
                    <a:pt x="5698490" y="186690"/>
                  </a:lnTo>
                  <a:lnTo>
                    <a:pt x="5704840" y="191770"/>
                  </a:lnTo>
                  <a:lnTo>
                    <a:pt x="5704840" y="245109"/>
                  </a:lnTo>
                  <a:lnTo>
                    <a:pt x="5551170" y="245109"/>
                  </a:lnTo>
                  <a:lnTo>
                    <a:pt x="5551170" y="325119"/>
                  </a:lnTo>
                  <a:lnTo>
                    <a:pt x="5704840" y="325120"/>
                  </a:lnTo>
                  <a:lnTo>
                    <a:pt x="5704840" y="345440"/>
                  </a:lnTo>
                  <a:lnTo>
                    <a:pt x="5699760" y="351790"/>
                  </a:lnTo>
                  <a:close/>
                </a:path>
                <a:path w="6306820" h="6306820">
                  <a:moveTo>
                    <a:pt x="5704840" y="325120"/>
                  </a:moveTo>
                  <a:lnTo>
                    <a:pt x="5679440" y="325120"/>
                  </a:lnTo>
                  <a:lnTo>
                    <a:pt x="5679440" y="245109"/>
                  </a:lnTo>
                  <a:lnTo>
                    <a:pt x="5704840" y="245109"/>
                  </a:lnTo>
                  <a:lnTo>
                    <a:pt x="5704840" y="325120"/>
                  </a:lnTo>
                  <a:close/>
                </a:path>
                <a:path w="6306820" h="6306820">
                  <a:moveTo>
                    <a:pt x="6104890" y="351790"/>
                  </a:moveTo>
                  <a:lnTo>
                    <a:pt x="6095999" y="351789"/>
                  </a:lnTo>
                  <a:lnTo>
                    <a:pt x="6092190" y="350519"/>
                  </a:lnTo>
                  <a:lnTo>
                    <a:pt x="6089650" y="349250"/>
                  </a:lnTo>
                  <a:lnTo>
                    <a:pt x="6028690" y="288290"/>
                  </a:lnTo>
                  <a:lnTo>
                    <a:pt x="6065520" y="288290"/>
                  </a:lnTo>
                  <a:lnTo>
                    <a:pt x="6112509" y="335279"/>
                  </a:lnTo>
                  <a:lnTo>
                    <a:pt x="6112509" y="344169"/>
                  </a:lnTo>
                  <a:lnTo>
                    <a:pt x="6104890" y="351790"/>
                  </a:lnTo>
                  <a:close/>
                </a:path>
                <a:path w="6306820" h="6306820">
                  <a:moveTo>
                    <a:pt x="5294629" y="351790"/>
                  </a:moveTo>
                  <a:lnTo>
                    <a:pt x="5109209" y="351789"/>
                  </a:lnTo>
                  <a:lnTo>
                    <a:pt x="5104129" y="345440"/>
                  </a:lnTo>
                  <a:lnTo>
                    <a:pt x="5104129" y="331469"/>
                  </a:lnTo>
                  <a:lnTo>
                    <a:pt x="5110479" y="326390"/>
                  </a:lnTo>
                  <a:lnTo>
                    <a:pt x="5295900" y="326390"/>
                  </a:lnTo>
                  <a:lnTo>
                    <a:pt x="5300979" y="332740"/>
                  </a:lnTo>
                  <a:lnTo>
                    <a:pt x="5300979" y="346710"/>
                  </a:lnTo>
                  <a:lnTo>
                    <a:pt x="5294629" y="351790"/>
                  </a:lnTo>
                  <a:close/>
                </a:path>
                <a:path w="6306820" h="6306820">
                  <a:moveTo>
                    <a:pt x="6112509" y="6323329"/>
                  </a:moveTo>
                  <a:lnTo>
                    <a:pt x="6085840" y="6323329"/>
                  </a:lnTo>
                  <a:lnTo>
                    <a:pt x="6085840" y="537209"/>
                  </a:lnTo>
                  <a:lnTo>
                    <a:pt x="6348730" y="537209"/>
                  </a:lnTo>
                  <a:lnTo>
                    <a:pt x="6112509" y="537210"/>
                  </a:lnTo>
                  <a:lnTo>
                    <a:pt x="6112509" y="1629410"/>
                  </a:lnTo>
                  <a:lnTo>
                    <a:pt x="6348730" y="1629410"/>
                  </a:lnTo>
                  <a:lnTo>
                    <a:pt x="6348730" y="1656079"/>
                  </a:lnTo>
                  <a:lnTo>
                    <a:pt x="6112509" y="1656079"/>
                  </a:lnTo>
                  <a:lnTo>
                    <a:pt x="6112509" y="3865879"/>
                  </a:lnTo>
                  <a:lnTo>
                    <a:pt x="6348730" y="3865879"/>
                  </a:lnTo>
                  <a:lnTo>
                    <a:pt x="6348730" y="3892550"/>
                  </a:lnTo>
                  <a:lnTo>
                    <a:pt x="6112509" y="3892550"/>
                  </a:lnTo>
                  <a:lnTo>
                    <a:pt x="6112509" y="6323329"/>
                  </a:lnTo>
                  <a:close/>
                </a:path>
                <a:path w="6306820" h="6306820">
                  <a:moveTo>
                    <a:pt x="6348730" y="1629410"/>
                  </a:moveTo>
                  <a:lnTo>
                    <a:pt x="6323329" y="1629410"/>
                  </a:lnTo>
                  <a:lnTo>
                    <a:pt x="6323329" y="537210"/>
                  </a:lnTo>
                  <a:lnTo>
                    <a:pt x="6348730" y="537210"/>
                  </a:lnTo>
                  <a:lnTo>
                    <a:pt x="6348730" y="1629410"/>
                  </a:lnTo>
                  <a:close/>
                </a:path>
                <a:path w="6306820" h="6306820">
                  <a:moveTo>
                    <a:pt x="6348730" y="3865879"/>
                  </a:moveTo>
                  <a:lnTo>
                    <a:pt x="6323329" y="3865879"/>
                  </a:lnTo>
                  <a:lnTo>
                    <a:pt x="6323329" y="1656079"/>
                  </a:lnTo>
                  <a:lnTo>
                    <a:pt x="6348730" y="1656079"/>
                  </a:lnTo>
                  <a:lnTo>
                    <a:pt x="6348730" y="3865879"/>
                  </a:lnTo>
                  <a:close/>
                </a:path>
                <a:path w="6306820" h="6306820">
                  <a:moveTo>
                    <a:pt x="6348730" y="6323329"/>
                  </a:moveTo>
                  <a:lnTo>
                    <a:pt x="6323329" y="6323329"/>
                  </a:lnTo>
                  <a:lnTo>
                    <a:pt x="6323329" y="3892550"/>
                  </a:lnTo>
                  <a:lnTo>
                    <a:pt x="6348730" y="3892550"/>
                  </a:lnTo>
                  <a:lnTo>
                    <a:pt x="6348730" y="6323329"/>
                  </a:lnTo>
                  <a:close/>
                </a:path>
              </a:pathLst>
            </a:custGeom>
            <a:solidFill>
              <a:srgbClr val="181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003111" y="2421985"/>
              <a:ext cx="28575" cy="7865109"/>
            </a:xfrm>
            <a:custGeom>
              <a:avLst/>
              <a:gdLst/>
              <a:ahLst/>
              <a:cxnLst/>
              <a:rect l="l" t="t" r="r" b="b"/>
              <a:pathLst>
                <a:path w="28575" h="7865109">
                  <a:moveTo>
                    <a:pt x="28575" y="7865013"/>
                  </a:moveTo>
                  <a:lnTo>
                    <a:pt x="0" y="7865013"/>
                  </a:lnTo>
                  <a:lnTo>
                    <a:pt x="0" y="0"/>
                  </a:lnTo>
                  <a:lnTo>
                    <a:pt x="28575" y="0"/>
                  </a:lnTo>
                  <a:lnTo>
                    <a:pt x="28575" y="7865013"/>
                  </a:lnTo>
                  <a:close/>
                </a:path>
              </a:pathLst>
            </a:custGeom>
            <a:solidFill>
              <a:srgbClr val="181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254865" y="2576093"/>
            <a:ext cx="7489080" cy="65827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55650" marR="5080" indent="-742950">
              <a:lnSpc>
                <a:spcPct val="150000"/>
              </a:lnSpc>
              <a:spcBef>
                <a:spcPts val="100"/>
              </a:spcBef>
              <a:buAutoNum type="alphaLcPeriod"/>
            </a:pPr>
            <a:r>
              <a:rPr lang="en-ID" sz="3600" spc="25" dirty="0" err="1">
                <a:solidFill>
                  <a:srgbClr val="181717"/>
                </a:solidFill>
                <a:latin typeface="Lucida Console"/>
                <a:cs typeface="Lucida Console"/>
              </a:rPr>
              <a:t>Mengakibatkan</a:t>
            </a:r>
            <a:r>
              <a:rPr lang="en-ID" sz="3600" spc="25" dirty="0">
                <a:solidFill>
                  <a:srgbClr val="181717"/>
                </a:solidFill>
                <a:latin typeface="Lucida Console"/>
                <a:cs typeface="Lucida Console"/>
              </a:rPr>
              <a:t> </a:t>
            </a:r>
            <a:r>
              <a:rPr lang="en-ID" sz="3600" spc="25" dirty="0" err="1">
                <a:solidFill>
                  <a:srgbClr val="181717"/>
                </a:solidFill>
                <a:latin typeface="Lucida Console"/>
                <a:cs typeface="Lucida Console"/>
              </a:rPr>
              <a:t>kelelahan</a:t>
            </a:r>
            <a:r>
              <a:rPr lang="en-ID" sz="3600" spc="25" dirty="0">
                <a:solidFill>
                  <a:srgbClr val="181717"/>
                </a:solidFill>
                <a:latin typeface="Lucida Console"/>
                <a:cs typeface="Lucida Console"/>
              </a:rPr>
              <a:t> yang </a:t>
            </a:r>
            <a:r>
              <a:rPr lang="en-ID" sz="3600" spc="25" dirty="0" err="1">
                <a:solidFill>
                  <a:srgbClr val="181717"/>
                </a:solidFill>
                <a:latin typeface="Lucida Console"/>
                <a:cs typeface="Lucida Console"/>
              </a:rPr>
              <a:t>berlebih</a:t>
            </a:r>
            <a:r>
              <a:rPr lang="en-ID" sz="3600" spc="25" dirty="0">
                <a:solidFill>
                  <a:srgbClr val="181717"/>
                </a:solidFill>
                <a:latin typeface="Lucida Console"/>
                <a:cs typeface="Lucida Console"/>
              </a:rPr>
              <a:t> pada </a:t>
            </a:r>
            <a:r>
              <a:rPr lang="en-ID" sz="3600" spc="25" dirty="0" err="1">
                <a:solidFill>
                  <a:srgbClr val="181717"/>
                </a:solidFill>
                <a:latin typeface="Lucida Console"/>
                <a:cs typeface="Lucida Console"/>
              </a:rPr>
              <a:t>ibu</a:t>
            </a:r>
            <a:r>
              <a:rPr lang="en-ID" sz="3600" spc="25" dirty="0">
                <a:solidFill>
                  <a:srgbClr val="181717"/>
                </a:solidFill>
                <a:latin typeface="Lucida Console"/>
                <a:cs typeface="Lucida Console"/>
              </a:rPr>
              <a:t> </a:t>
            </a:r>
            <a:r>
              <a:rPr lang="en-ID" sz="3600" spc="25" dirty="0" err="1">
                <a:solidFill>
                  <a:srgbClr val="181717"/>
                </a:solidFill>
                <a:latin typeface="Lucida Console"/>
                <a:cs typeface="Lucida Console"/>
              </a:rPr>
              <a:t>hamil</a:t>
            </a:r>
            <a:endParaRPr lang="id-ID" sz="3600" spc="25" dirty="0">
              <a:solidFill>
                <a:srgbClr val="181717"/>
              </a:solidFill>
              <a:latin typeface="Lucida Console"/>
              <a:cs typeface="Lucida Console"/>
            </a:endParaRPr>
          </a:p>
          <a:p>
            <a:pPr marL="755650" marR="5080" indent="-742950">
              <a:lnSpc>
                <a:spcPct val="150000"/>
              </a:lnSpc>
              <a:spcBef>
                <a:spcPts val="100"/>
              </a:spcBef>
              <a:buAutoNum type="alphaLcPeriod"/>
            </a:pPr>
            <a:r>
              <a:rPr lang="en-ID" sz="3600" spc="25" dirty="0" err="1">
                <a:solidFill>
                  <a:srgbClr val="181717"/>
                </a:solidFill>
                <a:latin typeface="Lucida Console"/>
                <a:cs typeface="Lucida Console"/>
              </a:rPr>
              <a:t>Menyebabkan</a:t>
            </a:r>
            <a:r>
              <a:rPr lang="en-ID" sz="3600" spc="25" dirty="0">
                <a:solidFill>
                  <a:srgbClr val="181717"/>
                </a:solidFill>
                <a:latin typeface="Lucida Console"/>
                <a:cs typeface="Lucida Console"/>
              </a:rPr>
              <a:t> </a:t>
            </a:r>
            <a:r>
              <a:rPr lang="en-ID" sz="3600" spc="25" dirty="0" err="1">
                <a:solidFill>
                  <a:srgbClr val="181717"/>
                </a:solidFill>
                <a:latin typeface="Lucida Console"/>
                <a:cs typeface="Lucida Console"/>
              </a:rPr>
              <a:t>varises</a:t>
            </a:r>
            <a:endParaRPr lang="id-ID" sz="3600" spc="25" dirty="0">
              <a:solidFill>
                <a:srgbClr val="181717"/>
              </a:solidFill>
              <a:latin typeface="Lucida Console"/>
              <a:cs typeface="Lucida Console"/>
            </a:endParaRPr>
          </a:p>
          <a:p>
            <a:pPr marL="755650" marR="5080" indent="-742950">
              <a:lnSpc>
                <a:spcPct val="150000"/>
              </a:lnSpc>
              <a:spcBef>
                <a:spcPts val="100"/>
              </a:spcBef>
              <a:buAutoNum type="alphaLcPeriod"/>
            </a:pPr>
            <a:r>
              <a:rPr lang="en-ID" sz="3600" spc="25" dirty="0" err="1">
                <a:solidFill>
                  <a:srgbClr val="181717"/>
                </a:solidFill>
                <a:latin typeface="Lucida Console"/>
                <a:cs typeface="Lucida Console"/>
              </a:rPr>
              <a:t>Pembengkakan</a:t>
            </a:r>
            <a:r>
              <a:rPr lang="en-ID" sz="3600" spc="25" dirty="0">
                <a:solidFill>
                  <a:srgbClr val="181717"/>
                </a:solidFill>
                <a:latin typeface="Lucida Console"/>
                <a:cs typeface="Lucida Console"/>
              </a:rPr>
              <a:t> pada kaki</a:t>
            </a:r>
            <a:endParaRPr lang="id-ID" sz="3600" spc="25" dirty="0">
              <a:solidFill>
                <a:srgbClr val="181717"/>
              </a:solidFill>
              <a:latin typeface="Lucida Console"/>
              <a:cs typeface="Lucida Console"/>
            </a:endParaRPr>
          </a:p>
          <a:p>
            <a:pPr marL="755650" marR="5080" indent="-742950">
              <a:lnSpc>
                <a:spcPct val="150000"/>
              </a:lnSpc>
              <a:spcBef>
                <a:spcPts val="100"/>
              </a:spcBef>
              <a:buAutoNum type="alphaLcPeriod"/>
            </a:pPr>
            <a:r>
              <a:rPr lang="en-ID" sz="3600" spc="25" dirty="0" err="1">
                <a:solidFill>
                  <a:srgbClr val="181717"/>
                </a:solidFill>
                <a:latin typeface="Lucida Console"/>
                <a:cs typeface="Lucida Console"/>
              </a:rPr>
              <a:t>Mudah</a:t>
            </a:r>
            <a:r>
              <a:rPr lang="en-ID" sz="3600" spc="25" dirty="0">
                <a:solidFill>
                  <a:srgbClr val="181717"/>
                </a:solidFill>
                <a:latin typeface="Lucida Console"/>
                <a:cs typeface="Lucida Console"/>
              </a:rPr>
              <a:t> </a:t>
            </a:r>
            <a:r>
              <a:rPr lang="en-ID" sz="3600" spc="25" dirty="0" err="1">
                <a:solidFill>
                  <a:srgbClr val="181717"/>
                </a:solidFill>
                <a:latin typeface="Lucida Console"/>
                <a:cs typeface="Lucida Console"/>
              </a:rPr>
              <a:t>lemas</a:t>
            </a:r>
            <a:r>
              <a:rPr lang="en-ID" sz="3600" spc="25" dirty="0">
                <a:solidFill>
                  <a:srgbClr val="181717"/>
                </a:solidFill>
                <a:latin typeface="Lucida Console"/>
                <a:cs typeface="Lucida Console"/>
              </a:rPr>
              <a:t> </a:t>
            </a:r>
            <a:r>
              <a:rPr lang="en-ID" sz="3600" spc="25" dirty="0" err="1">
                <a:solidFill>
                  <a:srgbClr val="181717"/>
                </a:solidFill>
                <a:latin typeface="Lucida Console"/>
                <a:cs typeface="Lucida Console"/>
              </a:rPr>
              <a:t>akibat</a:t>
            </a:r>
            <a:r>
              <a:rPr lang="en-ID" sz="3600" spc="25" dirty="0">
                <a:solidFill>
                  <a:srgbClr val="181717"/>
                </a:solidFill>
                <a:latin typeface="Lucida Console"/>
                <a:cs typeface="Lucida Console"/>
              </a:rPr>
              <a:t> </a:t>
            </a:r>
            <a:r>
              <a:rPr lang="en-ID" sz="3600" spc="25" dirty="0" err="1">
                <a:solidFill>
                  <a:srgbClr val="181717"/>
                </a:solidFill>
                <a:latin typeface="Lucida Console"/>
                <a:cs typeface="Lucida Console"/>
              </a:rPr>
              <a:t>kelelahan</a:t>
            </a:r>
            <a:r>
              <a:rPr lang="en-ID" sz="3600" spc="25" dirty="0">
                <a:solidFill>
                  <a:srgbClr val="181717"/>
                </a:solidFill>
                <a:latin typeface="Lucida Console"/>
                <a:cs typeface="Lucida Console"/>
              </a:rPr>
              <a:t> yang </a:t>
            </a:r>
            <a:r>
              <a:rPr lang="en-ID" sz="3600" spc="25" dirty="0" err="1">
                <a:solidFill>
                  <a:srgbClr val="181717"/>
                </a:solidFill>
                <a:latin typeface="Lucida Console"/>
                <a:cs typeface="Lucida Console"/>
              </a:rPr>
              <a:t>berlebih</a:t>
            </a:r>
            <a:r>
              <a:rPr lang="en-ID" sz="3600" spc="25" dirty="0">
                <a:solidFill>
                  <a:srgbClr val="181717"/>
                </a:solidFill>
                <a:latin typeface="Lucida Console"/>
                <a:cs typeface="Lucida Console"/>
              </a:rPr>
              <a:t> (</a:t>
            </a:r>
            <a:r>
              <a:rPr lang="en-ID" sz="3600" spc="25" dirty="0" err="1">
                <a:solidFill>
                  <a:srgbClr val="181717"/>
                </a:solidFill>
                <a:latin typeface="Lucida Console"/>
                <a:cs typeface="Lucida Console"/>
              </a:rPr>
              <a:t>Manuaba</a:t>
            </a:r>
            <a:r>
              <a:rPr lang="en-ID" sz="3600" spc="25" dirty="0">
                <a:solidFill>
                  <a:srgbClr val="181717"/>
                </a:solidFill>
                <a:latin typeface="Lucida Console"/>
                <a:cs typeface="Lucida Console"/>
              </a:rPr>
              <a:t>, 2012)</a:t>
            </a:r>
            <a:endParaRPr sz="3600" dirty="0">
              <a:latin typeface="Lucida Console"/>
              <a:cs typeface="Lucida Console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777561" y="592494"/>
            <a:ext cx="1798320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l-PL" spc="229" dirty="0"/>
              <a:t>Bahaya Kram Pada Ibu Post Partum</a:t>
            </a:r>
            <a:endParaRPr spc="484" dirty="0"/>
          </a:p>
        </p:txBody>
      </p:sp>
      <p:pic>
        <p:nvPicPr>
          <p:cNvPr id="2050" name="Picture 2" descr="BKKBN Targetkan 80 Persen Ibu Ikut Post Partum Kontrasepsi | Republika  Online">
            <a:extLst>
              <a:ext uri="{FF2B5EF4-FFF2-40B4-BE49-F238E27FC236}">
                <a16:creationId xmlns:a16="http://schemas.microsoft.com/office/drawing/2014/main" id="{E004C754-4CB4-489B-91A7-FEAABF8A58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2917" y="4189923"/>
            <a:ext cx="6543559" cy="5504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6265094" y="707922"/>
            <a:ext cx="2023110" cy="3328670"/>
          </a:xfrm>
          <a:custGeom>
            <a:avLst/>
            <a:gdLst/>
            <a:ahLst/>
            <a:cxnLst/>
            <a:rect l="l" t="t" r="r" b="b"/>
            <a:pathLst>
              <a:path w="2023109" h="3328670">
                <a:moveTo>
                  <a:pt x="36779" y="2004631"/>
                </a:moveTo>
                <a:lnTo>
                  <a:pt x="1041" y="2004631"/>
                </a:lnTo>
                <a:lnTo>
                  <a:pt x="1041" y="2629839"/>
                </a:lnTo>
                <a:lnTo>
                  <a:pt x="36779" y="2629839"/>
                </a:lnTo>
                <a:lnTo>
                  <a:pt x="36779" y="2004631"/>
                </a:lnTo>
                <a:close/>
              </a:path>
              <a:path w="2023109" h="3328670">
                <a:moveTo>
                  <a:pt x="36779" y="1342644"/>
                </a:moveTo>
                <a:lnTo>
                  <a:pt x="1041" y="1342644"/>
                </a:lnTo>
                <a:lnTo>
                  <a:pt x="1041" y="1967852"/>
                </a:lnTo>
                <a:lnTo>
                  <a:pt x="36779" y="1967852"/>
                </a:lnTo>
                <a:lnTo>
                  <a:pt x="36779" y="1342644"/>
                </a:lnTo>
                <a:close/>
              </a:path>
              <a:path w="2023109" h="3328670">
                <a:moveTo>
                  <a:pt x="698792" y="2004631"/>
                </a:moveTo>
                <a:lnTo>
                  <a:pt x="662012" y="2004631"/>
                </a:lnTo>
                <a:lnTo>
                  <a:pt x="662012" y="2629839"/>
                </a:lnTo>
                <a:lnTo>
                  <a:pt x="698792" y="2629839"/>
                </a:lnTo>
                <a:lnTo>
                  <a:pt x="698792" y="2004631"/>
                </a:lnTo>
                <a:close/>
              </a:path>
              <a:path w="2023109" h="3328670">
                <a:moveTo>
                  <a:pt x="698792" y="1342644"/>
                </a:moveTo>
                <a:lnTo>
                  <a:pt x="662012" y="1342644"/>
                </a:lnTo>
                <a:lnTo>
                  <a:pt x="662012" y="1967852"/>
                </a:lnTo>
                <a:lnTo>
                  <a:pt x="698792" y="1967852"/>
                </a:lnTo>
                <a:lnTo>
                  <a:pt x="698792" y="1342644"/>
                </a:lnTo>
                <a:close/>
              </a:path>
              <a:path w="2023109" h="3328670">
                <a:moveTo>
                  <a:pt x="1360792" y="2004631"/>
                </a:moveTo>
                <a:lnTo>
                  <a:pt x="1324013" y="2004631"/>
                </a:lnTo>
                <a:lnTo>
                  <a:pt x="1324013" y="2629839"/>
                </a:lnTo>
                <a:lnTo>
                  <a:pt x="1360792" y="2629839"/>
                </a:lnTo>
                <a:lnTo>
                  <a:pt x="1360792" y="2004631"/>
                </a:lnTo>
                <a:close/>
              </a:path>
              <a:path w="2023109" h="3328670">
                <a:moveTo>
                  <a:pt x="1360792" y="1342644"/>
                </a:moveTo>
                <a:lnTo>
                  <a:pt x="1324013" y="1342644"/>
                </a:lnTo>
                <a:lnTo>
                  <a:pt x="1324013" y="1967852"/>
                </a:lnTo>
                <a:lnTo>
                  <a:pt x="1360792" y="1967852"/>
                </a:lnTo>
                <a:lnTo>
                  <a:pt x="1360792" y="1342644"/>
                </a:lnTo>
                <a:close/>
              </a:path>
              <a:path w="2023109" h="3328670">
                <a:moveTo>
                  <a:pt x="2022805" y="0"/>
                </a:moveTo>
                <a:lnTo>
                  <a:pt x="1986026" y="0"/>
                </a:lnTo>
                <a:lnTo>
                  <a:pt x="1986026" y="643877"/>
                </a:lnTo>
                <a:lnTo>
                  <a:pt x="1986026" y="680707"/>
                </a:lnTo>
                <a:lnTo>
                  <a:pt x="1986026" y="1305534"/>
                </a:lnTo>
                <a:lnTo>
                  <a:pt x="1360792" y="1305534"/>
                </a:lnTo>
                <a:lnTo>
                  <a:pt x="1360792" y="680707"/>
                </a:lnTo>
                <a:lnTo>
                  <a:pt x="1986026" y="680707"/>
                </a:lnTo>
                <a:lnTo>
                  <a:pt x="1986026" y="643877"/>
                </a:lnTo>
                <a:lnTo>
                  <a:pt x="1360792" y="643877"/>
                </a:lnTo>
                <a:lnTo>
                  <a:pt x="1360792" y="292"/>
                </a:lnTo>
                <a:lnTo>
                  <a:pt x="1324013" y="292"/>
                </a:lnTo>
                <a:lnTo>
                  <a:pt x="1324013" y="643877"/>
                </a:lnTo>
                <a:lnTo>
                  <a:pt x="1324013" y="680707"/>
                </a:lnTo>
                <a:lnTo>
                  <a:pt x="1324013" y="1305534"/>
                </a:lnTo>
                <a:lnTo>
                  <a:pt x="698792" y="1305534"/>
                </a:lnTo>
                <a:lnTo>
                  <a:pt x="698792" y="680707"/>
                </a:lnTo>
                <a:lnTo>
                  <a:pt x="1324013" y="680707"/>
                </a:lnTo>
                <a:lnTo>
                  <a:pt x="1324013" y="643877"/>
                </a:lnTo>
                <a:lnTo>
                  <a:pt x="698792" y="643877"/>
                </a:lnTo>
                <a:lnTo>
                  <a:pt x="698792" y="292"/>
                </a:lnTo>
                <a:lnTo>
                  <a:pt x="662012" y="292"/>
                </a:lnTo>
                <a:lnTo>
                  <a:pt x="662012" y="643877"/>
                </a:lnTo>
                <a:lnTo>
                  <a:pt x="662012" y="680707"/>
                </a:lnTo>
                <a:lnTo>
                  <a:pt x="662012" y="1305534"/>
                </a:lnTo>
                <a:lnTo>
                  <a:pt x="36779" y="1305534"/>
                </a:lnTo>
                <a:lnTo>
                  <a:pt x="36779" y="680707"/>
                </a:lnTo>
                <a:lnTo>
                  <a:pt x="662012" y="680707"/>
                </a:lnTo>
                <a:lnTo>
                  <a:pt x="662012" y="643877"/>
                </a:lnTo>
                <a:lnTo>
                  <a:pt x="36779" y="643877"/>
                </a:lnTo>
                <a:lnTo>
                  <a:pt x="36779" y="336054"/>
                </a:lnTo>
                <a:lnTo>
                  <a:pt x="36779" y="292"/>
                </a:lnTo>
                <a:lnTo>
                  <a:pt x="0" y="292"/>
                </a:lnTo>
                <a:lnTo>
                  <a:pt x="0" y="336054"/>
                </a:lnTo>
                <a:lnTo>
                  <a:pt x="0" y="643890"/>
                </a:lnTo>
                <a:lnTo>
                  <a:pt x="1041" y="643890"/>
                </a:lnTo>
                <a:lnTo>
                  <a:pt x="1041" y="680656"/>
                </a:lnTo>
                <a:lnTo>
                  <a:pt x="1041" y="1305534"/>
                </a:lnTo>
                <a:lnTo>
                  <a:pt x="1041" y="1305864"/>
                </a:lnTo>
                <a:lnTo>
                  <a:pt x="1041" y="1342364"/>
                </a:lnTo>
                <a:lnTo>
                  <a:pt x="1986026" y="1342364"/>
                </a:lnTo>
                <a:lnTo>
                  <a:pt x="1986026" y="1968461"/>
                </a:lnTo>
                <a:lnTo>
                  <a:pt x="1041" y="1968461"/>
                </a:lnTo>
                <a:lnTo>
                  <a:pt x="1041" y="2004021"/>
                </a:lnTo>
                <a:lnTo>
                  <a:pt x="1986026" y="2004021"/>
                </a:lnTo>
                <a:lnTo>
                  <a:pt x="1986026" y="2630119"/>
                </a:lnTo>
                <a:lnTo>
                  <a:pt x="1986026" y="2666949"/>
                </a:lnTo>
                <a:lnTo>
                  <a:pt x="1986026" y="3291776"/>
                </a:lnTo>
                <a:lnTo>
                  <a:pt x="1360792" y="3291776"/>
                </a:lnTo>
                <a:lnTo>
                  <a:pt x="1360792" y="2666949"/>
                </a:lnTo>
                <a:lnTo>
                  <a:pt x="1986026" y="2666949"/>
                </a:lnTo>
                <a:lnTo>
                  <a:pt x="1986026" y="2630119"/>
                </a:lnTo>
                <a:lnTo>
                  <a:pt x="1324013" y="2630119"/>
                </a:lnTo>
                <a:lnTo>
                  <a:pt x="1324013" y="2666949"/>
                </a:lnTo>
                <a:lnTo>
                  <a:pt x="1324013" y="3291776"/>
                </a:lnTo>
                <a:lnTo>
                  <a:pt x="698792" y="3291776"/>
                </a:lnTo>
                <a:lnTo>
                  <a:pt x="698792" y="2666949"/>
                </a:lnTo>
                <a:lnTo>
                  <a:pt x="1324013" y="2666949"/>
                </a:lnTo>
                <a:lnTo>
                  <a:pt x="1324013" y="2630119"/>
                </a:lnTo>
                <a:lnTo>
                  <a:pt x="662012" y="2630119"/>
                </a:lnTo>
                <a:lnTo>
                  <a:pt x="662012" y="2666949"/>
                </a:lnTo>
                <a:lnTo>
                  <a:pt x="662012" y="3291776"/>
                </a:lnTo>
                <a:lnTo>
                  <a:pt x="36779" y="3291776"/>
                </a:lnTo>
                <a:lnTo>
                  <a:pt x="36779" y="2666949"/>
                </a:lnTo>
                <a:lnTo>
                  <a:pt x="662012" y="2666949"/>
                </a:lnTo>
                <a:lnTo>
                  <a:pt x="662012" y="2630119"/>
                </a:lnTo>
                <a:lnTo>
                  <a:pt x="1041" y="2630119"/>
                </a:lnTo>
                <a:lnTo>
                  <a:pt x="1041" y="2666619"/>
                </a:lnTo>
                <a:lnTo>
                  <a:pt x="1041" y="2666949"/>
                </a:lnTo>
                <a:lnTo>
                  <a:pt x="1041" y="3291776"/>
                </a:lnTo>
                <a:lnTo>
                  <a:pt x="1041" y="3310826"/>
                </a:lnTo>
                <a:lnTo>
                  <a:pt x="1041" y="3328606"/>
                </a:lnTo>
                <a:lnTo>
                  <a:pt x="2004415" y="3328606"/>
                </a:lnTo>
                <a:lnTo>
                  <a:pt x="2004415" y="3310826"/>
                </a:lnTo>
                <a:lnTo>
                  <a:pt x="2022805" y="3310826"/>
                </a:lnTo>
                <a:lnTo>
                  <a:pt x="2022805" y="3291776"/>
                </a:lnTo>
                <a:lnTo>
                  <a:pt x="2022805" y="643877"/>
                </a:lnTo>
                <a:lnTo>
                  <a:pt x="2022805" y="0"/>
                </a:lnTo>
                <a:close/>
              </a:path>
            </a:pathLst>
          </a:custGeom>
          <a:solidFill>
            <a:srgbClr val="181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922678" y="0"/>
            <a:ext cx="3365500" cy="1044575"/>
          </a:xfrm>
          <a:custGeom>
            <a:avLst/>
            <a:gdLst/>
            <a:ahLst/>
            <a:cxnLst/>
            <a:rect l="l" t="t" r="r" b="b"/>
            <a:pathLst>
              <a:path w="3365500" h="1044575">
                <a:moveTo>
                  <a:pt x="717181" y="444"/>
                </a:moveTo>
                <a:lnTo>
                  <a:pt x="680402" y="444"/>
                </a:lnTo>
                <a:lnTo>
                  <a:pt x="680402" y="9880"/>
                </a:lnTo>
                <a:lnTo>
                  <a:pt x="717181" y="9880"/>
                </a:lnTo>
                <a:lnTo>
                  <a:pt x="717181" y="444"/>
                </a:lnTo>
                <a:close/>
              </a:path>
              <a:path w="3365500" h="1044575">
                <a:moveTo>
                  <a:pt x="1379194" y="444"/>
                </a:moveTo>
                <a:lnTo>
                  <a:pt x="1342415" y="444"/>
                </a:lnTo>
                <a:lnTo>
                  <a:pt x="1342415" y="9880"/>
                </a:lnTo>
                <a:lnTo>
                  <a:pt x="1379194" y="9880"/>
                </a:lnTo>
                <a:lnTo>
                  <a:pt x="1379194" y="444"/>
                </a:lnTo>
                <a:close/>
              </a:path>
              <a:path w="3365500" h="1044575">
                <a:moveTo>
                  <a:pt x="2041207" y="444"/>
                </a:moveTo>
                <a:lnTo>
                  <a:pt x="2004428" y="444"/>
                </a:lnTo>
                <a:lnTo>
                  <a:pt x="2004428" y="9880"/>
                </a:lnTo>
                <a:lnTo>
                  <a:pt x="2041207" y="9880"/>
                </a:lnTo>
                <a:lnTo>
                  <a:pt x="2041207" y="444"/>
                </a:lnTo>
                <a:close/>
              </a:path>
              <a:path w="3365500" h="1044575">
                <a:moveTo>
                  <a:pt x="2703207" y="444"/>
                </a:moveTo>
                <a:lnTo>
                  <a:pt x="2666428" y="444"/>
                </a:lnTo>
                <a:lnTo>
                  <a:pt x="2666428" y="9880"/>
                </a:lnTo>
                <a:lnTo>
                  <a:pt x="2703207" y="9880"/>
                </a:lnTo>
                <a:lnTo>
                  <a:pt x="2703207" y="444"/>
                </a:lnTo>
                <a:close/>
              </a:path>
              <a:path w="3365500" h="1044575">
                <a:moveTo>
                  <a:pt x="3365220" y="0"/>
                </a:moveTo>
                <a:lnTo>
                  <a:pt x="3328441" y="0"/>
                </a:lnTo>
                <a:lnTo>
                  <a:pt x="3328441" y="10160"/>
                </a:lnTo>
                <a:lnTo>
                  <a:pt x="3328441" y="46990"/>
                </a:lnTo>
                <a:lnTo>
                  <a:pt x="3328441" y="671817"/>
                </a:lnTo>
                <a:lnTo>
                  <a:pt x="2703207" y="671817"/>
                </a:lnTo>
                <a:lnTo>
                  <a:pt x="2703207" y="46990"/>
                </a:lnTo>
                <a:lnTo>
                  <a:pt x="3328441" y="46990"/>
                </a:lnTo>
                <a:lnTo>
                  <a:pt x="3328441" y="10160"/>
                </a:lnTo>
                <a:lnTo>
                  <a:pt x="2666428" y="10160"/>
                </a:lnTo>
                <a:lnTo>
                  <a:pt x="2666428" y="46990"/>
                </a:lnTo>
                <a:lnTo>
                  <a:pt x="2666428" y="671817"/>
                </a:lnTo>
                <a:lnTo>
                  <a:pt x="2041207" y="671817"/>
                </a:lnTo>
                <a:lnTo>
                  <a:pt x="2041207" y="46990"/>
                </a:lnTo>
                <a:lnTo>
                  <a:pt x="2666428" y="46990"/>
                </a:lnTo>
                <a:lnTo>
                  <a:pt x="2666428" y="10160"/>
                </a:lnTo>
                <a:lnTo>
                  <a:pt x="2004428" y="10160"/>
                </a:lnTo>
                <a:lnTo>
                  <a:pt x="2004428" y="46990"/>
                </a:lnTo>
                <a:lnTo>
                  <a:pt x="2004428" y="671817"/>
                </a:lnTo>
                <a:lnTo>
                  <a:pt x="1379194" y="671817"/>
                </a:lnTo>
                <a:lnTo>
                  <a:pt x="1379194" y="46990"/>
                </a:lnTo>
                <a:lnTo>
                  <a:pt x="2004428" y="46990"/>
                </a:lnTo>
                <a:lnTo>
                  <a:pt x="2004428" y="10160"/>
                </a:lnTo>
                <a:lnTo>
                  <a:pt x="1342415" y="10160"/>
                </a:lnTo>
                <a:lnTo>
                  <a:pt x="1342415" y="46990"/>
                </a:lnTo>
                <a:lnTo>
                  <a:pt x="1342415" y="671817"/>
                </a:lnTo>
                <a:lnTo>
                  <a:pt x="717181" y="671817"/>
                </a:lnTo>
                <a:lnTo>
                  <a:pt x="717181" y="46990"/>
                </a:lnTo>
                <a:lnTo>
                  <a:pt x="1342415" y="46990"/>
                </a:lnTo>
                <a:lnTo>
                  <a:pt x="1342415" y="10160"/>
                </a:lnTo>
                <a:lnTo>
                  <a:pt x="36779" y="10160"/>
                </a:lnTo>
                <a:lnTo>
                  <a:pt x="36779" y="46990"/>
                </a:lnTo>
                <a:lnTo>
                  <a:pt x="680402" y="46990"/>
                </a:lnTo>
                <a:lnTo>
                  <a:pt x="680402" y="671817"/>
                </a:lnTo>
                <a:lnTo>
                  <a:pt x="36779" y="671817"/>
                </a:lnTo>
                <a:lnTo>
                  <a:pt x="36779" y="690867"/>
                </a:lnTo>
                <a:lnTo>
                  <a:pt x="36779" y="708355"/>
                </a:lnTo>
                <a:lnTo>
                  <a:pt x="0" y="708355"/>
                </a:lnTo>
                <a:lnTo>
                  <a:pt x="0" y="1044409"/>
                </a:lnTo>
                <a:lnTo>
                  <a:pt x="36779" y="1044409"/>
                </a:lnTo>
                <a:lnTo>
                  <a:pt x="36779" y="708647"/>
                </a:lnTo>
                <a:lnTo>
                  <a:pt x="680402" y="708647"/>
                </a:lnTo>
                <a:lnTo>
                  <a:pt x="680402" y="1044409"/>
                </a:lnTo>
                <a:lnTo>
                  <a:pt x="717181" y="1044409"/>
                </a:lnTo>
                <a:lnTo>
                  <a:pt x="717181" y="708647"/>
                </a:lnTo>
                <a:lnTo>
                  <a:pt x="3346831" y="708647"/>
                </a:lnTo>
                <a:lnTo>
                  <a:pt x="3346831" y="690867"/>
                </a:lnTo>
                <a:lnTo>
                  <a:pt x="3365220" y="690867"/>
                </a:lnTo>
                <a:lnTo>
                  <a:pt x="3365220" y="671817"/>
                </a:lnTo>
                <a:lnTo>
                  <a:pt x="3365220" y="46990"/>
                </a:lnTo>
                <a:lnTo>
                  <a:pt x="3365220" y="10160"/>
                </a:lnTo>
                <a:lnTo>
                  <a:pt x="3365220" y="0"/>
                </a:lnTo>
                <a:close/>
              </a:path>
            </a:pathLst>
          </a:custGeom>
          <a:solidFill>
            <a:srgbClr val="181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249324" y="0"/>
            <a:ext cx="710565" cy="1044575"/>
          </a:xfrm>
          <a:custGeom>
            <a:avLst/>
            <a:gdLst/>
            <a:ahLst/>
            <a:cxnLst/>
            <a:rect l="l" t="t" r="r" b="b"/>
            <a:pathLst>
              <a:path w="710565" h="1044575">
                <a:moveTo>
                  <a:pt x="48120" y="444"/>
                </a:moveTo>
                <a:lnTo>
                  <a:pt x="11341" y="444"/>
                </a:lnTo>
                <a:lnTo>
                  <a:pt x="11341" y="9880"/>
                </a:lnTo>
                <a:lnTo>
                  <a:pt x="48120" y="9880"/>
                </a:lnTo>
                <a:lnTo>
                  <a:pt x="48120" y="444"/>
                </a:lnTo>
                <a:close/>
              </a:path>
              <a:path w="710565" h="1044575">
                <a:moveTo>
                  <a:pt x="710133" y="0"/>
                </a:moveTo>
                <a:lnTo>
                  <a:pt x="673354" y="0"/>
                </a:lnTo>
                <a:lnTo>
                  <a:pt x="673354" y="10160"/>
                </a:lnTo>
                <a:lnTo>
                  <a:pt x="673354" y="46990"/>
                </a:lnTo>
                <a:lnTo>
                  <a:pt x="673354" y="671817"/>
                </a:lnTo>
                <a:lnTo>
                  <a:pt x="48120" y="671817"/>
                </a:lnTo>
                <a:lnTo>
                  <a:pt x="48120" y="46990"/>
                </a:lnTo>
                <a:lnTo>
                  <a:pt x="673354" y="46990"/>
                </a:lnTo>
                <a:lnTo>
                  <a:pt x="673354" y="10160"/>
                </a:lnTo>
                <a:lnTo>
                  <a:pt x="0" y="10160"/>
                </a:lnTo>
                <a:lnTo>
                  <a:pt x="0" y="46990"/>
                </a:lnTo>
                <a:lnTo>
                  <a:pt x="11341" y="46990"/>
                </a:lnTo>
                <a:lnTo>
                  <a:pt x="11341" y="671817"/>
                </a:lnTo>
                <a:lnTo>
                  <a:pt x="0" y="671817"/>
                </a:lnTo>
                <a:lnTo>
                  <a:pt x="0" y="690867"/>
                </a:lnTo>
                <a:lnTo>
                  <a:pt x="0" y="708647"/>
                </a:lnTo>
                <a:lnTo>
                  <a:pt x="11341" y="708647"/>
                </a:lnTo>
                <a:lnTo>
                  <a:pt x="11341" y="1044409"/>
                </a:lnTo>
                <a:lnTo>
                  <a:pt x="48120" y="1044409"/>
                </a:lnTo>
                <a:lnTo>
                  <a:pt x="48120" y="708647"/>
                </a:lnTo>
                <a:lnTo>
                  <a:pt x="691743" y="708647"/>
                </a:lnTo>
                <a:lnTo>
                  <a:pt x="691743" y="690867"/>
                </a:lnTo>
                <a:lnTo>
                  <a:pt x="710133" y="690867"/>
                </a:lnTo>
                <a:lnTo>
                  <a:pt x="710133" y="671817"/>
                </a:lnTo>
                <a:lnTo>
                  <a:pt x="710133" y="46990"/>
                </a:lnTo>
                <a:lnTo>
                  <a:pt x="710133" y="10160"/>
                </a:lnTo>
                <a:lnTo>
                  <a:pt x="710133" y="0"/>
                </a:lnTo>
                <a:close/>
              </a:path>
            </a:pathLst>
          </a:custGeom>
          <a:solidFill>
            <a:srgbClr val="181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16">
            <a:extLst>
              <a:ext uri="{FF2B5EF4-FFF2-40B4-BE49-F238E27FC236}">
                <a16:creationId xmlns:a16="http://schemas.microsoft.com/office/drawing/2014/main" id="{E4105FC1-9F28-48F8-A66A-BE9AF72B6B87}"/>
              </a:ext>
            </a:extLst>
          </p:cNvPr>
          <p:cNvSpPr txBox="1">
            <a:spLocks/>
          </p:cNvSpPr>
          <p:nvPr/>
        </p:nvSpPr>
        <p:spPr>
          <a:xfrm>
            <a:off x="367070" y="79942"/>
            <a:ext cx="13545577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7200" b="0" i="0">
                <a:solidFill>
                  <a:srgbClr val="181717"/>
                </a:solidFill>
                <a:latin typeface="Lucida Sans Unicode"/>
                <a:ea typeface="+mj-ea"/>
                <a:cs typeface="Lucida Sans Unicode"/>
              </a:defRPr>
            </a:lvl1pPr>
          </a:lstStyle>
          <a:p>
            <a:pPr marL="12700" algn="ctr">
              <a:spcBef>
                <a:spcPts val="100"/>
              </a:spcBef>
            </a:pPr>
            <a:r>
              <a:rPr lang="en-ID" sz="5400" kern="0" spc="-50" dirty="0" err="1"/>
              <a:t>Asuhan</a:t>
            </a:r>
            <a:r>
              <a:rPr lang="en-ID" sz="5400" kern="0" spc="-50" dirty="0"/>
              <a:t> </a:t>
            </a:r>
            <a:r>
              <a:rPr lang="en-ID" sz="5400" kern="0" spc="-50" dirty="0" err="1"/>
              <a:t>Kebidanan</a:t>
            </a:r>
            <a:r>
              <a:rPr lang="en-ID" sz="5400" kern="0" spc="-50" dirty="0"/>
              <a:t> </a:t>
            </a:r>
            <a:r>
              <a:rPr lang="en-ID" sz="5400" kern="0" spc="-50" dirty="0" err="1"/>
              <a:t>Kram</a:t>
            </a:r>
            <a:r>
              <a:rPr lang="en-ID" sz="5400" kern="0" spc="-50" dirty="0"/>
              <a:t> </a:t>
            </a:r>
            <a:endParaRPr lang="id-ID" sz="5400" kern="0" spc="-50" dirty="0"/>
          </a:p>
          <a:p>
            <a:pPr marL="12700" algn="ctr">
              <a:spcBef>
                <a:spcPts val="100"/>
              </a:spcBef>
            </a:pPr>
            <a:r>
              <a:rPr lang="en-ID" sz="5400" kern="0" spc="-50" dirty="0"/>
              <a:t>Pada Masa Post Partum</a:t>
            </a:r>
            <a:endParaRPr lang="en-ID" sz="5400" kern="0" spc="484" dirty="0"/>
          </a:p>
        </p:txBody>
      </p:sp>
      <p:sp>
        <p:nvSpPr>
          <p:cNvPr id="43" name="object 16">
            <a:extLst>
              <a:ext uri="{FF2B5EF4-FFF2-40B4-BE49-F238E27FC236}">
                <a16:creationId xmlns:a16="http://schemas.microsoft.com/office/drawing/2014/main" id="{D297E80E-9687-4E3B-ADCB-E3E4347603A5}"/>
              </a:ext>
            </a:extLst>
          </p:cNvPr>
          <p:cNvSpPr txBox="1">
            <a:spLocks/>
          </p:cNvSpPr>
          <p:nvPr/>
        </p:nvSpPr>
        <p:spPr>
          <a:xfrm>
            <a:off x="703747" y="1754759"/>
            <a:ext cx="15443219" cy="8276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7200" b="0" i="0">
                <a:solidFill>
                  <a:srgbClr val="181717"/>
                </a:solidFill>
                <a:latin typeface="Lucida Sans Unicode"/>
                <a:ea typeface="+mj-ea"/>
                <a:cs typeface="Lucida Sans Unicode"/>
              </a:defRPr>
            </a:lvl1pPr>
          </a:lstStyle>
          <a:p>
            <a:pPr marL="927100" indent="-914400">
              <a:spcBef>
                <a:spcPts val="100"/>
              </a:spcBef>
              <a:buFont typeface="+mj-lt"/>
              <a:buAutoNum type="arabicPeriod"/>
            </a:pPr>
            <a:endParaRPr lang="id-ID" sz="2800" kern="0" spc="484" dirty="0">
              <a:latin typeface="Lucida Bright" panose="02040602050505020304" pitchFamily="18" charset="0"/>
            </a:endParaRPr>
          </a:p>
          <a:p>
            <a:pPr marL="927100" indent="-914400">
              <a:spcBef>
                <a:spcPts val="100"/>
              </a:spcBef>
              <a:buFont typeface="+mj-lt"/>
              <a:buAutoNum type="arabicPeriod"/>
            </a:pPr>
            <a:r>
              <a:rPr lang="en-ID" sz="2800" kern="0" spc="484" dirty="0" err="1">
                <a:latin typeface="Lucida Bright" panose="02040602050505020304" pitchFamily="18" charset="0"/>
              </a:rPr>
              <a:t>Cobalah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untuk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selalu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melatih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bagian</a:t>
            </a:r>
            <a:r>
              <a:rPr lang="en-ID" sz="2800" kern="0" spc="484" dirty="0">
                <a:latin typeface="Lucida Bright" panose="02040602050505020304" pitchFamily="18" charset="0"/>
              </a:rPr>
              <a:t> kaki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dengan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cara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berjalan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jalan</a:t>
            </a:r>
            <a:r>
              <a:rPr lang="en-ID" sz="2800" kern="0" spc="484" dirty="0">
                <a:latin typeface="Lucida Bright" panose="02040602050505020304" pitchFamily="18" charset="0"/>
              </a:rPr>
              <a:t> di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pagi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hari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atau</a:t>
            </a:r>
            <a:r>
              <a:rPr lang="en-ID" sz="2800" kern="0" spc="484" dirty="0">
                <a:latin typeface="Lucida Bright" panose="02040602050505020304" pitchFamily="18" charset="0"/>
              </a:rPr>
              <a:t> sore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hari</a:t>
            </a:r>
            <a:r>
              <a:rPr lang="en-ID" sz="2800" kern="0" spc="484" dirty="0">
                <a:latin typeface="Lucida Bright" panose="02040602050505020304" pitchFamily="18" charset="0"/>
              </a:rPr>
              <a:t>.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Hindari</a:t>
            </a:r>
            <a:r>
              <a:rPr lang="en-ID" sz="2800" kern="0" spc="484" dirty="0">
                <a:latin typeface="Lucida Bright" panose="02040602050505020304" pitchFamily="18" charset="0"/>
              </a:rPr>
              <a:t> duduk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atau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berdiri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terlalu</a:t>
            </a:r>
            <a:r>
              <a:rPr lang="en-ID" sz="2800" kern="0" spc="484" dirty="0">
                <a:latin typeface="Lucida Bright" panose="02040602050505020304" pitchFamily="18" charset="0"/>
              </a:rPr>
              <a:t> lama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untuk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ibu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dalam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waktu</a:t>
            </a:r>
            <a:r>
              <a:rPr lang="en-ID" sz="2800" kern="0" spc="484" dirty="0">
                <a:latin typeface="Lucida Bright" panose="02040602050505020304" pitchFamily="18" charset="0"/>
              </a:rPr>
              <a:t> yang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teratur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untuk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mencegah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kram</a:t>
            </a:r>
            <a:r>
              <a:rPr lang="en-ID" sz="2800" kern="0" spc="484" dirty="0">
                <a:latin typeface="Lucida Bright" panose="02040602050505020304" pitchFamily="18" charset="0"/>
              </a:rPr>
              <a:t>.</a:t>
            </a:r>
            <a:endParaRPr lang="id-ID" sz="2800" kern="0" spc="484" dirty="0">
              <a:latin typeface="Lucida Bright" panose="02040602050505020304" pitchFamily="18" charset="0"/>
            </a:endParaRPr>
          </a:p>
          <a:p>
            <a:pPr marL="927100" indent="-914400">
              <a:spcBef>
                <a:spcPts val="100"/>
              </a:spcBef>
              <a:buFont typeface="+mj-lt"/>
              <a:buAutoNum type="arabicPeriod"/>
            </a:pPr>
            <a:r>
              <a:rPr lang="en-ID" sz="2800" kern="0" spc="484" dirty="0" err="1">
                <a:latin typeface="Lucida Bright" panose="02040602050505020304" pitchFamily="18" charset="0"/>
              </a:rPr>
              <a:t>Biasakan</a:t>
            </a:r>
            <a:r>
              <a:rPr lang="en-ID" sz="2800" kern="0" spc="484" dirty="0">
                <a:latin typeface="Lucida Bright" panose="02040602050505020304" pitchFamily="18" charset="0"/>
              </a:rPr>
              <a:t> duduk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dengan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menggunakan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penopang</a:t>
            </a:r>
            <a:r>
              <a:rPr lang="en-ID" sz="2800" kern="0" spc="484" dirty="0">
                <a:latin typeface="Lucida Bright" panose="02040602050505020304" pitchFamily="18" charset="0"/>
              </a:rPr>
              <a:t> kaki agar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aliran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darah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dari</a:t>
            </a:r>
            <a:r>
              <a:rPr lang="en-ID" sz="2800" kern="0" spc="484" dirty="0">
                <a:latin typeface="Lucida Bright" panose="02040602050505020304" pitchFamily="18" charset="0"/>
              </a:rPr>
              <a:t> kaki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ke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jantung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menjadi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lebih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sehat</a:t>
            </a:r>
            <a:r>
              <a:rPr lang="en-ID" sz="2800" kern="0" spc="484" dirty="0">
                <a:latin typeface="Lucida Bright" panose="02040602050505020304" pitchFamily="18" charset="0"/>
              </a:rPr>
              <a:t>.</a:t>
            </a:r>
            <a:endParaRPr lang="id-ID" sz="2800" kern="0" spc="484" dirty="0">
              <a:latin typeface="Lucida Bright" panose="02040602050505020304" pitchFamily="18" charset="0"/>
            </a:endParaRPr>
          </a:p>
          <a:p>
            <a:pPr marL="927100" indent="-914400">
              <a:spcBef>
                <a:spcPts val="100"/>
              </a:spcBef>
              <a:buFont typeface="+mj-lt"/>
              <a:buAutoNum type="arabicPeriod"/>
            </a:pPr>
            <a:r>
              <a:rPr lang="en-ID" sz="2800" kern="0" spc="484" dirty="0" err="1">
                <a:latin typeface="Lucida Bright" panose="02040602050505020304" pitchFamily="18" charset="0"/>
              </a:rPr>
              <a:t>Biasakan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untuk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mengatur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postur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tubuh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ketika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sedang</a:t>
            </a:r>
            <a:r>
              <a:rPr lang="en-ID" sz="2800" kern="0" spc="484" dirty="0">
                <a:latin typeface="Lucida Bright" panose="02040602050505020304" pitchFamily="18" charset="0"/>
              </a:rPr>
              <a:t> duduk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atau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berdiri</a:t>
            </a:r>
            <a:r>
              <a:rPr lang="en-ID" sz="2800" kern="0" spc="484" dirty="0">
                <a:latin typeface="Lucida Bright" panose="02040602050505020304" pitchFamily="18" charset="0"/>
              </a:rPr>
              <a:t> agar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pembuluh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darah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tidak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mendapat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tekanan</a:t>
            </a:r>
            <a:r>
              <a:rPr lang="en-ID" sz="2800" kern="0" spc="484" dirty="0">
                <a:latin typeface="Lucida Bright" panose="02040602050505020304" pitchFamily="18" charset="0"/>
              </a:rPr>
              <a:t> yang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kuat</a:t>
            </a:r>
            <a:endParaRPr lang="id-ID" sz="2800" kern="0" spc="484" dirty="0">
              <a:latin typeface="Lucida Bright" panose="02040602050505020304" pitchFamily="18" charset="0"/>
            </a:endParaRPr>
          </a:p>
          <a:p>
            <a:pPr marL="927100" indent="-914400">
              <a:spcBef>
                <a:spcPts val="100"/>
              </a:spcBef>
              <a:buFont typeface="+mj-lt"/>
              <a:buAutoNum type="arabicPeriod"/>
            </a:pPr>
            <a:r>
              <a:rPr lang="en-ID" sz="2800" kern="0" spc="484" dirty="0" err="1">
                <a:latin typeface="Lucida Bright" panose="02040602050505020304" pitchFamily="18" charset="0"/>
              </a:rPr>
              <a:t>Gunakan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bantal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penopang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untuk</a:t>
            </a:r>
            <a:r>
              <a:rPr lang="en-ID" sz="2800" kern="0" spc="484" dirty="0">
                <a:latin typeface="Lucida Bright" panose="02040602050505020304" pitchFamily="18" charset="0"/>
              </a:rPr>
              <a:t> kaki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ketika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sedang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tidur</a:t>
            </a:r>
            <a:r>
              <a:rPr lang="en-ID" sz="2800" kern="0" spc="484" dirty="0">
                <a:latin typeface="Lucida Bright" panose="02040602050505020304" pitchFamily="18" charset="0"/>
              </a:rPr>
              <a:t>,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untuk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mencegah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kelelahan</a:t>
            </a:r>
            <a:endParaRPr lang="id-ID" sz="2800" kern="0" spc="484" dirty="0">
              <a:latin typeface="Lucida Bright" panose="02040602050505020304" pitchFamily="18" charset="0"/>
            </a:endParaRPr>
          </a:p>
          <a:p>
            <a:pPr marL="927100" indent="-914400">
              <a:spcBef>
                <a:spcPts val="100"/>
              </a:spcBef>
              <a:buFont typeface="+mj-lt"/>
              <a:buAutoNum type="arabicPeriod"/>
            </a:pPr>
            <a:r>
              <a:rPr lang="en-ID" sz="2800" kern="0" spc="484" dirty="0" err="1">
                <a:latin typeface="Lucida Bright" panose="02040602050505020304" pitchFamily="18" charset="0"/>
              </a:rPr>
              <a:t>Biasakan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untuk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mengkonsumsi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makanan</a:t>
            </a:r>
            <a:r>
              <a:rPr lang="en-ID" sz="2800" kern="0" spc="484" dirty="0">
                <a:latin typeface="Lucida Bright" panose="02040602050505020304" pitchFamily="18" charset="0"/>
              </a:rPr>
              <a:t> yang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sehat</a:t>
            </a:r>
            <a:r>
              <a:rPr lang="en-ID" sz="2800" kern="0" spc="484" dirty="0">
                <a:latin typeface="Lucida Bright" panose="02040602050505020304" pitchFamily="18" charset="0"/>
              </a:rPr>
              <a:t> dan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bergisi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sesuai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kebutuhan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tubuh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ibu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hamil</a:t>
            </a:r>
            <a:r>
              <a:rPr lang="en-ID" sz="2800" kern="0" spc="484" dirty="0">
                <a:latin typeface="Lucida Bright" panose="02040602050505020304" pitchFamily="18" charset="0"/>
              </a:rPr>
              <a:t>.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ini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mencegah</a:t>
            </a:r>
            <a:r>
              <a:rPr lang="en-ID" sz="2800" kern="0" spc="484" dirty="0">
                <a:latin typeface="Lucida Bright" panose="02040602050505020304" pitchFamily="18" charset="0"/>
              </a:rPr>
              <a:t> 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masalah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kekurangan</a:t>
            </a:r>
            <a:r>
              <a:rPr lang="en-ID" sz="2800" kern="0" spc="484" dirty="0">
                <a:latin typeface="Lucida Bright" panose="02040602050505020304" pitchFamily="18" charset="0"/>
              </a:rPr>
              <a:t> mineral pada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ibu</a:t>
            </a:r>
            <a:endParaRPr lang="id-ID" sz="2800" kern="0" spc="484" dirty="0">
              <a:latin typeface="Lucida Bright" panose="02040602050505020304" pitchFamily="18" charset="0"/>
            </a:endParaRPr>
          </a:p>
          <a:p>
            <a:pPr marL="927100" indent="-914400">
              <a:spcBef>
                <a:spcPts val="100"/>
              </a:spcBef>
              <a:buFont typeface="+mj-lt"/>
              <a:buAutoNum type="arabicPeriod"/>
            </a:pPr>
            <a:r>
              <a:rPr lang="en-ID" sz="2800" kern="0" spc="484" dirty="0" err="1">
                <a:latin typeface="Lucida Bright" panose="02040602050505020304" pitchFamily="18" charset="0"/>
              </a:rPr>
              <a:t>Pastikan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ibu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mendapatkan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cairan</a:t>
            </a:r>
            <a:r>
              <a:rPr lang="en-ID" sz="2800" kern="0" spc="484" dirty="0">
                <a:latin typeface="Lucida Bright" panose="02040602050505020304" pitchFamily="18" charset="0"/>
              </a:rPr>
              <a:t> yang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cukup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sehingga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tubuh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ibu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bisa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mengalami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keseimbangan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elektrolit</a:t>
            </a:r>
            <a:r>
              <a:rPr lang="en-ID" sz="2800" kern="0" spc="484" dirty="0">
                <a:latin typeface="Lucida Bright" panose="02040602050505020304" pitchFamily="18" charset="0"/>
              </a:rPr>
              <a:t> yang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cukup</a:t>
            </a:r>
            <a:r>
              <a:rPr lang="en-ID" sz="2800" kern="0" spc="484" dirty="0">
                <a:latin typeface="Lucida Bright" panose="02040602050505020304" pitchFamily="18" charset="0"/>
              </a:rPr>
              <a:t>.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mencukupi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kebutuhan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cairan</a:t>
            </a:r>
            <a:r>
              <a:rPr lang="en-ID" sz="2800" kern="0" spc="484" dirty="0">
                <a:latin typeface="Lucida Bright" panose="02040602050505020304" pitchFamily="18" charset="0"/>
              </a:rPr>
              <a:t> juga sangat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penting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untuk</a:t>
            </a:r>
            <a:r>
              <a:rPr lang="en-ID" sz="2800" kern="0" spc="484" dirty="0">
                <a:latin typeface="Lucida Bright" panose="02040602050505020304" pitchFamily="18" charset="0"/>
              </a:rPr>
              <a:t>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mencegah</a:t>
            </a:r>
            <a:r>
              <a:rPr lang="en-ID" sz="2800" kern="0" spc="484" dirty="0">
                <a:latin typeface="Lucida Bright" panose="02040602050505020304" pitchFamily="18" charset="0"/>
              </a:rPr>
              <a:t> kaki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kejang</a:t>
            </a:r>
            <a:r>
              <a:rPr lang="en-ID" sz="2800" kern="0" spc="484" dirty="0">
                <a:latin typeface="Lucida Bright" panose="02040602050505020304" pitchFamily="18" charset="0"/>
              </a:rPr>
              <a:t> pada </a:t>
            </a:r>
            <a:r>
              <a:rPr lang="en-ID" sz="2800" kern="0" spc="484" dirty="0" err="1">
                <a:latin typeface="Lucida Bright" panose="02040602050505020304" pitchFamily="18" charset="0"/>
              </a:rPr>
              <a:t>ibu</a:t>
            </a:r>
            <a:endParaRPr lang="en-ID" sz="2800" kern="0" spc="484" dirty="0">
              <a:latin typeface="Lucida Bright" panose="020406020505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98801" y="6864286"/>
            <a:ext cx="3580129" cy="100965"/>
          </a:xfrm>
          <a:custGeom>
            <a:avLst/>
            <a:gdLst/>
            <a:ahLst/>
            <a:cxnLst/>
            <a:rect l="l" t="t" r="r" b="b"/>
            <a:pathLst>
              <a:path w="3580130" h="100965">
                <a:moveTo>
                  <a:pt x="0" y="100761"/>
                </a:moveTo>
                <a:lnTo>
                  <a:pt x="3579693" y="100761"/>
                </a:lnTo>
                <a:lnTo>
                  <a:pt x="3579693" y="0"/>
                </a:lnTo>
                <a:lnTo>
                  <a:pt x="0" y="0"/>
                </a:lnTo>
                <a:lnTo>
                  <a:pt x="0" y="1007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003219" y="6864286"/>
            <a:ext cx="3460115" cy="100965"/>
          </a:xfrm>
          <a:custGeom>
            <a:avLst/>
            <a:gdLst/>
            <a:ahLst/>
            <a:cxnLst/>
            <a:rect l="l" t="t" r="r" b="b"/>
            <a:pathLst>
              <a:path w="3460115" h="100965">
                <a:moveTo>
                  <a:pt x="0" y="100761"/>
                </a:moveTo>
                <a:lnTo>
                  <a:pt x="3459658" y="100761"/>
                </a:lnTo>
                <a:lnTo>
                  <a:pt x="3459658" y="0"/>
                </a:lnTo>
                <a:lnTo>
                  <a:pt x="0" y="0"/>
                </a:lnTo>
                <a:lnTo>
                  <a:pt x="0" y="1007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198801" y="9357263"/>
            <a:ext cx="3580129" cy="107950"/>
          </a:xfrm>
          <a:custGeom>
            <a:avLst/>
            <a:gdLst/>
            <a:ahLst/>
            <a:cxnLst/>
            <a:rect l="l" t="t" r="r" b="b"/>
            <a:pathLst>
              <a:path w="3580130" h="107950">
                <a:moveTo>
                  <a:pt x="0" y="107346"/>
                </a:moveTo>
                <a:lnTo>
                  <a:pt x="3579693" y="107346"/>
                </a:lnTo>
                <a:lnTo>
                  <a:pt x="3579693" y="0"/>
                </a:lnTo>
                <a:lnTo>
                  <a:pt x="0" y="0"/>
                </a:lnTo>
                <a:lnTo>
                  <a:pt x="0" y="10734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090518" y="6965047"/>
            <a:ext cx="7372350" cy="2499995"/>
          </a:xfrm>
          <a:custGeom>
            <a:avLst/>
            <a:gdLst/>
            <a:ahLst/>
            <a:cxnLst/>
            <a:rect l="l" t="t" r="r" b="b"/>
            <a:pathLst>
              <a:path w="7372350" h="2499995">
                <a:moveTo>
                  <a:pt x="7372350" y="0"/>
                </a:moveTo>
                <a:lnTo>
                  <a:pt x="0" y="0"/>
                </a:lnTo>
                <a:lnTo>
                  <a:pt x="0" y="2392222"/>
                </a:lnTo>
                <a:lnTo>
                  <a:pt x="3912692" y="2392222"/>
                </a:lnTo>
                <a:lnTo>
                  <a:pt x="3912692" y="2499563"/>
                </a:lnTo>
                <a:lnTo>
                  <a:pt x="7372350" y="2499563"/>
                </a:lnTo>
                <a:lnTo>
                  <a:pt x="7372350" y="2392222"/>
                </a:lnTo>
                <a:lnTo>
                  <a:pt x="73723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090505" y="808698"/>
            <a:ext cx="0" cy="5942965"/>
          </a:xfrm>
          <a:custGeom>
            <a:avLst/>
            <a:gdLst/>
            <a:ahLst/>
            <a:cxnLst/>
            <a:rect l="l" t="t" r="r" b="b"/>
            <a:pathLst>
              <a:path h="5942965">
                <a:moveTo>
                  <a:pt x="0" y="0"/>
                </a:moveTo>
                <a:lnTo>
                  <a:pt x="0" y="5942798"/>
                </a:lnTo>
              </a:path>
            </a:pathLst>
          </a:custGeom>
          <a:ln w="19049">
            <a:solidFill>
              <a:srgbClr val="1817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10110621" y="795027"/>
            <a:ext cx="7348855" cy="5945505"/>
            <a:chOff x="10110621" y="795027"/>
            <a:chExt cx="7348855" cy="5945505"/>
          </a:xfrm>
        </p:grpSpPr>
        <p:sp>
          <p:nvSpPr>
            <p:cNvPr id="8" name="object 8"/>
            <p:cNvSpPr/>
            <p:nvPr/>
          </p:nvSpPr>
          <p:spPr>
            <a:xfrm>
              <a:off x="17449613" y="808698"/>
              <a:ext cx="0" cy="5931535"/>
            </a:xfrm>
            <a:custGeom>
              <a:avLst/>
              <a:gdLst/>
              <a:ahLst/>
              <a:cxnLst/>
              <a:rect l="l" t="t" r="r" b="b"/>
              <a:pathLst>
                <a:path h="5931534">
                  <a:moveTo>
                    <a:pt x="0" y="0"/>
                  </a:moveTo>
                  <a:lnTo>
                    <a:pt x="0" y="5931439"/>
                  </a:lnTo>
                </a:path>
              </a:pathLst>
            </a:custGeom>
            <a:ln w="19049">
              <a:solidFill>
                <a:srgbClr val="1817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110621" y="804552"/>
              <a:ext cx="7343775" cy="0"/>
            </a:xfrm>
            <a:custGeom>
              <a:avLst/>
              <a:gdLst/>
              <a:ahLst/>
              <a:cxnLst/>
              <a:rect l="l" t="t" r="r" b="b"/>
              <a:pathLst>
                <a:path w="7343775">
                  <a:moveTo>
                    <a:pt x="7343768" y="0"/>
                  </a:moveTo>
                  <a:lnTo>
                    <a:pt x="0" y="0"/>
                  </a:lnTo>
                </a:path>
              </a:pathLst>
            </a:custGeom>
            <a:ln w="19049">
              <a:solidFill>
                <a:srgbClr val="1817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10198801" y="6849747"/>
            <a:ext cx="3580129" cy="15240"/>
          </a:xfrm>
          <a:custGeom>
            <a:avLst/>
            <a:gdLst/>
            <a:ahLst/>
            <a:cxnLst/>
            <a:rect l="l" t="t" r="r" b="b"/>
            <a:pathLst>
              <a:path w="3580130" h="15240">
                <a:moveTo>
                  <a:pt x="0" y="15246"/>
                </a:moveTo>
                <a:lnTo>
                  <a:pt x="3579693" y="15246"/>
                </a:lnTo>
                <a:lnTo>
                  <a:pt x="3579693" y="0"/>
                </a:lnTo>
                <a:lnTo>
                  <a:pt x="0" y="0"/>
                </a:lnTo>
                <a:lnTo>
                  <a:pt x="0" y="15246"/>
                </a:lnTo>
                <a:close/>
              </a:path>
            </a:pathLst>
          </a:custGeom>
          <a:solidFill>
            <a:srgbClr val="181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4003219" y="6849747"/>
            <a:ext cx="3352800" cy="15240"/>
          </a:xfrm>
          <a:custGeom>
            <a:avLst/>
            <a:gdLst/>
            <a:ahLst/>
            <a:cxnLst/>
            <a:rect l="l" t="t" r="r" b="b"/>
            <a:pathLst>
              <a:path w="3352800" h="15240">
                <a:moveTo>
                  <a:pt x="0" y="15246"/>
                </a:moveTo>
                <a:lnTo>
                  <a:pt x="3352699" y="15246"/>
                </a:lnTo>
                <a:lnTo>
                  <a:pt x="3352699" y="0"/>
                </a:lnTo>
                <a:lnTo>
                  <a:pt x="0" y="0"/>
                </a:lnTo>
                <a:lnTo>
                  <a:pt x="0" y="15246"/>
                </a:lnTo>
                <a:close/>
              </a:path>
            </a:pathLst>
          </a:custGeom>
          <a:solidFill>
            <a:srgbClr val="181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060335" y="8280425"/>
            <a:ext cx="22860" cy="1076960"/>
          </a:xfrm>
          <a:custGeom>
            <a:avLst/>
            <a:gdLst/>
            <a:ahLst/>
            <a:cxnLst/>
            <a:rect l="l" t="t" r="r" b="b"/>
            <a:pathLst>
              <a:path w="22859" h="1076959">
                <a:moveTo>
                  <a:pt x="0" y="1076838"/>
                </a:moveTo>
                <a:lnTo>
                  <a:pt x="22699" y="1076838"/>
                </a:lnTo>
                <a:lnTo>
                  <a:pt x="22699" y="0"/>
                </a:lnTo>
                <a:lnTo>
                  <a:pt x="0" y="0"/>
                </a:lnTo>
                <a:lnTo>
                  <a:pt x="0" y="1076838"/>
                </a:lnTo>
                <a:close/>
              </a:path>
            </a:pathLst>
          </a:custGeom>
          <a:solidFill>
            <a:srgbClr val="181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060335" y="6976406"/>
            <a:ext cx="22860" cy="1079500"/>
          </a:xfrm>
          <a:custGeom>
            <a:avLst/>
            <a:gdLst/>
            <a:ahLst/>
            <a:cxnLst/>
            <a:rect l="l" t="t" r="r" b="b"/>
            <a:pathLst>
              <a:path w="22859" h="1079500">
                <a:moveTo>
                  <a:pt x="0" y="1079110"/>
                </a:moveTo>
                <a:lnTo>
                  <a:pt x="22699" y="1079110"/>
                </a:lnTo>
                <a:lnTo>
                  <a:pt x="22699" y="0"/>
                </a:lnTo>
                <a:lnTo>
                  <a:pt x="0" y="0"/>
                </a:lnTo>
                <a:lnTo>
                  <a:pt x="0" y="1079110"/>
                </a:lnTo>
                <a:close/>
              </a:path>
            </a:pathLst>
          </a:custGeom>
          <a:solidFill>
            <a:srgbClr val="181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198801" y="9464485"/>
            <a:ext cx="3580129" cy="15240"/>
          </a:xfrm>
          <a:custGeom>
            <a:avLst/>
            <a:gdLst/>
            <a:ahLst/>
            <a:cxnLst/>
            <a:rect l="l" t="t" r="r" b="b"/>
            <a:pathLst>
              <a:path w="3580130" h="15240">
                <a:moveTo>
                  <a:pt x="0" y="15246"/>
                </a:moveTo>
                <a:lnTo>
                  <a:pt x="3579693" y="15246"/>
                </a:lnTo>
                <a:lnTo>
                  <a:pt x="3579693" y="0"/>
                </a:lnTo>
                <a:lnTo>
                  <a:pt x="0" y="0"/>
                </a:lnTo>
                <a:lnTo>
                  <a:pt x="0" y="15246"/>
                </a:lnTo>
                <a:close/>
              </a:path>
            </a:pathLst>
          </a:custGeom>
          <a:solidFill>
            <a:srgbClr val="181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003219" y="9464485"/>
            <a:ext cx="3352800" cy="15240"/>
          </a:xfrm>
          <a:custGeom>
            <a:avLst/>
            <a:gdLst/>
            <a:ahLst/>
            <a:cxnLst/>
            <a:rect l="l" t="t" r="r" b="b"/>
            <a:pathLst>
              <a:path w="3352800" h="15240">
                <a:moveTo>
                  <a:pt x="0" y="15246"/>
                </a:moveTo>
                <a:lnTo>
                  <a:pt x="3352699" y="15246"/>
                </a:lnTo>
                <a:lnTo>
                  <a:pt x="3352699" y="0"/>
                </a:lnTo>
                <a:lnTo>
                  <a:pt x="0" y="0"/>
                </a:lnTo>
                <a:lnTo>
                  <a:pt x="0" y="15246"/>
                </a:lnTo>
                <a:close/>
              </a:path>
            </a:pathLst>
          </a:custGeom>
          <a:solidFill>
            <a:srgbClr val="181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7446716" y="8273610"/>
            <a:ext cx="22860" cy="1083945"/>
          </a:xfrm>
          <a:custGeom>
            <a:avLst/>
            <a:gdLst/>
            <a:ahLst/>
            <a:cxnLst/>
            <a:rect l="l" t="t" r="r" b="b"/>
            <a:pathLst>
              <a:path w="22859" h="1083945">
                <a:moveTo>
                  <a:pt x="0" y="1083653"/>
                </a:moveTo>
                <a:lnTo>
                  <a:pt x="22699" y="1083653"/>
                </a:lnTo>
                <a:lnTo>
                  <a:pt x="22699" y="0"/>
                </a:lnTo>
                <a:lnTo>
                  <a:pt x="0" y="0"/>
                </a:lnTo>
                <a:lnTo>
                  <a:pt x="0" y="1083653"/>
                </a:lnTo>
                <a:close/>
              </a:path>
            </a:pathLst>
          </a:custGeom>
          <a:solidFill>
            <a:srgbClr val="181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17355918" y="6740138"/>
            <a:ext cx="224790" cy="1533525"/>
            <a:chOff x="17355918" y="6740138"/>
            <a:chExt cx="224790" cy="1533525"/>
          </a:xfrm>
        </p:grpSpPr>
        <p:sp>
          <p:nvSpPr>
            <p:cNvPr id="18" name="object 18"/>
            <p:cNvSpPr/>
            <p:nvPr/>
          </p:nvSpPr>
          <p:spPr>
            <a:xfrm>
              <a:off x="17446715" y="6965047"/>
              <a:ext cx="22860" cy="1083945"/>
            </a:xfrm>
            <a:custGeom>
              <a:avLst/>
              <a:gdLst/>
              <a:ahLst/>
              <a:cxnLst/>
              <a:rect l="l" t="t" r="r" b="b"/>
              <a:pathLst>
                <a:path w="22859" h="1083945">
                  <a:moveTo>
                    <a:pt x="0" y="1083653"/>
                  </a:moveTo>
                  <a:lnTo>
                    <a:pt x="22699" y="1083653"/>
                  </a:lnTo>
                  <a:lnTo>
                    <a:pt x="22699" y="0"/>
                  </a:lnTo>
                  <a:lnTo>
                    <a:pt x="0" y="0"/>
                  </a:lnTo>
                  <a:lnTo>
                    <a:pt x="0" y="1083653"/>
                  </a:lnTo>
                  <a:close/>
                </a:path>
              </a:pathLst>
            </a:custGeom>
            <a:solidFill>
              <a:srgbClr val="181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355909" y="6740143"/>
              <a:ext cx="224790" cy="1533525"/>
            </a:xfrm>
            <a:custGeom>
              <a:avLst/>
              <a:gdLst/>
              <a:ahLst/>
              <a:cxnLst/>
              <a:rect l="l" t="t" r="r" b="b"/>
              <a:pathLst>
                <a:path w="224790" h="1533525">
                  <a:moveTo>
                    <a:pt x="224726" y="1308569"/>
                  </a:moveTo>
                  <a:lnTo>
                    <a:pt x="0" y="1308569"/>
                  </a:lnTo>
                  <a:lnTo>
                    <a:pt x="0" y="1533474"/>
                  </a:lnTo>
                  <a:lnTo>
                    <a:pt x="224726" y="1533474"/>
                  </a:lnTo>
                  <a:lnTo>
                    <a:pt x="224726" y="1308569"/>
                  </a:lnTo>
                  <a:close/>
                </a:path>
                <a:path w="224790" h="1533525">
                  <a:moveTo>
                    <a:pt x="224726" y="0"/>
                  </a:moveTo>
                  <a:lnTo>
                    <a:pt x="0" y="0"/>
                  </a:lnTo>
                  <a:lnTo>
                    <a:pt x="0" y="224904"/>
                  </a:lnTo>
                  <a:lnTo>
                    <a:pt x="224726" y="224904"/>
                  </a:lnTo>
                  <a:lnTo>
                    <a:pt x="224726" y="0"/>
                  </a:lnTo>
                  <a:close/>
                </a:path>
              </a:pathLst>
            </a:custGeom>
            <a:solidFill>
              <a:srgbClr val="FF73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/>
          <p:nvPr/>
        </p:nvSpPr>
        <p:spPr>
          <a:xfrm>
            <a:off x="17355918" y="9357263"/>
            <a:ext cx="224790" cy="225425"/>
          </a:xfrm>
          <a:custGeom>
            <a:avLst/>
            <a:gdLst/>
            <a:ahLst/>
            <a:cxnLst/>
            <a:rect l="l" t="t" r="r" b="b"/>
            <a:pathLst>
              <a:path w="224790" h="225425">
                <a:moveTo>
                  <a:pt x="224723" y="224909"/>
                </a:moveTo>
                <a:lnTo>
                  <a:pt x="0" y="224909"/>
                </a:lnTo>
                <a:lnTo>
                  <a:pt x="0" y="0"/>
                </a:lnTo>
                <a:lnTo>
                  <a:pt x="224723" y="0"/>
                </a:lnTo>
                <a:lnTo>
                  <a:pt x="224723" y="224909"/>
                </a:lnTo>
                <a:close/>
              </a:path>
            </a:pathLst>
          </a:custGeom>
          <a:solidFill>
            <a:srgbClr val="FF73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3778495" y="9357263"/>
            <a:ext cx="224790" cy="225425"/>
          </a:xfrm>
          <a:custGeom>
            <a:avLst/>
            <a:gdLst/>
            <a:ahLst/>
            <a:cxnLst/>
            <a:rect l="l" t="t" r="r" b="b"/>
            <a:pathLst>
              <a:path w="224790" h="225425">
                <a:moveTo>
                  <a:pt x="224723" y="224909"/>
                </a:moveTo>
                <a:lnTo>
                  <a:pt x="0" y="224909"/>
                </a:lnTo>
                <a:lnTo>
                  <a:pt x="0" y="0"/>
                </a:lnTo>
                <a:lnTo>
                  <a:pt x="224723" y="0"/>
                </a:lnTo>
                <a:lnTo>
                  <a:pt x="224723" y="224909"/>
                </a:lnTo>
                <a:close/>
              </a:path>
            </a:pathLst>
          </a:custGeom>
          <a:solidFill>
            <a:srgbClr val="FF73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974077" y="6751497"/>
            <a:ext cx="224790" cy="225425"/>
          </a:xfrm>
          <a:custGeom>
            <a:avLst/>
            <a:gdLst/>
            <a:ahLst/>
            <a:cxnLst/>
            <a:rect l="l" t="t" r="r" b="b"/>
            <a:pathLst>
              <a:path w="224790" h="225425">
                <a:moveTo>
                  <a:pt x="224723" y="224909"/>
                </a:moveTo>
                <a:lnTo>
                  <a:pt x="0" y="224909"/>
                </a:lnTo>
                <a:lnTo>
                  <a:pt x="0" y="0"/>
                </a:lnTo>
                <a:lnTo>
                  <a:pt x="224723" y="0"/>
                </a:lnTo>
                <a:lnTo>
                  <a:pt x="224723" y="224909"/>
                </a:lnTo>
                <a:close/>
              </a:path>
            </a:pathLst>
          </a:custGeom>
          <a:solidFill>
            <a:srgbClr val="FF73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974077" y="8055516"/>
            <a:ext cx="224790" cy="225425"/>
          </a:xfrm>
          <a:custGeom>
            <a:avLst/>
            <a:gdLst/>
            <a:ahLst/>
            <a:cxnLst/>
            <a:rect l="l" t="t" r="r" b="b"/>
            <a:pathLst>
              <a:path w="224790" h="225425">
                <a:moveTo>
                  <a:pt x="224723" y="224909"/>
                </a:moveTo>
                <a:lnTo>
                  <a:pt x="0" y="224909"/>
                </a:lnTo>
                <a:lnTo>
                  <a:pt x="0" y="0"/>
                </a:lnTo>
                <a:lnTo>
                  <a:pt x="224723" y="0"/>
                </a:lnTo>
                <a:lnTo>
                  <a:pt x="224723" y="224909"/>
                </a:lnTo>
                <a:close/>
              </a:path>
            </a:pathLst>
          </a:custGeom>
          <a:solidFill>
            <a:srgbClr val="FF73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3778495" y="6751497"/>
            <a:ext cx="224790" cy="225425"/>
          </a:xfrm>
          <a:custGeom>
            <a:avLst/>
            <a:gdLst/>
            <a:ahLst/>
            <a:cxnLst/>
            <a:rect l="l" t="t" r="r" b="b"/>
            <a:pathLst>
              <a:path w="224790" h="225425">
                <a:moveTo>
                  <a:pt x="224723" y="224909"/>
                </a:moveTo>
                <a:lnTo>
                  <a:pt x="0" y="224909"/>
                </a:lnTo>
                <a:lnTo>
                  <a:pt x="0" y="0"/>
                </a:lnTo>
                <a:lnTo>
                  <a:pt x="224723" y="0"/>
                </a:lnTo>
                <a:lnTo>
                  <a:pt x="224723" y="224909"/>
                </a:lnTo>
                <a:close/>
              </a:path>
            </a:pathLst>
          </a:custGeom>
          <a:solidFill>
            <a:srgbClr val="FF73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974077" y="9357263"/>
            <a:ext cx="224790" cy="225425"/>
          </a:xfrm>
          <a:custGeom>
            <a:avLst/>
            <a:gdLst/>
            <a:ahLst/>
            <a:cxnLst/>
            <a:rect l="l" t="t" r="r" b="b"/>
            <a:pathLst>
              <a:path w="224790" h="225425">
                <a:moveTo>
                  <a:pt x="224723" y="224909"/>
                </a:moveTo>
                <a:lnTo>
                  <a:pt x="0" y="224909"/>
                </a:lnTo>
                <a:lnTo>
                  <a:pt x="0" y="0"/>
                </a:lnTo>
                <a:lnTo>
                  <a:pt x="224723" y="0"/>
                </a:lnTo>
                <a:lnTo>
                  <a:pt x="224723" y="224909"/>
                </a:lnTo>
                <a:close/>
              </a:path>
            </a:pathLst>
          </a:custGeom>
          <a:solidFill>
            <a:srgbClr val="FF73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7342294" y="9343796"/>
            <a:ext cx="250190" cy="250825"/>
          </a:xfrm>
          <a:custGeom>
            <a:avLst/>
            <a:gdLst/>
            <a:ahLst/>
            <a:cxnLst/>
            <a:rect l="l" t="t" r="r" b="b"/>
            <a:pathLst>
              <a:path w="250190" h="250825">
                <a:moveTo>
                  <a:pt x="249694" y="0"/>
                </a:moveTo>
                <a:lnTo>
                  <a:pt x="0" y="0"/>
                </a:lnTo>
                <a:lnTo>
                  <a:pt x="0" y="25400"/>
                </a:lnTo>
                <a:lnTo>
                  <a:pt x="0" y="224878"/>
                </a:lnTo>
                <a:lnTo>
                  <a:pt x="0" y="250291"/>
                </a:lnTo>
                <a:lnTo>
                  <a:pt x="249694" y="250291"/>
                </a:lnTo>
                <a:lnTo>
                  <a:pt x="249694" y="224878"/>
                </a:lnTo>
                <a:lnTo>
                  <a:pt x="24968" y="224878"/>
                </a:lnTo>
                <a:lnTo>
                  <a:pt x="24968" y="25400"/>
                </a:lnTo>
                <a:lnTo>
                  <a:pt x="224726" y="25400"/>
                </a:lnTo>
                <a:lnTo>
                  <a:pt x="224726" y="224751"/>
                </a:lnTo>
                <a:lnTo>
                  <a:pt x="249694" y="224751"/>
                </a:lnTo>
                <a:lnTo>
                  <a:pt x="249694" y="25400"/>
                </a:lnTo>
                <a:lnTo>
                  <a:pt x="249694" y="24828"/>
                </a:lnTo>
                <a:lnTo>
                  <a:pt x="249694" y="0"/>
                </a:lnTo>
                <a:close/>
              </a:path>
            </a:pathLst>
          </a:custGeom>
          <a:solidFill>
            <a:srgbClr val="181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3764869" y="9343796"/>
            <a:ext cx="250190" cy="250825"/>
          </a:xfrm>
          <a:custGeom>
            <a:avLst/>
            <a:gdLst/>
            <a:ahLst/>
            <a:cxnLst/>
            <a:rect l="l" t="t" r="r" b="b"/>
            <a:pathLst>
              <a:path w="250190" h="250825">
                <a:moveTo>
                  <a:pt x="249694" y="0"/>
                </a:moveTo>
                <a:lnTo>
                  <a:pt x="0" y="0"/>
                </a:lnTo>
                <a:lnTo>
                  <a:pt x="0" y="25400"/>
                </a:lnTo>
                <a:lnTo>
                  <a:pt x="0" y="224878"/>
                </a:lnTo>
                <a:lnTo>
                  <a:pt x="0" y="250291"/>
                </a:lnTo>
                <a:lnTo>
                  <a:pt x="249694" y="250291"/>
                </a:lnTo>
                <a:lnTo>
                  <a:pt x="249694" y="224878"/>
                </a:lnTo>
                <a:lnTo>
                  <a:pt x="24968" y="224878"/>
                </a:lnTo>
                <a:lnTo>
                  <a:pt x="24968" y="25400"/>
                </a:lnTo>
                <a:lnTo>
                  <a:pt x="224726" y="25400"/>
                </a:lnTo>
                <a:lnTo>
                  <a:pt x="224726" y="224751"/>
                </a:lnTo>
                <a:lnTo>
                  <a:pt x="249694" y="224751"/>
                </a:lnTo>
                <a:lnTo>
                  <a:pt x="249694" y="25400"/>
                </a:lnTo>
                <a:lnTo>
                  <a:pt x="249694" y="24828"/>
                </a:lnTo>
                <a:lnTo>
                  <a:pt x="249694" y="0"/>
                </a:lnTo>
                <a:close/>
              </a:path>
            </a:pathLst>
          </a:custGeom>
          <a:solidFill>
            <a:srgbClr val="181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960457" y="9343796"/>
            <a:ext cx="250190" cy="250825"/>
          </a:xfrm>
          <a:custGeom>
            <a:avLst/>
            <a:gdLst/>
            <a:ahLst/>
            <a:cxnLst/>
            <a:rect l="l" t="t" r="r" b="b"/>
            <a:pathLst>
              <a:path w="250190" h="250825">
                <a:moveTo>
                  <a:pt x="249682" y="0"/>
                </a:moveTo>
                <a:lnTo>
                  <a:pt x="0" y="0"/>
                </a:lnTo>
                <a:lnTo>
                  <a:pt x="0" y="25400"/>
                </a:lnTo>
                <a:lnTo>
                  <a:pt x="0" y="224878"/>
                </a:lnTo>
                <a:lnTo>
                  <a:pt x="0" y="250291"/>
                </a:lnTo>
                <a:lnTo>
                  <a:pt x="249682" y="250291"/>
                </a:lnTo>
                <a:lnTo>
                  <a:pt x="249682" y="224878"/>
                </a:lnTo>
                <a:lnTo>
                  <a:pt x="24968" y="224878"/>
                </a:lnTo>
                <a:lnTo>
                  <a:pt x="24968" y="25400"/>
                </a:lnTo>
                <a:lnTo>
                  <a:pt x="224713" y="25400"/>
                </a:lnTo>
                <a:lnTo>
                  <a:pt x="224713" y="224751"/>
                </a:lnTo>
                <a:lnTo>
                  <a:pt x="249682" y="224751"/>
                </a:lnTo>
                <a:lnTo>
                  <a:pt x="249682" y="25400"/>
                </a:lnTo>
                <a:lnTo>
                  <a:pt x="249682" y="24828"/>
                </a:lnTo>
                <a:lnTo>
                  <a:pt x="249682" y="0"/>
                </a:lnTo>
                <a:close/>
              </a:path>
            </a:pathLst>
          </a:custGeom>
          <a:solidFill>
            <a:srgbClr val="181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960457" y="8041499"/>
            <a:ext cx="250190" cy="250825"/>
          </a:xfrm>
          <a:custGeom>
            <a:avLst/>
            <a:gdLst/>
            <a:ahLst/>
            <a:cxnLst/>
            <a:rect l="l" t="t" r="r" b="b"/>
            <a:pathLst>
              <a:path w="250190" h="250825">
                <a:moveTo>
                  <a:pt x="249682" y="0"/>
                </a:moveTo>
                <a:lnTo>
                  <a:pt x="224713" y="0"/>
                </a:lnTo>
                <a:lnTo>
                  <a:pt x="224713" y="25412"/>
                </a:lnTo>
                <a:lnTo>
                  <a:pt x="224713" y="224891"/>
                </a:lnTo>
                <a:lnTo>
                  <a:pt x="24968" y="224891"/>
                </a:lnTo>
                <a:lnTo>
                  <a:pt x="24968" y="25412"/>
                </a:lnTo>
                <a:lnTo>
                  <a:pt x="224713" y="25412"/>
                </a:lnTo>
                <a:lnTo>
                  <a:pt x="224713" y="0"/>
                </a:lnTo>
                <a:lnTo>
                  <a:pt x="0" y="0"/>
                </a:lnTo>
                <a:lnTo>
                  <a:pt x="0" y="25412"/>
                </a:lnTo>
                <a:lnTo>
                  <a:pt x="0" y="224891"/>
                </a:lnTo>
                <a:lnTo>
                  <a:pt x="0" y="250304"/>
                </a:lnTo>
                <a:lnTo>
                  <a:pt x="249682" y="250304"/>
                </a:lnTo>
                <a:lnTo>
                  <a:pt x="249682" y="225298"/>
                </a:lnTo>
                <a:lnTo>
                  <a:pt x="249682" y="224891"/>
                </a:lnTo>
                <a:lnTo>
                  <a:pt x="249682" y="25412"/>
                </a:lnTo>
                <a:lnTo>
                  <a:pt x="249682" y="0"/>
                </a:lnTo>
                <a:close/>
              </a:path>
            </a:pathLst>
          </a:custGeom>
          <a:solidFill>
            <a:srgbClr val="181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7342294" y="8035149"/>
            <a:ext cx="250190" cy="250825"/>
          </a:xfrm>
          <a:custGeom>
            <a:avLst/>
            <a:gdLst/>
            <a:ahLst/>
            <a:cxnLst/>
            <a:rect l="l" t="t" r="r" b="b"/>
            <a:pathLst>
              <a:path w="250190" h="250825">
                <a:moveTo>
                  <a:pt x="249694" y="0"/>
                </a:moveTo>
                <a:lnTo>
                  <a:pt x="0" y="0"/>
                </a:lnTo>
                <a:lnTo>
                  <a:pt x="0" y="25412"/>
                </a:lnTo>
                <a:lnTo>
                  <a:pt x="0" y="224878"/>
                </a:lnTo>
                <a:lnTo>
                  <a:pt x="0" y="250291"/>
                </a:lnTo>
                <a:lnTo>
                  <a:pt x="249694" y="250291"/>
                </a:lnTo>
                <a:lnTo>
                  <a:pt x="249694" y="224878"/>
                </a:lnTo>
                <a:lnTo>
                  <a:pt x="24968" y="224878"/>
                </a:lnTo>
                <a:lnTo>
                  <a:pt x="24968" y="25412"/>
                </a:lnTo>
                <a:lnTo>
                  <a:pt x="224726" y="25412"/>
                </a:lnTo>
                <a:lnTo>
                  <a:pt x="224726" y="224840"/>
                </a:lnTo>
                <a:lnTo>
                  <a:pt x="249694" y="224840"/>
                </a:lnTo>
                <a:lnTo>
                  <a:pt x="249694" y="25412"/>
                </a:lnTo>
                <a:lnTo>
                  <a:pt x="249694" y="24917"/>
                </a:lnTo>
                <a:lnTo>
                  <a:pt x="249694" y="0"/>
                </a:lnTo>
                <a:close/>
              </a:path>
            </a:pathLst>
          </a:custGeom>
          <a:solidFill>
            <a:srgbClr val="181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3764869" y="6740486"/>
            <a:ext cx="250190" cy="249554"/>
          </a:xfrm>
          <a:custGeom>
            <a:avLst/>
            <a:gdLst/>
            <a:ahLst/>
            <a:cxnLst/>
            <a:rect l="l" t="t" r="r" b="b"/>
            <a:pathLst>
              <a:path w="250190" h="249554">
                <a:moveTo>
                  <a:pt x="249694" y="24650"/>
                </a:moveTo>
                <a:lnTo>
                  <a:pt x="224726" y="24650"/>
                </a:lnTo>
                <a:lnTo>
                  <a:pt x="224726" y="222300"/>
                </a:lnTo>
                <a:lnTo>
                  <a:pt x="249694" y="222300"/>
                </a:lnTo>
                <a:lnTo>
                  <a:pt x="249694" y="24650"/>
                </a:lnTo>
                <a:close/>
              </a:path>
              <a:path w="250190" h="249554">
                <a:moveTo>
                  <a:pt x="249694" y="0"/>
                </a:moveTo>
                <a:lnTo>
                  <a:pt x="0" y="0"/>
                </a:lnTo>
                <a:lnTo>
                  <a:pt x="0" y="24142"/>
                </a:lnTo>
                <a:lnTo>
                  <a:pt x="0" y="222338"/>
                </a:lnTo>
                <a:lnTo>
                  <a:pt x="0" y="249021"/>
                </a:lnTo>
                <a:lnTo>
                  <a:pt x="249694" y="249021"/>
                </a:lnTo>
                <a:lnTo>
                  <a:pt x="249694" y="222338"/>
                </a:lnTo>
                <a:lnTo>
                  <a:pt x="24968" y="222338"/>
                </a:lnTo>
                <a:lnTo>
                  <a:pt x="24968" y="24142"/>
                </a:lnTo>
                <a:lnTo>
                  <a:pt x="249694" y="24142"/>
                </a:lnTo>
                <a:lnTo>
                  <a:pt x="249694" y="0"/>
                </a:lnTo>
                <a:close/>
              </a:path>
            </a:pathLst>
          </a:custGeom>
          <a:solidFill>
            <a:srgbClr val="181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960457" y="6740486"/>
            <a:ext cx="250190" cy="249554"/>
          </a:xfrm>
          <a:custGeom>
            <a:avLst/>
            <a:gdLst/>
            <a:ahLst/>
            <a:cxnLst/>
            <a:rect l="l" t="t" r="r" b="b"/>
            <a:pathLst>
              <a:path w="250190" h="249554">
                <a:moveTo>
                  <a:pt x="249682" y="24650"/>
                </a:moveTo>
                <a:lnTo>
                  <a:pt x="224713" y="24650"/>
                </a:lnTo>
                <a:lnTo>
                  <a:pt x="224713" y="222300"/>
                </a:lnTo>
                <a:lnTo>
                  <a:pt x="249682" y="222300"/>
                </a:lnTo>
                <a:lnTo>
                  <a:pt x="249682" y="24650"/>
                </a:lnTo>
                <a:close/>
              </a:path>
              <a:path w="250190" h="249554">
                <a:moveTo>
                  <a:pt x="249682" y="0"/>
                </a:moveTo>
                <a:lnTo>
                  <a:pt x="0" y="0"/>
                </a:lnTo>
                <a:lnTo>
                  <a:pt x="0" y="24142"/>
                </a:lnTo>
                <a:lnTo>
                  <a:pt x="0" y="222338"/>
                </a:lnTo>
                <a:lnTo>
                  <a:pt x="0" y="249021"/>
                </a:lnTo>
                <a:lnTo>
                  <a:pt x="249682" y="249021"/>
                </a:lnTo>
                <a:lnTo>
                  <a:pt x="249682" y="222338"/>
                </a:lnTo>
                <a:lnTo>
                  <a:pt x="24968" y="222338"/>
                </a:lnTo>
                <a:lnTo>
                  <a:pt x="24968" y="24142"/>
                </a:lnTo>
                <a:lnTo>
                  <a:pt x="249682" y="24142"/>
                </a:lnTo>
                <a:lnTo>
                  <a:pt x="249682" y="0"/>
                </a:lnTo>
                <a:close/>
              </a:path>
            </a:pathLst>
          </a:custGeom>
          <a:solidFill>
            <a:srgbClr val="181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7342294" y="6726516"/>
            <a:ext cx="250190" cy="250825"/>
          </a:xfrm>
          <a:custGeom>
            <a:avLst/>
            <a:gdLst/>
            <a:ahLst/>
            <a:cxnLst/>
            <a:rect l="l" t="t" r="r" b="b"/>
            <a:pathLst>
              <a:path w="250190" h="250825">
                <a:moveTo>
                  <a:pt x="249694" y="0"/>
                </a:moveTo>
                <a:lnTo>
                  <a:pt x="224726" y="0"/>
                </a:lnTo>
                <a:lnTo>
                  <a:pt x="224726" y="25412"/>
                </a:lnTo>
                <a:lnTo>
                  <a:pt x="224726" y="224878"/>
                </a:lnTo>
                <a:lnTo>
                  <a:pt x="24968" y="224878"/>
                </a:lnTo>
                <a:lnTo>
                  <a:pt x="24968" y="25412"/>
                </a:lnTo>
                <a:lnTo>
                  <a:pt x="224726" y="25412"/>
                </a:lnTo>
                <a:lnTo>
                  <a:pt x="224726" y="0"/>
                </a:lnTo>
                <a:lnTo>
                  <a:pt x="0" y="0"/>
                </a:lnTo>
                <a:lnTo>
                  <a:pt x="0" y="25412"/>
                </a:lnTo>
                <a:lnTo>
                  <a:pt x="0" y="224878"/>
                </a:lnTo>
                <a:lnTo>
                  <a:pt x="0" y="250291"/>
                </a:lnTo>
                <a:lnTo>
                  <a:pt x="249694" y="250291"/>
                </a:lnTo>
                <a:lnTo>
                  <a:pt x="249694" y="224904"/>
                </a:lnTo>
                <a:lnTo>
                  <a:pt x="249694" y="25412"/>
                </a:lnTo>
                <a:lnTo>
                  <a:pt x="249694" y="24980"/>
                </a:lnTo>
                <a:lnTo>
                  <a:pt x="249694" y="0"/>
                </a:lnTo>
                <a:close/>
              </a:path>
            </a:pathLst>
          </a:custGeom>
          <a:solidFill>
            <a:srgbClr val="181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object 34"/>
          <p:cNvGrpSpPr/>
          <p:nvPr/>
        </p:nvGrpSpPr>
        <p:grpSpPr>
          <a:xfrm>
            <a:off x="0" y="6"/>
            <a:ext cx="9296400" cy="10287635"/>
            <a:chOff x="0" y="6"/>
            <a:chExt cx="9296400" cy="10287635"/>
          </a:xfrm>
        </p:grpSpPr>
        <p:sp>
          <p:nvSpPr>
            <p:cNvPr id="35" name="object 35"/>
            <p:cNvSpPr/>
            <p:nvPr/>
          </p:nvSpPr>
          <p:spPr>
            <a:xfrm>
              <a:off x="0" y="9467986"/>
              <a:ext cx="9296400" cy="819150"/>
            </a:xfrm>
            <a:custGeom>
              <a:avLst/>
              <a:gdLst/>
              <a:ahLst/>
              <a:cxnLst/>
              <a:rect l="l" t="t" r="r" b="b"/>
              <a:pathLst>
                <a:path w="9296400" h="819150">
                  <a:moveTo>
                    <a:pt x="9296399" y="819149"/>
                  </a:moveTo>
                  <a:lnTo>
                    <a:pt x="0" y="819149"/>
                  </a:lnTo>
                  <a:lnTo>
                    <a:pt x="0" y="0"/>
                  </a:lnTo>
                  <a:lnTo>
                    <a:pt x="9296399" y="0"/>
                  </a:lnTo>
                  <a:lnTo>
                    <a:pt x="9296399" y="81914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9262148" y="6"/>
              <a:ext cx="28575" cy="10287000"/>
            </a:xfrm>
            <a:custGeom>
              <a:avLst/>
              <a:gdLst/>
              <a:ahLst/>
              <a:cxnLst/>
              <a:rect l="l" t="t" r="r" b="b"/>
              <a:pathLst>
                <a:path w="28575" h="10287000">
                  <a:moveTo>
                    <a:pt x="28575" y="10286992"/>
                  </a:moveTo>
                  <a:lnTo>
                    <a:pt x="0" y="10286992"/>
                  </a:lnTo>
                  <a:lnTo>
                    <a:pt x="0" y="0"/>
                  </a:lnTo>
                  <a:lnTo>
                    <a:pt x="28575" y="0"/>
                  </a:lnTo>
                  <a:lnTo>
                    <a:pt x="28575" y="10286992"/>
                  </a:lnTo>
                  <a:close/>
                </a:path>
              </a:pathLst>
            </a:custGeom>
            <a:solidFill>
              <a:srgbClr val="181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>
            <a:spLocks noGrp="1"/>
          </p:cNvSpPr>
          <p:nvPr>
            <p:ph type="body" idx="1"/>
          </p:nvPr>
        </p:nvSpPr>
        <p:spPr>
          <a:xfrm>
            <a:off x="124011" y="786778"/>
            <a:ext cx="9136620" cy="2139046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080">
              <a:lnSpc>
                <a:spcPts val="8620"/>
              </a:lnSpc>
              <a:spcBef>
                <a:spcPts val="229"/>
              </a:spcBef>
            </a:pPr>
            <a:r>
              <a:rPr lang="en-ID" sz="4000" b="1" spc="350" dirty="0"/>
              <a:t>ADAPTASI MUSCULOSKELETAL </a:t>
            </a:r>
            <a:endParaRPr lang="id-ID" sz="4000" b="1" spc="350" dirty="0"/>
          </a:p>
          <a:p>
            <a:pPr marL="12700" marR="5080">
              <a:lnSpc>
                <a:spcPts val="8620"/>
              </a:lnSpc>
              <a:spcBef>
                <a:spcPts val="229"/>
              </a:spcBef>
            </a:pPr>
            <a:r>
              <a:rPr lang="en-ID" sz="4000" b="1" spc="350" dirty="0"/>
              <a:t>PADA MASA NIFAS </a:t>
            </a:r>
            <a:endParaRPr lang="en-ID" sz="4000" b="1" spc="100" dirty="0"/>
          </a:p>
        </p:txBody>
      </p:sp>
      <p:sp>
        <p:nvSpPr>
          <p:cNvPr id="42" name="object 42"/>
          <p:cNvSpPr txBox="1"/>
          <p:nvPr/>
        </p:nvSpPr>
        <p:spPr>
          <a:xfrm>
            <a:off x="171470" y="3304224"/>
            <a:ext cx="8967770" cy="548477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755650" marR="5080" indent="-742950">
              <a:lnSpc>
                <a:spcPts val="8620"/>
              </a:lnSpc>
              <a:spcBef>
                <a:spcPts val="229"/>
              </a:spcBef>
              <a:buAutoNum type="arabicParenR"/>
            </a:pPr>
            <a:r>
              <a:rPr lang="en-ID" sz="4000" dirty="0" err="1">
                <a:latin typeface="Lucida Bright" panose="02040602050505020304" pitchFamily="18" charset="0"/>
                <a:cs typeface="Lucida Sans Unicode"/>
              </a:rPr>
              <a:t>Dinding</a:t>
            </a:r>
            <a:r>
              <a:rPr lang="en-ID" sz="4000" dirty="0">
                <a:latin typeface="Lucida Bright" panose="02040602050505020304" pitchFamily="18" charset="0"/>
                <a:cs typeface="Lucida Sans Unicode"/>
              </a:rPr>
              <a:t> </a:t>
            </a:r>
            <a:r>
              <a:rPr lang="en-ID" sz="4000" dirty="0" err="1">
                <a:latin typeface="Lucida Bright" panose="02040602050505020304" pitchFamily="18" charset="0"/>
                <a:cs typeface="Lucida Sans Unicode"/>
              </a:rPr>
              <a:t>perut</a:t>
            </a:r>
            <a:r>
              <a:rPr lang="en-ID" sz="4000" dirty="0">
                <a:latin typeface="Lucida Bright" panose="02040602050505020304" pitchFamily="18" charset="0"/>
                <a:cs typeface="Lucida Sans Unicode"/>
              </a:rPr>
              <a:t> dan peritoneum.</a:t>
            </a:r>
            <a:endParaRPr lang="id-ID" sz="4000" dirty="0">
              <a:latin typeface="Lucida Bright" panose="02040602050505020304" pitchFamily="18" charset="0"/>
              <a:cs typeface="Lucida Sans Unicode"/>
            </a:endParaRPr>
          </a:p>
          <a:p>
            <a:pPr marL="755650" marR="5080" indent="-742950">
              <a:lnSpc>
                <a:spcPts val="8620"/>
              </a:lnSpc>
              <a:spcBef>
                <a:spcPts val="229"/>
              </a:spcBef>
              <a:buAutoNum type="arabicParenR"/>
            </a:pPr>
            <a:r>
              <a:rPr lang="en-ID" sz="4000" dirty="0" err="1">
                <a:latin typeface="Lucida Bright" panose="02040602050505020304" pitchFamily="18" charset="0"/>
                <a:cs typeface="Lucida Sans Unicode"/>
              </a:rPr>
              <a:t>Kulit</a:t>
            </a:r>
            <a:r>
              <a:rPr lang="en-ID" sz="4000" dirty="0">
                <a:latin typeface="Lucida Bright" panose="02040602050505020304" pitchFamily="18" charset="0"/>
                <a:cs typeface="Lucida Sans Unicode"/>
              </a:rPr>
              <a:t> abdomen</a:t>
            </a:r>
            <a:endParaRPr lang="id-ID" sz="4000" dirty="0">
              <a:latin typeface="Lucida Bright" panose="02040602050505020304" pitchFamily="18" charset="0"/>
              <a:cs typeface="Lucida Sans Unicode"/>
            </a:endParaRPr>
          </a:p>
          <a:p>
            <a:pPr marL="755650" marR="5080" indent="-742950">
              <a:lnSpc>
                <a:spcPts val="8620"/>
              </a:lnSpc>
              <a:spcBef>
                <a:spcPts val="229"/>
              </a:spcBef>
              <a:buAutoNum type="arabicParenR"/>
            </a:pPr>
            <a:r>
              <a:rPr lang="id-ID" sz="4000" dirty="0">
                <a:latin typeface="Lucida Bright" panose="02040602050505020304" pitchFamily="18" charset="0"/>
                <a:cs typeface="Lucida Sans Unicode"/>
              </a:rPr>
              <a:t>S</a:t>
            </a:r>
            <a:r>
              <a:rPr lang="en-ID" sz="4000" dirty="0" err="1">
                <a:latin typeface="Lucida Bright" panose="02040602050505020304" pitchFamily="18" charset="0"/>
                <a:cs typeface="Lucida Sans Unicode"/>
              </a:rPr>
              <a:t>triae</a:t>
            </a:r>
            <a:r>
              <a:rPr lang="en-ID" sz="4000" dirty="0">
                <a:latin typeface="Lucida Bright" panose="02040602050505020304" pitchFamily="18" charset="0"/>
                <a:cs typeface="Lucida Sans Unicode"/>
              </a:rPr>
              <a:t> </a:t>
            </a:r>
            <a:endParaRPr lang="id-ID" sz="4000" dirty="0">
              <a:latin typeface="Lucida Bright" panose="02040602050505020304" pitchFamily="18" charset="0"/>
              <a:cs typeface="Lucida Sans Unicode"/>
            </a:endParaRPr>
          </a:p>
          <a:p>
            <a:pPr marL="755650" marR="5080" indent="-742950">
              <a:lnSpc>
                <a:spcPts val="8620"/>
              </a:lnSpc>
              <a:spcBef>
                <a:spcPts val="229"/>
              </a:spcBef>
              <a:buAutoNum type="arabicParenR"/>
            </a:pPr>
            <a:r>
              <a:rPr lang="id-ID" sz="4000" dirty="0">
                <a:latin typeface="Lucida Bright" panose="02040602050505020304" pitchFamily="18" charset="0"/>
                <a:cs typeface="Lucida Sans Unicode"/>
              </a:rPr>
              <a:t>P</a:t>
            </a:r>
            <a:r>
              <a:rPr lang="en-ID" sz="4000" dirty="0" err="1">
                <a:latin typeface="Lucida Bright" panose="02040602050505020304" pitchFamily="18" charset="0"/>
                <a:cs typeface="Lucida Sans Unicode"/>
              </a:rPr>
              <a:t>erubahan</a:t>
            </a:r>
            <a:r>
              <a:rPr lang="en-ID" sz="4000" dirty="0">
                <a:latin typeface="Lucida Bright" panose="02040602050505020304" pitchFamily="18" charset="0"/>
                <a:cs typeface="Lucida Sans Unicode"/>
              </a:rPr>
              <a:t> ligament</a:t>
            </a:r>
            <a:endParaRPr lang="id-ID" sz="4000" dirty="0">
              <a:latin typeface="Lucida Bright" panose="02040602050505020304" pitchFamily="18" charset="0"/>
              <a:cs typeface="Lucida Sans Unicode"/>
            </a:endParaRPr>
          </a:p>
          <a:p>
            <a:pPr marL="755650" marR="5080" indent="-742950">
              <a:lnSpc>
                <a:spcPts val="8620"/>
              </a:lnSpc>
              <a:spcBef>
                <a:spcPts val="229"/>
              </a:spcBef>
              <a:buAutoNum type="arabicParenR"/>
            </a:pPr>
            <a:r>
              <a:rPr lang="id-ID" sz="4000" dirty="0">
                <a:latin typeface="Lucida Bright" panose="02040602050505020304" pitchFamily="18" charset="0"/>
                <a:cs typeface="Lucida Sans Unicode"/>
              </a:rPr>
              <a:t>S</a:t>
            </a:r>
            <a:r>
              <a:rPr lang="en-ID" sz="4000" dirty="0" err="1">
                <a:latin typeface="Lucida Bright" panose="02040602050505020304" pitchFamily="18" charset="0"/>
                <a:cs typeface="Lucida Sans Unicode"/>
              </a:rPr>
              <a:t>impisis</a:t>
            </a:r>
            <a:r>
              <a:rPr lang="en-ID" sz="4000" dirty="0">
                <a:latin typeface="Lucida Bright" panose="02040602050505020304" pitchFamily="18" charset="0"/>
                <a:cs typeface="Lucida Sans Unicode"/>
              </a:rPr>
              <a:t> pubis</a:t>
            </a:r>
            <a:endParaRPr sz="4000" dirty="0">
              <a:latin typeface="Lucida Bright" panose="02040602050505020304" pitchFamily="18" charset="0"/>
              <a:cs typeface="Lucida Sans Unicode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0092445" y="7602877"/>
            <a:ext cx="7350125" cy="6990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44244" marR="927100" algn="ctr">
              <a:lnSpc>
                <a:spcPct val="107400"/>
              </a:lnSpc>
              <a:spcBef>
                <a:spcPts val="100"/>
              </a:spcBef>
            </a:pPr>
            <a:r>
              <a:rPr sz="4400" spc="25" dirty="0">
                <a:solidFill>
                  <a:srgbClr val="181717"/>
                </a:solidFill>
                <a:latin typeface="Lucida Console"/>
                <a:cs typeface="Lucida Console"/>
              </a:rPr>
              <a:t>STRIAE</a:t>
            </a:r>
            <a:endParaRPr sz="4400" dirty="0">
              <a:latin typeface="Lucida Console"/>
              <a:cs typeface="Lucida Console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0" y="6"/>
            <a:ext cx="9288780" cy="795020"/>
            <a:chOff x="0" y="6"/>
            <a:chExt cx="9288780" cy="795020"/>
          </a:xfrm>
        </p:grpSpPr>
        <p:sp>
          <p:nvSpPr>
            <p:cNvPr id="45" name="object 45"/>
            <p:cNvSpPr/>
            <p:nvPr/>
          </p:nvSpPr>
          <p:spPr>
            <a:xfrm>
              <a:off x="0" y="6"/>
              <a:ext cx="9259570" cy="795020"/>
            </a:xfrm>
            <a:custGeom>
              <a:avLst/>
              <a:gdLst/>
              <a:ahLst/>
              <a:cxnLst/>
              <a:rect l="l" t="t" r="r" b="b"/>
              <a:pathLst>
                <a:path w="9259570" h="795020">
                  <a:moveTo>
                    <a:pt x="0" y="0"/>
                  </a:moveTo>
                  <a:lnTo>
                    <a:pt x="9259291" y="0"/>
                  </a:lnTo>
                  <a:lnTo>
                    <a:pt x="9259291" y="795003"/>
                  </a:lnTo>
                  <a:lnTo>
                    <a:pt x="0" y="7950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727" y="11"/>
              <a:ext cx="9286875" cy="795020"/>
            </a:xfrm>
            <a:custGeom>
              <a:avLst/>
              <a:gdLst/>
              <a:ahLst/>
              <a:cxnLst/>
              <a:rect l="l" t="t" r="r" b="b"/>
              <a:pathLst>
                <a:path w="9286875" h="795020">
                  <a:moveTo>
                    <a:pt x="287045" y="265607"/>
                  </a:moveTo>
                  <a:lnTo>
                    <a:pt x="257784" y="265607"/>
                  </a:lnTo>
                  <a:lnTo>
                    <a:pt x="257784" y="765581"/>
                  </a:lnTo>
                  <a:lnTo>
                    <a:pt x="287045" y="765581"/>
                  </a:lnTo>
                  <a:lnTo>
                    <a:pt x="287045" y="265607"/>
                  </a:lnTo>
                  <a:close/>
                </a:path>
                <a:path w="9286875" h="795020">
                  <a:moveTo>
                    <a:pt x="813854" y="265607"/>
                  </a:moveTo>
                  <a:lnTo>
                    <a:pt x="784593" y="265607"/>
                  </a:lnTo>
                  <a:lnTo>
                    <a:pt x="784593" y="765581"/>
                  </a:lnTo>
                  <a:lnTo>
                    <a:pt x="813854" y="765581"/>
                  </a:lnTo>
                  <a:lnTo>
                    <a:pt x="813854" y="265607"/>
                  </a:lnTo>
                  <a:close/>
                </a:path>
                <a:path w="9286875" h="795020">
                  <a:moveTo>
                    <a:pt x="1882101" y="265607"/>
                  </a:moveTo>
                  <a:lnTo>
                    <a:pt x="1852841" y="265607"/>
                  </a:lnTo>
                  <a:lnTo>
                    <a:pt x="1852841" y="765581"/>
                  </a:lnTo>
                  <a:lnTo>
                    <a:pt x="1882101" y="765581"/>
                  </a:lnTo>
                  <a:lnTo>
                    <a:pt x="1882101" y="265607"/>
                  </a:lnTo>
                  <a:close/>
                </a:path>
                <a:path w="9286875" h="795020">
                  <a:moveTo>
                    <a:pt x="2408910" y="265607"/>
                  </a:moveTo>
                  <a:lnTo>
                    <a:pt x="2379637" y="265607"/>
                  </a:lnTo>
                  <a:lnTo>
                    <a:pt x="2379637" y="765581"/>
                  </a:lnTo>
                  <a:lnTo>
                    <a:pt x="2408910" y="765581"/>
                  </a:lnTo>
                  <a:lnTo>
                    <a:pt x="2408910" y="265607"/>
                  </a:lnTo>
                  <a:close/>
                </a:path>
                <a:path w="9286875" h="795020">
                  <a:moveTo>
                    <a:pt x="2935719" y="265607"/>
                  </a:moveTo>
                  <a:lnTo>
                    <a:pt x="2906445" y="265607"/>
                  </a:lnTo>
                  <a:lnTo>
                    <a:pt x="2906445" y="765581"/>
                  </a:lnTo>
                  <a:lnTo>
                    <a:pt x="2935719" y="765581"/>
                  </a:lnTo>
                  <a:lnTo>
                    <a:pt x="2935719" y="265607"/>
                  </a:lnTo>
                  <a:close/>
                </a:path>
                <a:path w="9286875" h="795020">
                  <a:moveTo>
                    <a:pt x="3462528" y="265607"/>
                  </a:moveTo>
                  <a:lnTo>
                    <a:pt x="3433254" y="265607"/>
                  </a:lnTo>
                  <a:lnTo>
                    <a:pt x="3433254" y="765581"/>
                  </a:lnTo>
                  <a:lnTo>
                    <a:pt x="3462528" y="765581"/>
                  </a:lnTo>
                  <a:lnTo>
                    <a:pt x="3462528" y="265607"/>
                  </a:lnTo>
                  <a:close/>
                </a:path>
                <a:path w="9286875" h="795020">
                  <a:moveTo>
                    <a:pt x="4530776" y="265607"/>
                  </a:moveTo>
                  <a:lnTo>
                    <a:pt x="4501502" y="265607"/>
                  </a:lnTo>
                  <a:lnTo>
                    <a:pt x="4501502" y="765581"/>
                  </a:lnTo>
                  <a:lnTo>
                    <a:pt x="4530776" y="765581"/>
                  </a:lnTo>
                  <a:lnTo>
                    <a:pt x="4530776" y="265607"/>
                  </a:lnTo>
                  <a:close/>
                </a:path>
                <a:path w="9286875" h="795020">
                  <a:moveTo>
                    <a:pt x="5057584" y="265607"/>
                  </a:moveTo>
                  <a:lnTo>
                    <a:pt x="5028311" y="265607"/>
                  </a:lnTo>
                  <a:lnTo>
                    <a:pt x="5028311" y="765581"/>
                  </a:lnTo>
                  <a:lnTo>
                    <a:pt x="5057584" y="765581"/>
                  </a:lnTo>
                  <a:lnTo>
                    <a:pt x="5057584" y="265607"/>
                  </a:lnTo>
                  <a:close/>
                </a:path>
                <a:path w="9286875" h="795020">
                  <a:moveTo>
                    <a:pt x="5584380" y="265607"/>
                  </a:moveTo>
                  <a:lnTo>
                    <a:pt x="5555119" y="265607"/>
                  </a:lnTo>
                  <a:lnTo>
                    <a:pt x="5555119" y="765581"/>
                  </a:lnTo>
                  <a:lnTo>
                    <a:pt x="5584380" y="765581"/>
                  </a:lnTo>
                  <a:lnTo>
                    <a:pt x="5584380" y="265607"/>
                  </a:lnTo>
                  <a:close/>
                </a:path>
                <a:path w="9286875" h="795020">
                  <a:moveTo>
                    <a:pt x="6111189" y="265607"/>
                  </a:moveTo>
                  <a:lnTo>
                    <a:pt x="6081928" y="265607"/>
                  </a:lnTo>
                  <a:lnTo>
                    <a:pt x="6081928" y="765581"/>
                  </a:lnTo>
                  <a:lnTo>
                    <a:pt x="6111189" y="765581"/>
                  </a:lnTo>
                  <a:lnTo>
                    <a:pt x="6111189" y="265607"/>
                  </a:lnTo>
                  <a:close/>
                </a:path>
                <a:path w="9286875" h="795020">
                  <a:moveTo>
                    <a:pt x="7179437" y="265607"/>
                  </a:moveTo>
                  <a:lnTo>
                    <a:pt x="7150176" y="265607"/>
                  </a:lnTo>
                  <a:lnTo>
                    <a:pt x="7150176" y="765581"/>
                  </a:lnTo>
                  <a:lnTo>
                    <a:pt x="7179437" y="765581"/>
                  </a:lnTo>
                  <a:lnTo>
                    <a:pt x="7179437" y="265607"/>
                  </a:lnTo>
                  <a:close/>
                </a:path>
                <a:path w="9286875" h="795020">
                  <a:moveTo>
                    <a:pt x="7706246" y="265607"/>
                  </a:moveTo>
                  <a:lnTo>
                    <a:pt x="7676985" y="265607"/>
                  </a:lnTo>
                  <a:lnTo>
                    <a:pt x="7676985" y="765581"/>
                  </a:lnTo>
                  <a:lnTo>
                    <a:pt x="7706246" y="765581"/>
                  </a:lnTo>
                  <a:lnTo>
                    <a:pt x="7706246" y="265607"/>
                  </a:lnTo>
                  <a:close/>
                </a:path>
                <a:path w="9286875" h="795020">
                  <a:moveTo>
                    <a:pt x="8233054" y="265607"/>
                  </a:moveTo>
                  <a:lnTo>
                    <a:pt x="8203793" y="265607"/>
                  </a:lnTo>
                  <a:lnTo>
                    <a:pt x="8203793" y="765581"/>
                  </a:lnTo>
                  <a:lnTo>
                    <a:pt x="8233054" y="765581"/>
                  </a:lnTo>
                  <a:lnTo>
                    <a:pt x="8233054" y="265607"/>
                  </a:lnTo>
                  <a:close/>
                </a:path>
                <a:path w="9286875" h="795020">
                  <a:moveTo>
                    <a:pt x="8759863" y="265607"/>
                  </a:moveTo>
                  <a:lnTo>
                    <a:pt x="8730590" y="265607"/>
                  </a:lnTo>
                  <a:lnTo>
                    <a:pt x="8730590" y="765581"/>
                  </a:lnTo>
                  <a:lnTo>
                    <a:pt x="8759863" y="765581"/>
                  </a:lnTo>
                  <a:lnTo>
                    <a:pt x="8759863" y="265607"/>
                  </a:lnTo>
                  <a:close/>
                </a:path>
                <a:path w="9286875" h="795020">
                  <a:moveTo>
                    <a:pt x="9286672" y="584"/>
                  </a:moveTo>
                  <a:lnTo>
                    <a:pt x="9257398" y="584"/>
                  </a:lnTo>
                  <a:lnTo>
                    <a:pt x="9257398" y="236105"/>
                  </a:lnTo>
                  <a:lnTo>
                    <a:pt x="9257398" y="265379"/>
                  </a:lnTo>
                  <a:lnTo>
                    <a:pt x="9257398" y="765708"/>
                  </a:lnTo>
                  <a:lnTo>
                    <a:pt x="6637998" y="765708"/>
                  </a:lnTo>
                  <a:lnTo>
                    <a:pt x="6637998" y="265379"/>
                  </a:lnTo>
                  <a:lnTo>
                    <a:pt x="9257398" y="265379"/>
                  </a:lnTo>
                  <a:lnTo>
                    <a:pt x="9257398" y="236105"/>
                  </a:lnTo>
                  <a:lnTo>
                    <a:pt x="8759863" y="236105"/>
                  </a:lnTo>
                  <a:lnTo>
                    <a:pt x="8759863" y="0"/>
                  </a:lnTo>
                  <a:lnTo>
                    <a:pt x="8730590" y="0"/>
                  </a:lnTo>
                  <a:lnTo>
                    <a:pt x="8730590" y="236105"/>
                  </a:lnTo>
                  <a:lnTo>
                    <a:pt x="8233054" y="236105"/>
                  </a:lnTo>
                  <a:lnTo>
                    <a:pt x="8233054" y="0"/>
                  </a:lnTo>
                  <a:lnTo>
                    <a:pt x="8203793" y="0"/>
                  </a:lnTo>
                  <a:lnTo>
                    <a:pt x="8203793" y="236105"/>
                  </a:lnTo>
                  <a:lnTo>
                    <a:pt x="7706246" y="236105"/>
                  </a:lnTo>
                  <a:lnTo>
                    <a:pt x="7706246" y="0"/>
                  </a:lnTo>
                  <a:lnTo>
                    <a:pt x="7676985" y="0"/>
                  </a:lnTo>
                  <a:lnTo>
                    <a:pt x="7676985" y="236105"/>
                  </a:lnTo>
                  <a:lnTo>
                    <a:pt x="7179437" y="236105"/>
                  </a:lnTo>
                  <a:lnTo>
                    <a:pt x="7179437" y="0"/>
                  </a:lnTo>
                  <a:lnTo>
                    <a:pt x="7150176" y="0"/>
                  </a:lnTo>
                  <a:lnTo>
                    <a:pt x="7150176" y="236105"/>
                  </a:lnTo>
                  <a:lnTo>
                    <a:pt x="6637998" y="236105"/>
                  </a:lnTo>
                  <a:lnTo>
                    <a:pt x="6637998" y="584"/>
                  </a:lnTo>
                  <a:lnTo>
                    <a:pt x="6608737" y="584"/>
                  </a:lnTo>
                  <a:lnTo>
                    <a:pt x="6608737" y="236105"/>
                  </a:lnTo>
                  <a:lnTo>
                    <a:pt x="6608737" y="265379"/>
                  </a:lnTo>
                  <a:lnTo>
                    <a:pt x="6608737" y="765708"/>
                  </a:lnTo>
                  <a:lnTo>
                    <a:pt x="3989336" y="765708"/>
                  </a:lnTo>
                  <a:lnTo>
                    <a:pt x="3989336" y="265379"/>
                  </a:lnTo>
                  <a:lnTo>
                    <a:pt x="6608737" y="265379"/>
                  </a:lnTo>
                  <a:lnTo>
                    <a:pt x="6608737" y="236105"/>
                  </a:lnTo>
                  <a:lnTo>
                    <a:pt x="6111189" y="236105"/>
                  </a:lnTo>
                  <a:lnTo>
                    <a:pt x="6111189" y="0"/>
                  </a:lnTo>
                  <a:lnTo>
                    <a:pt x="6081928" y="0"/>
                  </a:lnTo>
                  <a:lnTo>
                    <a:pt x="6081928" y="236105"/>
                  </a:lnTo>
                  <a:lnTo>
                    <a:pt x="5584380" y="236105"/>
                  </a:lnTo>
                  <a:lnTo>
                    <a:pt x="5584380" y="0"/>
                  </a:lnTo>
                  <a:lnTo>
                    <a:pt x="5555119" y="0"/>
                  </a:lnTo>
                  <a:lnTo>
                    <a:pt x="5555119" y="236105"/>
                  </a:lnTo>
                  <a:lnTo>
                    <a:pt x="5057584" y="236105"/>
                  </a:lnTo>
                  <a:lnTo>
                    <a:pt x="5057584" y="0"/>
                  </a:lnTo>
                  <a:lnTo>
                    <a:pt x="5028311" y="0"/>
                  </a:lnTo>
                  <a:lnTo>
                    <a:pt x="5028311" y="236105"/>
                  </a:lnTo>
                  <a:lnTo>
                    <a:pt x="4530776" y="236105"/>
                  </a:lnTo>
                  <a:lnTo>
                    <a:pt x="4530776" y="0"/>
                  </a:lnTo>
                  <a:lnTo>
                    <a:pt x="4501502" y="0"/>
                  </a:lnTo>
                  <a:lnTo>
                    <a:pt x="4501502" y="236105"/>
                  </a:lnTo>
                  <a:lnTo>
                    <a:pt x="3989336" y="236105"/>
                  </a:lnTo>
                  <a:lnTo>
                    <a:pt x="3989336" y="584"/>
                  </a:lnTo>
                  <a:lnTo>
                    <a:pt x="3960063" y="584"/>
                  </a:lnTo>
                  <a:lnTo>
                    <a:pt x="3960063" y="236105"/>
                  </a:lnTo>
                  <a:lnTo>
                    <a:pt x="3960063" y="265379"/>
                  </a:lnTo>
                  <a:lnTo>
                    <a:pt x="3960063" y="765708"/>
                  </a:lnTo>
                  <a:lnTo>
                    <a:pt x="1340662" y="765708"/>
                  </a:lnTo>
                  <a:lnTo>
                    <a:pt x="1340662" y="265379"/>
                  </a:lnTo>
                  <a:lnTo>
                    <a:pt x="3960063" y="265379"/>
                  </a:lnTo>
                  <a:lnTo>
                    <a:pt x="3960063" y="236105"/>
                  </a:lnTo>
                  <a:lnTo>
                    <a:pt x="3462528" y="236105"/>
                  </a:lnTo>
                  <a:lnTo>
                    <a:pt x="3462528" y="0"/>
                  </a:lnTo>
                  <a:lnTo>
                    <a:pt x="3433254" y="0"/>
                  </a:lnTo>
                  <a:lnTo>
                    <a:pt x="3433254" y="236105"/>
                  </a:lnTo>
                  <a:lnTo>
                    <a:pt x="2935719" y="236105"/>
                  </a:lnTo>
                  <a:lnTo>
                    <a:pt x="2935719" y="0"/>
                  </a:lnTo>
                  <a:lnTo>
                    <a:pt x="2906445" y="0"/>
                  </a:lnTo>
                  <a:lnTo>
                    <a:pt x="2906445" y="236105"/>
                  </a:lnTo>
                  <a:lnTo>
                    <a:pt x="2408910" y="236105"/>
                  </a:lnTo>
                  <a:lnTo>
                    <a:pt x="2408910" y="0"/>
                  </a:lnTo>
                  <a:lnTo>
                    <a:pt x="2379637" y="0"/>
                  </a:lnTo>
                  <a:lnTo>
                    <a:pt x="2379637" y="236105"/>
                  </a:lnTo>
                  <a:lnTo>
                    <a:pt x="1882101" y="236105"/>
                  </a:lnTo>
                  <a:lnTo>
                    <a:pt x="1882101" y="0"/>
                  </a:lnTo>
                  <a:lnTo>
                    <a:pt x="1852841" y="0"/>
                  </a:lnTo>
                  <a:lnTo>
                    <a:pt x="1852841" y="236105"/>
                  </a:lnTo>
                  <a:lnTo>
                    <a:pt x="1340662" y="236105"/>
                  </a:lnTo>
                  <a:lnTo>
                    <a:pt x="1340662" y="584"/>
                  </a:lnTo>
                  <a:lnTo>
                    <a:pt x="1311389" y="584"/>
                  </a:lnTo>
                  <a:lnTo>
                    <a:pt x="1311389" y="236105"/>
                  </a:lnTo>
                  <a:lnTo>
                    <a:pt x="813854" y="236105"/>
                  </a:lnTo>
                  <a:lnTo>
                    <a:pt x="813854" y="0"/>
                  </a:lnTo>
                  <a:lnTo>
                    <a:pt x="784593" y="0"/>
                  </a:lnTo>
                  <a:lnTo>
                    <a:pt x="784593" y="236105"/>
                  </a:lnTo>
                  <a:lnTo>
                    <a:pt x="287045" y="236105"/>
                  </a:lnTo>
                  <a:lnTo>
                    <a:pt x="287045" y="0"/>
                  </a:lnTo>
                  <a:lnTo>
                    <a:pt x="257784" y="0"/>
                  </a:lnTo>
                  <a:lnTo>
                    <a:pt x="257784" y="236105"/>
                  </a:lnTo>
                  <a:lnTo>
                    <a:pt x="0" y="236105"/>
                  </a:lnTo>
                  <a:lnTo>
                    <a:pt x="0" y="265379"/>
                  </a:lnTo>
                  <a:lnTo>
                    <a:pt x="1311389" y="265379"/>
                  </a:lnTo>
                  <a:lnTo>
                    <a:pt x="1311389" y="765708"/>
                  </a:lnTo>
                  <a:lnTo>
                    <a:pt x="0" y="765708"/>
                  </a:lnTo>
                  <a:lnTo>
                    <a:pt x="0" y="779716"/>
                  </a:lnTo>
                  <a:lnTo>
                    <a:pt x="0" y="794994"/>
                  </a:lnTo>
                  <a:lnTo>
                    <a:pt x="1326032" y="794994"/>
                  </a:lnTo>
                  <a:lnTo>
                    <a:pt x="1326032" y="779716"/>
                  </a:lnTo>
                  <a:lnTo>
                    <a:pt x="1340662" y="779716"/>
                  </a:lnTo>
                  <a:lnTo>
                    <a:pt x="1340662" y="794994"/>
                  </a:lnTo>
                  <a:lnTo>
                    <a:pt x="3974693" y="794994"/>
                  </a:lnTo>
                  <a:lnTo>
                    <a:pt x="3974693" y="779716"/>
                  </a:lnTo>
                  <a:lnTo>
                    <a:pt x="3989336" y="779716"/>
                  </a:lnTo>
                  <a:lnTo>
                    <a:pt x="3989336" y="794994"/>
                  </a:lnTo>
                  <a:lnTo>
                    <a:pt x="6623367" y="794994"/>
                  </a:lnTo>
                  <a:lnTo>
                    <a:pt x="6623367" y="779716"/>
                  </a:lnTo>
                  <a:lnTo>
                    <a:pt x="6637998" y="779716"/>
                  </a:lnTo>
                  <a:lnTo>
                    <a:pt x="6637998" y="794994"/>
                  </a:lnTo>
                  <a:lnTo>
                    <a:pt x="9272041" y="794994"/>
                  </a:lnTo>
                  <a:lnTo>
                    <a:pt x="9272041" y="779716"/>
                  </a:lnTo>
                  <a:lnTo>
                    <a:pt x="9286672" y="779716"/>
                  </a:lnTo>
                  <a:lnTo>
                    <a:pt x="9286672" y="765708"/>
                  </a:lnTo>
                  <a:lnTo>
                    <a:pt x="9286672" y="265379"/>
                  </a:lnTo>
                  <a:lnTo>
                    <a:pt x="9286672" y="236105"/>
                  </a:lnTo>
                  <a:lnTo>
                    <a:pt x="9286672" y="584"/>
                  </a:lnTo>
                  <a:close/>
                </a:path>
              </a:pathLst>
            </a:custGeom>
            <a:solidFill>
              <a:srgbClr val="181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/>
          <p:nvPr/>
        </p:nvSpPr>
        <p:spPr>
          <a:xfrm>
            <a:off x="0" y="9467989"/>
            <a:ext cx="9277350" cy="819150"/>
          </a:xfrm>
          <a:custGeom>
            <a:avLst/>
            <a:gdLst/>
            <a:ahLst/>
            <a:cxnLst/>
            <a:rect l="l" t="t" r="r" b="b"/>
            <a:pathLst>
              <a:path w="9277350" h="819150">
                <a:moveTo>
                  <a:pt x="2882633" y="558800"/>
                </a:moveTo>
                <a:lnTo>
                  <a:pt x="2853347" y="558800"/>
                </a:lnTo>
                <a:lnTo>
                  <a:pt x="2853347" y="819010"/>
                </a:lnTo>
                <a:lnTo>
                  <a:pt x="2882633" y="819010"/>
                </a:lnTo>
                <a:lnTo>
                  <a:pt x="2882633" y="558800"/>
                </a:lnTo>
                <a:close/>
              </a:path>
              <a:path w="9277350" h="819150">
                <a:moveTo>
                  <a:pt x="2882633" y="29413"/>
                </a:moveTo>
                <a:lnTo>
                  <a:pt x="2853347" y="29413"/>
                </a:lnTo>
                <a:lnTo>
                  <a:pt x="2853347" y="529386"/>
                </a:lnTo>
                <a:lnTo>
                  <a:pt x="2882633" y="529386"/>
                </a:lnTo>
                <a:lnTo>
                  <a:pt x="2882633" y="29413"/>
                </a:lnTo>
                <a:close/>
              </a:path>
              <a:path w="9277350" h="819150">
                <a:moveTo>
                  <a:pt x="3409708" y="558800"/>
                </a:moveTo>
                <a:lnTo>
                  <a:pt x="3380422" y="558800"/>
                </a:lnTo>
                <a:lnTo>
                  <a:pt x="3380422" y="819010"/>
                </a:lnTo>
                <a:lnTo>
                  <a:pt x="3409708" y="819010"/>
                </a:lnTo>
                <a:lnTo>
                  <a:pt x="3409708" y="558800"/>
                </a:lnTo>
                <a:close/>
              </a:path>
              <a:path w="9277350" h="819150">
                <a:moveTo>
                  <a:pt x="3409708" y="29413"/>
                </a:moveTo>
                <a:lnTo>
                  <a:pt x="3380422" y="29413"/>
                </a:lnTo>
                <a:lnTo>
                  <a:pt x="3380422" y="529386"/>
                </a:lnTo>
                <a:lnTo>
                  <a:pt x="3409708" y="529386"/>
                </a:lnTo>
                <a:lnTo>
                  <a:pt x="3409708" y="29413"/>
                </a:lnTo>
                <a:close/>
              </a:path>
              <a:path w="9277350" h="819150">
                <a:moveTo>
                  <a:pt x="3936784" y="558800"/>
                </a:moveTo>
                <a:lnTo>
                  <a:pt x="3907498" y="558800"/>
                </a:lnTo>
                <a:lnTo>
                  <a:pt x="3907498" y="819010"/>
                </a:lnTo>
                <a:lnTo>
                  <a:pt x="3936784" y="819010"/>
                </a:lnTo>
                <a:lnTo>
                  <a:pt x="3936784" y="558800"/>
                </a:lnTo>
                <a:close/>
              </a:path>
              <a:path w="9277350" h="819150">
                <a:moveTo>
                  <a:pt x="3936784" y="29413"/>
                </a:moveTo>
                <a:lnTo>
                  <a:pt x="3907498" y="29413"/>
                </a:lnTo>
                <a:lnTo>
                  <a:pt x="3907498" y="529386"/>
                </a:lnTo>
                <a:lnTo>
                  <a:pt x="3936784" y="529386"/>
                </a:lnTo>
                <a:lnTo>
                  <a:pt x="3936784" y="29413"/>
                </a:lnTo>
                <a:close/>
              </a:path>
              <a:path w="9277350" h="819150">
                <a:moveTo>
                  <a:pt x="4463859" y="558800"/>
                </a:moveTo>
                <a:lnTo>
                  <a:pt x="4434573" y="558800"/>
                </a:lnTo>
                <a:lnTo>
                  <a:pt x="4434573" y="819010"/>
                </a:lnTo>
                <a:lnTo>
                  <a:pt x="4463859" y="819010"/>
                </a:lnTo>
                <a:lnTo>
                  <a:pt x="4463859" y="558800"/>
                </a:lnTo>
                <a:close/>
              </a:path>
              <a:path w="9277350" h="819150">
                <a:moveTo>
                  <a:pt x="4463859" y="29413"/>
                </a:moveTo>
                <a:lnTo>
                  <a:pt x="4434573" y="29413"/>
                </a:lnTo>
                <a:lnTo>
                  <a:pt x="4434573" y="529386"/>
                </a:lnTo>
                <a:lnTo>
                  <a:pt x="4463859" y="529386"/>
                </a:lnTo>
                <a:lnTo>
                  <a:pt x="4463859" y="29413"/>
                </a:lnTo>
                <a:close/>
              </a:path>
              <a:path w="9277350" h="819150">
                <a:moveTo>
                  <a:pt x="5532640" y="558800"/>
                </a:moveTo>
                <a:lnTo>
                  <a:pt x="5503367" y="558800"/>
                </a:lnTo>
                <a:lnTo>
                  <a:pt x="5503367" y="819010"/>
                </a:lnTo>
                <a:lnTo>
                  <a:pt x="5532640" y="819010"/>
                </a:lnTo>
                <a:lnTo>
                  <a:pt x="5532640" y="558800"/>
                </a:lnTo>
                <a:close/>
              </a:path>
              <a:path w="9277350" h="819150">
                <a:moveTo>
                  <a:pt x="5532640" y="29413"/>
                </a:moveTo>
                <a:lnTo>
                  <a:pt x="5503367" y="29413"/>
                </a:lnTo>
                <a:lnTo>
                  <a:pt x="5503367" y="529386"/>
                </a:lnTo>
                <a:lnTo>
                  <a:pt x="5532640" y="529386"/>
                </a:lnTo>
                <a:lnTo>
                  <a:pt x="5532640" y="29413"/>
                </a:lnTo>
                <a:close/>
              </a:path>
              <a:path w="9277350" h="819150">
                <a:moveTo>
                  <a:pt x="6059716" y="558800"/>
                </a:moveTo>
                <a:lnTo>
                  <a:pt x="6030442" y="558800"/>
                </a:lnTo>
                <a:lnTo>
                  <a:pt x="6030442" y="819010"/>
                </a:lnTo>
                <a:lnTo>
                  <a:pt x="6059716" y="819010"/>
                </a:lnTo>
                <a:lnTo>
                  <a:pt x="6059716" y="558800"/>
                </a:lnTo>
                <a:close/>
              </a:path>
              <a:path w="9277350" h="819150">
                <a:moveTo>
                  <a:pt x="6059716" y="29413"/>
                </a:moveTo>
                <a:lnTo>
                  <a:pt x="6030442" y="29413"/>
                </a:lnTo>
                <a:lnTo>
                  <a:pt x="6030442" y="529386"/>
                </a:lnTo>
                <a:lnTo>
                  <a:pt x="6059716" y="529386"/>
                </a:lnTo>
                <a:lnTo>
                  <a:pt x="6059716" y="29413"/>
                </a:lnTo>
                <a:close/>
              </a:path>
              <a:path w="9277350" h="819150">
                <a:moveTo>
                  <a:pt x="6586791" y="558800"/>
                </a:moveTo>
                <a:lnTo>
                  <a:pt x="6557518" y="558800"/>
                </a:lnTo>
                <a:lnTo>
                  <a:pt x="6557518" y="819010"/>
                </a:lnTo>
                <a:lnTo>
                  <a:pt x="6586791" y="819010"/>
                </a:lnTo>
                <a:lnTo>
                  <a:pt x="6586791" y="558800"/>
                </a:lnTo>
                <a:close/>
              </a:path>
              <a:path w="9277350" h="819150">
                <a:moveTo>
                  <a:pt x="6586791" y="29413"/>
                </a:moveTo>
                <a:lnTo>
                  <a:pt x="6557518" y="29413"/>
                </a:lnTo>
                <a:lnTo>
                  <a:pt x="6557518" y="529386"/>
                </a:lnTo>
                <a:lnTo>
                  <a:pt x="6586791" y="529386"/>
                </a:lnTo>
                <a:lnTo>
                  <a:pt x="6586791" y="29413"/>
                </a:lnTo>
                <a:close/>
              </a:path>
              <a:path w="9277350" h="819150">
                <a:moveTo>
                  <a:pt x="7113867" y="558800"/>
                </a:moveTo>
                <a:lnTo>
                  <a:pt x="7084593" y="558800"/>
                </a:lnTo>
                <a:lnTo>
                  <a:pt x="7084593" y="819010"/>
                </a:lnTo>
                <a:lnTo>
                  <a:pt x="7113867" y="819010"/>
                </a:lnTo>
                <a:lnTo>
                  <a:pt x="7113867" y="558800"/>
                </a:lnTo>
                <a:close/>
              </a:path>
              <a:path w="9277350" h="819150">
                <a:moveTo>
                  <a:pt x="7113867" y="29413"/>
                </a:moveTo>
                <a:lnTo>
                  <a:pt x="7084593" y="29413"/>
                </a:lnTo>
                <a:lnTo>
                  <a:pt x="7084593" y="529386"/>
                </a:lnTo>
                <a:lnTo>
                  <a:pt x="7113867" y="529386"/>
                </a:lnTo>
                <a:lnTo>
                  <a:pt x="7113867" y="29413"/>
                </a:lnTo>
                <a:close/>
              </a:path>
              <a:path w="9277350" h="819150">
                <a:moveTo>
                  <a:pt x="7626299" y="0"/>
                </a:moveTo>
                <a:lnTo>
                  <a:pt x="4990935" y="0"/>
                </a:lnTo>
                <a:lnTo>
                  <a:pt x="4990935" y="15278"/>
                </a:lnTo>
                <a:lnTo>
                  <a:pt x="4976292" y="15278"/>
                </a:lnTo>
                <a:lnTo>
                  <a:pt x="4976292" y="29273"/>
                </a:lnTo>
                <a:lnTo>
                  <a:pt x="4976292" y="529475"/>
                </a:lnTo>
                <a:lnTo>
                  <a:pt x="2355558" y="529475"/>
                </a:lnTo>
                <a:lnTo>
                  <a:pt x="2355558" y="29273"/>
                </a:lnTo>
                <a:lnTo>
                  <a:pt x="4976292" y="29273"/>
                </a:lnTo>
                <a:lnTo>
                  <a:pt x="4976292" y="15278"/>
                </a:lnTo>
                <a:lnTo>
                  <a:pt x="4976292" y="0"/>
                </a:lnTo>
                <a:lnTo>
                  <a:pt x="2340914" y="0"/>
                </a:lnTo>
                <a:lnTo>
                  <a:pt x="2340914" y="15278"/>
                </a:lnTo>
                <a:lnTo>
                  <a:pt x="2326271" y="15278"/>
                </a:lnTo>
                <a:lnTo>
                  <a:pt x="2326271" y="29413"/>
                </a:lnTo>
                <a:lnTo>
                  <a:pt x="2326271" y="529386"/>
                </a:lnTo>
                <a:lnTo>
                  <a:pt x="1813839" y="529386"/>
                </a:lnTo>
                <a:lnTo>
                  <a:pt x="1813839" y="29413"/>
                </a:lnTo>
                <a:lnTo>
                  <a:pt x="2326271" y="29413"/>
                </a:lnTo>
                <a:lnTo>
                  <a:pt x="2326271" y="15278"/>
                </a:lnTo>
                <a:lnTo>
                  <a:pt x="2326271" y="0"/>
                </a:lnTo>
                <a:lnTo>
                  <a:pt x="1784553" y="0"/>
                </a:lnTo>
                <a:lnTo>
                  <a:pt x="1784553" y="29413"/>
                </a:lnTo>
                <a:lnTo>
                  <a:pt x="1784553" y="529386"/>
                </a:lnTo>
                <a:lnTo>
                  <a:pt x="1286764" y="529386"/>
                </a:lnTo>
                <a:lnTo>
                  <a:pt x="1286764" y="29413"/>
                </a:lnTo>
                <a:lnTo>
                  <a:pt x="1784553" y="29413"/>
                </a:lnTo>
                <a:lnTo>
                  <a:pt x="1784553" y="0"/>
                </a:lnTo>
                <a:lnTo>
                  <a:pt x="1257477" y="0"/>
                </a:lnTo>
                <a:lnTo>
                  <a:pt x="1257477" y="29413"/>
                </a:lnTo>
                <a:lnTo>
                  <a:pt x="1257477" y="529386"/>
                </a:lnTo>
                <a:lnTo>
                  <a:pt x="759688" y="529386"/>
                </a:lnTo>
                <a:lnTo>
                  <a:pt x="759688" y="29413"/>
                </a:lnTo>
                <a:lnTo>
                  <a:pt x="1257477" y="29413"/>
                </a:lnTo>
                <a:lnTo>
                  <a:pt x="1257477" y="0"/>
                </a:lnTo>
                <a:lnTo>
                  <a:pt x="730402" y="0"/>
                </a:lnTo>
                <a:lnTo>
                  <a:pt x="730402" y="29413"/>
                </a:lnTo>
                <a:lnTo>
                  <a:pt x="730402" y="529386"/>
                </a:lnTo>
                <a:lnTo>
                  <a:pt x="232613" y="529386"/>
                </a:lnTo>
                <a:lnTo>
                  <a:pt x="232613" y="29413"/>
                </a:lnTo>
                <a:lnTo>
                  <a:pt x="730402" y="29413"/>
                </a:lnTo>
                <a:lnTo>
                  <a:pt x="730402" y="0"/>
                </a:lnTo>
                <a:lnTo>
                  <a:pt x="0" y="0"/>
                </a:lnTo>
                <a:lnTo>
                  <a:pt x="0" y="29413"/>
                </a:lnTo>
                <a:lnTo>
                  <a:pt x="203327" y="29413"/>
                </a:lnTo>
                <a:lnTo>
                  <a:pt x="203327" y="529386"/>
                </a:lnTo>
                <a:lnTo>
                  <a:pt x="0" y="529386"/>
                </a:lnTo>
                <a:lnTo>
                  <a:pt x="0" y="558800"/>
                </a:lnTo>
                <a:lnTo>
                  <a:pt x="203327" y="558800"/>
                </a:lnTo>
                <a:lnTo>
                  <a:pt x="203327" y="819010"/>
                </a:lnTo>
                <a:lnTo>
                  <a:pt x="232613" y="819010"/>
                </a:lnTo>
                <a:lnTo>
                  <a:pt x="232613" y="558800"/>
                </a:lnTo>
                <a:lnTo>
                  <a:pt x="730402" y="558800"/>
                </a:lnTo>
                <a:lnTo>
                  <a:pt x="730402" y="819010"/>
                </a:lnTo>
                <a:lnTo>
                  <a:pt x="759688" y="819010"/>
                </a:lnTo>
                <a:lnTo>
                  <a:pt x="759688" y="558800"/>
                </a:lnTo>
                <a:lnTo>
                  <a:pt x="1257477" y="558800"/>
                </a:lnTo>
                <a:lnTo>
                  <a:pt x="1257477" y="819010"/>
                </a:lnTo>
                <a:lnTo>
                  <a:pt x="1286764" y="819010"/>
                </a:lnTo>
                <a:lnTo>
                  <a:pt x="1286764" y="558800"/>
                </a:lnTo>
                <a:lnTo>
                  <a:pt x="1784553" y="558800"/>
                </a:lnTo>
                <a:lnTo>
                  <a:pt x="1784553" y="819010"/>
                </a:lnTo>
                <a:lnTo>
                  <a:pt x="1813839" y="819010"/>
                </a:lnTo>
                <a:lnTo>
                  <a:pt x="1813839" y="558800"/>
                </a:lnTo>
                <a:lnTo>
                  <a:pt x="2326271" y="558800"/>
                </a:lnTo>
                <a:lnTo>
                  <a:pt x="2326271" y="818400"/>
                </a:lnTo>
                <a:lnTo>
                  <a:pt x="2355558" y="818400"/>
                </a:lnTo>
                <a:lnTo>
                  <a:pt x="2355558" y="558749"/>
                </a:lnTo>
                <a:lnTo>
                  <a:pt x="4976292" y="558749"/>
                </a:lnTo>
                <a:lnTo>
                  <a:pt x="4976292" y="818400"/>
                </a:lnTo>
                <a:lnTo>
                  <a:pt x="5005565" y="818400"/>
                </a:lnTo>
                <a:lnTo>
                  <a:pt x="5005565" y="558749"/>
                </a:lnTo>
                <a:lnTo>
                  <a:pt x="7626299" y="558749"/>
                </a:lnTo>
                <a:lnTo>
                  <a:pt x="7626299" y="529475"/>
                </a:lnTo>
                <a:lnTo>
                  <a:pt x="5005565" y="529475"/>
                </a:lnTo>
                <a:lnTo>
                  <a:pt x="5005565" y="29273"/>
                </a:lnTo>
                <a:lnTo>
                  <a:pt x="7626299" y="29273"/>
                </a:lnTo>
                <a:lnTo>
                  <a:pt x="7626299" y="15278"/>
                </a:lnTo>
                <a:lnTo>
                  <a:pt x="7626299" y="0"/>
                </a:lnTo>
                <a:close/>
              </a:path>
              <a:path w="9277350" h="819150">
                <a:moveTo>
                  <a:pt x="8182661" y="558800"/>
                </a:moveTo>
                <a:lnTo>
                  <a:pt x="8153374" y="558800"/>
                </a:lnTo>
                <a:lnTo>
                  <a:pt x="8153374" y="819010"/>
                </a:lnTo>
                <a:lnTo>
                  <a:pt x="8182661" y="819010"/>
                </a:lnTo>
                <a:lnTo>
                  <a:pt x="8182661" y="558800"/>
                </a:lnTo>
                <a:close/>
              </a:path>
              <a:path w="9277350" h="819150">
                <a:moveTo>
                  <a:pt x="8182661" y="29413"/>
                </a:moveTo>
                <a:lnTo>
                  <a:pt x="8153374" y="29413"/>
                </a:lnTo>
                <a:lnTo>
                  <a:pt x="8153374" y="529386"/>
                </a:lnTo>
                <a:lnTo>
                  <a:pt x="8182661" y="529386"/>
                </a:lnTo>
                <a:lnTo>
                  <a:pt x="8182661" y="29413"/>
                </a:lnTo>
                <a:close/>
              </a:path>
              <a:path w="9277350" h="819150">
                <a:moveTo>
                  <a:pt x="8709736" y="558800"/>
                </a:moveTo>
                <a:lnTo>
                  <a:pt x="8680450" y="558800"/>
                </a:lnTo>
                <a:lnTo>
                  <a:pt x="8680450" y="819010"/>
                </a:lnTo>
                <a:lnTo>
                  <a:pt x="8709736" y="819010"/>
                </a:lnTo>
                <a:lnTo>
                  <a:pt x="8709736" y="558800"/>
                </a:lnTo>
                <a:close/>
              </a:path>
              <a:path w="9277350" h="819150">
                <a:moveTo>
                  <a:pt x="8709736" y="29413"/>
                </a:moveTo>
                <a:lnTo>
                  <a:pt x="8680450" y="29413"/>
                </a:lnTo>
                <a:lnTo>
                  <a:pt x="8680450" y="529386"/>
                </a:lnTo>
                <a:lnTo>
                  <a:pt x="8709736" y="529386"/>
                </a:lnTo>
                <a:lnTo>
                  <a:pt x="8709736" y="29413"/>
                </a:lnTo>
                <a:close/>
              </a:path>
              <a:path w="9277350" h="819150">
                <a:moveTo>
                  <a:pt x="9236812" y="558800"/>
                </a:moveTo>
                <a:lnTo>
                  <a:pt x="9207525" y="558800"/>
                </a:lnTo>
                <a:lnTo>
                  <a:pt x="9207525" y="819010"/>
                </a:lnTo>
                <a:lnTo>
                  <a:pt x="9236812" y="819010"/>
                </a:lnTo>
                <a:lnTo>
                  <a:pt x="9236812" y="558800"/>
                </a:lnTo>
                <a:close/>
              </a:path>
              <a:path w="9277350" h="819150">
                <a:moveTo>
                  <a:pt x="9236812" y="29413"/>
                </a:moveTo>
                <a:lnTo>
                  <a:pt x="9207525" y="29413"/>
                </a:lnTo>
                <a:lnTo>
                  <a:pt x="9207525" y="529386"/>
                </a:lnTo>
                <a:lnTo>
                  <a:pt x="9236812" y="529386"/>
                </a:lnTo>
                <a:lnTo>
                  <a:pt x="9236812" y="29413"/>
                </a:lnTo>
                <a:close/>
              </a:path>
              <a:path w="9277350" h="819150">
                <a:moveTo>
                  <a:pt x="9277236" y="0"/>
                </a:moveTo>
                <a:lnTo>
                  <a:pt x="7640942" y="0"/>
                </a:lnTo>
                <a:lnTo>
                  <a:pt x="7640942" y="15278"/>
                </a:lnTo>
                <a:lnTo>
                  <a:pt x="7626312" y="15278"/>
                </a:lnTo>
                <a:lnTo>
                  <a:pt x="7626312" y="29273"/>
                </a:lnTo>
                <a:lnTo>
                  <a:pt x="7626312" y="529475"/>
                </a:lnTo>
                <a:lnTo>
                  <a:pt x="7626312" y="558749"/>
                </a:lnTo>
                <a:lnTo>
                  <a:pt x="7626312" y="818400"/>
                </a:lnTo>
                <a:lnTo>
                  <a:pt x="7655585" y="818400"/>
                </a:lnTo>
                <a:lnTo>
                  <a:pt x="7655585" y="558749"/>
                </a:lnTo>
                <a:lnTo>
                  <a:pt x="9277236" y="558749"/>
                </a:lnTo>
                <a:lnTo>
                  <a:pt x="9277236" y="529475"/>
                </a:lnTo>
                <a:lnTo>
                  <a:pt x="7655585" y="529475"/>
                </a:lnTo>
                <a:lnTo>
                  <a:pt x="7655585" y="29273"/>
                </a:lnTo>
                <a:lnTo>
                  <a:pt x="9277236" y="29273"/>
                </a:lnTo>
                <a:lnTo>
                  <a:pt x="9277236" y="15278"/>
                </a:lnTo>
                <a:lnTo>
                  <a:pt x="9277236" y="0"/>
                </a:lnTo>
                <a:close/>
              </a:path>
            </a:pathLst>
          </a:custGeom>
          <a:solidFill>
            <a:srgbClr val="181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26" name="Picture 2" descr="Striae Gravidarum | Oshigita's Page">
            <a:extLst>
              <a:ext uri="{FF2B5EF4-FFF2-40B4-BE49-F238E27FC236}">
                <a16:creationId xmlns:a16="http://schemas.microsoft.com/office/drawing/2014/main" id="{F4725394-D231-49A8-AF90-5B26FCDA5F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209" y="1647131"/>
            <a:ext cx="5529138" cy="4141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4548" y="9944100"/>
            <a:ext cx="16678910" cy="0"/>
          </a:xfrm>
          <a:custGeom>
            <a:avLst/>
            <a:gdLst/>
            <a:ahLst/>
            <a:cxnLst/>
            <a:rect l="l" t="t" r="r" b="b"/>
            <a:pathLst>
              <a:path w="16678910">
                <a:moveTo>
                  <a:pt x="0" y="0"/>
                </a:moveTo>
                <a:lnTo>
                  <a:pt x="16678340" y="0"/>
                </a:lnTo>
              </a:path>
            </a:pathLst>
          </a:custGeom>
          <a:ln w="28575">
            <a:solidFill>
              <a:srgbClr val="1817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799771" y="799778"/>
            <a:ext cx="16699101" cy="7897965"/>
            <a:chOff x="799771" y="799778"/>
            <a:chExt cx="16699101" cy="8692228"/>
          </a:xfrm>
        </p:grpSpPr>
        <p:sp>
          <p:nvSpPr>
            <p:cNvPr id="4" name="object 4"/>
            <p:cNvSpPr/>
            <p:nvPr/>
          </p:nvSpPr>
          <p:spPr>
            <a:xfrm>
              <a:off x="13003072" y="809303"/>
              <a:ext cx="4495800" cy="3695700"/>
            </a:xfrm>
            <a:custGeom>
              <a:avLst/>
              <a:gdLst/>
              <a:ahLst/>
              <a:cxnLst/>
              <a:rect l="l" t="t" r="r" b="b"/>
              <a:pathLst>
                <a:path w="4495800" h="3695700">
                  <a:moveTo>
                    <a:pt x="4495799" y="3695699"/>
                  </a:moveTo>
                  <a:lnTo>
                    <a:pt x="0" y="3695699"/>
                  </a:lnTo>
                  <a:lnTo>
                    <a:pt x="0" y="0"/>
                  </a:lnTo>
                  <a:lnTo>
                    <a:pt x="4495799" y="0"/>
                  </a:lnTo>
                  <a:lnTo>
                    <a:pt x="4495799" y="369569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7488204" y="804561"/>
              <a:ext cx="0" cy="8324850"/>
            </a:xfrm>
            <a:custGeom>
              <a:avLst/>
              <a:gdLst/>
              <a:ahLst/>
              <a:cxnLst/>
              <a:rect l="l" t="t" r="r" b="b"/>
              <a:pathLst>
                <a:path h="8324850">
                  <a:moveTo>
                    <a:pt x="0" y="0"/>
                  </a:moveTo>
                  <a:lnTo>
                    <a:pt x="0" y="8324847"/>
                  </a:lnTo>
                </a:path>
              </a:pathLst>
            </a:custGeom>
            <a:ln w="28591">
              <a:solidFill>
                <a:srgbClr val="1817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04548" y="799778"/>
              <a:ext cx="16678910" cy="0"/>
            </a:xfrm>
            <a:custGeom>
              <a:avLst/>
              <a:gdLst/>
              <a:ahLst/>
              <a:cxnLst/>
              <a:rect l="l" t="t" r="r" b="b"/>
              <a:pathLst>
                <a:path w="16678910">
                  <a:moveTo>
                    <a:pt x="0" y="0"/>
                  </a:moveTo>
                  <a:lnTo>
                    <a:pt x="16678307" y="0"/>
                  </a:lnTo>
                </a:path>
              </a:pathLst>
            </a:custGeom>
            <a:ln w="28575">
              <a:solidFill>
                <a:srgbClr val="1817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99771" y="804571"/>
              <a:ext cx="0" cy="8687435"/>
            </a:xfrm>
            <a:custGeom>
              <a:avLst/>
              <a:gdLst/>
              <a:ahLst/>
              <a:cxnLst/>
              <a:rect l="l" t="t" r="r" b="b"/>
              <a:pathLst>
                <a:path h="8687435">
                  <a:moveTo>
                    <a:pt x="0" y="0"/>
                  </a:moveTo>
                  <a:lnTo>
                    <a:pt x="0" y="8686817"/>
                  </a:lnTo>
                </a:path>
              </a:pathLst>
            </a:custGeom>
            <a:ln w="28588">
              <a:solidFill>
                <a:srgbClr val="1817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28698" y="1069061"/>
              <a:ext cx="11964873" cy="2321835"/>
            </a:xfrm>
            <a:custGeom>
              <a:avLst/>
              <a:gdLst/>
              <a:ahLst/>
              <a:cxnLst/>
              <a:rect l="l" t="t" r="r" b="b"/>
              <a:pathLst>
                <a:path w="5657850" h="1924050">
                  <a:moveTo>
                    <a:pt x="5657849" y="1924049"/>
                  </a:moveTo>
                  <a:lnTo>
                    <a:pt x="0" y="1924049"/>
                  </a:lnTo>
                  <a:lnTo>
                    <a:pt x="0" y="0"/>
                  </a:lnTo>
                  <a:lnTo>
                    <a:pt x="5657849" y="0"/>
                  </a:lnTo>
                  <a:lnTo>
                    <a:pt x="5657849" y="192404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548944" y="1388536"/>
            <a:ext cx="11890823" cy="1513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27025">
              <a:lnSpc>
                <a:spcPct val="125000"/>
              </a:lnSpc>
              <a:spcBef>
                <a:spcPts val="100"/>
              </a:spcBef>
            </a:pPr>
            <a:r>
              <a:rPr lang="en-ID" sz="4000" b="1" spc="-15" dirty="0">
                <a:solidFill>
                  <a:srgbClr val="181717"/>
                </a:solidFill>
                <a:latin typeface="Lucida Sans Unicode"/>
                <a:cs typeface="Lucida Sans Unicode"/>
              </a:rPr>
              <a:t>GEJALA DARI PERUBAHAN FISIOLOGIS MUSCULOSKELETAL PADA IBU POST </a:t>
            </a:r>
            <a:r>
              <a:rPr lang="en-ID" sz="4000" b="1" spc="-15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PARTUM</a:t>
            </a:r>
            <a:endParaRPr lang="en-ID" sz="4000" b="1" dirty="0">
              <a:latin typeface="Lucida Bright" panose="02040602050505020304" pitchFamily="18" charset="0"/>
              <a:cs typeface="Lucida Sans Unicode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3003060" y="629377"/>
            <a:ext cx="4500880" cy="8710612"/>
            <a:chOff x="13003060" y="785494"/>
            <a:chExt cx="4500880" cy="8710612"/>
          </a:xfrm>
        </p:grpSpPr>
        <p:sp>
          <p:nvSpPr>
            <p:cNvPr id="12" name="object 12"/>
            <p:cNvSpPr/>
            <p:nvPr/>
          </p:nvSpPr>
          <p:spPr>
            <a:xfrm>
              <a:off x="13003098" y="785494"/>
              <a:ext cx="4486275" cy="3714750"/>
            </a:xfrm>
            <a:custGeom>
              <a:avLst/>
              <a:gdLst/>
              <a:ahLst/>
              <a:cxnLst/>
              <a:rect l="l" t="t" r="r" b="b"/>
              <a:pathLst>
                <a:path w="4486275" h="3714750">
                  <a:moveTo>
                    <a:pt x="9499" y="3696462"/>
                  </a:moveTo>
                  <a:lnTo>
                    <a:pt x="0" y="3696462"/>
                  </a:lnTo>
                  <a:lnTo>
                    <a:pt x="0" y="3714242"/>
                  </a:lnTo>
                  <a:lnTo>
                    <a:pt x="9499" y="3714242"/>
                  </a:lnTo>
                  <a:lnTo>
                    <a:pt x="9499" y="3696462"/>
                  </a:lnTo>
                  <a:close/>
                </a:path>
                <a:path w="4486275" h="3714750">
                  <a:moveTo>
                    <a:pt x="4486211" y="0"/>
                  </a:moveTo>
                  <a:lnTo>
                    <a:pt x="4191355" y="0"/>
                  </a:lnTo>
                  <a:lnTo>
                    <a:pt x="4191355" y="29210"/>
                  </a:lnTo>
                  <a:lnTo>
                    <a:pt x="4191355" y="521830"/>
                  </a:lnTo>
                  <a:lnTo>
                    <a:pt x="3698252" y="521830"/>
                  </a:lnTo>
                  <a:lnTo>
                    <a:pt x="3698252" y="29210"/>
                  </a:lnTo>
                  <a:lnTo>
                    <a:pt x="4191355" y="29210"/>
                  </a:lnTo>
                  <a:lnTo>
                    <a:pt x="4191355" y="0"/>
                  </a:lnTo>
                  <a:lnTo>
                    <a:pt x="3669246" y="0"/>
                  </a:lnTo>
                  <a:lnTo>
                    <a:pt x="3669246" y="29210"/>
                  </a:lnTo>
                  <a:lnTo>
                    <a:pt x="3669246" y="521830"/>
                  </a:lnTo>
                  <a:lnTo>
                    <a:pt x="3176155" y="521830"/>
                  </a:lnTo>
                  <a:lnTo>
                    <a:pt x="3176155" y="29210"/>
                  </a:lnTo>
                  <a:lnTo>
                    <a:pt x="3669246" y="29210"/>
                  </a:lnTo>
                  <a:lnTo>
                    <a:pt x="3669246" y="0"/>
                  </a:lnTo>
                  <a:lnTo>
                    <a:pt x="3147149" y="0"/>
                  </a:lnTo>
                  <a:lnTo>
                    <a:pt x="3147149" y="29210"/>
                  </a:lnTo>
                  <a:lnTo>
                    <a:pt x="3147149" y="521830"/>
                  </a:lnTo>
                  <a:lnTo>
                    <a:pt x="2654046" y="521830"/>
                  </a:lnTo>
                  <a:lnTo>
                    <a:pt x="2654046" y="29210"/>
                  </a:lnTo>
                  <a:lnTo>
                    <a:pt x="3147149" y="29210"/>
                  </a:lnTo>
                  <a:lnTo>
                    <a:pt x="3147149" y="0"/>
                  </a:lnTo>
                  <a:lnTo>
                    <a:pt x="2639542" y="0"/>
                  </a:lnTo>
                  <a:lnTo>
                    <a:pt x="2639542" y="13970"/>
                  </a:lnTo>
                  <a:lnTo>
                    <a:pt x="2625039" y="13970"/>
                  </a:lnTo>
                  <a:lnTo>
                    <a:pt x="2625039" y="2087308"/>
                  </a:lnTo>
                  <a:lnTo>
                    <a:pt x="2088426" y="2087308"/>
                  </a:lnTo>
                  <a:lnTo>
                    <a:pt x="2088426" y="2116518"/>
                  </a:lnTo>
                  <a:lnTo>
                    <a:pt x="2088426" y="2623604"/>
                  </a:lnTo>
                  <a:lnTo>
                    <a:pt x="1595323" y="2623604"/>
                  </a:lnTo>
                  <a:lnTo>
                    <a:pt x="1595323" y="2116518"/>
                  </a:lnTo>
                  <a:lnTo>
                    <a:pt x="2088426" y="2116518"/>
                  </a:lnTo>
                  <a:lnTo>
                    <a:pt x="2088426" y="2087308"/>
                  </a:lnTo>
                  <a:lnTo>
                    <a:pt x="1566329" y="2087308"/>
                  </a:lnTo>
                  <a:lnTo>
                    <a:pt x="1566329" y="2116518"/>
                  </a:lnTo>
                  <a:lnTo>
                    <a:pt x="1566329" y="2623604"/>
                  </a:lnTo>
                  <a:lnTo>
                    <a:pt x="1073226" y="2623604"/>
                  </a:lnTo>
                  <a:lnTo>
                    <a:pt x="1073226" y="2116518"/>
                  </a:lnTo>
                  <a:lnTo>
                    <a:pt x="1566329" y="2116518"/>
                  </a:lnTo>
                  <a:lnTo>
                    <a:pt x="1566329" y="2087308"/>
                  </a:lnTo>
                  <a:lnTo>
                    <a:pt x="1044219" y="2087308"/>
                  </a:lnTo>
                  <a:lnTo>
                    <a:pt x="1044219" y="2116518"/>
                  </a:lnTo>
                  <a:lnTo>
                    <a:pt x="1044219" y="2623604"/>
                  </a:lnTo>
                  <a:lnTo>
                    <a:pt x="551116" y="2623604"/>
                  </a:lnTo>
                  <a:lnTo>
                    <a:pt x="551116" y="2116518"/>
                  </a:lnTo>
                  <a:lnTo>
                    <a:pt x="1044219" y="2116518"/>
                  </a:lnTo>
                  <a:lnTo>
                    <a:pt x="1044219" y="2087308"/>
                  </a:lnTo>
                  <a:lnTo>
                    <a:pt x="29006" y="2087308"/>
                  </a:lnTo>
                  <a:lnTo>
                    <a:pt x="29006" y="1594688"/>
                  </a:lnTo>
                  <a:lnTo>
                    <a:pt x="522109" y="1594688"/>
                  </a:lnTo>
                  <a:lnTo>
                    <a:pt x="522109" y="2087283"/>
                  </a:lnTo>
                  <a:lnTo>
                    <a:pt x="551116" y="2087283"/>
                  </a:lnTo>
                  <a:lnTo>
                    <a:pt x="551116" y="1594688"/>
                  </a:lnTo>
                  <a:lnTo>
                    <a:pt x="1044219" y="1594688"/>
                  </a:lnTo>
                  <a:lnTo>
                    <a:pt x="1044219" y="2087283"/>
                  </a:lnTo>
                  <a:lnTo>
                    <a:pt x="1073226" y="2087283"/>
                  </a:lnTo>
                  <a:lnTo>
                    <a:pt x="1073226" y="1594688"/>
                  </a:lnTo>
                  <a:lnTo>
                    <a:pt x="1566329" y="1594688"/>
                  </a:lnTo>
                  <a:lnTo>
                    <a:pt x="1566329" y="2087283"/>
                  </a:lnTo>
                  <a:lnTo>
                    <a:pt x="1595323" y="2087283"/>
                  </a:lnTo>
                  <a:lnTo>
                    <a:pt x="1595323" y="1594688"/>
                  </a:lnTo>
                  <a:lnTo>
                    <a:pt x="2088426" y="1594688"/>
                  </a:lnTo>
                  <a:lnTo>
                    <a:pt x="2088426" y="2087283"/>
                  </a:lnTo>
                  <a:lnTo>
                    <a:pt x="2117433" y="2087283"/>
                  </a:lnTo>
                  <a:lnTo>
                    <a:pt x="2117433" y="1594688"/>
                  </a:lnTo>
                  <a:lnTo>
                    <a:pt x="2625039" y="1594688"/>
                  </a:lnTo>
                  <a:lnTo>
                    <a:pt x="2625039" y="1565490"/>
                  </a:lnTo>
                  <a:lnTo>
                    <a:pt x="29006" y="1565490"/>
                  </a:lnTo>
                  <a:lnTo>
                    <a:pt x="29006" y="1072857"/>
                  </a:lnTo>
                  <a:lnTo>
                    <a:pt x="522109" y="1072857"/>
                  </a:lnTo>
                  <a:lnTo>
                    <a:pt x="522109" y="1565465"/>
                  </a:lnTo>
                  <a:lnTo>
                    <a:pt x="551116" y="1565465"/>
                  </a:lnTo>
                  <a:lnTo>
                    <a:pt x="551116" y="1072857"/>
                  </a:lnTo>
                  <a:lnTo>
                    <a:pt x="1044219" y="1072857"/>
                  </a:lnTo>
                  <a:lnTo>
                    <a:pt x="1044219" y="1565465"/>
                  </a:lnTo>
                  <a:lnTo>
                    <a:pt x="1073226" y="1565465"/>
                  </a:lnTo>
                  <a:lnTo>
                    <a:pt x="1073226" y="1072857"/>
                  </a:lnTo>
                  <a:lnTo>
                    <a:pt x="1566329" y="1072857"/>
                  </a:lnTo>
                  <a:lnTo>
                    <a:pt x="1566329" y="1565465"/>
                  </a:lnTo>
                  <a:lnTo>
                    <a:pt x="1595323" y="1565465"/>
                  </a:lnTo>
                  <a:lnTo>
                    <a:pt x="1595323" y="1072857"/>
                  </a:lnTo>
                  <a:lnTo>
                    <a:pt x="2088426" y="1072857"/>
                  </a:lnTo>
                  <a:lnTo>
                    <a:pt x="2088426" y="1565465"/>
                  </a:lnTo>
                  <a:lnTo>
                    <a:pt x="2117433" y="1565465"/>
                  </a:lnTo>
                  <a:lnTo>
                    <a:pt x="2117433" y="1072857"/>
                  </a:lnTo>
                  <a:lnTo>
                    <a:pt x="2625039" y="1072857"/>
                  </a:lnTo>
                  <a:lnTo>
                    <a:pt x="2625039" y="1043660"/>
                  </a:lnTo>
                  <a:lnTo>
                    <a:pt x="29006" y="1043660"/>
                  </a:lnTo>
                  <a:lnTo>
                    <a:pt x="29006" y="551027"/>
                  </a:lnTo>
                  <a:lnTo>
                    <a:pt x="522109" y="551027"/>
                  </a:lnTo>
                  <a:lnTo>
                    <a:pt x="522109" y="1043647"/>
                  </a:lnTo>
                  <a:lnTo>
                    <a:pt x="551116" y="1043647"/>
                  </a:lnTo>
                  <a:lnTo>
                    <a:pt x="551116" y="551027"/>
                  </a:lnTo>
                  <a:lnTo>
                    <a:pt x="1044219" y="551027"/>
                  </a:lnTo>
                  <a:lnTo>
                    <a:pt x="1044219" y="1043647"/>
                  </a:lnTo>
                  <a:lnTo>
                    <a:pt x="1073226" y="1043647"/>
                  </a:lnTo>
                  <a:lnTo>
                    <a:pt x="1073226" y="551027"/>
                  </a:lnTo>
                  <a:lnTo>
                    <a:pt x="1566329" y="551027"/>
                  </a:lnTo>
                  <a:lnTo>
                    <a:pt x="1566329" y="1043647"/>
                  </a:lnTo>
                  <a:lnTo>
                    <a:pt x="1595323" y="1043647"/>
                  </a:lnTo>
                  <a:lnTo>
                    <a:pt x="1595323" y="551027"/>
                  </a:lnTo>
                  <a:lnTo>
                    <a:pt x="2088426" y="551027"/>
                  </a:lnTo>
                  <a:lnTo>
                    <a:pt x="2088426" y="1043647"/>
                  </a:lnTo>
                  <a:lnTo>
                    <a:pt x="2117433" y="1043647"/>
                  </a:lnTo>
                  <a:lnTo>
                    <a:pt x="2117433" y="551027"/>
                  </a:lnTo>
                  <a:lnTo>
                    <a:pt x="2625039" y="551027"/>
                  </a:lnTo>
                  <a:lnTo>
                    <a:pt x="2625039" y="521830"/>
                  </a:lnTo>
                  <a:lnTo>
                    <a:pt x="2117433" y="521830"/>
                  </a:lnTo>
                  <a:lnTo>
                    <a:pt x="2117433" y="29210"/>
                  </a:lnTo>
                  <a:lnTo>
                    <a:pt x="2625039" y="29210"/>
                  </a:lnTo>
                  <a:lnTo>
                    <a:pt x="2625039" y="13970"/>
                  </a:lnTo>
                  <a:lnTo>
                    <a:pt x="2625039" y="0"/>
                  </a:lnTo>
                  <a:lnTo>
                    <a:pt x="2088426" y="0"/>
                  </a:lnTo>
                  <a:lnTo>
                    <a:pt x="2088426" y="29210"/>
                  </a:lnTo>
                  <a:lnTo>
                    <a:pt x="2088426" y="521830"/>
                  </a:lnTo>
                  <a:lnTo>
                    <a:pt x="1595323" y="521830"/>
                  </a:lnTo>
                  <a:lnTo>
                    <a:pt x="1595323" y="29210"/>
                  </a:lnTo>
                  <a:lnTo>
                    <a:pt x="2088426" y="29210"/>
                  </a:lnTo>
                  <a:lnTo>
                    <a:pt x="2088426" y="0"/>
                  </a:lnTo>
                  <a:lnTo>
                    <a:pt x="1566329" y="0"/>
                  </a:lnTo>
                  <a:lnTo>
                    <a:pt x="1566329" y="29210"/>
                  </a:lnTo>
                  <a:lnTo>
                    <a:pt x="1566329" y="521830"/>
                  </a:lnTo>
                  <a:lnTo>
                    <a:pt x="1073226" y="521830"/>
                  </a:lnTo>
                  <a:lnTo>
                    <a:pt x="1073226" y="29210"/>
                  </a:lnTo>
                  <a:lnTo>
                    <a:pt x="1566329" y="29210"/>
                  </a:lnTo>
                  <a:lnTo>
                    <a:pt x="1566329" y="0"/>
                  </a:lnTo>
                  <a:lnTo>
                    <a:pt x="1044219" y="0"/>
                  </a:lnTo>
                  <a:lnTo>
                    <a:pt x="1044219" y="29210"/>
                  </a:lnTo>
                  <a:lnTo>
                    <a:pt x="1044219" y="521830"/>
                  </a:lnTo>
                  <a:lnTo>
                    <a:pt x="551116" y="521830"/>
                  </a:lnTo>
                  <a:lnTo>
                    <a:pt x="551116" y="29210"/>
                  </a:lnTo>
                  <a:lnTo>
                    <a:pt x="1044219" y="29210"/>
                  </a:lnTo>
                  <a:lnTo>
                    <a:pt x="1044219" y="0"/>
                  </a:lnTo>
                  <a:lnTo>
                    <a:pt x="522109" y="0"/>
                  </a:lnTo>
                  <a:lnTo>
                    <a:pt x="522109" y="29210"/>
                  </a:lnTo>
                  <a:lnTo>
                    <a:pt x="522109" y="521830"/>
                  </a:lnTo>
                  <a:lnTo>
                    <a:pt x="29006" y="521830"/>
                  </a:lnTo>
                  <a:lnTo>
                    <a:pt x="29006" y="29210"/>
                  </a:lnTo>
                  <a:lnTo>
                    <a:pt x="522109" y="29210"/>
                  </a:lnTo>
                  <a:lnTo>
                    <a:pt x="522109" y="0"/>
                  </a:lnTo>
                  <a:lnTo>
                    <a:pt x="14503" y="0"/>
                  </a:lnTo>
                  <a:lnTo>
                    <a:pt x="14503" y="13970"/>
                  </a:lnTo>
                  <a:lnTo>
                    <a:pt x="0" y="13970"/>
                  </a:lnTo>
                  <a:lnTo>
                    <a:pt x="0" y="2623108"/>
                  </a:lnTo>
                  <a:lnTo>
                    <a:pt x="29006" y="2623108"/>
                  </a:lnTo>
                  <a:lnTo>
                    <a:pt x="29006" y="2116518"/>
                  </a:lnTo>
                  <a:lnTo>
                    <a:pt x="522109" y="2116518"/>
                  </a:lnTo>
                  <a:lnTo>
                    <a:pt x="522109" y="2623604"/>
                  </a:lnTo>
                  <a:lnTo>
                    <a:pt x="14503" y="2623604"/>
                  </a:lnTo>
                  <a:lnTo>
                    <a:pt x="14503" y="2637574"/>
                  </a:lnTo>
                  <a:lnTo>
                    <a:pt x="0" y="2637574"/>
                  </a:lnTo>
                  <a:lnTo>
                    <a:pt x="0" y="2652801"/>
                  </a:lnTo>
                  <a:lnTo>
                    <a:pt x="0" y="3145434"/>
                  </a:lnTo>
                  <a:lnTo>
                    <a:pt x="0" y="3174631"/>
                  </a:lnTo>
                  <a:lnTo>
                    <a:pt x="0" y="3667264"/>
                  </a:lnTo>
                  <a:lnTo>
                    <a:pt x="29006" y="3667264"/>
                  </a:lnTo>
                  <a:lnTo>
                    <a:pt x="29006" y="3174631"/>
                  </a:lnTo>
                  <a:lnTo>
                    <a:pt x="522109" y="3174631"/>
                  </a:lnTo>
                  <a:lnTo>
                    <a:pt x="522109" y="3667252"/>
                  </a:lnTo>
                  <a:lnTo>
                    <a:pt x="551116" y="3667252"/>
                  </a:lnTo>
                  <a:lnTo>
                    <a:pt x="551116" y="3174631"/>
                  </a:lnTo>
                  <a:lnTo>
                    <a:pt x="1044219" y="3174631"/>
                  </a:lnTo>
                  <a:lnTo>
                    <a:pt x="1044219" y="3667252"/>
                  </a:lnTo>
                  <a:lnTo>
                    <a:pt x="1073226" y="3667252"/>
                  </a:lnTo>
                  <a:lnTo>
                    <a:pt x="1073226" y="3174631"/>
                  </a:lnTo>
                  <a:lnTo>
                    <a:pt x="1566329" y="3174631"/>
                  </a:lnTo>
                  <a:lnTo>
                    <a:pt x="1566329" y="3667252"/>
                  </a:lnTo>
                  <a:lnTo>
                    <a:pt x="1595323" y="3667252"/>
                  </a:lnTo>
                  <a:lnTo>
                    <a:pt x="1595323" y="3174631"/>
                  </a:lnTo>
                  <a:lnTo>
                    <a:pt x="2088426" y="3174631"/>
                  </a:lnTo>
                  <a:lnTo>
                    <a:pt x="2088426" y="3667252"/>
                  </a:lnTo>
                  <a:lnTo>
                    <a:pt x="2117433" y="3667252"/>
                  </a:lnTo>
                  <a:lnTo>
                    <a:pt x="2117433" y="3174631"/>
                  </a:lnTo>
                  <a:lnTo>
                    <a:pt x="2625039" y="3174631"/>
                  </a:lnTo>
                  <a:lnTo>
                    <a:pt x="2625039" y="3145434"/>
                  </a:lnTo>
                  <a:lnTo>
                    <a:pt x="29006" y="3145434"/>
                  </a:lnTo>
                  <a:lnTo>
                    <a:pt x="29006" y="2652801"/>
                  </a:lnTo>
                  <a:lnTo>
                    <a:pt x="522109" y="2652801"/>
                  </a:lnTo>
                  <a:lnTo>
                    <a:pt x="522109" y="3145421"/>
                  </a:lnTo>
                  <a:lnTo>
                    <a:pt x="551116" y="3145421"/>
                  </a:lnTo>
                  <a:lnTo>
                    <a:pt x="551116" y="2652801"/>
                  </a:lnTo>
                  <a:lnTo>
                    <a:pt x="1044219" y="2652801"/>
                  </a:lnTo>
                  <a:lnTo>
                    <a:pt x="1044219" y="3145421"/>
                  </a:lnTo>
                  <a:lnTo>
                    <a:pt x="1073226" y="3145421"/>
                  </a:lnTo>
                  <a:lnTo>
                    <a:pt x="1073226" y="2652801"/>
                  </a:lnTo>
                  <a:lnTo>
                    <a:pt x="1566329" y="2652801"/>
                  </a:lnTo>
                  <a:lnTo>
                    <a:pt x="1566329" y="3145421"/>
                  </a:lnTo>
                  <a:lnTo>
                    <a:pt x="1595323" y="3145421"/>
                  </a:lnTo>
                  <a:lnTo>
                    <a:pt x="1595323" y="2652801"/>
                  </a:lnTo>
                  <a:lnTo>
                    <a:pt x="2088426" y="2652801"/>
                  </a:lnTo>
                  <a:lnTo>
                    <a:pt x="2088426" y="3145421"/>
                  </a:lnTo>
                  <a:lnTo>
                    <a:pt x="2117433" y="3145421"/>
                  </a:lnTo>
                  <a:lnTo>
                    <a:pt x="2117433" y="2652801"/>
                  </a:lnTo>
                  <a:lnTo>
                    <a:pt x="2625039" y="2652801"/>
                  </a:lnTo>
                  <a:lnTo>
                    <a:pt x="2625039" y="2637574"/>
                  </a:lnTo>
                  <a:lnTo>
                    <a:pt x="2625039" y="2623604"/>
                  </a:lnTo>
                  <a:lnTo>
                    <a:pt x="2117433" y="2623604"/>
                  </a:lnTo>
                  <a:lnTo>
                    <a:pt x="2117433" y="2116518"/>
                  </a:lnTo>
                  <a:lnTo>
                    <a:pt x="2625039" y="2116518"/>
                  </a:lnTo>
                  <a:lnTo>
                    <a:pt x="2625039" y="2623108"/>
                  </a:lnTo>
                  <a:lnTo>
                    <a:pt x="2654046" y="2623108"/>
                  </a:lnTo>
                  <a:lnTo>
                    <a:pt x="2654046" y="2116518"/>
                  </a:lnTo>
                  <a:lnTo>
                    <a:pt x="3147149" y="2116518"/>
                  </a:lnTo>
                  <a:lnTo>
                    <a:pt x="3147149" y="2623604"/>
                  </a:lnTo>
                  <a:lnTo>
                    <a:pt x="3176155" y="2623604"/>
                  </a:lnTo>
                  <a:lnTo>
                    <a:pt x="3176155" y="2116518"/>
                  </a:lnTo>
                  <a:lnTo>
                    <a:pt x="3669246" y="2116518"/>
                  </a:lnTo>
                  <a:lnTo>
                    <a:pt x="3669246" y="2623604"/>
                  </a:lnTo>
                  <a:lnTo>
                    <a:pt x="3698252" y="2623604"/>
                  </a:lnTo>
                  <a:lnTo>
                    <a:pt x="3698252" y="2116518"/>
                  </a:lnTo>
                  <a:lnTo>
                    <a:pt x="4191355" y="2116518"/>
                  </a:lnTo>
                  <a:lnTo>
                    <a:pt x="4191355" y="2623604"/>
                  </a:lnTo>
                  <a:lnTo>
                    <a:pt x="4220362" y="2623604"/>
                  </a:lnTo>
                  <a:lnTo>
                    <a:pt x="4220362" y="2116518"/>
                  </a:lnTo>
                  <a:lnTo>
                    <a:pt x="4486211" y="2116518"/>
                  </a:lnTo>
                  <a:lnTo>
                    <a:pt x="4486211" y="2087308"/>
                  </a:lnTo>
                  <a:lnTo>
                    <a:pt x="2654046" y="2087308"/>
                  </a:lnTo>
                  <a:lnTo>
                    <a:pt x="2654046" y="1594688"/>
                  </a:lnTo>
                  <a:lnTo>
                    <a:pt x="3147149" y="1594688"/>
                  </a:lnTo>
                  <a:lnTo>
                    <a:pt x="3147149" y="2087283"/>
                  </a:lnTo>
                  <a:lnTo>
                    <a:pt x="3176155" y="2087283"/>
                  </a:lnTo>
                  <a:lnTo>
                    <a:pt x="3176155" y="1594688"/>
                  </a:lnTo>
                  <a:lnTo>
                    <a:pt x="3669246" y="1594688"/>
                  </a:lnTo>
                  <a:lnTo>
                    <a:pt x="3669246" y="2087283"/>
                  </a:lnTo>
                  <a:lnTo>
                    <a:pt x="3698252" y="2087283"/>
                  </a:lnTo>
                  <a:lnTo>
                    <a:pt x="3698252" y="1594688"/>
                  </a:lnTo>
                  <a:lnTo>
                    <a:pt x="4191355" y="1594688"/>
                  </a:lnTo>
                  <a:lnTo>
                    <a:pt x="4191355" y="2087283"/>
                  </a:lnTo>
                  <a:lnTo>
                    <a:pt x="4220362" y="2087283"/>
                  </a:lnTo>
                  <a:lnTo>
                    <a:pt x="4220362" y="1594688"/>
                  </a:lnTo>
                  <a:lnTo>
                    <a:pt x="4486211" y="1594688"/>
                  </a:lnTo>
                  <a:lnTo>
                    <a:pt x="4486211" y="1565490"/>
                  </a:lnTo>
                  <a:lnTo>
                    <a:pt x="2654046" y="1565490"/>
                  </a:lnTo>
                  <a:lnTo>
                    <a:pt x="2654046" y="1072857"/>
                  </a:lnTo>
                  <a:lnTo>
                    <a:pt x="3147149" y="1072857"/>
                  </a:lnTo>
                  <a:lnTo>
                    <a:pt x="3147149" y="1565465"/>
                  </a:lnTo>
                  <a:lnTo>
                    <a:pt x="3176155" y="1565465"/>
                  </a:lnTo>
                  <a:lnTo>
                    <a:pt x="3176155" y="1072857"/>
                  </a:lnTo>
                  <a:lnTo>
                    <a:pt x="3669246" y="1072857"/>
                  </a:lnTo>
                  <a:lnTo>
                    <a:pt x="3669246" y="1565465"/>
                  </a:lnTo>
                  <a:lnTo>
                    <a:pt x="3698252" y="1565465"/>
                  </a:lnTo>
                  <a:lnTo>
                    <a:pt x="3698252" y="1072857"/>
                  </a:lnTo>
                  <a:lnTo>
                    <a:pt x="4191355" y="1072857"/>
                  </a:lnTo>
                  <a:lnTo>
                    <a:pt x="4191355" y="1565465"/>
                  </a:lnTo>
                  <a:lnTo>
                    <a:pt x="4220362" y="1565465"/>
                  </a:lnTo>
                  <a:lnTo>
                    <a:pt x="4220362" y="1072857"/>
                  </a:lnTo>
                  <a:lnTo>
                    <a:pt x="4486211" y="1072857"/>
                  </a:lnTo>
                  <a:lnTo>
                    <a:pt x="4486211" y="1043660"/>
                  </a:lnTo>
                  <a:lnTo>
                    <a:pt x="2654046" y="1043660"/>
                  </a:lnTo>
                  <a:lnTo>
                    <a:pt x="2654046" y="551027"/>
                  </a:lnTo>
                  <a:lnTo>
                    <a:pt x="3147149" y="551027"/>
                  </a:lnTo>
                  <a:lnTo>
                    <a:pt x="3147149" y="1043647"/>
                  </a:lnTo>
                  <a:lnTo>
                    <a:pt x="3176155" y="1043647"/>
                  </a:lnTo>
                  <a:lnTo>
                    <a:pt x="3176155" y="551027"/>
                  </a:lnTo>
                  <a:lnTo>
                    <a:pt x="3669246" y="551027"/>
                  </a:lnTo>
                  <a:lnTo>
                    <a:pt x="3669246" y="1043647"/>
                  </a:lnTo>
                  <a:lnTo>
                    <a:pt x="3698252" y="1043647"/>
                  </a:lnTo>
                  <a:lnTo>
                    <a:pt x="3698252" y="551027"/>
                  </a:lnTo>
                  <a:lnTo>
                    <a:pt x="4191355" y="551027"/>
                  </a:lnTo>
                  <a:lnTo>
                    <a:pt x="4191355" y="1043647"/>
                  </a:lnTo>
                  <a:lnTo>
                    <a:pt x="4220362" y="1043647"/>
                  </a:lnTo>
                  <a:lnTo>
                    <a:pt x="4220362" y="551027"/>
                  </a:lnTo>
                  <a:lnTo>
                    <a:pt x="4486211" y="551027"/>
                  </a:lnTo>
                  <a:lnTo>
                    <a:pt x="4486211" y="521830"/>
                  </a:lnTo>
                  <a:lnTo>
                    <a:pt x="4220362" y="521830"/>
                  </a:lnTo>
                  <a:lnTo>
                    <a:pt x="4220362" y="29210"/>
                  </a:lnTo>
                  <a:lnTo>
                    <a:pt x="4486211" y="29210"/>
                  </a:lnTo>
                  <a:lnTo>
                    <a:pt x="4486211" y="13970"/>
                  </a:lnTo>
                  <a:lnTo>
                    <a:pt x="4486211" y="0"/>
                  </a:lnTo>
                  <a:close/>
                </a:path>
              </a:pathLst>
            </a:custGeom>
            <a:solidFill>
              <a:srgbClr val="181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628137" y="2901771"/>
              <a:ext cx="1861185" cy="1551305"/>
            </a:xfrm>
            <a:custGeom>
              <a:avLst/>
              <a:gdLst/>
              <a:ahLst/>
              <a:cxnLst/>
              <a:rect l="l" t="t" r="r" b="b"/>
              <a:pathLst>
                <a:path w="1861184" h="1551304">
                  <a:moveTo>
                    <a:pt x="1861172" y="507326"/>
                  </a:moveTo>
                  <a:lnTo>
                    <a:pt x="1595323" y="507326"/>
                  </a:lnTo>
                  <a:lnTo>
                    <a:pt x="1595323" y="0"/>
                  </a:lnTo>
                  <a:lnTo>
                    <a:pt x="1566316" y="0"/>
                  </a:lnTo>
                  <a:lnTo>
                    <a:pt x="1566316" y="507326"/>
                  </a:lnTo>
                  <a:lnTo>
                    <a:pt x="14503" y="507326"/>
                  </a:lnTo>
                  <a:lnTo>
                    <a:pt x="14503" y="521296"/>
                  </a:lnTo>
                  <a:lnTo>
                    <a:pt x="0" y="521296"/>
                  </a:lnTo>
                  <a:lnTo>
                    <a:pt x="0" y="536524"/>
                  </a:lnTo>
                  <a:lnTo>
                    <a:pt x="0" y="1029157"/>
                  </a:lnTo>
                  <a:lnTo>
                    <a:pt x="0" y="1058354"/>
                  </a:lnTo>
                  <a:lnTo>
                    <a:pt x="0" y="1550987"/>
                  </a:lnTo>
                  <a:lnTo>
                    <a:pt x="29006" y="1550987"/>
                  </a:lnTo>
                  <a:lnTo>
                    <a:pt x="29006" y="1058354"/>
                  </a:lnTo>
                  <a:lnTo>
                    <a:pt x="522109" y="1058354"/>
                  </a:lnTo>
                  <a:lnTo>
                    <a:pt x="522109" y="1550974"/>
                  </a:lnTo>
                  <a:lnTo>
                    <a:pt x="551116" y="1550974"/>
                  </a:lnTo>
                  <a:lnTo>
                    <a:pt x="551116" y="1058354"/>
                  </a:lnTo>
                  <a:lnTo>
                    <a:pt x="1044206" y="1058354"/>
                  </a:lnTo>
                  <a:lnTo>
                    <a:pt x="1044206" y="1550974"/>
                  </a:lnTo>
                  <a:lnTo>
                    <a:pt x="1073213" y="1550974"/>
                  </a:lnTo>
                  <a:lnTo>
                    <a:pt x="1073213" y="1058354"/>
                  </a:lnTo>
                  <a:lnTo>
                    <a:pt x="1566316" y="1058354"/>
                  </a:lnTo>
                  <a:lnTo>
                    <a:pt x="1566316" y="1550974"/>
                  </a:lnTo>
                  <a:lnTo>
                    <a:pt x="1595323" y="1550974"/>
                  </a:lnTo>
                  <a:lnTo>
                    <a:pt x="1595323" y="1058354"/>
                  </a:lnTo>
                  <a:lnTo>
                    <a:pt x="1861172" y="1058354"/>
                  </a:lnTo>
                  <a:lnTo>
                    <a:pt x="1861172" y="1029157"/>
                  </a:lnTo>
                  <a:lnTo>
                    <a:pt x="29006" y="1029157"/>
                  </a:lnTo>
                  <a:lnTo>
                    <a:pt x="29006" y="536524"/>
                  </a:lnTo>
                  <a:lnTo>
                    <a:pt x="522109" y="536524"/>
                  </a:lnTo>
                  <a:lnTo>
                    <a:pt x="522109" y="1029144"/>
                  </a:lnTo>
                  <a:lnTo>
                    <a:pt x="551116" y="1029144"/>
                  </a:lnTo>
                  <a:lnTo>
                    <a:pt x="551116" y="536524"/>
                  </a:lnTo>
                  <a:lnTo>
                    <a:pt x="1044206" y="536524"/>
                  </a:lnTo>
                  <a:lnTo>
                    <a:pt x="1044206" y="1029144"/>
                  </a:lnTo>
                  <a:lnTo>
                    <a:pt x="1073213" y="1029144"/>
                  </a:lnTo>
                  <a:lnTo>
                    <a:pt x="1073213" y="536524"/>
                  </a:lnTo>
                  <a:lnTo>
                    <a:pt x="1566316" y="536524"/>
                  </a:lnTo>
                  <a:lnTo>
                    <a:pt x="1566316" y="1029144"/>
                  </a:lnTo>
                  <a:lnTo>
                    <a:pt x="1595323" y="1029144"/>
                  </a:lnTo>
                  <a:lnTo>
                    <a:pt x="1595323" y="536524"/>
                  </a:lnTo>
                  <a:lnTo>
                    <a:pt x="1861172" y="536524"/>
                  </a:lnTo>
                  <a:lnTo>
                    <a:pt x="1861172" y="521296"/>
                  </a:lnTo>
                  <a:lnTo>
                    <a:pt x="1861172" y="507326"/>
                  </a:lnTo>
                  <a:close/>
                </a:path>
              </a:pathLst>
            </a:custGeom>
            <a:solidFill>
              <a:srgbClr val="181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3012598" y="9290202"/>
              <a:ext cx="4480560" cy="197485"/>
            </a:xfrm>
            <a:custGeom>
              <a:avLst/>
              <a:gdLst/>
              <a:ahLst/>
              <a:cxnLst/>
              <a:rect l="l" t="t" r="r" b="b"/>
              <a:pathLst>
                <a:path w="4480559" h="197484">
                  <a:moveTo>
                    <a:pt x="289153" y="0"/>
                  </a:moveTo>
                  <a:lnTo>
                    <a:pt x="0" y="0"/>
                  </a:lnTo>
                  <a:lnTo>
                    <a:pt x="0" y="196951"/>
                  </a:lnTo>
                  <a:lnTo>
                    <a:pt x="289153" y="196951"/>
                  </a:lnTo>
                  <a:lnTo>
                    <a:pt x="289153" y="0"/>
                  </a:lnTo>
                  <a:close/>
                </a:path>
                <a:path w="4480559" h="197484">
                  <a:moveTo>
                    <a:pt x="4480369" y="0"/>
                  </a:moveTo>
                  <a:lnTo>
                    <a:pt x="1591957" y="0"/>
                  </a:lnTo>
                  <a:lnTo>
                    <a:pt x="1591957" y="196951"/>
                  </a:lnTo>
                  <a:lnTo>
                    <a:pt x="4480369" y="196951"/>
                  </a:lnTo>
                  <a:lnTo>
                    <a:pt x="44803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3012598" y="4211649"/>
              <a:ext cx="4480560" cy="5275580"/>
            </a:xfrm>
            <a:custGeom>
              <a:avLst/>
              <a:gdLst/>
              <a:ahLst/>
              <a:cxnLst/>
              <a:rect l="l" t="t" r="r" b="b"/>
              <a:pathLst>
                <a:path w="4480559" h="5275580">
                  <a:moveTo>
                    <a:pt x="1591957" y="5078552"/>
                  </a:moveTo>
                  <a:lnTo>
                    <a:pt x="289153" y="5078552"/>
                  </a:lnTo>
                  <a:lnTo>
                    <a:pt x="289153" y="5275504"/>
                  </a:lnTo>
                  <a:lnTo>
                    <a:pt x="1591957" y="5275504"/>
                  </a:lnTo>
                  <a:lnTo>
                    <a:pt x="1591957" y="5078552"/>
                  </a:lnTo>
                  <a:close/>
                </a:path>
                <a:path w="4480559" h="5275580">
                  <a:moveTo>
                    <a:pt x="4480357" y="0"/>
                  </a:moveTo>
                  <a:lnTo>
                    <a:pt x="0" y="0"/>
                  </a:lnTo>
                  <a:lnTo>
                    <a:pt x="0" y="383324"/>
                  </a:lnTo>
                  <a:lnTo>
                    <a:pt x="4480357" y="383324"/>
                  </a:lnTo>
                  <a:lnTo>
                    <a:pt x="4480357" y="0"/>
                  </a:lnTo>
                  <a:close/>
                </a:path>
              </a:pathLst>
            </a:custGeom>
            <a:solidFill>
              <a:srgbClr val="D9C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3168305" y="4335531"/>
              <a:ext cx="542925" cy="135890"/>
            </a:xfrm>
            <a:custGeom>
              <a:avLst/>
              <a:gdLst/>
              <a:ahLst/>
              <a:cxnLst/>
              <a:rect l="l" t="t" r="r" b="b"/>
              <a:pathLst>
                <a:path w="542925" h="135889">
                  <a:moveTo>
                    <a:pt x="67787" y="135541"/>
                  </a:moveTo>
                  <a:lnTo>
                    <a:pt x="41556" y="130163"/>
                  </a:lnTo>
                  <a:lnTo>
                    <a:pt x="19992" y="115554"/>
                  </a:lnTo>
                  <a:lnTo>
                    <a:pt x="5378" y="93995"/>
                  </a:lnTo>
                  <a:lnTo>
                    <a:pt x="0" y="67770"/>
                  </a:lnTo>
                  <a:lnTo>
                    <a:pt x="5378" y="41545"/>
                  </a:lnTo>
                  <a:lnTo>
                    <a:pt x="19992" y="19987"/>
                  </a:lnTo>
                  <a:lnTo>
                    <a:pt x="41556" y="5377"/>
                  </a:lnTo>
                  <a:lnTo>
                    <a:pt x="67787" y="0"/>
                  </a:lnTo>
                  <a:lnTo>
                    <a:pt x="94019" y="5377"/>
                  </a:lnTo>
                  <a:lnTo>
                    <a:pt x="115583" y="19987"/>
                  </a:lnTo>
                  <a:lnTo>
                    <a:pt x="130197" y="41545"/>
                  </a:lnTo>
                  <a:lnTo>
                    <a:pt x="135575" y="67770"/>
                  </a:lnTo>
                  <a:lnTo>
                    <a:pt x="130197" y="93995"/>
                  </a:lnTo>
                  <a:lnTo>
                    <a:pt x="115583" y="115554"/>
                  </a:lnTo>
                  <a:lnTo>
                    <a:pt x="94019" y="130163"/>
                  </a:lnTo>
                  <a:lnTo>
                    <a:pt x="67787" y="135541"/>
                  </a:lnTo>
                  <a:close/>
                </a:path>
                <a:path w="542925" h="135889">
                  <a:moveTo>
                    <a:pt x="474515" y="135541"/>
                  </a:moveTo>
                  <a:lnTo>
                    <a:pt x="448284" y="130163"/>
                  </a:lnTo>
                  <a:lnTo>
                    <a:pt x="426720" y="115554"/>
                  </a:lnTo>
                  <a:lnTo>
                    <a:pt x="412106" y="93995"/>
                  </a:lnTo>
                  <a:lnTo>
                    <a:pt x="406727" y="67770"/>
                  </a:lnTo>
                  <a:lnTo>
                    <a:pt x="412106" y="41545"/>
                  </a:lnTo>
                  <a:lnTo>
                    <a:pt x="426720" y="19987"/>
                  </a:lnTo>
                  <a:lnTo>
                    <a:pt x="448284" y="5377"/>
                  </a:lnTo>
                  <a:lnTo>
                    <a:pt x="474515" y="0"/>
                  </a:lnTo>
                  <a:lnTo>
                    <a:pt x="501194" y="5377"/>
                  </a:lnTo>
                  <a:lnTo>
                    <a:pt x="522708" y="19987"/>
                  </a:lnTo>
                  <a:lnTo>
                    <a:pt x="537074" y="41545"/>
                  </a:lnTo>
                  <a:lnTo>
                    <a:pt x="542303" y="67770"/>
                  </a:lnTo>
                  <a:lnTo>
                    <a:pt x="536925" y="93995"/>
                  </a:lnTo>
                  <a:lnTo>
                    <a:pt x="522311" y="115554"/>
                  </a:lnTo>
                  <a:lnTo>
                    <a:pt x="500747" y="130163"/>
                  </a:lnTo>
                  <a:lnTo>
                    <a:pt x="474515" y="135541"/>
                  </a:lnTo>
                  <a:close/>
                </a:path>
                <a:path w="542925" h="135889">
                  <a:moveTo>
                    <a:pt x="271151" y="135541"/>
                  </a:moveTo>
                  <a:lnTo>
                    <a:pt x="244920" y="130163"/>
                  </a:lnTo>
                  <a:lnTo>
                    <a:pt x="223356" y="115554"/>
                  </a:lnTo>
                  <a:lnTo>
                    <a:pt x="208742" y="93995"/>
                  </a:lnTo>
                  <a:lnTo>
                    <a:pt x="203363" y="67770"/>
                  </a:lnTo>
                  <a:lnTo>
                    <a:pt x="208742" y="41545"/>
                  </a:lnTo>
                  <a:lnTo>
                    <a:pt x="223356" y="19987"/>
                  </a:lnTo>
                  <a:lnTo>
                    <a:pt x="244920" y="5377"/>
                  </a:lnTo>
                  <a:lnTo>
                    <a:pt x="271151" y="0"/>
                  </a:lnTo>
                  <a:lnTo>
                    <a:pt x="297383" y="5377"/>
                  </a:lnTo>
                  <a:lnTo>
                    <a:pt x="318947" y="19987"/>
                  </a:lnTo>
                  <a:lnTo>
                    <a:pt x="333561" y="41545"/>
                  </a:lnTo>
                  <a:lnTo>
                    <a:pt x="338939" y="67770"/>
                  </a:lnTo>
                  <a:lnTo>
                    <a:pt x="333561" y="93995"/>
                  </a:lnTo>
                  <a:lnTo>
                    <a:pt x="318947" y="115554"/>
                  </a:lnTo>
                  <a:lnTo>
                    <a:pt x="297383" y="130163"/>
                  </a:lnTo>
                  <a:lnTo>
                    <a:pt x="271151" y="13554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3003060" y="4202111"/>
              <a:ext cx="4500880" cy="5293995"/>
            </a:xfrm>
            <a:custGeom>
              <a:avLst/>
              <a:gdLst/>
              <a:ahLst/>
              <a:cxnLst/>
              <a:rect l="l" t="t" r="r" b="b"/>
              <a:pathLst>
                <a:path w="4500880" h="5293995">
                  <a:moveTo>
                    <a:pt x="156768" y="5129390"/>
                  </a:moveTo>
                  <a:lnTo>
                    <a:pt x="59321" y="5185511"/>
                  </a:lnTo>
                  <a:lnTo>
                    <a:pt x="156768" y="5241633"/>
                  </a:lnTo>
                  <a:lnTo>
                    <a:pt x="156768" y="5129390"/>
                  </a:lnTo>
                  <a:close/>
                </a:path>
                <a:path w="4500880" h="5293995">
                  <a:moveTo>
                    <a:pt x="310349" y="201193"/>
                  </a:moveTo>
                  <a:lnTo>
                    <a:pt x="304228" y="171246"/>
                  </a:lnTo>
                  <a:lnTo>
                    <a:pt x="291287" y="152146"/>
                  </a:lnTo>
                  <a:lnTo>
                    <a:pt x="291287" y="201193"/>
                  </a:lnTo>
                  <a:lnTo>
                    <a:pt x="286651" y="224142"/>
                  </a:lnTo>
                  <a:lnTo>
                    <a:pt x="274066" y="242620"/>
                  </a:lnTo>
                  <a:lnTo>
                    <a:pt x="255536" y="254952"/>
                  </a:lnTo>
                  <a:lnTo>
                    <a:pt x="233032" y="259435"/>
                  </a:lnTo>
                  <a:lnTo>
                    <a:pt x="210515" y="254952"/>
                  </a:lnTo>
                  <a:lnTo>
                    <a:pt x="191985" y="242620"/>
                  </a:lnTo>
                  <a:lnTo>
                    <a:pt x="179400" y="224142"/>
                  </a:lnTo>
                  <a:lnTo>
                    <a:pt x="174777" y="201193"/>
                  </a:lnTo>
                  <a:lnTo>
                    <a:pt x="179260" y="178244"/>
                  </a:lnTo>
                  <a:lnTo>
                    <a:pt x="191592" y="159766"/>
                  </a:lnTo>
                  <a:lnTo>
                    <a:pt x="210070" y="147434"/>
                  </a:lnTo>
                  <a:lnTo>
                    <a:pt x="233032" y="142951"/>
                  </a:lnTo>
                  <a:lnTo>
                    <a:pt x="255981" y="147434"/>
                  </a:lnTo>
                  <a:lnTo>
                    <a:pt x="274472" y="159766"/>
                  </a:lnTo>
                  <a:lnTo>
                    <a:pt x="286791" y="178244"/>
                  </a:lnTo>
                  <a:lnTo>
                    <a:pt x="291287" y="201193"/>
                  </a:lnTo>
                  <a:lnTo>
                    <a:pt x="291287" y="152146"/>
                  </a:lnTo>
                  <a:lnTo>
                    <a:pt x="287578" y="146659"/>
                  </a:lnTo>
                  <a:lnTo>
                    <a:pt x="282105" y="142951"/>
                  </a:lnTo>
                  <a:lnTo>
                    <a:pt x="262978" y="130022"/>
                  </a:lnTo>
                  <a:lnTo>
                    <a:pt x="233032" y="123901"/>
                  </a:lnTo>
                  <a:lnTo>
                    <a:pt x="203073" y="130022"/>
                  </a:lnTo>
                  <a:lnTo>
                    <a:pt x="178473" y="146659"/>
                  </a:lnTo>
                  <a:lnTo>
                    <a:pt x="161836" y="171246"/>
                  </a:lnTo>
                  <a:lnTo>
                    <a:pt x="155702" y="201193"/>
                  </a:lnTo>
                  <a:lnTo>
                    <a:pt x="161836" y="231140"/>
                  </a:lnTo>
                  <a:lnTo>
                    <a:pt x="178473" y="255727"/>
                  </a:lnTo>
                  <a:lnTo>
                    <a:pt x="203073" y="272376"/>
                  </a:lnTo>
                  <a:lnTo>
                    <a:pt x="233032" y="278498"/>
                  </a:lnTo>
                  <a:lnTo>
                    <a:pt x="262978" y="272376"/>
                  </a:lnTo>
                  <a:lnTo>
                    <a:pt x="282105" y="259435"/>
                  </a:lnTo>
                  <a:lnTo>
                    <a:pt x="287578" y="255727"/>
                  </a:lnTo>
                  <a:lnTo>
                    <a:pt x="304228" y="231140"/>
                  </a:lnTo>
                  <a:lnTo>
                    <a:pt x="310349" y="201193"/>
                  </a:lnTo>
                  <a:close/>
                </a:path>
                <a:path w="4500880" h="5293995">
                  <a:moveTo>
                    <a:pt x="513715" y="201193"/>
                  </a:moveTo>
                  <a:lnTo>
                    <a:pt x="507593" y="171246"/>
                  </a:lnTo>
                  <a:lnTo>
                    <a:pt x="494652" y="152146"/>
                  </a:lnTo>
                  <a:lnTo>
                    <a:pt x="494652" y="201193"/>
                  </a:lnTo>
                  <a:lnTo>
                    <a:pt x="490016" y="224142"/>
                  </a:lnTo>
                  <a:lnTo>
                    <a:pt x="477431" y="242620"/>
                  </a:lnTo>
                  <a:lnTo>
                    <a:pt x="458901" y="254952"/>
                  </a:lnTo>
                  <a:lnTo>
                    <a:pt x="436397" y="259435"/>
                  </a:lnTo>
                  <a:lnTo>
                    <a:pt x="413880" y="254952"/>
                  </a:lnTo>
                  <a:lnTo>
                    <a:pt x="395351" y="242620"/>
                  </a:lnTo>
                  <a:lnTo>
                    <a:pt x="382765" y="224142"/>
                  </a:lnTo>
                  <a:lnTo>
                    <a:pt x="378129" y="201193"/>
                  </a:lnTo>
                  <a:lnTo>
                    <a:pt x="382625" y="178244"/>
                  </a:lnTo>
                  <a:lnTo>
                    <a:pt x="394944" y="159766"/>
                  </a:lnTo>
                  <a:lnTo>
                    <a:pt x="413435" y="147434"/>
                  </a:lnTo>
                  <a:lnTo>
                    <a:pt x="436397" y="142951"/>
                  </a:lnTo>
                  <a:lnTo>
                    <a:pt x="459346" y="147434"/>
                  </a:lnTo>
                  <a:lnTo>
                    <a:pt x="477837" y="159766"/>
                  </a:lnTo>
                  <a:lnTo>
                    <a:pt x="490156" y="178244"/>
                  </a:lnTo>
                  <a:lnTo>
                    <a:pt x="494652" y="201193"/>
                  </a:lnTo>
                  <a:lnTo>
                    <a:pt x="494652" y="152146"/>
                  </a:lnTo>
                  <a:lnTo>
                    <a:pt x="490943" y="146659"/>
                  </a:lnTo>
                  <a:lnTo>
                    <a:pt x="485457" y="142951"/>
                  </a:lnTo>
                  <a:lnTo>
                    <a:pt x="466344" y="130022"/>
                  </a:lnTo>
                  <a:lnTo>
                    <a:pt x="436397" y="123901"/>
                  </a:lnTo>
                  <a:lnTo>
                    <a:pt x="406438" y="130022"/>
                  </a:lnTo>
                  <a:lnTo>
                    <a:pt x="381838" y="146659"/>
                  </a:lnTo>
                  <a:lnTo>
                    <a:pt x="365188" y="171246"/>
                  </a:lnTo>
                  <a:lnTo>
                    <a:pt x="359067" y="201193"/>
                  </a:lnTo>
                  <a:lnTo>
                    <a:pt x="365188" y="231140"/>
                  </a:lnTo>
                  <a:lnTo>
                    <a:pt x="381838" y="255727"/>
                  </a:lnTo>
                  <a:lnTo>
                    <a:pt x="406438" y="272376"/>
                  </a:lnTo>
                  <a:lnTo>
                    <a:pt x="436397" y="278498"/>
                  </a:lnTo>
                  <a:lnTo>
                    <a:pt x="466344" y="272376"/>
                  </a:lnTo>
                  <a:lnTo>
                    <a:pt x="485457" y="259435"/>
                  </a:lnTo>
                  <a:lnTo>
                    <a:pt x="490943" y="255727"/>
                  </a:lnTo>
                  <a:lnTo>
                    <a:pt x="507593" y="231140"/>
                  </a:lnTo>
                  <a:lnTo>
                    <a:pt x="513715" y="201193"/>
                  </a:lnTo>
                  <a:close/>
                </a:path>
                <a:path w="4500880" h="5293995">
                  <a:moveTo>
                    <a:pt x="717080" y="201193"/>
                  </a:moveTo>
                  <a:lnTo>
                    <a:pt x="711098" y="171246"/>
                  </a:lnTo>
                  <a:lnTo>
                    <a:pt x="698004" y="151612"/>
                  </a:lnTo>
                  <a:lnTo>
                    <a:pt x="698004" y="201193"/>
                  </a:lnTo>
                  <a:lnTo>
                    <a:pt x="693521" y="224142"/>
                  </a:lnTo>
                  <a:lnTo>
                    <a:pt x="681189" y="242620"/>
                  </a:lnTo>
                  <a:lnTo>
                    <a:pt x="662711" y="254952"/>
                  </a:lnTo>
                  <a:lnTo>
                    <a:pt x="639749" y="259435"/>
                  </a:lnTo>
                  <a:lnTo>
                    <a:pt x="617245" y="254952"/>
                  </a:lnTo>
                  <a:lnTo>
                    <a:pt x="598716" y="242620"/>
                  </a:lnTo>
                  <a:lnTo>
                    <a:pt x="586130" y="224142"/>
                  </a:lnTo>
                  <a:lnTo>
                    <a:pt x="581494" y="201193"/>
                  </a:lnTo>
                  <a:lnTo>
                    <a:pt x="585990" y="178244"/>
                  </a:lnTo>
                  <a:lnTo>
                    <a:pt x="598309" y="159766"/>
                  </a:lnTo>
                  <a:lnTo>
                    <a:pt x="616800" y="147434"/>
                  </a:lnTo>
                  <a:lnTo>
                    <a:pt x="639749" y="142951"/>
                  </a:lnTo>
                  <a:lnTo>
                    <a:pt x="662266" y="147434"/>
                  </a:lnTo>
                  <a:lnTo>
                    <a:pt x="680796" y="159766"/>
                  </a:lnTo>
                  <a:lnTo>
                    <a:pt x="693381" y="178244"/>
                  </a:lnTo>
                  <a:lnTo>
                    <a:pt x="698004" y="201193"/>
                  </a:lnTo>
                  <a:lnTo>
                    <a:pt x="698004" y="151612"/>
                  </a:lnTo>
                  <a:lnTo>
                    <a:pt x="694702" y="146659"/>
                  </a:lnTo>
                  <a:lnTo>
                    <a:pt x="689241" y="142951"/>
                  </a:lnTo>
                  <a:lnTo>
                    <a:pt x="670153" y="130022"/>
                  </a:lnTo>
                  <a:lnTo>
                    <a:pt x="639749" y="123901"/>
                  </a:lnTo>
                  <a:lnTo>
                    <a:pt x="609803" y="130022"/>
                  </a:lnTo>
                  <a:lnTo>
                    <a:pt x="585203" y="146659"/>
                  </a:lnTo>
                  <a:lnTo>
                    <a:pt x="568553" y="171246"/>
                  </a:lnTo>
                  <a:lnTo>
                    <a:pt x="562432" y="201193"/>
                  </a:lnTo>
                  <a:lnTo>
                    <a:pt x="568553" y="231140"/>
                  </a:lnTo>
                  <a:lnTo>
                    <a:pt x="585203" y="255727"/>
                  </a:lnTo>
                  <a:lnTo>
                    <a:pt x="609803" y="272376"/>
                  </a:lnTo>
                  <a:lnTo>
                    <a:pt x="639749" y="278498"/>
                  </a:lnTo>
                  <a:lnTo>
                    <a:pt x="669709" y="272376"/>
                  </a:lnTo>
                  <a:lnTo>
                    <a:pt x="688822" y="259435"/>
                  </a:lnTo>
                  <a:lnTo>
                    <a:pt x="694309" y="255727"/>
                  </a:lnTo>
                  <a:lnTo>
                    <a:pt x="710958" y="231140"/>
                  </a:lnTo>
                  <a:lnTo>
                    <a:pt x="717080" y="201193"/>
                  </a:lnTo>
                  <a:close/>
                </a:path>
                <a:path w="4500880" h="5293995">
                  <a:moveTo>
                    <a:pt x="4441177" y="5185511"/>
                  </a:moveTo>
                  <a:lnTo>
                    <a:pt x="4343730" y="5129390"/>
                  </a:lnTo>
                  <a:lnTo>
                    <a:pt x="4343730" y="5241633"/>
                  </a:lnTo>
                  <a:lnTo>
                    <a:pt x="4441177" y="5185511"/>
                  </a:lnTo>
                  <a:close/>
                </a:path>
                <a:path w="4500880" h="5293995">
                  <a:moveTo>
                    <a:pt x="4500486" y="4241"/>
                  </a:moveTo>
                  <a:lnTo>
                    <a:pt x="4496257" y="0"/>
                  </a:lnTo>
                  <a:lnTo>
                    <a:pt x="4480369" y="0"/>
                  </a:lnTo>
                  <a:lnTo>
                    <a:pt x="4480369" y="19062"/>
                  </a:lnTo>
                  <a:lnTo>
                    <a:pt x="4480369" y="382270"/>
                  </a:lnTo>
                  <a:lnTo>
                    <a:pt x="4480369" y="402386"/>
                  </a:lnTo>
                  <a:lnTo>
                    <a:pt x="4480369" y="5077498"/>
                  </a:lnTo>
                  <a:lnTo>
                    <a:pt x="4480369" y="5097615"/>
                  </a:lnTo>
                  <a:lnTo>
                    <a:pt x="4480369" y="5275516"/>
                  </a:lnTo>
                  <a:lnTo>
                    <a:pt x="4302430" y="5275516"/>
                  </a:lnTo>
                  <a:lnTo>
                    <a:pt x="4302430" y="5097615"/>
                  </a:lnTo>
                  <a:lnTo>
                    <a:pt x="4480369" y="5097615"/>
                  </a:lnTo>
                  <a:lnTo>
                    <a:pt x="4480369" y="5077498"/>
                  </a:lnTo>
                  <a:lnTo>
                    <a:pt x="4283354" y="5077498"/>
                  </a:lnTo>
                  <a:lnTo>
                    <a:pt x="4283354" y="5097615"/>
                  </a:lnTo>
                  <a:lnTo>
                    <a:pt x="4283354" y="5275516"/>
                  </a:lnTo>
                  <a:lnTo>
                    <a:pt x="1611033" y="5275516"/>
                  </a:lnTo>
                  <a:lnTo>
                    <a:pt x="1611033" y="5097615"/>
                  </a:lnTo>
                  <a:lnTo>
                    <a:pt x="4283354" y="5097615"/>
                  </a:lnTo>
                  <a:lnTo>
                    <a:pt x="4283354" y="5077498"/>
                  </a:lnTo>
                  <a:lnTo>
                    <a:pt x="1591970" y="5077498"/>
                  </a:lnTo>
                  <a:lnTo>
                    <a:pt x="1591970" y="5097615"/>
                  </a:lnTo>
                  <a:lnTo>
                    <a:pt x="1591970" y="5275516"/>
                  </a:lnTo>
                  <a:lnTo>
                    <a:pt x="308229" y="5275516"/>
                  </a:lnTo>
                  <a:lnTo>
                    <a:pt x="308229" y="5097615"/>
                  </a:lnTo>
                  <a:lnTo>
                    <a:pt x="1591970" y="5097615"/>
                  </a:lnTo>
                  <a:lnTo>
                    <a:pt x="1591970" y="5077498"/>
                  </a:lnTo>
                  <a:lnTo>
                    <a:pt x="289166" y="5077498"/>
                  </a:lnTo>
                  <a:lnTo>
                    <a:pt x="289166" y="5097615"/>
                  </a:lnTo>
                  <a:lnTo>
                    <a:pt x="289166" y="5275516"/>
                  </a:lnTo>
                  <a:lnTo>
                    <a:pt x="217144" y="5275516"/>
                  </a:lnTo>
                  <a:lnTo>
                    <a:pt x="217144" y="5097615"/>
                  </a:lnTo>
                  <a:lnTo>
                    <a:pt x="289166" y="5097615"/>
                  </a:lnTo>
                  <a:lnTo>
                    <a:pt x="289166" y="5077498"/>
                  </a:lnTo>
                  <a:lnTo>
                    <a:pt x="197015" y="5077498"/>
                  </a:lnTo>
                  <a:lnTo>
                    <a:pt x="197015" y="5097615"/>
                  </a:lnTo>
                  <a:lnTo>
                    <a:pt x="197015" y="5275516"/>
                  </a:lnTo>
                  <a:lnTo>
                    <a:pt x="19075" y="5275516"/>
                  </a:lnTo>
                  <a:lnTo>
                    <a:pt x="19075" y="5097615"/>
                  </a:lnTo>
                  <a:lnTo>
                    <a:pt x="197015" y="5097615"/>
                  </a:lnTo>
                  <a:lnTo>
                    <a:pt x="197015" y="5077498"/>
                  </a:lnTo>
                  <a:lnTo>
                    <a:pt x="19075" y="5077498"/>
                  </a:lnTo>
                  <a:lnTo>
                    <a:pt x="19075" y="402386"/>
                  </a:lnTo>
                  <a:lnTo>
                    <a:pt x="4480369" y="402386"/>
                  </a:lnTo>
                  <a:lnTo>
                    <a:pt x="4480369" y="382270"/>
                  </a:lnTo>
                  <a:lnTo>
                    <a:pt x="19075" y="382270"/>
                  </a:lnTo>
                  <a:lnTo>
                    <a:pt x="19075" y="19062"/>
                  </a:lnTo>
                  <a:lnTo>
                    <a:pt x="4480369" y="19062"/>
                  </a:lnTo>
                  <a:lnTo>
                    <a:pt x="4480369" y="0"/>
                  </a:lnTo>
                  <a:lnTo>
                    <a:pt x="4241" y="0"/>
                  </a:lnTo>
                  <a:lnTo>
                    <a:pt x="0" y="4241"/>
                  </a:lnTo>
                  <a:lnTo>
                    <a:pt x="0" y="5289283"/>
                  </a:lnTo>
                  <a:lnTo>
                    <a:pt x="4241" y="5293512"/>
                  </a:lnTo>
                  <a:lnTo>
                    <a:pt x="4496257" y="5293512"/>
                  </a:lnTo>
                  <a:lnTo>
                    <a:pt x="4500486" y="5289283"/>
                  </a:lnTo>
                  <a:lnTo>
                    <a:pt x="4500486" y="5275516"/>
                  </a:lnTo>
                  <a:lnTo>
                    <a:pt x="4500486" y="5097615"/>
                  </a:lnTo>
                  <a:lnTo>
                    <a:pt x="4500486" y="5077498"/>
                  </a:lnTo>
                  <a:lnTo>
                    <a:pt x="4500486" y="402386"/>
                  </a:lnTo>
                  <a:lnTo>
                    <a:pt x="4500486" y="382270"/>
                  </a:lnTo>
                  <a:lnTo>
                    <a:pt x="4500486" y="19062"/>
                  </a:lnTo>
                  <a:lnTo>
                    <a:pt x="4500486" y="4241"/>
                  </a:lnTo>
                  <a:close/>
                </a:path>
              </a:pathLst>
            </a:custGeom>
            <a:solidFill>
              <a:srgbClr val="181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9A8E958B-5947-462A-B82D-7A9DF0F4D9E0}"/>
              </a:ext>
            </a:extLst>
          </p:cNvPr>
          <p:cNvSpPr txBox="1"/>
          <p:nvPr/>
        </p:nvSpPr>
        <p:spPr>
          <a:xfrm>
            <a:off x="1443223" y="3549552"/>
            <a:ext cx="10916349" cy="5804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indent="-914400">
              <a:lnSpc>
                <a:spcPct val="150000"/>
              </a:lnSpc>
              <a:buAutoNum type="alphaLcPeriod"/>
            </a:pPr>
            <a:r>
              <a:rPr lang="en-ID" sz="3600" dirty="0">
                <a:latin typeface="Lucida Bright" panose="02040602050505020304" pitchFamily="18" charset="0"/>
              </a:rPr>
              <a:t>Nyeri </a:t>
            </a:r>
            <a:r>
              <a:rPr lang="en-ID" sz="3600" dirty="0" err="1">
                <a:latin typeface="Lucida Bright" panose="02040602050505020304" pitchFamily="18" charset="0"/>
              </a:rPr>
              <a:t>punggung</a:t>
            </a:r>
            <a:r>
              <a:rPr lang="en-ID" sz="3600" dirty="0">
                <a:latin typeface="Lucida Bright" panose="02040602050505020304" pitchFamily="18" charset="0"/>
              </a:rPr>
              <a:t> </a:t>
            </a:r>
            <a:r>
              <a:rPr lang="en-ID" sz="3600" dirty="0" err="1">
                <a:latin typeface="Lucida Bright" panose="02040602050505020304" pitchFamily="18" charset="0"/>
              </a:rPr>
              <a:t>bawah</a:t>
            </a:r>
            <a:r>
              <a:rPr lang="en-ID" sz="3600" dirty="0">
                <a:latin typeface="Lucida Bright" panose="02040602050505020304" pitchFamily="18" charset="0"/>
              </a:rPr>
              <a:t>.</a:t>
            </a:r>
            <a:endParaRPr lang="id-ID" sz="3600" dirty="0">
              <a:latin typeface="Lucida Bright" panose="02040602050505020304" pitchFamily="18" charset="0"/>
            </a:endParaRPr>
          </a:p>
          <a:p>
            <a:pPr marL="914400" indent="-914400">
              <a:lnSpc>
                <a:spcPct val="150000"/>
              </a:lnSpc>
              <a:buAutoNum type="alphaLcPeriod"/>
            </a:pPr>
            <a:r>
              <a:rPr lang="en-ID" sz="3600" dirty="0" err="1">
                <a:latin typeface="Lucida Bright" panose="02040602050505020304" pitchFamily="18" charset="0"/>
              </a:rPr>
              <a:t>Sakit</a:t>
            </a:r>
            <a:r>
              <a:rPr lang="en-ID" sz="3600" dirty="0">
                <a:latin typeface="Lucida Bright" panose="02040602050505020304" pitchFamily="18" charset="0"/>
              </a:rPr>
              <a:t> </a:t>
            </a:r>
            <a:r>
              <a:rPr lang="en-ID" sz="3600" dirty="0" err="1">
                <a:latin typeface="Lucida Bright" panose="02040602050505020304" pitchFamily="18" charset="0"/>
              </a:rPr>
              <a:t>kepala</a:t>
            </a:r>
            <a:r>
              <a:rPr lang="en-ID" sz="3600" dirty="0">
                <a:latin typeface="Lucida Bright" panose="02040602050505020304" pitchFamily="18" charset="0"/>
              </a:rPr>
              <a:t> dan </a:t>
            </a:r>
            <a:r>
              <a:rPr lang="en-ID" sz="3600" dirty="0" err="1">
                <a:latin typeface="Lucida Bright" panose="02040602050505020304" pitchFamily="18" charset="0"/>
              </a:rPr>
              <a:t>nyeri</a:t>
            </a:r>
            <a:r>
              <a:rPr lang="en-ID" sz="3600" dirty="0">
                <a:latin typeface="Lucida Bright" panose="02040602050505020304" pitchFamily="18" charset="0"/>
              </a:rPr>
              <a:t> </a:t>
            </a:r>
            <a:r>
              <a:rPr lang="en-ID" sz="3600" dirty="0" err="1">
                <a:latin typeface="Lucida Bright" panose="02040602050505020304" pitchFamily="18" charset="0"/>
              </a:rPr>
              <a:t>leher</a:t>
            </a:r>
            <a:r>
              <a:rPr lang="en-ID" sz="3600" dirty="0">
                <a:latin typeface="Lucida Bright" panose="02040602050505020304" pitchFamily="18" charset="0"/>
              </a:rPr>
              <a:t>.</a:t>
            </a:r>
            <a:endParaRPr lang="id-ID" sz="3600" dirty="0">
              <a:latin typeface="Lucida Bright" panose="02040602050505020304" pitchFamily="18" charset="0"/>
            </a:endParaRPr>
          </a:p>
          <a:p>
            <a:pPr marL="914400" indent="-914400">
              <a:lnSpc>
                <a:spcPct val="150000"/>
              </a:lnSpc>
              <a:buAutoNum type="alphaLcPeriod"/>
            </a:pPr>
            <a:r>
              <a:rPr lang="en-ID" sz="3600" dirty="0">
                <a:latin typeface="Lucida Bright" panose="02040602050505020304" pitchFamily="18" charset="0"/>
              </a:rPr>
              <a:t>Nyeri pelvis posterior.</a:t>
            </a:r>
            <a:endParaRPr lang="id-ID" sz="3600" dirty="0">
              <a:latin typeface="Lucida Bright" panose="02040602050505020304" pitchFamily="18" charset="0"/>
            </a:endParaRPr>
          </a:p>
          <a:p>
            <a:pPr marL="914400" indent="-914400">
              <a:lnSpc>
                <a:spcPct val="150000"/>
              </a:lnSpc>
              <a:buAutoNum type="alphaLcPeriod"/>
            </a:pPr>
            <a:r>
              <a:rPr lang="en-ID" sz="3600" dirty="0" err="1">
                <a:latin typeface="Lucida Bright" panose="02040602050505020304" pitchFamily="18" charset="0"/>
              </a:rPr>
              <a:t>Disfungsi</a:t>
            </a:r>
            <a:r>
              <a:rPr lang="en-ID" sz="3600" dirty="0">
                <a:latin typeface="Lucida Bright" panose="02040602050505020304" pitchFamily="18" charset="0"/>
              </a:rPr>
              <a:t> </a:t>
            </a:r>
            <a:r>
              <a:rPr lang="en-ID" sz="3600" dirty="0" err="1">
                <a:latin typeface="Lucida Bright" panose="02040602050505020304" pitchFamily="18" charset="0"/>
              </a:rPr>
              <a:t>simpisis</a:t>
            </a:r>
            <a:r>
              <a:rPr lang="en-ID" sz="3600" dirty="0">
                <a:latin typeface="Lucida Bright" panose="02040602050505020304" pitchFamily="18" charset="0"/>
              </a:rPr>
              <a:t> pubis.</a:t>
            </a:r>
            <a:endParaRPr lang="id-ID" sz="3600" dirty="0">
              <a:latin typeface="Lucida Bright" panose="02040602050505020304" pitchFamily="18" charset="0"/>
            </a:endParaRPr>
          </a:p>
          <a:p>
            <a:pPr marL="914400" indent="-914400">
              <a:lnSpc>
                <a:spcPct val="150000"/>
              </a:lnSpc>
              <a:buAutoNum type="alphaLcPeriod"/>
            </a:pPr>
            <a:r>
              <a:rPr lang="en-ID" sz="3600" dirty="0">
                <a:latin typeface="Lucida Bright" panose="02040602050505020304" pitchFamily="18" charset="0"/>
              </a:rPr>
              <a:t>Diastasis </a:t>
            </a:r>
            <a:r>
              <a:rPr lang="en-ID" sz="3600" dirty="0" err="1">
                <a:latin typeface="Lucida Bright" panose="02040602050505020304" pitchFamily="18" charset="0"/>
              </a:rPr>
              <a:t>rekti</a:t>
            </a:r>
            <a:r>
              <a:rPr lang="en-ID" sz="3600" dirty="0">
                <a:latin typeface="Lucida Bright" panose="02040602050505020304" pitchFamily="18" charset="0"/>
              </a:rPr>
              <a:t>.</a:t>
            </a:r>
            <a:endParaRPr lang="id-ID" sz="3600" dirty="0">
              <a:latin typeface="Lucida Bright" panose="02040602050505020304" pitchFamily="18" charset="0"/>
            </a:endParaRPr>
          </a:p>
          <a:p>
            <a:pPr marL="914400" indent="-914400">
              <a:lnSpc>
                <a:spcPct val="150000"/>
              </a:lnSpc>
              <a:buAutoNum type="alphaLcPeriod"/>
            </a:pPr>
            <a:r>
              <a:rPr lang="en-ID" sz="3600" dirty="0">
                <a:latin typeface="Lucida Bright" panose="02040602050505020304" pitchFamily="18" charset="0"/>
              </a:rPr>
              <a:t>Osteoporosis </a:t>
            </a:r>
            <a:r>
              <a:rPr lang="en-ID" sz="3600" dirty="0" err="1">
                <a:latin typeface="Lucida Bright" panose="02040602050505020304" pitchFamily="18" charset="0"/>
              </a:rPr>
              <a:t>akibat</a:t>
            </a:r>
            <a:r>
              <a:rPr lang="en-ID" sz="3600" dirty="0">
                <a:latin typeface="Lucida Bright" panose="02040602050505020304" pitchFamily="18" charset="0"/>
              </a:rPr>
              <a:t> </a:t>
            </a:r>
            <a:r>
              <a:rPr lang="en-ID" sz="3600" dirty="0" err="1">
                <a:latin typeface="Lucida Bright" panose="02040602050505020304" pitchFamily="18" charset="0"/>
              </a:rPr>
              <a:t>kehamilan</a:t>
            </a:r>
            <a:r>
              <a:rPr lang="en-ID" sz="3600" dirty="0">
                <a:latin typeface="Lucida Bright" panose="02040602050505020304" pitchFamily="18" charset="0"/>
              </a:rPr>
              <a:t>.</a:t>
            </a:r>
            <a:endParaRPr lang="id-ID" sz="3600" dirty="0">
              <a:latin typeface="Lucida Bright" panose="02040602050505020304" pitchFamily="18" charset="0"/>
            </a:endParaRPr>
          </a:p>
          <a:p>
            <a:pPr marL="914400" indent="-914400">
              <a:lnSpc>
                <a:spcPct val="150000"/>
              </a:lnSpc>
              <a:buAutoNum type="alphaLcPeriod"/>
            </a:pPr>
            <a:r>
              <a:rPr lang="en-ID" sz="3600" dirty="0" err="1">
                <a:latin typeface="Lucida Bright" panose="02040602050505020304" pitchFamily="18" charset="0"/>
              </a:rPr>
              <a:t>Disfungsi</a:t>
            </a:r>
            <a:r>
              <a:rPr lang="en-ID" sz="3600" dirty="0">
                <a:latin typeface="Lucida Bright" panose="02040602050505020304" pitchFamily="18" charset="0"/>
              </a:rPr>
              <a:t> </a:t>
            </a:r>
            <a:r>
              <a:rPr lang="en-ID" sz="3600" dirty="0" err="1">
                <a:latin typeface="Lucida Bright" panose="02040602050505020304" pitchFamily="18" charset="0"/>
              </a:rPr>
              <a:t>rongga</a:t>
            </a:r>
            <a:r>
              <a:rPr lang="en-ID" sz="3600" dirty="0">
                <a:latin typeface="Lucida Bright" panose="02040602050505020304" pitchFamily="18" charset="0"/>
              </a:rPr>
              <a:t> </a:t>
            </a:r>
            <a:r>
              <a:rPr lang="en-ID" sz="3600" dirty="0" err="1">
                <a:latin typeface="Lucida Bright" panose="02040602050505020304" pitchFamily="18" charset="0"/>
              </a:rPr>
              <a:t>panggul</a:t>
            </a:r>
            <a:endParaRPr lang="en-ID" sz="3600" dirty="0">
              <a:latin typeface="Lucida Bright" panose="02040602050505020304" pitchFamily="18" charset="0"/>
            </a:endParaRPr>
          </a:p>
        </p:txBody>
      </p:sp>
      <p:pic>
        <p:nvPicPr>
          <p:cNvPr id="3074" name="Picture 2" descr="Apa itu Gangguan Muskuloskeletal? | Republika Online">
            <a:extLst>
              <a:ext uri="{FF2B5EF4-FFF2-40B4-BE49-F238E27FC236}">
                <a16:creationId xmlns:a16="http://schemas.microsoft.com/office/drawing/2014/main" id="{8E062CC7-E943-4385-B078-FF702CD86C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76530" y="4454469"/>
            <a:ext cx="4500880" cy="4650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7715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7E9E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76" name="object 76"/>
          <p:cNvGrpSpPr/>
          <p:nvPr/>
        </p:nvGrpSpPr>
        <p:grpSpPr>
          <a:xfrm>
            <a:off x="3733800" y="67715"/>
            <a:ext cx="10271495" cy="1553615"/>
            <a:chOff x="7411016" y="635650"/>
            <a:chExt cx="10238105" cy="6468869"/>
          </a:xfrm>
        </p:grpSpPr>
        <p:sp>
          <p:nvSpPr>
            <p:cNvPr id="77" name="object 77"/>
            <p:cNvSpPr/>
            <p:nvPr/>
          </p:nvSpPr>
          <p:spPr>
            <a:xfrm>
              <a:off x="8569579" y="5560199"/>
              <a:ext cx="6311265" cy="1544320"/>
            </a:xfrm>
            <a:custGeom>
              <a:avLst/>
              <a:gdLst/>
              <a:ahLst/>
              <a:cxnLst/>
              <a:rect l="l" t="t" r="r" b="b"/>
              <a:pathLst>
                <a:path w="6311265" h="1544320">
                  <a:moveTo>
                    <a:pt x="21132" y="0"/>
                  </a:moveTo>
                  <a:lnTo>
                    <a:pt x="0" y="0"/>
                  </a:lnTo>
                  <a:lnTo>
                    <a:pt x="0" y="471843"/>
                  </a:lnTo>
                  <a:lnTo>
                    <a:pt x="21132" y="471843"/>
                  </a:lnTo>
                  <a:lnTo>
                    <a:pt x="21132" y="0"/>
                  </a:lnTo>
                  <a:close/>
                </a:path>
                <a:path w="6311265" h="1544320">
                  <a:moveTo>
                    <a:pt x="542886" y="0"/>
                  </a:moveTo>
                  <a:lnTo>
                    <a:pt x="513905" y="0"/>
                  </a:lnTo>
                  <a:lnTo>
                    <a:pt x="513905" y="471843"/>
                  </a:lnTo>
                  <a:lnTo>
                    <a:pt x="542886" y="471843"/>
                  </a:lnTo>
                  <a:lnTo>
                    <a:pt x="542886" y="0"/>
                  </a:lnTo>
                  <a:close/>
                </a:path>
                <a:path w="6311265" h="1544320">
                  <a:moveTo>
                    <a:pt x="1600885" y="0"/>
                  </a:moveTo>
                  <a:lnTo>
                    <a:pt x="1571904" y="0"/>
                  </a:lnTo>
                  <a:lnTo>
                    <a:pt x="1571904" y="471843"/>
                  </a:lnTo>
                  <a:lnTo>
                    <a:pt x="1600885" y="471843"/>
                  </a:lnTo>
                  <a:lnTo>
                    <a:pt x="1600885" y="0"/>
                  </a:lnTo>
                  <a:close/>
                </a:path>
                <a:path w="6311265" h="1544320">
                  <a:moveTo>
                    <a:pt x="2122640" y="0"/>
                  </a:moveTo>
                  <a:lnTo>
                    <a:pt x="2093658" y="0"/>
                  </a:lnTo>
                  <a:lnTo>
                    <a:pt x="2093658" y="471843"/>
                  </a:lnTo>
                  <a:lnTo>
                    <a:pt x="2122640" y="471843"/>
                  </a:lnTo>
                  <a:lnTo>
                    <a:pt x="2122640" y="0"/>
                  </a:lnTo>
                  <a:close/>
                </a:path>
                <a:path w="6311265" h="1544320">
                  <a:moveTo>
                    <a:pt x="2644406" y="0"/>
                  </a:moveTo>
                  <a:lnTo>
                    <a:pt x="2615412" y="0"/>
                  </a:lnTo>
                  <a:lnTo>
                    <a:pt x="2615412" y="471843"/>
                  </a:lnTo>
                  <a:lnTo>
                    <a:pt x="2644406" y="471843"/>
                  </a:lnTo>
                  <a:lnTo>
                    <a:pt x="2644406" y="0"/>
                  </a:lnTo>
                  <a:close/>
                </a:path>
                <a:path w="6311265" h="1544320">
                  <a:moveTo>
                    <a:pt x="3166160" y="0"/>
                  </a:moveTo>
                  <a:lnTo>
                    <a:pt x="3137166" y="0"/>
                  </a:lnTo>
                  <a:lnTo>
                    <a:pt x="3137166" y="471843"/>
                  </a:lnTo>
                  <a:lnTo>
                    <a:pt x="3166160" y="471843"/>
                  </a:lnTo>
                  <a:lnTo>
                    <a:pt x="3166160" y="0"/>
                  </a:lnTo>
                  <a:close/>
                </a:path>
                <a:path w="6311265" h="1544320">
                  <a:moveTo>
                    <a:pt x="4224159" y="0"/>
                  </a:moveTo>
                  <a:lnTo>
                    <a:pt x="4195178" y="0"/>
                  </a:lnTo>
                  <a:lnTo>
                    <a:pt x="4195178" y="471843"/>
                  </a:lnTo>
                  <a:lnTo>
                    <a:pt x="4224159" y="471843"/>
                  </a:lnTo>
                  <a:lnTo>
                    <a:pt x="4224159" y="0"/>
                  </a:lnTo>
                  <a:close/>
                </a:path>
                <a:path w="6311265" h="1544320">
                  <a:moveTo>
                    <a:pt x="4745914" y="0"/>
                  </a:moveTo>
                  <a:lnTo>
                    <a:pt x="4716932" y="0"/>
                  </a:lnTo>
                  <a:lnTo>
                    <a:pt x="4716932" y="471843"/>
                  </a:lnTo>
                  <a:lnTo>
                    <a:pt x="4745914" y="471843"/>
                  </a:lnTo>
                  <a:lnTo>
                    <a:pt x="4745914" y="0"/>
                  </a:lnTo>
                  <a:close/>
                </a:path>
                <a:path w="6311265" h="1544320">
                  <a:moveTo>
                    <a:pt x="5267668" y="0"/>
                  </a:moveTo>
                  <a:lnTo>
                    <a:pt x="5238686" y="0"/>
                  </a:lnTo>
                  <a:lnTo>
                    <a:pt x="5238686" y="471843"/>
                  </a:lnTo>
                  <a:lnTo>
                    <a:pt x="5267668" y="471843"/>
                  </a:lnTo>
                  <a:lnTo>
                    <a:pt x="5267668" y="0"/>
                  </a:lnTo>
                  <a:close/>
                </a:path>
                <a:path w="6311265" h="1544320">
                  <a:moveTo>
                    <a:pt x="5789422" y="0"/>
                  </a:moveTo>
                  <a:lnTo>
                    <a:pt x="5760440" y="0"/>
                  </a:lnTo>
                  <a:lnTo>
                    <a:pt x="5760440" y="471843"/>
                  </a:lnTo>
                  <a:lnTo>
                    <a:pt x="5789422" y="471843"/>
                  </a:lnTo>
                  <a:lnTo>
                    <a:pt x="5789422" y="0"/>
                  </a:lnTo>
                  <a:close/>
                </a:path>
                <a:path w="6311265" h="1544320">
                  <a:moveTo>
                    <a:pt x="6311176" y="0"/>
                  </a:moveTo>
                  <a:lnTo>
                    <a:pt x="6282194" y="0"/>
                  </a:lnTo>
                  <a:lnTo>
                    <a:pt x="6282194" y="472173"/>
                  </a:lnTo>
                  <a:lnTo>
                    <a:pt x="6282194" y="501370"/>
                  </a:lnTo>
                  <a:lnTo>
                    <a:pt x="6282194" y="992720"/>
                  </a:lnTo>
                  <a:lnTo>
                    <a:pt x="6282194" y="1021930"/>
                  </a:lnTo>
                  <a:lnTo>
                    <a:pt x="6282194" y="1514551"/>
                  </a:lnTo>
                  <a:lnTo>
                    <a:pt x="5789422" y="1514551"/>
                  </a:lnTo>
                  <a:lnTo>
                    <a:pt x="5789422" y="1022286"/>
                  </a:lnTo>
                  <a:lnTo>
                    <a:pt x="5760440" y="1022286"/>
                  </a:lnTo>
                  <a:lnTo>
                    <a:pt x="5760440" y="1514551"/>
                  </a:lnTo>
                  <a:lnTo>
                    <a:pt x="5267668" y="1514551"/>
                  </a:lnTo>
                  <a:lnTo>
                    <a:pt x="5267668" y="1022286"/>
                  </a:lnTo>
                  <a:lnTo>
                    <a:pt x="5238686" y="1022286"/>
                  </a:lnTo>
                  <a:lnTo>
                    <a:pt x="5238686" y="1514551"/>
                  </a:lnTo>
                  <a:lnTo>
                    <a:pt x="4745914" y="1514551"/>
                  </a:lnTo>
                  <a:lnTo>
                    <a:pt x="4745914" y="1022286"/>
                  </a:lnTo>
                  <a:lnTo>
                    <a:pt x="4716932" y="1022286"/>
                  </a:lnTo>
                  <a:lnTo>
                    <a:pt x="4716932" y="1514551"/>
                  </a:lnTo>
                  <a:lnTo>
                    <a:pt x="4224159" y="1514551"/>
                  </a:lnTo>
                  <a:lnTo>
                    <a:pt x="4224159" y="1022286"/>
                  </a:lnTo>
                  <a:lnTo>
                    <a:pt x="4195178" y="1022286"/>
                  </a:lnTo>
                  <a:lnTo>
                    <a:pt x="4195178" y="1514551"/>
                  </a:lnTo>
                  <a:lnTo>
                    <a:pt x="3687915" y="1514551"/>
                  </a:lnTo>
                  <a:lnTo>
                    <a:pt x="3687915" y="1021930"/>
                  </a:lnTo>
                  <a:lnTo>
                    <a:pt x="6282194" y="1021930"/>
                  </a:lnTo>
                  <a:lnTo>
                    <a:pt x="6282194" y="992720"/>
                  </a:lnTo>
                  <a:lnTo>
                    <a:pt x="5789422" y="992720"/>
                  </a:lnTo>
                  <a:lnTo>
                    <a:pt x="5789422" y="501370"/>
                  </a:lnTo>
                  <a:lnTo>
                    <a:pt x="6282194" y="501370"/>
                  </a:lnTo>
                  <a:lnTo>
                    <a:pt x="6282194" y="472173"/>
                  </a:lnTo>
                  <a:lnTo>
                    <a:pt x="5760440" y="472173"/>
                  </a:lnTo>
                  <a:lnTo>
                    <a:pt x="5760440" y="501370"/>
                  </a:lnTo>
                  <a:lnTo>
                    <a:pt x="5760440" y="992720"/>
                  </a:lnTo>
                  <a:lnTo>
                    <a:pt x="5267668" y="992720"/>
                  </a:lnTo>
                  <a:lnTo>
                    <a:pt x="5267668" y="501370"/>
                  </a:lnTo>
                  <a:lnTo>
                    <a:pt x="5760440" y="501370"/>
                  </a:lnTo>
                  <a:lnTo>
                    <a:pt x="5760440" y="472173"/>
                  </a:lnTo>
                  <a:lnTo>
                    <a:pt x="5238686" y="472173"/>
                  </a:lnTo>
                  <a:lnTo>
                    <a:pt x="5238686" y="501370"/>
                  </a:lnTo>
                  <a:lnTo>
                    <a:pt x="5238686" y="992720"/>
                  </a:lnTo>
                  <a:lnTo>
                    <a:pt x="4745914" y="992720"/>
                  </a:lnTo>
                  <a:lnTo>
                    <a:pt x="4745914" y="501370"/>
                  </a:lnTo>
                  <a:lnTo>
                    <a:pt x="5238686" y="501370"/>
                  </a:lnTo>
                  <a:lnTo>
                    <a:pt x="5238686" y="472173"/>
                  </a:lnTo>
                  <a:lnTo>
                    <a:pt x="4716932" y="472173"/>
                  </a:lnTo>
                  <a:lnTo>
                    <a:pt x="4716932" y="501370"/>
                  </a:lnTo>
                  <a:lnTo>
                    <a:pt x="4716932" y="992720"/>
                  </a:lnTo>
                  <a:lnTo>
                    <a:pt x="4224159" y="992720"/>
                  </a:lnTo>
                  <a:lnTo>
                    <a:pt x="4224159" y="501370"/>
                  </a:lnTo>
                  <a:lnTo>
                    <a:pt x="4716932" y="501370"/>
                  </a:lnTo>
                  <a:lnTo>
                    <a:pt x="4716932" y="472173"/>
                  </a:lnTo>
                  <a:lnTo>
                    <a:pt x="4195178" y="472173"/>
                  </a:lnTo>
                  <a:lnTo>
                    <a:pt x="4195178" y="501370"/>
                  </a:lnTo>
                  <a:lnTo>
                    <a:pt x="4195178" y="992720"/>
                  </a:lnTo>
                  <a:lnTo>
                    <a:pt x="3687915" y="992720"/>
                  </a:lnTo>
                  <a:lnTo>
                    <a:pt x="3687915" y="501370"/>
                  </a:lnTo>
                  <a:lnTo>
                    <a:pt x="4195178" y="501370"/>
                  </a:lnTo>
                  <a:lnTo>
                    <a:pt x="4195178" y="472173"/>
                  </a:lnTo>
                  <a:lnTo>
                    <a:pt x="3687915" y="472173"/>
                  </a:lnTo>
                  <a:lnTo>
                    <a:pt x="3687915" y="0"/>
                  </a:lnTo>
                  <a:lnTo>
                    <a:pt x="3658920" y="0"/>
                  </a:lnTo>
                  <a:lnTo>
                    <a:pt x="3658920" y="1514551"/>
                  </a:lnTo>
                  <a:lnTo>
                    <a:pt x="3166160" y="1514551"/>
                  </a:lnTo>
                  <a:lnTo>
                    <a:pt x="3166160" y="1022286"/>
                  </a:lnTo>
                  <a:lnTo>
                    <a:pt x="3137166" y="1022286"/>
                  </a:lnTo>
                  <a:lnTo>
                    <a:pt x="3137166" y="1514551"/>
                  </a:lnTo>
                  <a:lnTo>
                    <a:pt x="2644406" y="1514551"/>
                  </a:lnTo>
                  <a:lnTo>
                    <a:pt x="2644406" y="1022286"/>
                  </a:lnTo>
                  <a:lnTo>
                    <a:pt x="2615412" y="1022286"/>
                  </a:lnTo>
                  <a:lnTo>
                    <a:pt x="2615412" y="1514551"/>
                  </a:lnTo>
                  <a:lnTo>
                    <a:pt x="2122640" y="1514551"/>
                  </a:lnTo>
                  <a:lnTo>
                    <a:pt x="2122640" y="1022286"/>
                  </a:lnTo>
                  <a:lnTo>
                    <a:pt x="2093658" y="1022286"/>
                  </a:lnTo>
                  <a:lnTo>
                    <a:pt x="2093658" y="1514551"/>
                  </a:lnTo>
                  <a:lnTo>
                    <a:pt x="1600885" y="1514551"/>
                  </a:lnTo>
                  <a:lnTo>
                    <a:pt x="1600885" y="1022286"/>
                  </a:lnTo>
                  <a:lnTo>
                    <a:pt x="1571904" y="1022286"/>
                  </a:lnTo>
                  <a:lnTo>
                    <a:pt x="1571904" y="1514551"/>
                  </a:lnTo>
                  <a:lnTo>
                    <a:pt x="1064641" y="1514551"/>
                  </a:lnTo>
                  <a:lnTo>
                    <a:pt x="1064641" y="1021930"/>
                  </a:lnTo>
                  <a:lnTo>
                    <a:pt x="3658920" y="1021930"/>
                  </a:lnTo>
                  <a:lnTo>
                    <a:pt x="3658920" y="992720"/>
                  </a:lnTo>
                  <a:lnTo>
                    <a:pt x="3166160" y="992720"/>
                  </a:lnTo>
                  <a:lnTo>
                    <a:pt x="3166160" y="501370"/>
                  </a:lnTo>
                  <a:lnTo>
                    <a:pt x="3658920" y="501370"/>
                  </a:lnTo>
                  <a:lnTo>
                    <a:pt x="3658920" y="472173"/>
                  </a:lnTo>
                  <a:lnTo>
                    <a:pt x="3137166" y="472173"/>
                  </a:lnTo>
                  <a:lnTo>
                    <a:pt x="3137166" y="501370"/>
                  </a:lnTo>
                  <a:lnTo>
                    <a:pt x="3137166" y="992720"/>
                  </a:lnTo>
                  <a:lnTo>
                    <a:pt x="2644406" y="992720"/>
                  </a:lnTo>
                  <a:lnTo>
                    <a:pt x="2644406" y="501370"/>
                  </a:lnTo>
                  <a:lnTo>
                    <a:pt x="3137166" y="501370"/>
                  </a:lnTo>
                  <a:lnTo>
                    <a:pt x="3137166" y="472173"/>
                  </a:lnTo>
                  <a:lnTo>
                    <a:pt x="2615412" y="472173"/>
                  </a:lnTo>
                  <a:lnTo>
                    <a:pt x="2615412" y="501370"/>
                  </a:lnTo>
                  <a:lnTo>
                    <a:pt x="2615412" y="992720"/>
                  </a:lnTo>
                  <a:lnTo>
                    <a:pt x="2122640" y="992720"/>
                  </a:lnTo>
                  <a:lnTo>
                    <a:pt x="2122640" y="501370"/>
                  </a:lnTo>
                  <a:lnTo>
                    <a:pt x="2615412" y="501370"/>
                  </a:lnTo>
                  <a:lnTo>
                    <a:pt x="2615412" y="472173"/>
                  </a:lnTo>
                  <a:lnTo>
                    <a:pt x="2093658" y="472173"/>
                  </a:lnTo>
                  <a:lnTo>
                    <a:pt x="2093658" y="501370"/>
                  </a:lnTo>
                  <a:lnTo>
                    <a:pt x="2093658" y="992720"/>
                  </a:lnTo>
                  <a:lnTo>
                    <a:pt x="1600885" y="992720"/>
                  </a:lnTo>
                  <a:lnTo>
                    <a:pt x="1600885" y="501370"/>
                  </a:lnTo>
                  <a:lnTo>
                    <a:pt x="2093658" y="501370"/>
                  </a:lnTo>
                  <a:lnTo>
                    <a:pt x="2093658" y="472173"/>
                  </a:lnTo>
                  <a:lnTo>
                    <a:pt x="1571904" y="472173"/>
                  </a:lnTo>
                  <a:lnTo>
                    <a:pt x="1571904" y="501370"/>
                  </a:lnTo>
                  <a:lnTo>
                    <a:pt x="1571904" y="992720"/>
                  </a:lnTo>
                  <a:lnTo>
                    <a:pt x="1064641" y="992720"/>
                  </a:lnTo>
                  <a:lnTo>
                    <a:pt x="1064641" y="501370"/>
                  </a:lnTo>
                  <a:lnTo>
                    <a:pt x="1571904" y="501370"/>
                  </a:lnTo>
                  <a:lnTo>
                    <a:pt x="1571904" y="472173"/>
                  </a:lnTo>
                  <a:lnTo>
                    <a:pt x="1064641" y="472173"/>
                  </a:lnTo>
                  <a:lnTo>
                    <a:pt x="1064641" y="0"/>
                  </a:lnTo>
                  <a:lnTo>
                    <a:pt x="1035659" y="0"/>
                  </a:lnTo>
                  <a:lnTo>
                    <a:pt x="1035659" y="472173"/>
                  </a:lnTo>
                  <a:lnTo>
                    <a:pt x="1035659" y="501370"/>
                  </a:lnTo>
                  <a:lnTo>
                    <a:pt x="1035659" y="992720"/>
                  </a:lnTo>
                  <a:lnTo>
                    <a:pt x="542886" y="992720"/>
                  </a:lnTo>
                  <a:lnTo>
                    <a:pt x="542886" y="501370"/>
                  </a:lnTo>
                  <a:lnTo>
                    <a:pt x="1035659" y="501370"/>
                  </a:lnTo>
                  <a:lnTo>
                    <a:pt x="1035659" y="472173"/>
                  </a:lnTo>
                  <a:lnTo>
                    <a:pt x="513905" y="472173"/>
                  </a:lnTo>
                  <a:lnTo>
                    <a:pt x="513905" y="501370"/>
                  </a:lnTo>
                  <a:lnTo>
                    <a:pt x="513905" y="992720"/>
                  </a:lnTo>
                  <a:lnTo>
                    <a:pt x="21132" y="992720"/>
                  </a:lnTo>
                  <a:lnTo>
                    <a:pt x="21132" y="501370"/>
                  </a:lnTo>
                  <a:lnTo>
                    <a:pt x="513905" y="501370"/>
                  </a:lnTo>
                  <a:lnTo>
                    <a:pt x="513905" y="472173"/>
                  </a:lnTo>
                  <a:lnTo>
                    <a:pt x="0" y="472173"/>
                  </a:lnTo>
                  <a:lnTo>
                    <a:pt x="0" y="500811"/>
                  </a:lnTo>
                  <a:lnTo>
                    <a:pt x="0" y="501370"/>
                  </a:lnTo>
                  <a:lnTo>
                    <a:pt x="0" y="992720"/>
                  </a:lnTo>
                  <a:lnTo>
                    <a:pt x="0" y="993317"/>
                  </a:lnTo>
                  <a:lnTo>
                    <a:pt x="0" y="1021930"/>
                  </a:lnTo>
                  <a:lnTo>
                    <a:pt x="1035659" y="1021930"/>
                  </a:lnTo>
                  <a:lnTo>
                    <a:pt x="1035659" y="1514551"/>
                  </a:lnTo>
                  <a:lnTo>
                    <a:pt x="542886" y="1514551"/>
                  </a:lnTo>
                  <a:lnTo>
                    <a:pt x="542886" y="1022286"/>
                  </a:lnTo>
                  <a:lnTo>
                    <a:pt x="513905" y="1022286"/>
                  </a:lnTo>
                  <a:lnTo>
                    <a:pt x="513905" y="1514551"/>
                  </a:lnTo>
                  <a:lnTo>
                    <a:pt x="21132" y="1514551"/>
                  </a:lnTo>
                  <a:lnTo>
                    <a:pt x="21132" y="1022286"/>
                  </a:lnTo>
                  <a:lnTo>
                    <a:pt x="0" y="1022286"/>
                  </a:lnTo>
                  <a:lnTo>
                    <a:pt x="0" y="1514551"/>
                  </a:lnTo>
                  <a:lnTo>
                    <a:pt x="0" y="1514779"/>
                  </a:lnTo>
                  <a:lnTo>
                    <a:pt x="0" y="1529791"/>
                  </a:lnTo>
                  <a:lnTo>
                    <a:pt x="0" y="1543748"/>
                  </a:lnTo>
                  <a:lnTo>
                    <a:pt x="1050150" y="1543748"/>
                  </a:lnTo>
                  <a:lnTo>
                    <a:pt x="1050150" y="1529791"/>
                  </a:lnTo>
                  <a:lnTo>
                    <a:pt x="1064641" y="1529791"/>
                  </a:lnTo>
                  <a:lnTo>
                    <a:pt x="1064641" y="1543748"/>
                  </a:lnTo>
                  <a:lnTo>
                    <a:pt x="3673411" y="1543748"/>
                  </a:lnTo>
                  <a:lnTo>
                    <a:pt x="3673411" y="1529791"/>
                  </a:lnTo>
                  <a:lnTo>
                    <a:pt x="3687915" y="1529791"/>
                  </a:lnTo>
                  <a:lnTo>
                    <a:pt x="3687915" y="1543748"/>
                  </a:lnTo>
                  <a:lnTo>
                    <a:pt x="6296685" y="1543748"/>
                  </a:lnTo>
                  <a:lnTo>
                    <a:pt x="6296685" y="1529791"/>
                  </a:lnTo>
                  <a:lnTo>
                    <a:pt x="6311176" y="1529791"/>
                  </a:lnTo>
                  <a:lnTo>
                    <a:pt x="6311176" y="1514551"/>
                  </a:lnTo>
                  <a:lnTo>
                    <a:pt x="6311176" y="1021930"/>
                  </a:lnTo>
                  <a:lnTo>
                    <a:pt x="6311176" y="992720"/>
                  </a:lnTo>
                  <a:lnTo>
                    <a:pt x="6311176" y="501370"/>
                  </a:lnTo>
                  <a:lnTo>
                    <a:pt x="6311176" y="472173"/>
                  </a:lnTo>
                  <a:lnTo>
                    <a:pt x="6311176" y="0"/>
                  </a:lnTo>
                  <a:close/>
                </a:path>
              </a:pathLst>
            </a:custGeom>
            <a:solidFill>
              <a:srgbClr val="181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7590969" y="635650"/>
              <a:ext cx="9926955" cy="6468745"/>
            </a:xfrm>
            <a:custGeom>
              <a:avLst/>
              <a:gdLst/>
              <a:ahLst/>
              <a:cxnLst/>
              <a:rect l="l" t="t" r="r" b="b"/>
              <a:pathLst>
                <a:path w="9926955" h="4741545">
                  <a:moveTo>
                    <a:pt x="9926892" y="4741357"/>
                  </a:moveTo>
                  <a:lnTo>
                    <a:pt x="0" y="4741357"/>
                  </a:lnTo>
                  <a:lnTo>
                    <a:pt x="0" y="0"/>
                  </a:lnTo>
                  <a:lnTo>
                    <a:pt x="9926892" y="0"/>
                  </a:lnTo>
                  <a:lnTo>
                    <a:pt x="9926892" y="474135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algn="ctr"/>
              <a:r>
                <a:rPr sz="6600" dirty="0">
                  <a:latin typeface="Lucida Bright" panose="02040602050505020304" pitchFamily="18" charset="0"/>
                </a:rPr>
                <a:t>KESIMPULAN</a:t>
              </a:r>
              <a:endParaRPr sz="5000" dirty="0">
                <a:latin typeface="Lucida Bright" panose="02040602050505020304" pitchFamily="18" charset="0"/>
              </a:endParaRPr>
            </a:p>
          </p:txBody>
        </p:sp>
        <p:sp>
          <p:nvSpPr>
            <p:cNvPr id="79" name="object 79"/>
            <p:cNvSpPr/>
            <p:nvPr/>
          </p:nvSpPr>
          <p:spPr>
            <a:xfrm>
              <a:off x="7545235" y="803871"/>
              <a:ext cx="9957435" cy="4772025"/>
            </a:xfrm>
            <a:custGeom>
              <a:avLst/>
              <a:gdLst/>
              <a:ahLst/>
              <a:cxnLst/>
              <a:rect l="l" t="t" r="r" b="b"/>
              <a:pathLst>
                <a:path w="9957435" h="4772025">
                  <a:moveTo>
                    <a:pt x="9957410" y="0"/>
                  </a:moveTo>
                  <a:lnTo>
                    <a:pt x="0" y="0"/>
                  </a:lnTo>
                  <a:lnTo>
                    <a:pt x="0" y="30492"/>
                  </a:lnTo>
                  <a:lnTo>
                    <a:pt x="0" y="4741469"/>
                  </a:lnTo>
                  <a:lnTo>
                    <a:pt x="0" y="4771961"/>
                  </a:lnTo>
                  <a:lnTo>
                    <a:pt x="9957410" y="4771961"/>
                  </a:lnTo>
                  <a:lnTo>
                    <a:pt x="9957410" y="4741469"/>
                  </a:lnTo>
                  <a:lnTo>
                    <a:pt x="30505" y="4741469"/>
                  </a:lnTo>
                  <a:lnTo>
                    <a:pt x="30505" y="30492"/>
                  </a:lnTo>
                  <a:lnTo>
                    <a:pt x="9926891" y="30492"/>
                  </a:lnTo>
                  <a:lnTo>
                    <a:pt x="9926891" y="4741062"/>
                  </a:lnTo>
                  <a:lnTo>
                    <a:pt x="9957410" y="4741062"/>
                  </a:lnTo>
                  <a:lnTo>
                    <a:pt x="9957410" y="30492"/>
                  </a:lnTo>
                  <a:lnTo>
                    <a:pt x="9957410" y="30238"/>
                  </a:lnTo>
                  <a:lnTo>
                    <a:pt x="9957410" y="0"/>
                  </a:lnTo>
                  <a:close/>
                </a:path>
              </a:pathLst>
            </a:custGeom>
            <a:solidFill>
              <a:srgbClr val="181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426270" y="653969"/>
              <a:ext cx="10207625" cy="5055870"/>
            </a:xfrm>
            <a:custGeom>
              <a:avLst/>
              <a:gdLst/>
              <a:ahLst/>
              <a:cxnLst/>
              <a:rect l="l" t="t" r="r" b="b"/>
              <a:pathLst>
                <a:path w="10207625" h="5055870">
                  <a:moveTo>
                    <a:pt x="146432" y="290037"/>
                  </a:moveTo>
                  <a:lnTo>
                    <a:pt x="100745" y="282735"/>
                  </a:lnTo>
                  <a:lnTo>
                    <a:pt x="60622" y="262389"/>
                  </a:lnTo>
                  <a:lnTo>
                    <a:pt x="28700" y="231346"/>
                  </a:lnTo>
                  <a:lnTo>
                    <a:pt x="7614" y="191950"/>
                  </a:lnTo>
                  <a:lnTo>
                    <a:pt x="0" y="146545"/>
                  </a:lnTo>
                  <a:lnTo>
                    <a:pt x="7321" y="100823"/>
                  </a:lnTo>
                  <a:lnTo>
                    <a:pt x="27822" y="60669"/>
                  </a:lnTo>
                  <a:lnTo>
                    <a:pt x="59305" y="28722"/>
                  </a:lnTo>
                  <a:lnTo>
                    <a:pt x="99573" y="7620"/>
                  </a:lnTo>
                  <a:lnTo>
                    <a:pt x="146432" y="0"/>
                  </a:lnTo>
                  <a:lnTo>
                    <a:pt x="192973" y="7327"/>
                  </a:lnTo>
                  <a:lnTo>
                    <a:pt x="232485" y="27843"/>
                  </a:lnTo>
                  <a:lnTo>
                    <a:pt x="263065" y="59350"/>
                  </a:lnTo>
                  <a:lnTo>
                    <a:pt x="282809" y="99650"/>
                  </a:lnTo>
                  <a:lnTo>
                    <a:pt x="289814" y="146545"/>
                  </a:lnTo>
                  <a:lnTo>
                    <a:pt x="282516" y="191950"/>
                  </a:lnTo>
                  <a:lnTo>
                    <a:pt x="262187" y="231346"/>
                  </a:lnTo>
                  <a:lnTo>
                    <a:pt x="231167" y="262389"/>
                  </a:lnTo>
                  <a:lnTo>
                    <a:pt x="191801" y="282735"/>
                  </a:lnTo>
                  <a:lnTo>
                    <a:pt x="146432" y="290037"/>
                  </a:lnTo>
                  <a:close/>
                </a:path>
                <a:path w="10207625" h="5055870">
                  <a:moveTo>
                    <a:pt x="146432" y="5055819"/>
                  </a:moveTo>
                  <a:lnTo>
                    <a:pt x="99573" y="5048492"/>
                  </a:lnTo>
                  <a:lnTo>
                    <a:pt x="59305" y="5027975"/>
                  </a:lnTo>
                  <a:lnTo>
                    <a:pt x="27822" y="4996468"/>
                  </a:lnTo>
                  <a:lnTo>
                    <a:pt x="7321" y="4956168"/>
                  </a:lnTo>
                  <a:lnTo>
                    <a:pt x="0" y="4909273"/>
                  </a:lnTo>
                  <a:lnTo>
                    <a:pt x="7614" y="4862379"/>
                  </a:lnTo>
                  <a:lnTo>
                    <a:pt x="28700" y="4822079"/>
                  </a:lnTo>
                  <a:lnTo>
                    <a:pt x="60622" y="4790571"/>
                  </a:lnTo>
                  <a:lnTo>
                    <a:pt x="100745" y="4770055"/>
                  </a:lnTo>
                  <a:lnTo>
                    <a:pt x="146432" y="4762728"/>
                  </a:lnTo>
                  <a:lnTo>
                    <a:pt x="192119" y="4770055"/>
                  </a:lnTo>
                  <a:lnTo>
                    <a:pt x="232241" y="4790571"/>
                  </a:lnTo>
                  <a:lnTo>
                    <a:pt x="264163" y="4822079"/>
                  </a:lnTo>
                  <a:lnTo>
                    <a:pt x="285250" y="4862379"/>
                  </a:lnTo>
                  <a:lnTo>
                    <a:pt x="292864" y="4909273"/>
                  </a:lnTo>
                  <a:lnTo>
                    <a:pt x="285543" y="4956168"/>
                  </a:lnTo>
                  <a:lnTo>
                    <a:pt x="265042" y="4996468"/>
                  </a:lnTo>
                  <a:lnTo>
                    <a:pt x="233559" y="5027975"/>
                  </a:lnTo>
                  <a:lnTo>
                    <a:pt x="193290" y="5048492"/>
                  </a:lnTo>
                  <a:lnTo>
                    <a:pt x="146432" y="5055819"/>
                  </a:lnTo>
                  <a:close/>
                </a:path>
                <a:path w="10207625" h="5055870">
                  <a:moveTo>
                    <a:pt x="146432" y="2671402"/>
                  </a:moveTo>
                  <a:lnTo>
                    <a:pt x="99573" y="2664392"/>
                  </a:lnTo>
                  <a:lnTo>
                    <a:pt x="59305" y="2644633"/>
                  </a:lnTo>
                  <a:lnTo>
                    <a:pt x="27822" y="2614029"/>
                  </a:lnTo>
                  <a:lnTo>
                    <a:pt x="7321" y="2574486"/>
                  </a:lnTo>
                  <a:lnTo>
                    <a:pt x="0" y="2527909"/>
                  </a:lnTo>
                  <a:lnTo>
                    <a:pt x="7614" y="2481015"/>
                  </a:lnTo>
                  <a:lnTo>
                    <a:pt x="28700" y="2440715"/>
                  </a:lnTo>
                  <a:lnTo>
                    <a:pt x="60622" y="2409207"/>
                  </a:lnTo>
                  <a:lnTo>
                    <a:pt x="100745" y="2388691"/>
                  </a:lnTo>
                  <a:lnTo>
                    <a:pt x="146432" y="2381364"/>
                  </a:lnTo>
                  <a:lnTo>
                    <a:pt x="192119" y="2388373"/>
                  </a:lnTo>
                  <a:lnTo>
                    <a:pt x="232241" y="2408133"/>
                  </a:lnTo>
                  <a:lnTo>
                    <a:pt x="264163" y="2438736"/>
                  </a:lnTo>
                  <a:lnTo>
                    <a:pt x="285250" y="2478279"/>
                  </a:lnTo>
                  <a:lnTo>
                    <a:pt x="292864" y="2524856"/>
                  </a:lnTo>
                  <a:lnTo>
                    <a:pt x="285543" y="2571751"/>
                  </a:lnTo>
                  <a:lnTo>
                    <a:pt x="265042" y="2612051"/>
                  </a:lnTo>
                  <a:lnTo>
                    <a:pt x="233559" y="2643558"/>
                  </a:lnTo>
                  <a:lnTo>
                    <a:pt x="193290" y="2664074"/>
                  </a:lnTo>
                  <a:lnTo>
                    <a:pt x="146432" y="2671402"/>
                  </a:lnTo>
                  <a:close/>
                </a:path>
                <a:path w="10207625" h="5055870">
                  <a:moveTo>
                    <a:pt x="10061122" y="293090"/>
                  </a:moveTo>
                  <a:lnTo>
                    <a:pt x="10014263" y="285763"/>
                  </a:lnTo>
                  <a:lnTo>
                    <a:pt x="9973995" y="265247"/>
                  </a:lnTo>
                  <a:lnTo>
                    <a:pt x="9942512" y="233740"/>
                  </a:lnTo>
                  <a:lnTo>
                    <a:pt x="9922011" y="193440"/>
                  </a:lnTo>
                  <a:lnTo>
                    <a:pt x="9914690" y="146545"/>
                  </a:lnTo>
                  <a:lnTo>
                    <a:pt x="9922304" y="99650"/>
                  </a:lnTo>
                  <a:lnTo>
                    <a:pt x="9943390" y="59350"/>
                  </a:lnTo>
                  <a:lnTo>
                    <a:pt x="9975312" y="27843"/>
                  </a:lnTo>
                  <a:lnTo>
                    <a:pt x="10015435" y="7327"/>
                  </a:lnTo>
                  <a:lnTo>
                    <a:pt x="10061122" y="0"/>
                  </a:lnTo>
                  <a:lnTo>
                    <a:pt x="10106808" y="7327"/>
                  </a:lnTo>
                  <a:lnTo>
                    <a:pt x="10146931" y="27843"/>
                  </a:lnTo>
                  <a:lnTo>
                    <a:pt x="10178853" y="59350"/>
                  </a:lnTo>
                  <a:lnTo>
                    <a:pt x="10199939" y="99650"/>
                  </a:lnTo>
                  <a:lnTo>
                    <a:pt x="10207554" y="146545"/>
                  </a:lnTo>
                  <a:lnTo>
                    <a:pt x="10200232" y="193440"/>
                  </a:lnTo>
                  <a:lnTo>
                    <a:pt x="10179731" y="233740"/>
                  </a:lnTo>
                  <a:lnTo>
                    <a:pt x="10148248" y="265247"/>
                  </a:lnTo>
                  <a:lnTo>
                    <a:pt x="10107980" y="285763"/>
                  </a:lnTo>
                  <a:lnTo>
                    <a:pt x="10061122" y="293090"/>
                  </a:lnTo>
                  <a:close/>
                </a:path>
                <a:path w="10207625" h="5055870">
                  <a:moveTo>
                    <a:pt x="5097676" y="293090"/>
                  </a:moveTo>
                  <a:lnTo>
                    <a:pt x="5050817" y="285763"/>
                  </a:lnTo>
                  <a:lnTo>
                    <a:pt x="5010548" y="265247"/>
                  </a:lnTo>
                  <a:lnTo>
                    <a:pt x="4979065" y="233740"/>
                  </a:lnTo>
                  <a:lnTo>
                    <a:pt x="4958565" y="193440"/>
                  </a:lnTo>
                  <a:lnTo>
                    <a:pt x="4951243" y="146545"/>
                  </a:lnTo>
                  <a:lnTo>
                    <a:pt x="4958858" y="99650"/>
                  </a:lnTo>
                  <a:lnTo>
                    <a:pt x="4979944" y="59350"/>
                  </a:lnTo>
                  <a:lnTo>
                    <a:pt x="5011866" y="27843"/>
                  </a:lnTo>
                  <a:lnTo>
                    <a:pt x="5051989" y="7327"/>
                  </a:lnTo>
                  <a:lnTo>
                    <a:pt x="5097676" y="0"/>
                  </a:lnTo>
                  <a:lnTo>
                    <a:pt x="5143363" y="7327"/>
                  </a:lnTo>
                  <a:lnTo>
                    <a:pt x="5183485" y="27843"/>
                  </a:lnTo>
                  <a:lnTo>
                    <a:pt x="5215407" y="59350"/>
                  </a:lnTo>
                  <a:lnTo>
                    <a:pt x="5236494" y="99650"/>
                  </a:lnTo>
                  <a:lnTo>
                    <a:pt x="5244108" y="146545"/>
                  </a:lnTo>
                  <a:lnTo>
                    <a:pt x="5236787" y="193440"/>
                  </a:lnTo>
                  <a:lnTo>
                    <a:pt x="5216286" y="233740"/>
                  </a:lnTo>
                  <a:lnTo>
                    <a:pt x="5184803" y="265247"/>
                  </a:lnTo>
                  <a:lnTo>
                    <a:pt x="5144534" y="285763"/>
                  </a:lnTo>
                  <a:lnTo>
                    <a:pt x="5097676" y="293090"/>
                  </a:lnTo>
                  <a:close/>
                </a:path>
                <a:path w="10207625" h="5055870">
                  <a:moveTo>
                    <a:pt x="10061122" y="5055819"/>
                  </a:moveTo>
                  <a:lnTo>
                    <a:pt x="10014263" y="5048492"/>
                  </a:lnTo>
                  <a:lnTo>
                    <a:pt x="9973995" y="5027975"/>
                  </a:lnTo>
                  <a:lnTo>
                    <a:pt x="9942512" y="4996468"/>
                  </a:lnTo>
                  <a:lnTo>
                    <a:pt x="9922011" y="4956168"/>
                  </a:lnTo>
                  <a:lnTo>
                    <a:pt x="9914690" y="4909273"/>
                  </a:lnTo>
                  <a:lnTo>
                    <a:pt x="9922304" y="4862379"/>
                  </a:lnTo>
                  <a:lnTo>
                    <a:pt x="9943390" y="4822079"/>
                  </a:lnTo>
                  <a:lnTo>
                    <a:pt x="9975312" y="4790571"/>
                  </a:lnTo>
                  <a:lnTo>
                    <a:pt x="10015435" y="4770055"/>
                  </a:lnTo>
                  <a:lnTo>
                    <a:pt x="10061122" y="4762728"/>
                  </a:lnTo>
                  <a:lnTo>
                    <a:pt x="10106808" y="4770055"/>
                  </a:lnTo>
                  <a:lnTo>
                    <a:pt x="10146931" y="4790571"/>
                  </a:lnTo>
                  <a:lnTo>
                    <a:pt x="10178853" y="4822079"/>
                  </a:lnTo>
                  <a:lnTo>
                    <a:pt x="10199939" y="4862379"/>
                  </a:lnTo>
                  <a:lnTo>
                    <a:pt x="10207554" y="4909273"/>
                  </a:lnTo>
                  <a:lnTo>
                    <a:pt x="10200232" y="4956168"/>
                  </a:lnTo>
                  <a:lnTo>
                    <a:pt x="10179731" y="4996468"/>
                  </a:lnTo>
                  <a:lnTo>
                    <a:pt x="10148248" y="5027975"/>
                  </a:lnTo>
                  <a:lnTo>
                    <a:pt x="10107980" y="5048492"/>
                  </a:lnTo>
                  <a:lnTo>
                    <a:pt x="10061122" y="5055819"/>
                  </a:lnTo>
                  <a:close/>
                </a:path>
                <a:path w="10207625" h="5055870">
                  <a:moveTo>
                    <a:pt x="5097676" y="5055819"/>
                  </a:moveTo>
                  <a:lnTo>
                    <a:pt x="5050817" y="5048492"/>
                  </a:lnTo>
                  <a:lnTo>
                    <a:pt x="5010548" y="5027975"/>
                  </a:lnTo>
                  <a:lnTo>
                    <a:pt x="4979065" y="4996468"/>
                  </a:lnTo>
                  <a:lnTo>
                    <a:pt x="4958565" y="4956168"/>
                  </a:lnTo>
                  <a:lnTo>
                    <a:pt x="4951243" y="4909273"/>
                  </a:lnTo>
                  <a:lnTo>
                    <a:pt x="4958858" y="4862379"/>
                  </a:lnTo>
                  <a:lnTo>
                    <a:pt x="4979944" y="4822079"/>
                  </a:lnTo>
                  <a:lnTo>
                    <a:pt x="5011866" y="4790571"/>
                  </a:lnTo>
                  <a:lnTo>
                    <a:pt x="5051989" y="4770055"/>
                  </a:lnTo>
                  <a:lnTo>
                    <a:pt x="5097676" y="4762728"/>
                  </a:lnTo>
                  <a:lnTo>
                    <a:pt x="5143363" y="4770055"/>
                  </a:lnTo>
                  <a:lnTo>
                    <a:pt x="5183485" y="4790571"/>
                  </a:lnTo>
                  <a:lnTo>
                    <a:pt x="5215407" y="4822079"/>
                  </a:lnTo>
                  <a:lnTo>
                    <a:pt x="5236494" y="4862379"/>
                  </a:lnTo>
                  <a:lnTo>
                    <a:pt x="5244108" y="4909273"/>
                  </a:lnTo>
                  <a:lnTo>
                    <a:pt x="5236787" y="4956168"/>
                  </a:lnTo>
                  <a:lnTo>
                    <a:pt x="5216286" y="4996468"/>
                  </a:lnTo>
                  <a:lnTo>
                    <a:pt x="5184803" y="5027975"/>
                  </a:lnTo>
                  <a:lnTo>
                    <a:pt x="5144534" y="5048492"/>
                  </a:lnTo>
                  <a:lnTo>
                    <a:pt x="5097676" y="5055819"/>
                  </a:lnTo>
                  <a:close/>
                </a:path>
                <a:path w="10207625" h="5055870">
                  <a:moveTo>
                    <a:pt x="10061122" y="2674455"/>
                  </a:moveTo>
                  <a:lnTo>
                    <a:pt x="10014263" y="2667127"/>
                  </a:lnTo>
                  <a:lnTo>
                    <a:pt x="9973995" y="2646611"/>
                  </a:lnTo>
                  <a:lnTo>
                    <a:pt x="9942512" y="2615104"/>
                  </a:lnTo>
                  <a:lnTo>
                    <a:pt x="9922011" y="2574804"/>
                  </a:lnTo>
                  <a:lnTo>
                    <a:pt x="9914690" y="2527909"/>
                  </a:lnTo>
                  <a:lnTo>
                    <a:pt x="9922304" y="2481015"/>
                  </a:lnTo>
                  <a:lnTo>
                    <a:pt x="9943390" y="2440715"/>
                  </a:lnTo>
                  <a:lnTo>
                    <a:pt x="9975312" y="2409207"/>
                  </a:lnTo>
                  <a:lnTo>
                    <a:pt x="10015435" y="2388691"/>
                  </a:lnTo>
                  <a:lnTo>
                    <a:pt x="10061122" y="2381364"/>
                  </a:lnTo>
                  <a:lnTo>
                    <a:pt x="10106808" y="2388691"/>
                  </a:lnTo>
                  <a:lnTo>
                    <a:pt x="10146931" y="2409207"/>
                  </a:lnTo>
                  <a:lnTo>
                    <a:pt x="10178853" y="2440715"/>
                  </a:lnTo>
                  <a:lnTo>
                    <a:pt x="10199939" y="2481015"/>
                  </a:lnTo>
                  <a:lnTo>
                    <a:pt x="10207554" y="2527909"/>
                  </a:lnTo>
                  <a:lnTo>
                    <a:pt x="10200232" y="2574804"/>
                  </a:lnTo>
                  <a:lnTo>
                    <a:pt x="10179731" y="2615104"/>
                  </a:lnTo>
                  <a:lnTo>
                    <a:pt x="10148248" y="2646611"/>
                  </a:lnTo>
                  <a:lnTo>
                    <a:pt x="10107980" y="2667127"/>
                  </a:lnTo>
                  <a:lnTo>
                    <a:pt x="10061122" y="2674455"/>
                  </a:lnTo>
                  <a:close/>
                </a:path>
              </a:pathLst>
            </a:custGeom>
            <a:solidFill>
              <a:srgbClr val="D9C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411016" y="635650"/>
              <a:ext cx="10238105" cy="5086350"/>
            </a:xfrm>
            <a:custGeom>
              <a:avLst/>
              <a:gdLst/>
              <a:ahLst/>
              <a:cxnLst/>
              <a:rect l="l" t="t" r="r" b="b"/>
              <a:pathLst>
                <a:path w="10238105" h="5086350">
                  <a:moveTo>
                    <a:pt x="10076375" y="5086349"/>
                  </a:moveTo>
                  <a:lnTo>
                    <a:pt x="10033680" y="5080512"/>
                  </a:lnTo>
                  <a:lnTo>
                    <a:pt x="9995137" y="5064073"/>
                  </a:lnTo>
                  <a:lnTo>
                    <a:pt x="9962356" y="5038645"/>
                  </a:lnTo>
                  <a:lnTo>
                    <a:pt x="9936948" y="5005840"/>
                  </a:lnTo>
                  <a:lnTo>
                    <a:pt x="9920522" y="4967267"/>
                  </a:lnTo>
                  <a:lnTo>
                    <a:pt x="9914690" y="4924538"/>
                  </a:lnTo>
                  <a:lnTo>
                    <a:pt x="9920523" y="4881810"/>
                  </a:lnTo>
                  <a:lnTo>
                    <a:pt x="9936948" y="4843237"/>
                  </a:lnTo>
                  <a:lnTo>
                    <a:pt x="9962356" y="4810431"/>
                  </a:lnTo>
                  <a:lnTo>
                    <a:pt x="9995137" y="4785003"/>
                  </a:lnTo>
                  <a:lnTo>
                    <a:pt x="10033680" y="4768565"/>
                  </a:lnTo>
                  <a:lnTo>
                    <a:pt x="10076375" y="4762728"/>
                  </a:lnTo>
                  <a:lnTo>
                    <a:pt x="10119070" y="4768565"/>
                  </a:lnTo>
                  <a:lnTo>
                    <a:pt x="10157613" y="4785003"/>
                  </a:lnTo>
                  <a:lnTo>
                    <a:pt x="10172191" y="4796311"/>
                  </a:lnTo>
                  <a:lnTo>
                    <a:pt x="10076375" y="4796311"/>
                  </a:lnTo>
                  <a:lnTo>
                    <a:pt x="10024990" y="4806520"/>
                  </a:lnTo>
                  <a:lnTo>
                    <a:pt x="9983330" y="4834474"/>
                  </a:lnTo>
                  <a:lnTo>
                    <a:pt x="9955397" y="4876167"/>
                  </a:lnTo>
                  <a:lnTo>
                    <a:pt x="9945196" y="4927591"/>
                  </a:lnTo>
                  <a:lnTo>
                    <a:pt x="9955397" y="4979016"/>
                  </a:lnTo>
                  <a:lnTo>
                    <a:pt x="9983330" y="5020709"/>
                  </a:lnTo>
                  <a:lnTo>
                    <a:pt x="10024990" y="5048663"/>
                  </a:lnTo>
                  <a:lnTo>
                    <a:pt x="10076375" y="5058872"/>
                  </a:lnTo>
                  <a:lnTo>
                    <a:pt x="10165335" y="5058872"/>
                  </a:lnTo>
                  <a:lnTo>
                    <a:pt x="10157614" y="5064752"/>
                  </a:lnTo>
                  <a:lnTo>
                    <a:pt x="10119070" y="5080724"/>
                  </a:lnTo>
                  <a:lnTo>
                    <a:pt x="10076375" y="5086349"/>
                  </a:lnTo>
                  <a:close/>
                </a:path>
                <a:path w="10238105" h="5086350">
                  <a:moveTo>
                    <a:pt x="10165335" y="5058872"/>
                  </a:moveTo>
                  <a:lnTo>
                    <a:pt x="10076375" y="5058872"/>
                  </a:lnTo>
                  <a:lnTo>
                    <a:pt x="10127760" y="5048663"/>
                  </a:lnTo>
                  <a:lnTo>
                    <a:pt x="10169420" y="5020709"/>
                  </a:lnTo>
                  <a:lnTo>
                    <a:pt x="10197353" y="4979016"/>
                  </a:lnTo>
                  <a:lnTo>
                    <a:pt x="10207554" y="4927591"/>
                  </a:lnTo>
                  <a:lnTo>
                    <a:pt x="10197353" y="4876167"/>
                  </a:lnTo>
                  <a:lnTo>
                    <a:pt x="10169421" y="4834474"/>
                  </a:lnTo>
                  <a:lnTo>
                    <a:pt x="10127760" y="4806520"/>
                  </a:lnTo>
                  <a:lnTo>
                    <a:pt x="10076375" y="4796311"/>
                  </a:lnTo>
                  <a:lnTo>
                    <a:pt x="10172191" y="4796311"/>
                  </a:lnTo>
                  <a:lnTo>
                    <a:pt x="10190394" y="4810431"/>
                  </a:lnTo>
                  <a:lnTo>
                    <a:pt x="10215802" y="4843237"/>
                  </a:lnTo>
                  <a:lnTo>
                    <a:pt x="10232227" y="4881810"/>
                  </a:lnTo>
                  <a:lnTo>
                    <a:pt x="10238060" y="4924538"/>
                  </a:lnTo>
                  <a:lnTo>
                    <a:pt x="10232228" y="4968327"/>
                  </a:lnTo>
                  <a:lnTo>
                    <a:pt x="10215802" y="5007196"/>
                  </a:lnTo>
                  <a:lnTo>
                    <a:pt x="10190394" y="5039790"/>
                  </a:lnTo>
                  <a:lnTo>
                    <a:pt x="10165335" y="5058872"/>
                  </a:lnTo>
                  <a:close/>
                </a:path>
                <a:path w="10238105" h="5086350">
                  <a:moveTo>
                    <a:pt x="5112929" y="5086349"/>
                  </a:moveTo>
                  <a:lnTo>
                    <a:pt x="5070234" y="5080512"/>
                  </a:lnTo>
                  <a:lnTo>
                    <a:pt x="5031691" y="5064073"/>
                  </a:lnTo>
                  <a:lnTo>
                    <a:pt x="4998910" y="5038645"/>
                  </a:lnTo>
                  <a:lnTo>
                    <a:pt x="4973502" y="5005840"/>
                  </a:lnTo>
                  <a:lnTo>
                    <a:pt x="4957076" y="4967267"/>
                  </a:lnTo>
                  <a:lnTo>
                    <a:pt x="4951243" y="4924538"/>
                  </a:lnTo>
                  <a:lnTo>
                    <a:pt x="4957076" y="4881810"/>
                  </a:lnTo>
                  <a:lnTo>
                    <a:pt x="4973502" y="4843237"/>
                  </a:lnTo>
                  <a:lnTo>
                    <a:pt x="4998910" y="4810431"/>
                  </a:lnTo>
                  <a:lnTo>
                    <a:pt x="5031691" y="4785003"/>
                  </a:lnTo>
                  <a:lnTo>
                    <a:pt x="5070234" y="4768565"/>
                  </a:lnTo>
                  <a:lnTo>
                    <a:pt x="5112929" y="4762728"/>
                  </a:lnTo>
                  <a:lnTo>
                    <a:pt x="5155624" y="4768565"/>
                  </a:lnTo>
                  <a:lnTo>
                    <a:pt x="5194167" y="4785003"/>
                  </a:lnTo>
                  <a:lnTo>
                    <a:pt x="5208745" y="4796311"/>
                  </a:lnTo>
                  <a:lnTo>
                    <a:pt x="5112929" y="4796311"/>
                  </a:lnTo>
                  <a:lnTo>
                    <a:pt x="5061544" y="4806520"/>
                  </a:lnTo>
                  <a:lnTo>
                    <a:pt x="5019884" y="4834474"/>
                  </a:lnTo>
                  <a:lnTo>
                    <a:pt x="4991951" y="4876167"/>
                  </a:lnTo>
                  <a:lnTo>
                    <a:pt x="4981750" y="4927591"/>
                  </a:lnTo>
                  <a:lnTo>
                    <a:pt x="4991951" y="4979016"/>
                  </a:lnTo>
                  <a:lnTo>
                    <a:pt x="5019883" y="5020709"/>
                  </a:lnTo>
                  <a:lnTo>
                    <a:pt x="5061544" y="5048663"/>
                  </a:lnTo>
                  <a:lnTo>
                    <a:pt x="5112929" y="5058872"/>
                  </a:lnTo>
                  <a:lnTo>
                    <a:pt x="5201889" y="5058872"/>
                  </a:lnTo>
                  <a:lnTo>
                    <a:pt x="5194167" y="5064752"/>
                  </a:lnTo>
                  <a:lnTo>
                    <a:pt x="5155624" y="5080724"/>
                  </a:lnTo>
                  <a:lnTo>
                    <a:pt x="5112929" y="5086349"/>
                  </a:lnTo>
                  <a:close/>
                </a:path>
                <a:path w="10238105" h="5086350">
                  <a:moveTo>
                    <a:pt x="5201889" y="5058872"/>
                  </a:moveTo>
                  <a:lnTo>
                    <a:pt x="5112929" y="5058872"/>
                  </a:lnTo>
                  <a:lnTo>
                    <a:pt x="5164314" y="5048663"/>
                  </a:lnTo>
                  <a:lnTo>
                    <a:pt x="5205975" y="5020709"/>
                  </a:lnTo>
                  <a:lnTo>
                    <a:pt x="5233908" y="4979016"/>
                  </a:lnTo>
                  <a:lnTo>
                    <a:pt x="5244108" y="4927591"/>
                  </a:lnTo>
                  <a:lnTo>
                    <a:pt x="5233907" y="4876167"/>
                  </a:lnTo>
                  <a:lnTo>
                    <a:pt x="5205975" y="4834474"/>
                  </a:lnTo>
                  <a:lnTo>
                    <a:pt x="5164314" y="4806520"/>
                  </a:lnTo>
                  <a:lnTo>
                    <a:pt x="5112929" y="4796311"/>
                  </a:lnTo>
                  <a:lnTo>
                    <a:pt x="5208745" y="4796311"/>
                  </a:lnTo>
                  <a:lnTo>
                    <a:pt x="5226948" y="4810431"/>
                  </a:lnTo>
                  <a:lnTo>
                    <a:pt x="5252356" y="4843237"/>
                  </a:lnTo>
                  <a:lnTo>
                    <a:pt x="5268782" y="4881810"/>
                  </a:lnTo>
                  <a:lnTo>
                    <a:pt x="5274615" y="4924538"/>
                  </a:lnTo>
                  <a:lnTo>
                    <a:pt x="5268782" y="4968327"/>
                  </a:lnTo>
                  <a:lnTo>
                    <a:pt x="5252356" y="5007196"/>
                  </a:lnTo>
                  <a:lnTo>
                    <a:pt x="5226948" y="5039790"/>
                  </a:lnTo>
                  <a:lnTo>
                    <a:pt x="5201889" y="5058872"/>
                  </a:lnTo>
                  <a:close/>
                </a:path>
                <a:path w="10238105" h="5086350">
                  <a:moveTo>
                    <a:pt x="161685" y="5086349"/>
                  </a:moveTo>
                  <a:lnTo>
                    <a:pt x="118990" y="5080512"/>
                  </a:lnTo>
                  <a:lnTo>
                    <a:pt x="80447" y="5064073"/>
                  </a:lnTo>
                  <a:lnTo>
                    <a:pt x="47666" y="5038645"/>
                  </a:lnTo>
                  <a:lnTo>
                    <a:pt x="22258" y="5005840"/>
                  </a:lnTo>
                  <a:lnTo>
                    <a:pt x="5833" y="4967267"/>
                  </a:lnTo>
                  <a:lnTo>
                    <a:pt x="0" y="4924538"/>
                  </a:lnTo>
                  <a:lnTo>
                    <a:pt x="5833" y="4881810"/>
                  </a:lnTo>
                  <a:lnTo>
                    <a:pt x="22258" y="4843237"/>
                  </a:lnTo>
                  <a:lnTo>
                    <a:pt x="47667" y="4810431"/>
                  </a:lnTo>
                  <a:lnTo>
                    <a:pt x="80447" y="4785003"/>
                  </a:lnTo>
                  <a:lnTo>
                    <a:pt x="118990" y="4768565"/>
                  </a:lnTo>
                  <a:lnTo>
                    <a:pt x="161685" y="4762728"/>
                  </a:lnTo>
                  <a:lnTo>
                    <a:pt x="204381" y="4768565"/>
                  </a:lnTo>
                  <a:lnTo>
                    <a:pt x="242924" y="4785003"/>
                  </a:lnTo>
                  <a:lnTo>
                    <a:pt x="257501" y="4796311"/>
                  </a:lnTo>
                  <a:lnTo>
                    <a:pt x="161685" y="4796311"/>
                  </a:lnTo>
                  <a:lnTo>
                    <a:pt x="110300" y="4806520"/>
                  </a:lnTo>
                  <a:lnTo>
                    <a:pt x="68640" y="4834474"/>
                  </a:lnTo>
                  <a:lnTo>
                    <a:pt x="40707" y="4876167"/>
                  </a:lnTo>
                  <a:lnTo>
                    <a:pt x="30506" y="4927591"/>
                  </a:lnTo>
                  <a:lnTo>
                    <a:pt x="40707" y="4979016"/>
                  </a:lnTo>
                  <a:lnTo>
                    <a:pt x="68640" y="5020709"/>
                  </a:lnTo>
                  <a:lnTo>
                    <a:pt x="110300" y="5048663"/>
                  </a:lnTo>
                  <a:lnTo>
                    <a:pt x="161685" y="5058872"/>
                  </a:lnTo>
                  <a:lnTo>
                    <a:pt x="249917" y="5058872"/>
                  </a:lnTo>
                  <a:lnTo>
                    <a:pt x="212180" y="5078313"/>
                  </a:lnTo>
                  <a:lnTo>
                    <a:pt x="161685" y="5086349"/>
                  </a:lnTo>
                  <a:close/>
                </a:path>
                <a:path w="10238105" h="5086350">
                  <a:moveTo>
                    <a:pt x="249917" y="5058872"/>
                  </a:moveTo>
                  <a:lnTo>
                    <a:pt x="161685" y="5058872"/>
                  </a:lnTo>
                  <a:lnTo>
                    <a:pt x="213070" y="5048663"/>
                  </a:lnTo>
                  <a:lnTo>
                    <a:pt x="254731" y="5020709"/>
                  </a:lnTo>
                  <a:lnTo>
                    <a:pt x="282664" y="4979016"/>
                  </a:lnTo>
                  <a:lnTo>
                    <a:pt x="292864" y="4927591"/>
                  </a:lnTo>
                  <a:lnTo>
                    <a:pt x="282235" y="4876167"/>
                  </a:lnTo>
                  <a:lnTo>
                    <a:pt x="253587" y="4834474"/>
                  </a:lnTo>
                  <a:lnTo>
                    <a:pt x="211783" y="4806520"/>
                  </a:lnTo>
                  <a:lnTo>
                    <a:pt x="161685" y="4796311"/>
                  </a:lnTo>
                  <a:lnTo>
                    <a:pt x="257501" y="4796311"/>
                  </a:lnTo>
                  <a:lnTo>
                    <a:pt x="275704" y="4810431"/>
                  </a:lnTo>
                  <a:lnTo>
                    <a:pt x="301112" y="4843237"/>
                  </a:lnTo>
                  <a:lnTo>
                    <a:pt x="317538" y="4881810"/>
                  </a:lnTo>
                  <a:lnTo>
                    <a:pt x="323371" y="4924538"/>
                  </a:lnTo>
                  <a:lnTo>
                    <a:pt x="313877" y="4976538"/>
                  </a:lnTo>
                  <a:lnTo>
                    <a:pt x="290619" y="5021063"/>
                  </a:lnTo>
                  <a:lnTo>
                    <a:pt x="255939" y="5055770"/>
                  </a:lnTo>
                  <a:lnTo>
                    <a:pt x="249917" y="5058872"/>
                  </a:lnTo>
                  <a:close/>
                </a:path>
                <a:path w="10238105" h="5086350">
                  <a:moveTo>
                    <a:pt x="10076375" y="2704985"/>
                  </a:moveTo>
                  <a:lnTo>
                    <a:pt x="10033680" y="2699147"/>
                  </a:lnTo>
                  <a:lnTo>
                    <a:pt x="9995137" y="2682709"/>
                  </a:lnTo>
                  <a:lnTo>
                    <a:pt x="9962356" y="2657281"/>
                  </a:lnTo>
                  <a:lnTo>
                    <a:pt x="9936948" y="2624475"/>
                  </a:lnTo>
                  <a:lnTo>
                    <a:pt x="9920522" y="2585902"/>
                  </a:lnTo>
                  <a:lnTo>
                    <a:pt x="9914690" y="2543174"/>
                  </a:lnTo>
                  <a:lnTo>
                    <a:pt x="9920522" y="2500446"/>
                  </a:lnTo>
                  <a:lnTo>
                    <a:pt x="9936948" y="2461873"/>
                  </a:lnTo>
                  <a:lnTo>
                    <a:pt x="9962356" y="2429067"/>
                  </a:lnTo>
                  <a:lnTo>
                    <a:pt x="9995137" y="2403639"/>
                  </a:lnTo>
                  <a:lnTo>
                    <a:pt x="10033680" y="2387201"/>
                  </a:lnTo>
                  <a:lnTo>
                    <a:pt x="10076375" y="2381363"/>
                  </a:lnTo>
                  <a:lnTo>
                    <a:pt x="10119070" y="2387201"/>
                  </a:lnTo>
                  <a:lnTo>
                    <a:pt x="10157613" y="2403639"/>
                  </a:lnTo>
                  <a:lnTo>
                    <a:pt x="10172190" y="2414947"/>
                  </a:lnTo>
                  <a:lnTo>
                    <a:pt x="10076375" y="2414947"/>
                  </a:lnTo>
                  <a:lnTo>
                    <a:pt x="10024990" y="2425156"/>
                  </a:lnTo>
                  <a:lnTo>
                    <a:pt x="9983330" y="2453110"/>
                  </a:lnTo>
                  <a:lnTo>
                    <a:pt x="9955397" y="2494803"/>
                  </a:lnTo>
                  <a:lnTo>
                    <a:pt x="9945196" y="2546227"/>
                  </a:lnTo>
                  <a:lnTo>
                    <a:pt x="9955397" y="2597652"/>
                  </a:lnTo>
                  <a:lnTo>
                    <a:pt x="9983330" y="2639345"/>
                  </a:lnTo>
                  <a:lnTo>
                    <a:pt x="10024990" y="2667299"/>
                  </a:lnTo>
                  <a:lnTo>
                    <a:pt x="10076375" y="2677508"/>
                  </a:lnTo>
                  <a:lnTo>
                    <a:pt x="10165335" y="2677508"/>
                  </a:lnTo>
                  <a:lnTo>
                    <a:pt x="10157614" y="2683388"/>
                  </a:lnTo>
                  <a:lnTo>
                    <a:pt x="10119070" y="2699359"/>
                  </a:lnTo>
                  <a:lnTo>
                    <a:pt x="10076375" y="2704985"/>
                  </a:lnTo>
                  <a:close/>
                </a:path>
                <a:path w="10238105" h="5086350">
                  <a:moveTo>
                    <a:pt x="10165335" y="2677508"/>
                  </a:moveTo>
                  <a:lnTo>
                    <a:pt x="10076375" y="2677508"/>
                  </a:lnTo>
                  <a:lnTo>
                    <a:pt x="10127760" y="2667299"/>
                  </a:lnTo>
                  <a:lnTo>
                    <a:pt x="10169420" y="2639345"/>
                  </a:lnTo>
                  <a:lnTo>
                    <a:pt x="10197353" y="2597652"/>
                  </a:lnTo>
                  <a:lnTo>
                    <a:pt x="10207554" y="2546227"/>
                  </a:lnTo>
                  <a:lnTo>
                    <a:pt x="10197353" y="2494803"/>
                  </a:lnTo>
                  <a:lnTo>
                    <a:pt x="10169421" y="2453110"/>
                  </a:lnTo>
                  <a:lnTo>
                    <a:pt x="10127760" y="2425156"/>
                  </a:lnTo>
                  <a:lnTo>
                    <a:pt x="10076375" y="2414947"/>
                  </a:lnTo>
                  <a:lnTo>
                    <a:pt x="10172190" y="2414947"/>
                  </a:lnTo>
                  <a:lnTo>
                    <a:pt x="10190394" y="2429067"/>
                  </a:lnTo>
                  <a:lnTo>
                    <a:pt x="10215802" y="2461873"/>
                  </a:lnTo>
                  <a:lnTo>
                    <a:pt x="10232227" y="2500446"/>
                  </a:lnTo>
                  <a:lnTo>
                    <a:pt x="10238060" y="2543174"/>
                  </a:lnTo>
                  <a:lnTo>
                    <a:pt x="10232228" y="2586963"/>
                  </a:lnTo>
                  <a:lnTo>
                    <a:pt x="10215802" y="2625832"/>
                  </a:lnTo>
                  <a:lnTo>
                    <a:pt x="10190394" y="2658426"/>
                  </a:lnTo>
                  <a:lnTo>
                    <a:pt x="10165335" y="2677508"/>
                  </a:lnTo>
                  <a:close/>
                </a:path>
                <a:path w="10238105" h="5086350">
                  <a:moveTo>
                    <a:pt x="161685" y="2704985"/>
                  </a:moveTo>
                  <a:lnTo>
                    <a:pt x="118990" y="2699147"/>
                  </a:lnTo>
                  <a:lnTo>
                    <a:pt x="80447" y="2682709"/>
                  </a:lnTo>
                  <a:lnTo>
                    <a:pt x="47666" y="2657281"/>
                  </a:lnTo>
                  <a:lnTo>
                    <a:pt x="22258" y="2624475"/>
                  </a:lnTo>
                  <a:lnTo>
                    <a:pt x="5833" y="2585902"/>
                  </a:lnTo>
                  <a:lnTo>
                    <a:pt x="0" y="2543174"/>
                  </a:lnTo>
                  <a:lnTo>
                    <a:pt x="8322" y="2493837"/>
                  </a:lnTo>
                  <a:lnTo>
                    <a:pt x="31434" y="2450362"/>
                  </a:lnTo>
                  <a:lnTo>
                    <a:pt x="66553" y="2415680"/>
                  </a:lnTo>
                  <a:lnTo>
                    <a:pt x="110898" y="2392721"/>
                  </a:lnTo>
                  <a:lnTo>
                    <a:pt x="161685" y="2384417"/>
                  </a:lnTo>
                  <a:lnTo>
                    <a:pt x="204381" y="2390254"/>
                  </a:lnTo>
                  <a:lnTo>
                    <a:pt x="242924" y="2406692"/>
                  </a:lnTo>
                  <a:lnTo>
                    <a:pt x="253565" y="2414947"/>
                  </a:lnTo>
                  <a:lnTo>
                    <a:pt x="161685" y="2414947"/>
                  </a:lnTo>
                  <a:lnTo>
                    <a:pt x="110300" y="2425156"/>
                  </a:lnTo>
                  <a:lnTo>
                    <a:pt x="68640" y="2453110"/>
                  </a:lnTo>
                  <a:lnTo>
                    <a:pt x="40707" y="2494803"/>
                  </a:lnTo>
                  <a:lnTo>
                    <a:pt x="30506" y="2546227"/>
                  </a:lnTo>
                  <a:lnTo>
                    <a:pt x="40707" y="2597652"/>
                  </a:lnTo>
                  <a:lnTo>
                    <a:pt x="68640" y="2639345"/>
                  </a:lnTo>
                  <a:lnTo>
                    <a:pt x="110300" y="2667299"/>
                  </a:lnTo>
                  <a:lnTo>
                    <a:pt x="161685" y="2677508"/>
                  </a:lnTo>
                  <a:lnTo>
                    <a:pt x="250254" y="2677508"/>
                  </a:lnTo>
                  <a:lnTo>
                    <a:pt x="212180" y="2696974"/>
                  </a:lnTo>
                  <a:lnTo>
                    <a:pt x="161685" y="2704985"/>
                  </a:lnTo>
                  <a:close/>
                </a:path>
                <a:path w="10238105" h="5086350">
                  <a:moveTo>
                    <a:pt x="250254" y="2677508"/>
                  </a:moveTo>
                  <a:lnTo>
                    <a:pt x="161685" y="2677508"/>
                  </a:lnTo>
                  <a:lnTo>
                    <a:pt x="213070" y="2667299"/>
                  </a:lnTo>
                  <a:lnTo>
                    <a:pt x="254731" y="2639345"/>
                  </a:lnTo>
                  <a:lnTo>
                    <a:pt x="282664" y="2597652"/>
                  </a:lnTo>
                  <a:lnTo>
                    <a:pt x="292864" y="2546227"/>
                  </a:lnTo>
                  <a:lnTo>
                    <a:pt x="282235" y="2494803"/>
                  </a:lnTo>
                  <a:lnTo>
                    <a:pt x="253587" y="2453110"/>
                  </a:lnTo>
                  <a:lnTo>
                    <a:pt x="211783" y="2425156"/>
                  </a:lnTo>
                  <a:lnTo>
                    <a:pt x="161685" y="2414947"/>
                  </a:lnTo>
                  <a:lnTo>
                    <a:pt x="253565" y="2414947"/>
                  </a:lnTo>
                  <a:lnTo>
                    <a:pt x="275704" y="2432120"/>
                  </a:lnTo>
                  <a:lnTo>
                    <a:pt x="301112" y="2464926"/>
                  </a:lnTo>
                  <a:lnTo>
                    <a:pt x="317538" y="2503499"/>
                  </a:lnTo>
                  <a:lnTo>
                    <a:pt x="323371" y="2546227"/>
                  </a:lnTo>
                  <a:lnTo>
                    <a:pt x="313877" y="2596737"/>
                  </a:lnTo>
                  <a:lnTo>
                    <a:pt x="290619" y="2640358"/>
                  </a:lnTo>
                  <a:lnTo>
                    <a:pt x="255939" y="2674601"/>
                  </a:lnTo>
                  <a:lnTo>
                    <a:pt x="250254" y="2677508"/>
                  </a:lnTo>
                  <a:close/>
                </a:path>
                <a:path w="10238105" h="5086350">
                  <a:moveTo>
                    <a:pt x="10076375" y="323621"/>
                  </a:moveTo>
                  <a:lnTo>
                    <a:pt x="10033680" y="317783"/>
                  </a:lnTo>
                  <a:lnTo>
                    <a:pt x="9995137" y="301345"/>
                  </a:lnTo>
                  <a:lnTo>
                    <a:pt x="9962356" y="275917"/>
                  </a:lnTo>
                  <a:lnTo>
                    <a:pt x="9936948" y="243111"/>
                  </a:lnTo>
                  <a:lnTo>
                    <a:pt x="9920522" y="204538"/>
                  </a:lnTo>
                  <a:lnTo>
                    <a:pt x="9914690" y="161810"/>
                  </a:lnTo>
                  <a:lnTo>
                    <a:pt x="9920522" y="119082"/>
                  </a:lnTo>
                  <a:lnTo>
                    <a:pt x="9936948" y="80509"/>
                  </a:lnTo>
                  <a:lnTo>
                    <a:pt x="9962356" y="47703"/>
                  </a:lnTo>
                  <a:lnTo>
                    <a:pt x="9995137" y="22275"/>
                  </a:lnTo>
                  <a:lnTo>
                    <a:pt x="10033680" y="5837"/>
                  </a:lnTo>
                  <a:lnTo>
                    <a:pt x="10076375" y="0"/>
                  </a:lnTo>
                  <a:lnTo>
                    <a:pt x="10119070" y="5837"/>
                  </a:lnTo>
                  <a:lnTo>
                    <a:pt x="10157613" y="22275"/>
                  </a:lnTo>
                  <a:lnTo>
                    <a:pt x="10172190" y="33583"/>
                  </a:lnTo>
                  <a:lnTo>
                    <a:pt x="10076375" y="33583"/>
                  </a:lnTo>
                  <a:lnTo>
                    <a:pt x="10026277" y="43791"/>
                  </a:lnTo>
                  <a:lnTo>
                    <a:pt x="9984474" y="71746"/>
                  </a:lnTo>
                  <a:lnTo>
                    <a:pt x="9955826" y="113439"/>
                  </a:lnTo>
                  <a:lnTo>
                    <a:pt x="9945196" y="164863"/>
                  </a:lnTo>
                  <a:lnTo>
                    <a:pt x="9955397" y="216288"/>
                  </a:lnTo>
                  <a:lnTo>
                    <a:pt x="9983330" y="257981"/>
                  </a:lnTo>
                  <a:lnTo>
                    <a:pt x="10024990" y="285935"/>
                  </a:lnTo>
                  <a:lnTo>
                    <a:pt x="10076375" y="296144"/>
                  </a:lnTo>
                  <a:lnTo>
                    <a:pt x="10164319" y="296144"/>
                  </a:lnTo>
                  <a:lnTo>
                    <a:pt x="10157613" y="301345"/>
                  </a:lnTo>
                  <a:lnTo>
                    <a:pt x="10119070" y="317783"/>
                  </a:lnTo>
                  <a:lnTo>
                    <a:pt x="10076375" y="323621"/>
                  </a:lnTo>
                  <a:close/>
                </a:path>
                <a:path w="10238105" h="5086350">
                  <a:moveTo>
                    <a:pt x="10164319" y="296144"/>
                  </a:moveTo>
                  <a:lnTo>
                    <a:pt x="10076375" y="296144"/>
                  </a:lnTo>
                  <a:lnTo>
                    <a:pt x="10127760" y="285935"/>
                  </a:lnTo>
                  <a:lnTo>
                    <a:pt x="10169420" y="257981"/>
                  </a:lnTo>
                  <a:lnTo>
                    <a:pt x="10197353" y="216288"/>
                  </a:lnTo>
                  <a:lnTo>
                    <a:pt x="10207554" y="164863"/>
                  </a:lnTo>
                  <a:lnTo>
                    <a:pt x="10197353" y="113439"/>
                  </a:lnTo>
                  <a:lnTo>
                    <a:pt x="10169421" y="71746"/>
                  </a:lnTo>
                  <a:lnTo>
                    <a:pt x="10127760" y="43791"/>
                  </a:lnTo>
                  <a:lnTo>
                    <a:pt x="10076375" y="33583"/>
                  </a:lnTo>
                  <a:lnTo>
                    <a:pt x="10172190" y="33583"/>
                  </a:lnTo>
                  <a:lnTo>
                    <a:pt x="10190394" y="47703"/>
                  </a:lnTo>
                  <a:lnTo>
                    <a:pt x="10215802" y="80509"/>
                  </a:lnTo>
                  <a:lnTo>
                    <a:pt x="10232227" y="119082"/>
                  </a:lnTo>
                  <a:lnTo>
                    <a:pt x="10238060" y="161810"/>
                  </a:lnTo>
                  <a:lnTo>
                    <a:pt x="10232227" y="204538"/>
                  </a:lnTo>
                  <a:lnTo>
                    <a:pt x="10215802" y="243111"/>
                  </a:lnTo>
                  <a:lnTo>
                    <a:pt x="10190394" y="275917"/>
                  </a:lnTo>
                  <a:lnTo>
                    <a:pt x="10164319" y="296144"/>
                  </a:lnTo>
                  <a:close/>
                </a:path>
                <a:path w="10238105" h="5086350">
                  <a:moveTo>
                    <a:pt x="5112929" y="323621"/>
                  </a:moveTo>
                  <a:lnTo>
                    <a:pt x="5070234" y="317783"/>
                  </a:lnTo>
                  <a:lnTo>
                    <a:pt x="5031691" y="301345"/>
                  </a:lnTo>
                  <a:lnTo>
                    <a:pt x="4998910" y="275917"/>
                  </a:lnTo>
                  <a:lnTo>
                    <a:pt x="4973502" y="243111"/>
                  </a:lnTo>
                  <a:lnTo>
                    <a:pt x="4957076" y="204538"/>
                  </a:lnTo>
                  <a:lnTo>
                    <a:pt x="4951243" y="161810"/>
                  </a:lnTo>
                  <a:lnTo>
                    <a:pt x="4957076" y="119082"/>
                  </a:lnTo>
                  <a:lnTo>
                    <a:pt x="4973502" y="80509"/>
                  </a:lnTo>
                  <a:lnTo>
                    <a:pt x="4998910" y="47703"/>
                  </a:lnTo>
                  <a:lnTo>
                    <a:pt x="5031691" y="22275"/>
                  </a:lnTo>
                  <a:lnTo>
                    <a:pt x="5070234" y="5837"/>
                  </a:lnTo>
                  <a:lnTo>
                    <a:pt x="5112929" y="0"/>
                  </a:lnTo>
                  <a:lnTo>
                    <a:pt x="5155624" y="5837"/>
                  </a:lnTo>
                  <a:lnTo>
                    <a:pt x="5194167" y="22275"/>
                  </a:lnTo>
                  <a:lnTo>
                    <a:pt x="5208745" y="33583"/>
                  </a:lnTo>
                  <a:lnTo>
                    <a:pt x="5112929" y="33583"/>
                  </a:lnTo>
                  <a:lnTo>
                    <a:pt x="5061544" y="43791"/>
                  </a:lnTo>
                  <a:lnTo>
                    <a:pt x="5019884" y="71746"/>
                  </a:lnTo>
                  <a:lnTo>
                    <a:pt x="4991951" y="113439"/>
                  </a:lnTo>
                  <a:lnTo>
                    <a:pt x="4981750" y="164863"/>
                  </a:lnTo>
                  <a:lnTo>
                    <a:pt x="4991951" y="216288"/>
                  </a:lnTo>
                  <a:lnTo>
                    <a:pt x="5019883" y="257981"/>
                  </a:lnTo>
                  <a:lnTo>
                    <a:pt x="5061544" y="285935"/>
                  </a:lnTo>
                  <a:lnTo>
                    <a:pt x="5112929" y="296144"/>
                  </a:lnTo>
                  <a:lnTo>
                    <a:pt x="5200873" y="296144"/>
                  </a:lnTo>
                  <a:lnTo>
                    <a:pt x="5194167" y="301345"/>
                  </a:lnTo>
                  <a:lnTo>
                    <a:pt x="5155624" y="317783"/>
                  </a:lnTo>
                  <a:lnTo>
                    <a:pt x="5112929" y="323621"/>
                  </a:lnTo>
                  <a:close/>
                </a:path>
                <a:path w="10238105" h="5086350">
                  <a:moveTo>
                    <a:pt x="5200873" y="296144"/>
                  </a:moveTo>
                  <a:lnTo>
                    <a:pt x="5112929" y="296144"/>
                  </a:lnTo>
                  <a:lnTo>
                    <a:pt x="5164314" y="285935"/>
                  </a:lnTo>
                  <a:lnTo>
                    <a:pt x="5205975" y="257981"/>
                  </a:lnTo>
                  <a:lnTo>
                    <a:pt x="5233908" y="216288"/>
                  </a:lnTo>
                  <a:lnTo>
                    <a:pt x="5244108" y="164863"/>
                  </a:lnTo>
                  <a:lnTo>
                    <a:pt x="5233907" y="113439"/>
                  </a:lnTo>
                  <a:lnTo>
                    <a:pt x="5205975" y="71746"/>
                  </a:lnTo>
                  <a:lnTo>
                    <a:pt x="5164314" y="43791"/>
                  </a:lnTo>
                  <a:lnTo>
                    <a:pt x="5112929" y="33583"/>
                  </a:lnTo>
                  <a:lnTo>
                    <a:pt x="5208745" y="33583"/>
                  </a:lnTo>
                  <a:lnTo>
                    <a:pt x="5226948" y="47703"/>
                  </a:lnTo>
                  <a:lnTo>
                    <a:pt x="5252356" y="80509"/>
                  </a:lnTo>
                  <a:lnTo>
                    <a:pt x="5268782" y="119082"/>
                  </a:lnTo>
                  <a:lnTo>
                    <a:pt x="5274615" y="161810"/>
                  </a:lnTo>
                  <a:lnTo>
                    <a:pt x="5268782" y="204538"/>
                  </a:lnTo>
                  <a:lnTo>
                    <a:pt x="5252356" y="243111"/>
                  </a:lnTo>
                  <a:lnTo>
                    <a:pt x="5226948" y="275917"/>
                  </a:lnTo>
                  <a:lnTo>
                    <a:pt x="5200873" y="296144"/>
                  </a:lnTo>
                  <a:close/>
                </a:path>
                <a:path w="10238105" h="5086350">
                  <a:moveTo>
                    <a:pt x="161685" y="323621"/>
                  </a:moveTo>
                  <a:lnTo>
                    <a:pt x="110898" y="315610"/>
                  </a:lnTo>
                  <a:lnTo>
                    <a:pt x="66553" y="293237"/>
                  </a:lnTo>
                  <a:lnTo>
                    <a:pt x="31434" y="258994"/>
                  </a:lnTo>
                  <a:lnTo>
                    <a:pt x="8322" y="215373"/>
                  </a:lnTo>
                  <a:lnTo>
                    <a:pt x="0" y="164863"/>
                  </a:lnTo>
                  <a:lnTo>
                    <a:pt x="5833" y="122135"/>
                  </a:lnTo>
                  <a:lnTo>
                    <a:pt x="22258" y="83562"/>
                  </a:lnTo>
                  <a:lnTo>
                    <a:pt x="47666" y="50756"/>
                  </a:lnTo>
                  <a:lnTo>
                    <a:pt x="80447" y="25328"/>
                  </a:lnTo>
                  <a:lnTo>
                    <a:pt x="118990" y="8890"/>
                  </a:lnTo>
                  <a:lnTo>
                    <a:pt x="161685" y="3053"/>
                  </a:lnTo>
                  <a:lnTo>
                    <a:pt x="204381" y="8890"/>
                  </a:lnTo>
                  <a:lnTo>
                    <a:pt x="242924" y="25328"/>
                  </a:lnTo>
                  <a:lnTo>
                    <a:pt x="253565" y="33583"/>
                  </a:lnTo>
                  <a:lnTo>
                    <a:pt x="161685" y="33583"/>
                  </a:lnTo>
                  <a:lnTo>
                    <a:pt x="110300" y="43791"/>
                  </a:lnTo>
                  <a:lnTo>
                    <a:pt x="68640" y="71746"/>
                  </a:lnTo>
                  <a:lnTo>
                    <a:pt x="40707" y="113439"/>
                  </a:lnTo>
                  <a:lnTo>
                    <a:pt x="30506" y="164863"/>
                  </a:lnTo>
                  <a:lnTo>
                    <a:pt x="40707" y="216288"/>
                  </a:lnTo>
                  <a:lnTo>
                    <a:pt x="68640" y="257981"/>
                  </a:lnTo>
                  <a:lnTo>
                    <a:pt x="110300" y="285935"/>
                  </a:lnTo>
                  <a:lnTo>
                    <a:pt x="161685" y="296144"/>
                  </a:lnTo>
                  <a:lnTo>
                    <a:pt x="251056" y="296144"/>
                  </a:lnTo>
                  <a:lnTo>
                    <a:pt x="212473" y="315610"/>
                  </a:lnTo>
                  <a:lnTo>
                    <a:pt x="161685" y="323621"/>
                  </a:lnTo>
                  <a:close/>
                </a:path>
                <a:path w="10238105" h="5086350">
                  <a:moveTo>
                    <a:pt x="251056" y="296144"/>
                  </a:moveTo>
                  <a:lnTo>
                    <a:pt x="161685" y="296144"/>
                  </a:lnTo>
                  <a:lnTo>
                    <a:pt x="213070" y="285935"/>
                  </a:lnTo>
                  <a:lnTo>
                    <a:pt x="254731" y="257981"/>
                  </a:lnTo>
                  <a:lnTo>
                    <a:pt x="282664" y="216288"/>
                  </a:lnTo>
                  <a:lnTo>
                    <a:pt x="292864" y="164863"/>
                  </a:lnTo>
                  <a:lnTo>
                    <a:pt x="282235" y="113439"/>
                  </a:lnTo>
                  <a:lnTo>
                    <a:pt x="253587" y="71746"/>
                  </a:lnTo>
                  <a:lnTo>
                    <a:pt x="211783" y="43791"/>
                  </a:lnTo>
                  <a:lnTo>
                    <a:pt x="161685" y="33583"/>
                  </a:lnTo>
                  <a:lnTo>
                    <a:pt x="253565" y="33583"/>
                  </a:lnTo>
                  <a:lnTo>
                    <a:pt x="275704" y="50756"/>
                  </a:lnTo>
                  <a:lnTo>
                    <a:pt x="301112" y="83562"/>
                  </a:lnTo>
                  <a:lnTo>
                    <a:pt x="317538" y="122135"/>
                  </a:lnTo>
                  <a:lnTo>
                    <a:pt x="323371" y="164863"/>
                  </a:lnTo>
                  <a:lnTo>
                    <a:pt x="315049" y="215373"/>
                  </a:lnTo>
                  <a:lnTo>
                    <a:pt x="291937" y="258994"/>
                  </a:lnTo>
                  <a:lnTo>
                    <a:pt x="256817" y="293237"/>
                  </a:lnTo>
                  <a:lnTo>
                    <a:pt x="251056" y="296144"/>
                  </a:lnTo>
                  <a:close/>
                </a:path>
              </a:pathLst>
            </a:custGeom>
            <a:solidFill>
              <a:srgbClr val="181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2" name="object 82"/>
          <p:cNvSpPr txBox="1"/>
          <p:nvPr/>
        </p:nvSpPr>
        <p:spPr>
          <a:xfrm>
            <a:off x="634952" y="2001172"/>
            <a:ext cx="17068800" cy="77936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50000"/>
              </a:lnSpc>
              <a:spcBef>
                <a:spcPts val="100"/>
              </a:spcBef>
            </a:pPr>
            <a:r>
              <a:rPr lang="id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	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Asuhan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kebidanan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persalinan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pada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ibu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melahirkan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dilakukan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</a:t>
            </a:r>
            <a:r>
              <a:rPr lang="id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t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indakan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persalinan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normal pada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ibu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. Bayi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lahir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normal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dengan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keluhan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kram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kaki pada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ibu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setelah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15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menit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pasca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persalinan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.</a:t>
            </a:r>
            <a:r>
              <a:rPr lang="id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</a:t>
            </a:r>
            <a:r>
              <a:rPr lang="en-ID" sz="3100" dirty="0" err="1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Sehingga</a:t>
            </a:r>
            <a:r>
              <a:rPr lang="en-ID" sz="3100" dirty="0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sz="3100" dirty="0" err="1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dapat</a:t>
            </a:r>
            <a:r>
              <a:rPr lang="en-ID" sz="3100" dirty="0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sz="3100" dirty="0" err="1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disimpulkan</a:t>
            </a:r>
            <a:r>
              <a:rPr lang="en-ID" sz="3100" dirty="0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sz="3100" dirty="0" err="1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bahwa</a:t>
            </a:r>
            <a:r>
              <a:rPr lang="en-ID" sz="3100" dirty="0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sz="3100" dirty="0" err="1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ibu</a:t>
            </a:r>
            <a:r>
              <a:rPr lang="en-ID" sz="3100" dirty="0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sz="3100" dirty="0" err="1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melahirkan</a:t>
            </a:r>
            <a:r>
              <a:rPr lang="en-ID" sz="3100" dirty="0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normal </a:t>
            </a:r>
            <a:r>
              <a:rPr lang="en-ID" sz="3100" dirty="0" err="1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dengan</a:t>
            </a:r>
            <a:r>
              <a:rPr lang="en-ID" sz="3100" dirty="0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sz="3100" dirty="0" err="1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keluhan</a:t>
            </a:r>
            <a:r>
              <a:rPr lang="en-ID" sz="3100" dirty="0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sz="3100" dirty="0" err="1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kram</a:t>
            </a:r>
            <a:r>
              <a:rPr lang="en-ID" sz="3100" dirty="0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kaki </a:t>
            </a:r>
            <a:r>
              <a:rPr lang="en-ID" sz="3100" dirty="0" err="1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pasca</a:t>
            </a:r>
            <a:r>
              <a:rPr lang="en-ID" sz="3100" dirty="0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sz="3100" dirty="0" err="1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melahirkan</a:t>
            </a:r>
            <a:r>
              <a:rPr lang="en-ID" sz="3100" dirty="0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dan </a:t>
            </a:r>
            <a:r>
              <a:rPr lang="en-ID" sz="3100" dirty="0" err="1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tidak</a:t>
            </a:r>
            <a:r>
              <a:rPr lang="en-ID" sz="3100" dirty="0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sz="3100" dirty="0" err="1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ditemukan</a:t>
            </a:r>
            <a:r>
              <a:rPr lang="en-ID" sz="3100" dirty="0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sz="3100" dirty="0" err="1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masalah</a:t>
            </a:r>
            <a:r>
              <a:rPr lang="en-ID" sz="3100" dirty="0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lain yang </a:t>
            </a:r>
            <a:r>
              <a:rPr lang="en-ID" sz="3100" dirty="0" err="1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menyertai</a:t>
            </a:r>
            <a:r>
              <a:rPr lang="en-ID" sz="3100" dirty="0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sz="3100" dirty="0" err="1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selama</a:t>
            </a:r>
            <a:r>
              <a:rPr lang="en-ID" sz="3100" dirty="0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masa </a:t>
            </a:r>
            <a:r>
              <a:rPr lang="en-ID" sz="3100" dirty="0" err="1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kehamilan</a:t>
            </a:r>
            <a:r>
              <a:rPr lang="en-ID" sz="3100" dirty="0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sz="3100" dirty="0" err="1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maupun</a:t>
            </a:r>
            <a:r>
              <a:rPr lang="en-ID" sz="3100" dirty="0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sz="3100" dirty="0" err="1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persalinan</a:t>
            </a:r>
            <a:r>
              <a:rPr lang="id-ID" sz="3100" dirty="0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itu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karna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kelelahan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pada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ibu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saat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persalinan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disebabkan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karena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kurangnya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asupan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nutrisi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dan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hidrasi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sejak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awal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persalinan</a:t>
            </a:r>
            <a:r>
              <a:rPr lang="id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.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Diharapkan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untuk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setiap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ibu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hamil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menjaga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kehamilannya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dengan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melengkapi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nutrisi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dari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awal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kehamilan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dan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memersiapkan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sedari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dini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persiapan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melahirkan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baik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itu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secara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nutrisi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ataupun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tenaga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agar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tidak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terjadi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keluhan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yang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tidak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diinginkan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saat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 </a:t>
            </a:r>
            <a:r>
              <a:rPr lang="en-ID" sz="3100" spc="229" dirty="0" err="1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melahirkan</a:t>
            </a:r>
            <a:r>
              <a:rPr lang="en-ID" sz="3100" spc="229" dirty="0">
                <a:solidFill>
                  <a:srgbClr val="181717"/>
                </a:solidFill>
                <a:latin typeface="Lucida Bright" panose="02040602050505020304" pitchFamily="18" charset="0"/>
                <a:cs typeface="Lucida Sans Unicode"/>
              </a:rPr>
              <a:t>.</a:t>
            </a:r>
            <a:r>
              <a:rPr lang="en-ID" sz="3100" dirty="0">
                <a:latin typeface="Lucida Bright" panose="0204060205050502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sz="3100" dirty="0">
              <a:latin typeface="Lucida Bright" panose="02040602050505020304" pitchFamily="18" charset="0"/>
              <a:cs typeface="Lucida Sans Unicod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81717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533</Words>
  <Application>Microsoft Office PowerPoint</Application>
  <PresentationFormat>Custom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Lucida Bright</vt:lpstr>
      <vt:lpstr>Lucida Console</vt:lpstr>
      <vt:lpstr>Lucida Sans Unicode</vt:lpstr>
      <vt:lpstr>Office Theme</vt:lpstr>
      <vt:lpstr>PowerPoint Presentation</vt:lpstr>
      <vt:lpstr>PowerPoint Presentation</vt:lpstr>
      <vt:lpstr>PEMBAHASAN</vt:lpstr>
      <vt:lpstr>PowerPoint Presentation</vt:lpstr>
      <vt:lpstr>Bahaya Kram Pada Ibu Post Partum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Desain tanpa judul</dc:title>
  <dc:creator>Maulidya Puteri</dc:creator>
  <cp:keywords>DAE8Vkxi2qw,BAD5tNsYdmo</cp:keywords>
  <cp:lastModifiedBy>maulidya puteri</cp:lastModifiedBy>
  <cp:revision>1</cp:revision>
  <dcterms:created xsi:type="dcterms:W3CDTF">2022-03-29T06:39:12Z</dcterms:created>
  <dcterms:modified xsi:type="dcterms:W3CDTF">2022-03-29T07:54:48Z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2022-03-29T00:00:00Z</vt:filetime>
  </property>
  <property fmtid="{D5CDD505-2E9C-101B-9397-08002B2CF9AE}" pid="3" name="Creator">
    <vt:lpwstr>Canva</vt:lpwstr>
  </property>
  <property fmtid="{D5CDD505-2E9C-101B-9397-08002B2CF9AE}" pid="4" name="LastSaved">
    <vt:filetime>2022-03-29T00:00:00Z</vt:filetime>
  </property>
</Properties>
</file>