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</p:sldIdLst>
  <p:sldSz cx="18288000" cy="10287000"/>
  <p:notesSz cx="18288000" cy="10287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FFD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5893956" y="0"/>
            <a:ext cx="2394585" cy="4432300"/>
          </a:xfrm>
          <a:custGeom>
            <a:avLst/>
            <a:gdLst/>
            <a:ahLst/>
            <a:cxnLst/>
            <a:rect l="l" t="t" r="r" b="b"/>
            <a:pathLst>
              <a:path w="2394584" h="4432300">
                <a:moveTo>
                  <a:pt x="904024" y="355600"/>
                </a:moveTo>
                <a:lnTo>
                  <a:pt x="919326" y="317500"/>
                </a:lnTo>
                <a:lnTo>
                  <a:pt x="934401" y="292100"/>
                </a:lnTo>
                <a:lnTo>
                  <a:pt x="949476" y="279400"/>
                </a:lnTo>
                <a:lnTo>
                  <a:pt x="964778" y="241300"/>
                </a:lnTo>
                <a:lnTo>
                  <a:pt x="963563" y="228600"/>
                </a:lnTo>
                <a:lnTo>
                  <a:pt x="971746" y="215900"/>
                </a:lnTo>
                <a:lnTo>
                  <a:pt x="979815" y="190500"/>
                </a:lnTo>
                <a:lnTo>
                  <a:pt x="987656" y="177800"/>
                </a:lnTo>
                <a:lnTo>
                  <a:pt x="995155" y="152400"/>
                </a:lnTo>
                <a:lnTo>
                  <a:pt x="1010951" y="114300"/>
                </a:lnTo>
                <a:lnTo>
                  <a:pt x="1027963" y="76200"/>
                </a:lnTo>
                <a:lnTo>
                  <a:pt x="1044974" y="50800"/>
                </a:lnTo>
                <a:lnTo>
                  <a:pt x="1060770" y="25400"/>
                </a:lnTo>
                <a:lnTo>
                  <a:pt x="1068991" y="12700"/>
                </a:lnTo>
                <a:lnTo>
                  <a:pt x="1077325" y="0"/>
                </a:lnTo>
                <a:lnTo>
                  <a:pt x="2394034" y="0"/>
                </a:lnTo>
                <a:lnTo>
                  <a:pt x="2394034" y="330200"/>
                </a:lnTo>
                <a:lnTo>
                  <a:pt x="914960" y="330200"/>
                </a:lnTo>
                <a:lnTo>
                  <a:pt x="904024" y="355600"/>
                </a:lnTo>
                <a:close/>
              </a:path>
              <a:path w="2394584" h="4432300">
                <a:moveTo>
                  <a:pt x="74120" y="2032000"/>
                </a:moveTo>
                <a:lnTo>
                  <a:pt x="56672" y="1993900"/>
                </a:lnTo>
                <a:lnTo>
                  <a:pt x="42072" y="1955800"/>
                </a:lnTo>
                <a:lnTo>
                  <a:pt x="29522" y="1930400"/>
                </a:lnTo>
                <a:lnTo>
                  <a:pt x="18226" y="1892300"/>
                </a:lnTo>
                <a:lnTo>
                  <a:pt x="17011" y="1892300"/>
                </a:lnTo>
                <a:lnTo>
                  <a:pt x="15796" y="1879600"/>
                </a:lnTo>
                <a:lnTo>
                  <a:pt x="12150" y="1879600"/>
                </a:lnTo>
                <a:lnTo>
                  <a:pt x="10935" y="1866900"/>
                </a:lnTo>
                <a:lnTo>
                  <a:pt x="7290" y="1866900"/>
                </a:lnTo>
                <a:lnTo>
                  <a:pt x="5467" y="1860550"/>
                </a:lnTo>
                <a:lnTo>
                  <a:pt x="4860" y="1854200"/>
                </a:lnTo>
                <a:lnTo>
                  <a:pt x="6075" y="1854200"/>
                </a:lnTo>
                <a:lnTo>
                  <a:pt x="7290" y="1841500"/>
                </a:lnTo>
                <a:lnTo>
                  <a:pt x="12151" y="1841500"/>
                </a:lnTo>
                <a:lnTo>
                  <a:pt x="13366" y="1828800"/>
                </a:lnTo>
                <a:lnTo>
                  <a:pt x="18227" y="1816100"/>
                </a:lnTo>
                <a:lnTo>
                  <a:pt x="20657" y="1816100"/>
                </a:lnTo>
                <a:lnTo>
                  <a:pt x="23087" y="1803400"/>
                </a:lnTo>
                <a:lnTo>
                  <a:pt x="26751" y="1803400"/>
                </a:lnTo>
                <a:lnTo>
                  <a:pt x="30530" y="1790700"/>
                </a:lnTo>
                <a:lnTo>
                  <a:pt x="34535" y="1778000"/>
                </a:lnTo>
                <a:lnTo>
                  <a:pt x="38883" y="1765300"/>
                </a:lnTo>
                <a:lnTo>
                  <a:pt x="42396" y="1739900"/>
                </a:lnTo>
                <a:lnTo>
                  <a:pt x="49667" y="1714500"/>
                </a:lnTo>
                <a:lnTo>
                  <a:pt x="58533" y="1676400"/>
                </a:lnTo>
                <a:lnTo>
                  <a:pt x="66830" y="1651000"/>
                </a:lnTo>
                <a:lnTo>
                  <a:pt x="65615" y="1651000"/>
                </a:lnTo>
                <a:lnTo>
                  <a:pt x="70893" y="1638300"/>
                </a:lnTo>
                <a:lnTo>
                  <a:pt x="75943" y="1612900"/>
                </a:lnTo>
                <a:lnTo>
                  <a:pt x="80994" y="1600200"/>
                </a:lnTo>
                <a:lnTo>
                  <a:pt x="86272" y="1587500"/>
                </a:lnTo>
                <a:lnTo>
                  <a:pt x="91739" y="1574800"/>
                </a:lnTo>
                <a:lnTo>
                  <a:pt x="97207" y="1549400"/>
                </a:lnTo>
                <a:lnTo>
                  <a:pt x="108143" y="1524000"/>
                </a:lnTo>
                <a:lnTo>
                  <a:pt x="113003" y="1511300"/>
                </a:lnTo>
                <a:lnTo>
                  <a:pt x="122724" y="1511300"/>
                </a:lnTo>
                <a:lnTo>
                  <a:pt x="132445" y="1498600"/>
                </a:lnTo>
                <a:lnTo>
                  <a:pt x="138520" y="1498600"/>
                </a:lnTo>
                <a:lnTo>
                  <a:pt x="144596" y="1485900"/>
                </a:lnTo>
                <a:lnTo>
                  <a:pt x="150671" y="1485900"/>
                </a:lnTo>
                <a:lnTo>
                  <a:pt x="188339" y="1447800"/>
                </a:lnTo>
                <a:lnTo>
                  <a:pt x="207495" y="1435100"/>
                </a:lnTo>
                <a:lnTo>
                  <a:pt x="226766" y="1409700"/>
                </a:lnTo>
                <a:lnTo>
                  <a:pt x="246264" y="1397000"/>
                </a:lnTo>
                <a:lnTo>
                  <a:pt x="266104" y="1371600"/>
                </a:lnTo>
                <a:lnTo>
                  <a:pt x="287045" y="1346200"/>
                </a:lnTo>
                <a:lnTo>
                  <a:pt x="314252" y="1320800"/>
                </a:lnTo>
                <a:lnTo>
                  <a:pt x="346243" y="1282700"/>
                </a:lnTo>
                <a:lnTo>
                  <a:pt x="381537" y="1257300"/>
                </a:lnTo>
                <a:lnTo>
                  <a:pt x="399745" y="1231900"/>
                </a:lnTo>
                <a:lnTo>
                  <a:pt x="417838" y="1219200"/>
                </a:lnTo>
                <a:lnTo>
                  <a:pt x="435703" y="1193800"/>
                </a:lnTo>
                <a:lnTo>
                  <a:pt x="453227" y="1181100"/>
                </a:lnTo>
                <a:lnTo>
                  <a:pt x="470466" y="1155700"/>
                </a:lnTo>
                <a:lnTo>
                  <a:pt x="487250" y="1143000"/>
                </a:lnTo>
                <a:lnTo>
                  <a:pt x="503122" y="1117600"/>
                </a:lnTo>
                <a:lnTo>
                  <a:pt x="517627" y="1104900"/>
                </a:lnTo>
                <a:lnTo>
                  <a:pt x="527879" y="1104900"/>
                </a:lnTo>
                <a:lnTo>
                  <a:pt x="539498" y="1092200"/>
                </a:lnTo>
                <a:lnTo>
                  <a:pt x="555978" y="1079500"/>
                </a:lnTo>
                <a:lnTo>
                  <a:pt x="573825" y="1054100"/>
                </a:lnTo>
                <a:lnTo>
                  <a:pt x="586659" y="1041400"/>
                </a:lnTo>
                <a:lnTo>
                  <a:pt x="580811" y="1041400"/>
                </a:lnTo>
                <a:lnTo>
                  <a:pt x="593171" y="1028700"/>
                </a:lnTo>
                <a:lnTo>
                  <a:pt x="613163" y="1003300"/>
                </a:lnTo>
                <a:lnTo>
                  <a:pt x="661007" y="952500"/>
                </a:lnTo>
                <a:lnTo>
                  <a:pt x="673158" y="952500"/>
                </a:lnTo>
                <a:lnTo>
                  <a:pt x="679024" y="939800"/>
                </a:lnTo>
                <a:lnTo>
                  <a:pt x="685460" y="939800"/>
                </a:lnTo>
                <a:lnTo>
                  <a:pt x="692124" y="927100"/>
                </a:lnTo>
                <a:lnTo>
                  <a:pt x="703535" y="914400"/>
                </a:lnTo>
                <a:lnTo>
                  <a:pt x="708395" y="901700"/>
                </a:lnTo>
                <a:lnTo>
                  <a:pt x="715686" y="901700"/>
                </a:lnTo>
                <a:lnTo>
                  <a:pt x="718116" y="889000"/>
                </a:lnTo>
                <a:lnTo>
                  <a:pt x="725406" y="889000"/>
                </a:lnTo>
                <a:lnTo>
                  <a:pt x="726621" y="876300"/>
                </a:lnTo>
                <a:lnTo>
                  <a:pt x="730267" y="876300"/>
                </a:lnTo>
                <a:lnTo>
                  <a:pt x="732697" y="863600"/>
                </a:lnTo>
                <a:lnTo>
                  <a:pt x="735127" y="863600"/>
                </a:lnTo>
                <a:lnTo>
                  <a:pt x="736342" y="850900"/>
                </a:lnTo>
                <a:lnTo>
                  <a:pt x="739968" y="838200"/>
                </a:lnTo>
                <a:lnTo>
                  <a:pt x="743481" y="838200"/>
                </a:lnTo>
                <a:lnTo>
                  <a:pt x="746765" y="825500"/>
                </a:lnTo>
                <a:lnTo>
                  <a:pt x="749708" y="812800"/>
                </a:lnTo>
                <a:lnTo>
                  <a:pt x="756790" y="787400"/>
                </a:lnTo>
                <a:lnTo>
                  <a:pt x="763530" y="774700"/>
                </a:lnTo>
                <a:lnTo>
                  <a:pt x="770042" y="749300"/>
                </a:lnTo>
                <a:lnTo>
                  <a:pt x="776440" y="736600"/>
                </a:lnTo>
                <a:lnTo>
                  <a:pt x="788420" y="698500"/>
                </a:lnTo>
                <a:lnTo>
                  <a:pt x="798463" y="673100"/>
                </a:lnTo>
                <a:lnTo>
                  <a:pt x="806001" y="647700"/>
                </a:lnTo>
                <a:lnTo>
                  <a:pt x="810462" y="622300"/>
                </a:lnTo>
                <a:lnTo>
                  <a:pt x="818683" y="596900"/>
                </a:lnTo>
                <a:lnTo>
                  <a:pt x="827018" y="584200"/>
                </a:lnTo>
                <a:lnTo>
                  <a:pt x="835580" y="558800"/>
                </a:lnTo>
                <a:lnTo>
                  <a:pt x="844485" y="533400"/>
                </a:lnTo>
                <a:lnTo>
                  <a:pt x="839624" y="533400"/>
                </a:lnTo>
                <a:lnTo>
                  <a:pt x="848320" y="508000"/>
                </a:lnTo>
                <a:lnTo>
                  <a:pt x="856332" y="482600"/>
                </a:lnTo>
                <a:lnTo>
                  <a:pt x="863888" y="457200"/>
                </a:lnTo>
                <a:lnTo>
                  <a:pt x="871217" y="431800"/>
                </a:lnTo>
                <a:lnTo>
                  <a:pt x="880482" y="419100"/>
                </a:lnTo>
                <a:lnTo>
                  <a:pt x="896335" y="381000"/>
                </a:lnTo>
                <a:lnTo>
                  <a:pt x="908599" y="355600"/>
                </a:lnTo>
                <a:lnTo>
                  <a:pt x="914960" y="330200"/>
                </a:lnTo>
                <a:lnTo>
                  <a:pt x="2394034" y="330200"/>
                </a:lnTo>
                <a:lnTo>
                  <a:pt x="2394034" y="2019300"/>
                </a:lnTo>
                <a:lnTo>
                  <a:pt x="69259" y="2019300"/>
                </a:lnTo>
                <a:lnTo>
                  <a:pt x="74120" y="2032000"/>
                </a:lnTo>
                <a:close/>
              </a:path>
              <a:path w="2394584" h="4432300">
                <a:moveTo>
                  <a:pt x="687739" y="927100"/>
                </a:moveTo>
                <a:lnTo>
                  <a:pt x="704750" y="901700"/>
                </a:lnTo>
                <a:lnTo>
                  <a:pt x="718116" y="889000"/>
                </a:lnTo>
                <a:lnTo>
                  <a:pt x="687739" y="927100"/>
                </a:lnTo>
                <a:close/>
              </a:path>
              <a:path w="2394584" h="4432300">
                <a:moveTo>
                  <a:pt x="13366" y="1828800"/>
                </a:moveTo>
                <a:lnTo>
                  <a:pt x="8505" y="1828800"/>
                </a:lnTo>
                <a:lnTo>
                  <a:pt x="10935" y="1816100"/>
                </a:lnTo>
                <a:lnTo>
                  <a:pt x="12150" y="1803400"/>
                </a:lnTo>
                <a:lnTo>
                  <a:pt x="13366" y="1828800"/>
                </a:lnTo>
                <a:close/>
              </a:path>
              <a:path w="2394584" h="4432300">
                <a:moveTo>
                  <a:pt x="3645" y="1854200"/>
                </a:moveTo>
                <a:lnTo>
                  <a:pt x="0" y="1854200"/>
                </a:lnTo>
                <a:lnTo>
                  <a:pt x="7290" y="1828800"/>
                </a:lnTo>
                <a:lnTo>
                  <a:pt x="12151" y="1828800"/>
                </a:lnTo>
                <a:lnTo>
                  <a:pt x="10936" y="1841500"/>
                </a:lnTo>
                <a:lnTo>
                  <a:pt x="7290" y="1841500"/>
                </a:lnTo>
                <a:lnTo>
                  <a:pt x="3645" y="1854200"/>
                </a:lnTo>
                <a:close/>
              </a:path>
              <a:path w="2394584" h="4432300">
                <a:moveTo>
                  <a:pt x="6075" y="1866900"/>
                </a:moveTo>
                <a:lnTo>
                  <a:pt x="3645" y="1854200"/>
                </a:lnTo>
                <a:lnTo>
                  <a:pt x="5467" y="1860550"/>
                </a:lnTo>
                <a:lnTo>
                  <a:pt x="6075" y="1866900"/>
                </a:lnTo>
                <a:close/>
              </a:path>
              <a:path w="2394584" h="4432300">
                <a:moveTo>
                  <a:pt x="8505" y="1879600"/>
                </a:moveTo>
                <a:lnTo>
                  <a:pt x="6075" y="1866900"/>
                </a:lnTo>
                <a:lnTo>
                  <a:pt x="5467" y="1860550"/>
                </a:lnTo>
                <a:lnTo>
                  <a:pt x="7290" y="1866900"/>
                </a:lnTo>
                <a:lnTo>
                  <a:pt x="8505" y="1866900"/>
                </a:lnTo>
                <a:lnTo>
                  <a:pt x="8505" y="1879600"/>
                </a:lnTo>
                <a:close/>
              </a:path>
              <a:path w="2394584" h="4432300">
                <a:moveTo>
                  <a:pt x="211304" y="2459011"/>
                </a:moveTo>
                <a:lnTo>
                  <a:pt x="205558" y="2438400"/>
                </a:lnTo>
                <a:lnTo>
                  <a:pt x="198818" y="2413000"/>
                </a:lnTo>
                <a:lnTo>
                  <a:pt x="192306" y="2374900"/>
                </a:lnTo>
                <a:lnTo>
                  <a:pt x="179528" y="2324100"/>
                </a:lnTo>
                <a:lnTo>
                  <a:pt x="173149" y="2286000"/>
                </a:lnTo>
                <a:lnTo>
                  <a:pt x="160391" y="2235200"/>
                </a:lnTo>
                <a:lnTo>
                  <a:pt x="157846" y="2222500"/>
                </a:lnTo>
                <a:lnTo>
                  <a:pt x="153214" y="2209800"/>
                </a:lnTo>
                <a:lnTo>
                  <a:pt x="148126" y="2197100"/>
                </a:lnTo>
                <a:lnTo>
                  <a:pt x="143493" y="2197100"/>
                </a:lnTo>
                <a:lnTo>
                  <a:pt x="136203" y="2171700"/>
                </a:lnTo>
                <a:lnTo>
                  <a:pt x="126254" y="2146300"/>
                </a:lnTo>
                <a:lnTo>
                  <a:pt x="122723" y="2146300"/>
                </a:lnTo>
                <a:lnTo>
                  <a:pt x="118508" y="2133600"/>
                </a:lnTo>
                <a:lnTo>
                  <a:pt x="114521" y="2120900"/>
                </a:lnTo>
                <a:lnTo>
                  <a:pt x="110079" y="2108200"/>
                </a:lnTo>
                <a:lnTo>
                  <a:pt x="104497" y="2095500"/>
                </a:lnTo>
                <a:lnTo>
                  <a:pt x="97206" y="2095500"/>
                </a:lnTo>
                <a:lnTo>
                  <a:pt x="93219" y="2082800"/>
                </a:lnTo>
                <a:lnTo>
                  <a:pt x="87182" y="2070100"/>
                </a:lnTo>
                <a:lnTo>
                  <a:pt x="79777" y="2044700"/>
                </a:lnTo>
                <a:lnTo>
                  <a:pt x="71690" y="2019300"/>
                </a:lnTo>
                <a:lnTo>
                  <a:pt x="2394034" y="2019300"/>
                </a:lnTo>
                <a:lnTo>
                  <a:pt x="2394034" y="2451100"/>
                </a:lnTo>
                <a:lnTo>
                  <a:pt x="211576" y="2451100"/>
                </a:lnTo>
                <a:lnTo>
                  <a:pt x="211304" y="2459011"/>
                </a:lnTo>
                <a:close/>
              </a:path>
              <a:path w="2394584" h="4432300">
                <a:moveTo>
                  <a:pt x="105712" y="2108200"/>
                </a:moveTo>
                <a:lnTo>
                  <a:pt x="104497" y="2108200"/>
                </a:lnTo>
                <a:lnTo>
                  <a:pt x="104497" y="2095500"/>
                </a:lnTo>
                <a:lnTo>
                  <a:pt x="105712" y="2108200"/>
                </a:lnTo>
                <a:close/>
              </a:path>
              <a:path w="2394584" h="4432300">
                <a:moveTo>
                  <a:pt x="205349" y="2679700"/>
                </a:moveTo>
                <a:lnTo>
                  <a:pt x="207171" y="2667000"/>
                </a:lnTo>
                <a:lnTo>
                  <a:pt x="210817" y="2616200"/>
                </a:lnTo>
                <a:lnTo>
                  <a:pt x="212639" y="2603500"/>
                </a:lnTo>
                <a:lnTo>
                  <a:pt x="213570" y="2590800"/>
                </a:lnTo>
                <a:lnTo>
                  <a:pt x="214614" y="2578100"/>
                </a:lnTo>
                <a:lnTo>
                  <a:pt x="215886" y="2565400"/>
                </a:lnTo>
                <a:lnTo>
                  <a:pt x="217500" y="2552700"/>
                </a:lnTo>
                <a:lnTo>
                  <a:pt x="218715" y="2540000"/>
                </a:lnTo>
                <a:lnTo>
                  <a:pt x="218715" y="2527300"/>
                </a:lnTo>
                <a:lnTo>
                  <a:pt x="219930" y="2527300"/>
                </a:lnTo>
                <a:lnTo>
                  <a:pt x="219930" y="2514600"/>
                </a:lnTo>
                <a:lnTo>
                  <a:pt x="221145" y="2514600"/>
                </a:lnTo>
                <a:lnTo>
                  <a:pt x="221145" y="2489200"/>
                </a:lnTo>
                <a:lnTo>
                  <a:pt x="219930" y="2489200"/>
                </a:lnTo>
                <a:lnTo>
                  <a:pt x="218715" y="2476500"/>
                </a:lnTo>
                <a:lnTo>
                  <a:pt x="217500" y="2476500"/>
                </a:lnTo>
                <a:lnTo>
                  <a:pt x="216284" y="2463800"/>
                </a:lnTo>
                <a:lnTo>
                  <a:pt x="215069" y="2463800"/>
                </a:lnTo>
                <a:lnTo>
                  <a:pt x="213152" y="2451100"/>
                </a:lnTo>
                <a:lnTo>
                  <a:pt x="2394034" y="2451100"/>
                </a:lnTo>
                <a:lnTo>
                  <a:pt x="2394034" y="2654300"/>
                </a:lnTo>
                <a:lnTo>
                  <a:pt x="211424" y="2654300"/>
                </a:lnTo>
                <a:lnTo>
                  <a:pt x="205349" y="2679700"/>
                </a:lnTo>
                <a:close/>
              </a:path>
              <a:path w="2394584" h="4432300">
                <a:moveTo>
                  <a:pt x="212639" y="2463800"/>
                </a:moveTo>
                <a:lnTo>
                  <a:pt x="211139" y="2463800"/>
                </a:lnTo>
                <a:lnTo>
                  <a:pt x="211304" y="2459011"/>
                </a:lnTo>
                <a:lnTo>
                  <a:pt x="212639" y="2463800"/>
                </a:lnTo>
                <a:close/>
              </a:path>
              <a:path w="2394584" h="4432300">
                <a:moveTo>
                  <a:pt x="2394034" y="2819400"/>
                </a:moveTo>
                <a:lnTo>
                  <a:pt x="202919" y="2819400"/>
                </a:lnTo>
                <a:lnTo>
                  <a:pt x="207665" y="2768600"/>
                </a:lnTo>
                <a:lnTo>
                  <a:pt x="206678" y="2705100"/>
                </a:lnTo>
                <a:lnTo>
                  <a:pt x="211424" y="2654300"/>
                </a:lnTo>
                <a:lnTo>
                  <a:pt x="2394034" y="2654300"/>
                </a:lnTo>
                <a:lnTo>
                  <a:pt x="2394034" y="2819400"/>
                </a:lnTo>
                <a:close/>
              </a:path>
              <a:path w="2394584" h="4432300">
                <a:moveTo>
                  <a:pt x="195628" y="2908300"/>
                </a:moveTo>
                <a:lnTo>
                  <a:pt x="196786" y="2870200"/>
                </a:lnTo>
                <a:lnTo>
                  <a:pt x="195780" y="2857500"/>
                </a:lnTo>
                <a:lnTo>
                  <a:pt x="194090" y="2857500"/>
                </a:lnTo>
                <a:lnTo>
                  <a:pt x="193198" y="2832100"/>
                </a:lnTo>
                <a:lnTo>
                  <a:pt x="195894" y="2832100"/>
                </a:lnTo>
                <a:lnTo>
                  <a:pt x="198362" y="2819400"/>
                </a:lnTo>
                <a:lnTo>
                  <a:pt x="200374" y="2794000"/>
                </a:lnTo>
                <a:lnTo>
                  <a:pt x="201703" y="2768600"/>
                </a:lnTo>
                <a:lnTo>
                  <a:pt x="202919" y="2819400"/>
                </a:lnTo>
                <a:lnTo>
                  <a:pt x="2394034" y="2819400"/>
                </a:lnTo>
                <a:lnTo>
                  <a:pt x="2394034" y="2870200"/>
                </a:lnTo>
                <a:lnTo>
                  <a:pt x="201609" y="2870200"/>
                </a:lnTo>
                <a:lnTo>
                  <a:pt x="199729" y="2882900"/>
                </a:lnTo>
                <a:lnTo>
                  <a:pt x="197622" y="2895600"/>
                </a:lnTo>
                <a:lnTo>
                  <a:pt x="195628" y="2908300"/>
                </a:lnTo>
                <a:close/>
              </a:path>
              <a:path w="2394584" h="4432300">
                <a:moveTo>
                  <a:pt x="2394034" y="2959100"/>
                </a:moveTo>
                <a:lnTo>
                  <a:pt x="206564" y="2959100"/>
                </a:lnTo>
                <a:lnTo>
                  <a:pt x="204798" y="2933700"/>
                </a:lnTo>
                <a:lnTo>
                  <a:pt x="203374" y="2921000"/>
                </a:lnTo>
                <a:lnTo>
                  <a:pt x="202634" y="2895600"/>
                </a:lnTo>
                <a:lnTo>
                  <a:pt x="202919" y="2882900"/>
                </a:lnTo>
                <a:lnTo>
                  <a:pt x="201609" y="2870200"/>
                </a:lnTo>
                <a:lnTo>
                  <a:pt x="2394034" y="2870200"/>
                </a:lnTo>
                <a:lnTo>
                  <a:pt x="2394034" y="2959100"/>
                </a:lnTo>
                <a:close/>
              </a:path>
              <a:path w="2394584" h="4432300">
                <a:moveTo>
                  <a:pt x="203336" y="2984500"/>
                </a:moveTo>
                <a:lnTo>
                  <a:pt x="199900" y="2984500"/>
                </a:lnTo>
                <a:lnTo>
                  <a:pt x="202159" y="2971800"/>
                </a:lnTo>
                <a:lnTo>
                  <a:pt x="204191" y="2946400"/>
                </a:lnTo>
                <a:lnTo>
                  <a:pt x="206564" y="2959100"/>
                </a:lnTo>
                <a:lnTo>
                  <a:pt x="2394034" y="2959100"/>
                </a:lnTo>
                <a:lnTo>
                  <a:pt x="2394034" y="2971800"/>
                </a:lnTo>
                <a:lnTo>
                  <a:pt x="205349" y="2971800"/>
                </a:lnTo>
                <a:lnTo>
                  <a:pt x="203336" y="2984500"/>
                </a:lnTo>
                <a:close/>
              </a:path>
              <a:path w="2394584" h="4432300">
                <a:moveTo>
                  <a:pt x="201096" y="2997200"/>
                </a:moveTo>
                <a:lnTo>
                  <a:pt x="198856" y="2984500"/>
                </a:lnTo>
                <a:lnTo>
                  <a:pt x="196843" y="2971800"/>
                </a:lnTo>
                <a:lnTo>
                  <a:pt x="199900" y="2984500"/>
                </a:lnTo>
                <a:lnTo>
                  <a:pt x="203336" y="2984500"/>
                </a:lnTo>
                <a:lnTo>
                  <a:pt x="201096" y="2997200"/>
                </a:lnTo>
                <a:close/>
              </a:path>
              <a:path w="2394584" h="4432300">
                <a:moveTo>
                  <a:pt x="2394034" y="3060700"/>
                </a:moveTo>
                <a:lnTo>
                  <a:pt x="201419" y="3060700"/>
                </a:lnTo>
                <a:lnTo>
                  <a:pt x="202463" y="3048000"/>
                </a:lnTo>
                <a:lnTo>
                  <a:pt x="202824" y="3022600"/>
                </a:lnTo>
                <a:lnTo>
                  <a:pt x="205349" y="3009900"/>
                </a:lnTo>
                <a:lnTo>
                  <a:pt x="205178" y="3009900"/>
                </a:lnTo>
                <a:lnTo>
                  <a:pt x="204893" y="2997200"/>
                </a:lnTo>
                <a:lnTo>
                  <a:pt x="204836" y="2984500"/>
                </a:lnTo>
                <a:lnTo>
                  <a:pt x="205349" y="2971800"/>
                </a:lnTo>
                <a:lnTo>
                  <a:pt x="2394034" y="2971800"/>
                </a:lnTo>
                <a:lnTo>
                  <a:pt x="2394034" y="3060700"/>
                </a:lnTo>
                <a:close/>
              </a:path>
              <a:path w="2394584" h="4432300">
                <a:moveTo>
                  <a:pt x="2394034" y="3670300"/>
                </a:moveTo>
                <a:lnTo>
                  <a:pt x="617263" y="3670300"/>
                </a:lnTo>
                <a:lnTo>
                  <a:pt x="589828" y="3657600"/>
                </a:lnTo>
                <a:lnTo>
                  <a:pt x="543738" y="3638509"/>
                </a:lnTo>
                <a:lnTo>
                  <a:pt x="541927" y="3632200"/>
                </a:lnTo>
                <a:lnTo>
                  <a:pt x="528580" y="3632200"/>
                </a:lnTo>
                <a:lnTo>
                  <a:pt x="501829" y="3619500"/>
                </a:lnTo>
                <a:lnTo>
                  <a:pt x="481173" y="3619500"/>
                </a:lnTo>
                <a:lnTo>
                  <a:pt x="476313" y="3606800"/>
                </a:lnTo>
                <a:lnTo>
                  <a:pt x="471452" y="3606800"/>
                </a:lnTo>
                <a:lnTo>
                  <a:pt x="459624" y="3594100"/>
                </a:lnTo>
                <a:lnTo>
                  <a:pt x="447910" y="3568700"/>
                </a:lnTo>
                <a:lnTo>
                  <a:pt x="436424" y="3556000"/>
                </a:lnTo>
                <a:lnTo>
                  <a:pt x="425279" y="3543300"/>
                </a:lnTo>
                <a:lnTo>
                  <a:pt x="422849" y="3543300"/>
                </a:lnTo>
                <a:lnTo>
                  <a:pt x="422849" y="3530600"/>
                </a:lnTo>
                <a:lnTo>
                  <a:pt x="415388" y="3530600"/>
                </a:lnTo>
                <a:lnTo>
                  <a:pt x="405990" y="3517900"/>
                </a:lnTo>
                <a:lnTo>
                  <a:pt x="394997" y="3505200"/>
                </a:lnTo>
                <a:lnTo>
                  <a:pt x="382751" y="3479800"/>
                </a:lnTo>
                <a:lnTo>
                  <a:pt x="376676" y="3479800"/>
                </a:lnTo>
                <a:lnTo>
                  <a:pt x="373030" y="3467100"/>
                </a:lnTo>
                <a:lnTo>
                  <a:pt x="353475" y="3441700"/>
                </a:lnTo>
                <a:lnTo>
                  <a:pt x="334148" y="3416300"/>
                </a:lnTo>
                <a:lnTo>
                  <a:pt x="316643" y="3390900"/>
                </a:lnTo>
                <a:lnTo>
                  <a:pt x="302556" y="3378200"/>
                </a:lnTo>
                <a:lnTo>
                  <a:pt x="290689" y="3352800"/>
                </a:lnTo>
                <a:lnTo>
                  <a:pt x="278709" y="3340100"/>
                </a:lnTo>
                <a:lnTo>
                  <a:pt x="266502" y="3314700"/>
                </a:lnTo>
                <a:lnTo>
                  <a:pt x="253952" y="3302000"/>
                </a:lnTo>
                <a:lnTo>
                  <a:pt x="241194" y="3276600"/>
                </a:lnTo>
                <a:lnTo>
                  <a:pt x="234815" y="3276600"/>
                </a:lnTo>
                <a:lnTo>
                  <a:pt x="213702" y="3238500"/>
                </a:lnTo>
                <a:lnTo>
                  <a:pt x="198058" y="3213100"/>
                </a:lnTo>
                <a:lnTo>
                  <a:pt x="197868" y="3200400"/>
                </a:lnTo>
                <a:lnTo>
                  <a:pt x="197033" y="3149600"/>
                </a:lnTo>
                <a:lnTo>
                  <a:pt x="196672" y="3111500"/>
                </a:lnTo>
                <a:lnTo>
                  <a:pt x="196387" y="3086100"/>
                </a:lnTo>
                <a:lnTo>
                  <a:pt x="196330" y="3060700"/>
                </a:lnTo>
                <a:lnTo>
                  <a:pt x="196843" y="3048000"/>
                </a:lnTo>
                <a:lnTo>
                  <a:pt x="201419" y="3060700"/>
                </a:lnTo>
                <a:lnTo>
                  <a:pt x="2394034" y="3060700"/>
                </a:lnTo>
                <a:lnTo>
                  <a:pt x="2394034" y="3670300"/>
                </a:lnTo>
                <a:close/>
              </a:path>
              <a:path w="2394584" h="4432300">
                <a:moveTo>
                  <a:pt x="523701" y="3632200"/>
                </a:moveTo>
                <a:lnTo>
                  <a:pt x="507905" y="3632200"/>
                </a:lnTo>
                <a:lnTo>
                  <a:pt x="501829" y="3619500"/>
                </a:lnTo>
                <a:lnTo>
                  <a:pt x="523701" y="3632200"/>
                </a:lnTo>
                <a:close/>
              </a:path>
              <a:path w="2394584" h="4432300">
                <a:moveTo>
                  <a:pt x="544390" y="3640781"/>
                </a:moveTo>
                <a:lnTo>
                  <a:pt x="528382" y="3634376"/>
                </a:lnTo>
                <a:lnTo>
                  <a:pt x="527194" y="3632200"/>
                </a:lnTo>
                <a:lnTo>
                  <a:pt x="523701" y="3632200"/>
                </a:lnTo>
                <a:lnTo>
                  <a:pt x="501829" y="3619500"/>
                </a:lnTo>
                <a:lnTo>
                  <a:pt x="528580" y="3632200"/>
                </a:lnTo>
                <a:lnTo>
                  <a:pt x="543738" y="3638509"/>
                </a:lnTo>
                <a:lnTo>
                  <a:pt x="544390" y="3640781"/>
                </a:lnTo>
                <a:close/>
              </a:path>
              <a:path w="2394584" h="4432300">
                <a:moveTo>
                  <a:pt x="532639" y="3642178"/>
                </a:moveTo>
                <a:lnTo>
                  <a:pt x="503045" y="3632200"/>
                </a:lnTo>
                <a:lnTo>
                  <a:pt x="522942" y="3632200"/>
                </a:lnTo>
                <a:lnTo>
                  <a:pt x="528382" y="3634376"/>
                </a:lnTo>
                <a:lnTo>
                  <a:pt x="532639" y="3642178"/>
                </a:lnTo>
                <a:close/>
              </a:path>
              <a:path w="2394584" h="4432300">
                <a:moveTo>
                  <a:pt x="955664" y="3797300"/>
                </a:moveTo>
                <a:lnTo>
                  <a:pt x="934552" y="3797300"/>
                </a:lnTo>
                <a:lnTo>
                  <a:pt x="911028" y="3784600"/>
                </a:lnTo>
                <a:lnTo>
                  <a:pt x="889442" y="3771900"/>
                </a:lnTo>
                <a:lnTo>
                  <a:pt x="865330" y="3771900"/>
                </a:lnTo>
                <a:lnTo>
                  <a:pt x="844484" y="3759200"/>
                </a:lnTo>
                <a:lnTo>
                  <a:pt x="827282" y="3746500"/>
                </a:lnTo>
                <a:lnTo>
                  <a:pt x="811676" y="3746500"/>
                </a:lnTo>
                <a:lnTo>
                  <a:pt x="798272" y="3733800"/>
                </a:lnTo>
                <a:lnTo>
                  <a:pt x="775224" y="3733800"/>
                </a:lnTo>
                <a:lnTo>
                  <a:pt x="765503" y="3721100"/>
                </a:lnTo>
                <a:lnTo>
                  <a:pt x="747580" y="3721100"/>
                </a:lnTo>
                <a:lnTo>
                  <a:pt x="741315" y="3708400"/>
                </a:lnTo>
                <a:lnTo>
                  <a:pt x="711280" y="3708400"/>
                </a:lnTo>
                <a:lnTo>
                  <a:pt x="688345" y="3695700"/>
                </a:lnTo>
                <a:lnTo>
                  <a:pt x="668144" y="3683000"/>
                </a:lnTo>
                <a:lnTo>
                  <a:pt x="645210" y="3683000"/>
                </a:lnTo>
                <a:lnTo>
                  <a:pt x="578911" y="3657600"/>
                </a:lnTo>
                <a:lnTo>
                  <a:pt x="561209" y="3649705"/>
                </a:lnTo>
                <a:lnTo>
                  <a:pt x="554686" y="3644900"/>
                </a:lnTo>
                <a:lnTo>
                  <a:pt x="544390" y="3640781"/>
                </a:lnTo>
                <a:lnTo>
                  <a:pt x="543738" y="3638509"/>
                </a:lnTo>
                <a:lnTo>
                  <a:pt x="589828" y="3657600"/>
                </a:lnTo>
                <a:lnTo>
                  <a:pt x="617263" y="3670300"/>
                </a:lnTo>
                <a:lnTo>
                  <a:pt x="2394034" y="3670300"/>
                </a:lnTo>
                <a:lnTo>
                  <a:pt x="2394034" y="3771900"/>
                </a:lnTo>
                <a:lnTo>
                  <a:pt x="889442" y="3771900"/>
                </a:lnTo>
                <a:lnTo>
                  <a:pt x="891872" y="3784600"/>
                </a:lnTo>
                <a:lnTo>
                  <a:pt x="930755" y="3784600"/>
                </a:lnTo>
                <a:lnTo>
                  <a:pt x="955664" y="3797300"/>
                </a:lnTo>
                <a:close/>
              </a:path>
              <a:path w="2394584" h="4432300">
                <a:moveTo>
                  <a:pt x="561209" y="3649705"/>
                </a:moveTo>
                <a:lnTo>
                  <a:pt x="550433" y="3644900"/>
                </a:lnTo>
                <a:lnTo>
                  <a:pt x="545573" y="3644900"/>
                </a:lnTo>
                <a:lnTo>
                  <a:pt x="544390" y="3640781"/>
                </a:lnTo>
                <a:lnTo>
                  <a:pt x="554686" y="3644900"/>
                </a:lnTo>
                <a:lnTo>
                  <a:pt x="561209" y="3649705"/>
                </a:lnTo>
                <a:close/>
              </a:path>
              <a:path w="2394584" h="4432300">
                <a:moveTo>
                  <a:pt x="540712" y="3644900"/>
                </a:moveTo>
                <a:lnTo>
                  <a:pt x="534124" y="3644900"/>
                </a:lnTo>
                <a:lnTo>
                  <a:pt x="532639" y="3642178"/>
                </a:lnTo>
                <a:lnTo>
                  <a:pt x="540712" y="3644900"/>
                </a:lnTo>
                <a:close/>
              </a:path>
              <a:path w="2394584" h="4432300">
                <a:moveTo>
                  <a:pt x="612061" y="3670300"/>
                </a:moveTo>
                <a:lnTo>
                  <a:pt x="589164" y="3670300"/>
                </a:lnTo>
                <a:lnTo>
                  <a:pt x="561209" y="3649705"/>
                </a:lnTo>
                <a:lnTo>
                  <a:pt x="578911" y="3657600"/>
                </a:lnTo>
                <a:lnTo>
                  <a:pt x="612061" y="3670300"/>
                </a:lnTo>
                <a:close/>
              </a:path>
              <a:path w="2394584" h="4432300">
                <a:moveTo>
                  <a:pt x="702643" y="3708400"/>
                </a:moveTo>
                <a:lnTo>
                  <a:pt x="699909" y="3708400"/>
                </a:lnTo>
                <a:lnTo>
                  <a:pt x="685309" y="3695700"/>
                </a:lnTo>
                <a:lnTo>
                  <a:pt x="702643" y="3708400"/>
                </a:lnTo>
                <a:close/>
              </a:path>
              <a:path w="2394584" h="4432300">
                <a:moveTo>
                  <a:pt x="744848" y="3721100"/>
                </a:moveTo>
                <a:lnTo>
                  <a:pt x="732298" y="3721100"/>
                </a:lnTo>
                <a:lnTo>
                  <a:pt x="716445" y="3708400"/>
                </a:lnTo>
                <a:lnTo>
                  <a:pt x="733665" y="3708400"/>
                </a:lnTo>
                <a:lnTo>
                  <a:pt x="744848" y="3721100"/>
                </a:lnTo>
                <a:close/>
              </a:path>
              <a:path w="2394584" h="4432300">
                <a:moveTo>
                  <a:pt x="775224" y="3733800"/>
                </a:moveTo>
                <a:lnTo>
                  <a:pt x="773743" y="3733800"/>
                </a:lnTo>
                <a:lnTo>
                  <a:pt x="763073" y="3721100"/>
                </a:lnTo>
                <a:lnTo>
                  <a:pt x="775224" y="3733800"/>
                </a:lnTo>
                <a:close/>
              </a:path>
              <a:path w="2394584" h="4432300">
                <a:moveTo>
                  <a:pt x="1650086" y="4241800"/>
                </a:moveTo>
                <a:lnTo>
                  <a:pt x="1648871" y="4241800"/>
                </a:lnTo>
                <a:lnTo>
                  <a:pt x="1614051" y="4216400"/>
                </a:lnTo>
                <a:lnTo>
                  <a:pt x="1578092" y="4191000"/>
                </a:lnTo>
                <a:lnTo>
                  <a:pt x="1542589" y="4178300"/>
                </a:lnTo>
                <a:lnTo>
                  <a:pt x="1509136" y="4152900"/>
                </a:lnTo>
                <a:lnTo>
                  <a:pt x="1498884" y="4152900"/>
                </a:lnTo>
                <a:lnTo>
                  <a:pt x="1489695" y="4140200"/>
                </a:lnTo>
                <a:lnTo>
                  <a:pt x="1476329" y="4140200"/>
                </a:lnTo>
                <a:lnTo>
                  <a:pt x="1465469" y="4127500"/>
                </a:lnTo>
                <a:lnTo>
                  <a:pt x="1462963" y="4127500"/>
                </a:lnTo>
                <a:lnTo>
                  <a:pt x="1458103" y="4114800"/>
                </a:lnTo>
                <a:lnTo>
                  <a:pt x="1441870" y="4114800"/>
                </a:lnTo>
                <a:lnTo>
                  <a:pt x="1431523" y="4102100"/>
                </a:lnTo>
                <a:lnTo>
                  <a:pt x="1422467" y="4102100"/>
                </a:lnTo>
                <a:lnTo>
                  <a:pt x="1422116" y="4101782"/>
                </a:lnTo>
                <a:lnTo>
                  <a:pt x="1414360" y="4089400"/>
                </a:lnTo>
                <a:lnTo>
                  <a:pt x="1383166" y="4089400"/>
                </a:lnTo>
                <a:lnTo>
                  <a:pt x="1377148" y="4076700"/>
                </a:lnTo>
                <a:lnTo>
                  <a:pt x="1364541" y="4076700"/>
                </a:lnTo>
                <a:lnTo>
                  <a:pt x="1357953" y="4064000"/>
                </a:lnTo>
                <a:lnTo>
                  <a:pt x="1343866" y="4064000"/>
                </a:lnTo>
                <a:lnTo>
                  <a:pt x="1336594" y="4051300"/>
                </a:lnTo>
                <a:lnTo>
                  <a:pt x="1324443" y="4051300"/>
                </a:lnTo>
                <a:lnTo>
                  <a:pt x="1320798" y="4038600"/>
                </a:lnTo>
                <a:lnTo>
                  <a:pt x="1317153" y="4038600"/>
                </a:lnTo>
                <a:lnTo>
                  <a:pt x="1291636" y="4025900"/>
                </a:lnTo>
                <a:lnTo>
                  <a:pt x="1301357" y="4025900"/>
                </a:lnTo>
                <a:lnTo>
                  <a:pt x="1274416" y="4013200"/>
                </a:lnTo>
                <a:lnTo>
                  <a:pt x="1244400" y="3987800"/>
                </a:lnTo>
                <a:lnTo>
                  <a:pt x="1210965" y="3962400"/>
                </a:lnTo>
                <a:lnTo>
                  <a:pt x="1173772" y="3924300"/>
                </a:lnTo>
                <a:lnTo>
                  <a:pt x="1161925" y="3924300"/>
                </a:lnTo>
                <a:lnTo>
                  <a:pt x="1155811" y="3911600"/>
                </a:lnTo>
                <a:lnTo>
                  <a:pt x="1149470" y="3911600"/>
                </a:lnTo>
                <a:lnTo>
                  <a:pt x="1142597" y="3898900"/>
                </a:lnTo>
                <a:lnTo>
                  <a:pt x="1130674" y="3898900"/>
                </a:lnTo>
                <a:lnTo>
                  <a:pt x="1125168" y="3886200"/>
                </a:lnTo>
                <a:lnTo>
                  <a:pt x="1114194" y="3873500"/>
                </a:lnTo>
                <a:lnTo>
                  <a:pt x="1102993" y="3873500"/>
                </a:lnTo>
                <a:lnTo>
                  <a:pt x="1091336" y="3860800"/>
                </a:lnTo>
                <a:lnTo>
                  <a:pt x="1078995" y="3848100"/>
                </a:lnTo>
                <a:lnTo>
                  <a:pt x="1074135" y="3848100"/>
                </a:lnTo>
                <a:lnTo>
                  <a:pt x="1046188" y="3822700"/>
                </a:lnTo>
                <a:lnTo>
                  <a:pt x="1023101" y="3810000"/>
                </a:lnTo>
                <a:lnTo>
                  <a:pt x="1002445" y="3810000"/>
                </a:lnTo>
                <a:lnTo>
                  <a:pt x="993939" y="3797300"/>
                </a:lnTo>
                <a:lnTo>
                  <a:pt x="963391" y="3797300"/>
                </a:lnTo>
                <a:lnTo>
                  <a:pt x="949437" y="3784600"/>
                </a:lnTo>
                <a:lnTo>
                  <a:pt x="2394034" y="3784600"/>
                </a:lnTo>
                <a:lnTo>
                  <a:pt x="2394034" y="4229100"/>
                </a:lnTo>
                <a:lnTo>
                  <a:pt x="1644011" y="4229100"/>
                </a:lnTo>
                <a:lnTo>
                  <a:pt x="1650086" y="4241800"/>
                </a:lnTo>
                <a:close/>
              </a:path>
              <a:path w="2394584" h="4432300">
                <a:moveTo>
                  <a:pt x="980573" y="3810000"/>
                </a:moveTo>
                <a:lnTo>
                  <a:pt x="955664" y="3797300"/>
                </a:lnTo>
                <a:lnTo>
                  <a:pt x="958303" y="3797300"/>
                </a:lnTo>
                <a:lnTo>
                  <a:pt x="980573" y="3810000"/>
                </a:lnTo>
                <a:close/>
              </a:path>
              <a:path w="2394584" h="4432300">
                <a:moveTo>
                  <a:pt x="1034075" y="3822700"/>
                </a:moveTo>
                <a:lnTo>
                  <a:pt x="1024012" y="3822700"/>
                </a:lnTo>
                <a:lnTo>
                  <a:pt x="1019722" y="3810000"/>
                </a:lnTo>
                <a:lnTo>
                  <a:pt x="1023101" y="3810000"/>
                </a:lnTo>
                <a:lnTo>
                  <a:pt x="1034075" y="3822700"/>
                </a:lnTo>
                <a:close/>
              </a:path>
              <a:path w="2394584" h="4432300">
                <a:moveTo>
                  <a:pt x="1172557" y="3937000"/>
                </a:moveTo>
                <a:lnTo>
                  <a:pt x="1167582" y="3924300"/>
                </a:lnTo>
                <a:lnTo>
                  <a:pt x="1173772" y="3924300"/>
                </a:lnTo>
                <a:lnTo>
                  <a:pt x="1172557" y="3937000"/>
                </a:lnTo>
                <a:close/>
              </a:path>
              <a:path w="2394584" h="4432300">
                <a:moveTo>
                  <a:pt x="1422315" y="4102100"/>
                </a:moveTo>
                <a:lnTo>
                  <a:pt x="1408284" y="4102100"/>
                </a:lnTo>
                <a:lnTo>
                  <a:pt x="1399247" y="4089400"/>
                </a:lnTo>
                <a:lnTo>
                  <a:pt x="1408436" y="4089400"/>
                </a:lnTo>
                <a:lnTo>
                  <a:pt x="1422116" y="4101782"/>
                </a:lnTo>
                <a:lnTo>
                  <a:pt x="1422315" y="4102100"/>
                </a:lnTo>
                <a:close/>
              </a:path>
              <a:path w="2394584" h="4432300">
                <a:moveTo>
                  <a:pt x="1422467" y="4102100"/>
                </a:moveTo>
                <a:lnTo>
                  <a:pt x="1422315" y="4102100"/>
                </a:lnTo>
                <a:lnTo>
                  <a:pt x="1422116" y="4101782"/>
                </a:lnTo>
                <a:lnTo>
                  <a:pt x="1422467" y="4102100"/>
                </a:lnTo>
                <a:close/>
              </a:path>
              <a:path w="2394584" h="4432300">
                <a:moveTo>
                  <a:pt x="1459147" y="4127500"/>
                </a:moveTo>
                <a:lnTo>
                  <a:pt x="1455065" y="4127500"/>
                </a:lnTo>
                <a:lnTo>
                  <a:pt x="1445572" y="4114800"/>
                </a:lnTo>
                <a:lnTo>
                  <a:pt x="1451572" y="4114800"/>
                </a:lnTo>
                <a:lnTo>
                  <a:pt x="1459147" y="4127500"/>
                </a:lnTo>
                <a:close/>
              </a:path>
              <a:path w="2394584" h="4432300">
                <a:moveTo>
                  <a:pt x="1659807" y="4241800"/>
                </a:moveTo>
                <a:lnTo>
                  <a:pt x="1650086" y="4241800"/>
                </a:lnTo>
                <a:lnTo>
                  <a:pt x="1644011" y="4229100"/>
                </a:lnTo>
                <a:lnTo>
                  <a:pt x="1659807" y="4241800"/>
                </a:lnTo>
                <a:close/>
              </a:path>
              <a:path w="2394584" h="4432300">
                <a:moveTo>
                  <a:pt x="2217531" y="4406900"/>
                </a:moveTo>
                <a:lnTo>
                  <a:pt x="1947782" y="4406900"/>
                </a:lnTo>
                <a:lnTo>
                  <a:pt x="1915355" y="4394200"/>
                </a:lnTo>
                <a:lnTo>
                  <a:pt x="1883383" y="4368800"/>
                </a:lnTo>
                <a:lnTo>
                  <a:pt x="1818983" y="4343400"/>
                </a:lnTo>
                <a:lnTo>
                  <a:pt x="1802200" y="4330700"/>
                </a:lnTo>
                <a:lnTo>
                  <a:pt x="1777670" y="4305300"/>
                </a:lnTo>
                <a:lnTo>
                  <a:pt x="1748584" y="4292600"/>
                </a:lnTo>
                <a:lnTo>
                  <a:pt x="1718131" y="4279900"/>
                </a:lnTo>
                <a:lnTo>
                  <a:pt x="1716599" y="4278904"/>
                </a:lnTo>
                <a:lnTo>
                  <a:pt x="1708410" y="4267200"/>
                </a:lnTo>
                <a:lnTo>
                  <a:pt x="1698595" y="4267200"/>
                </a:lnTo>
                <a:lnTo>
                  <a:pt x="1680312" y="4254500"/>
                </a:lnTo>
                <a:lnTo>
                  <a:pt x="1663623" y="4241800"/>
                </a:lnTo>
                <a:lnTo>
                  <a:pt x="1659807" y="4241800"/>
                </a:lnTo>
                <a:lnTo>
                  <a:pt x="1644011" y="4229100"/>
                </a:lnTo>
                <a:lnTo>
                  <a:pt x="2394034" y="4229100"/>
                </a:lnTo>
                <a:lnTo>
                  <a:pt x="2394034" y="4381500"/>
                </a:lnTo>
                <a:lnTo>
                  <a:pt x="2372910" y="4394200"/>
                </a:lnTo>
                <a:lnTo>
                  <a:pt x="2260059" y="4394200"/>
                </a:lnTo>
                <a:lnTo>
                  <a:pt x="2217531" y="4406900"/>
                </a:lnTo>
                <a:close/>
              </a:path>
              <a:path w="2394584" h="4432300">
                <a:moveTo>
                  <a:pt x="1717296" y="4279900"/>
                </a:moveTo>
                <a:lnTo>
                  <a:pt x="1713195" y="4279900"/>
                </a:lnTo>
                <a:lnTo>
                  <a:pt x="1697475" y="4267200"/>
                </a:lnTo>
                <a:lnTo>
                  <a:pt x="1698595" y="4267200"/>
                </a:lnTo>
                <a:lnTo>
                  <a:pt x="1716599" y="4278904"/>
                </a:lnTo>
                <a:lnTo>
                  <a:pt x="1717296" y="4279900"/>
                </a:lnTo>
                <a:close/>
              </a:path>
              <a:path w="2394584" h="4432300">
                <a:moveTo>
                  <a:pt x="1950617" y="4411133"/>
                </a:moveTo>
                <a:lnTo>
                  <a:pt x="1942922" y="4406900"/>
                </a:lnTo>
                <a:lnTo>
                  <a:pt x="1946567" y="4406900"/>
                </a:lnTo>
                <a:lnTo>
                  <a:pt x="1949969" y="4409440"/>
                </a:lnTo>
                <a:lnTo>
                  <a:pt x="1950617" y="4411133"/>
                </a:lnTo>
                <a:close/>
              </a:path>
              <a:path w="2394584" h="4432300">
                <a:moveTo>
                  <a:pt x="1973299" y="4432300"/>
                </a:moveTo>
                <a:lnTo>
                  <a:pt x="1966008" y="4419600"/>
                </a:lnTo>
                <a:lnTo>
                  <a:pt x="1956774" y="4414520"/>
                </a:lnTo>
                <a:lnTo>
                  <a:pt x="1949969" y="4409440"/>
                </a:lnTo>
                <a:lnTo>
                  <a:pt x="1948997" y="4406900"/>
                </a:lnTo>
                <a:lnTo>
                  <a:pt x="2115616" y="4406900"/>
                </a:lnTo>
                <a:lnTo>
                  <a:pt x="2097750" y="4419600"/>
                </a:lnTo>
                <a:lnTo>
                  <a:pt x="2017042" y="4419600"/>
                </a:lnTo>
                <a:lnTo>
                  <a:pt x="1973299" y="4432300"/>
                </a:lnTo>
                <a:close/>
              </a:path>
              <a:path w="2394584" h="4432300">
                <a:moveTo>
                  <a:pt x="1956774" y="4414520"/>
                </a:moveTo>
                <a:lnTo>
                  <a:pt x="1950617" y="4411133"/>
                </a:lnTo>
                <a:lnTo>
                  <a:pt x="1949969" y="4409440"/>
                </a:lnTo>
                <a:lnTo>
                  <a:pt x="1956774" y="4414520"/>
                </a:lnTo>
                <a:close/>
              </a:path>
              <a:path w="2394584" h="4432300">
                <a:moveTo>
                  <a:pt x="1963578" y="4419600"/>
                </a:moveTo>
                <a:lnTo>
                  <a:pt x="1953858" y="4419600"/>
                </a:lnTo>
                <a:lnTo>
                  <a:pt x="1950617" y="4411133"/>
                </a:lnTo>
                <a:lnTo>
                  <a:pt x="1956774" y="4414520"/>
                </a:lnTo>
                <a:lnTo>
                  <a:pt x="1963578" y="4419600"/>
                </a:lnTo>
                <a:close/>
              </a:path>
            </a:pathLst>
          </a:custGeom>
          <a:solidFill>
            <a:srgbClr val="FFDBD6">
              <a:alpha val="8077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6306800" y="7132328"/>
            <a:ext cx="1981199" cy="3149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3517440"/>
            <a:ext cx="2836462" cy="67690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875889" y="508532"/>
            <a:ext cx="1931320" cy="18160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138816" y="1912790"/>
            <a:ext cx="2010367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323232"/>
                </a:solidFill>
                <a:latin typeface="Verdana" panose="020B0604030504040204"/>
                <a:cs typeface="Verdana" panose="020B060403050404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0" i="0">
                <a:solidFill>
                  <a:srgbClr val="4E664E"/>
                </a:solidFill>
                <a:latin typeface="Verdana" panose="020B0604030504040204"/>
                <a:cs typeface="Verdana" panose="020B060403050404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0" i="0">
                <a:solidFill>
                  <a:srgbClr val="4E664E"/>
                </a:solidFill>
                <a:latin typeface="Verdana" panose="020B0604030504040204"/>
                <a:cs typeface="Verdana" panose="020B060403050404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0" i="0">
                <a:solidFill>
                  <a:srgbClr val="4E664E"/>
                </a:solidFill>
                <a:latin typeface="Verdana" panose="020B0604030504040204"/>
                <a:cs typeface="Verdana" panose="020B060403050404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FFD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25493" y="585630"/>
            <a:ext cx="7637013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00" b="0" i="0">
                <a:solidFill>
                  <a:srgbClr val="4E664E"/>
                </a:solidFill>
                <a:latin typeface="Verdana" panose="020B0604030504040204"/>
                <a:cs typeface="Verdana" panose="020B060403050404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67756" y="2297967"/>
            <a:ext cx="13352487" cy="6959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22.png"/><Relationship Id="rId1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24.jpeg"/><Relationship Id="rId1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3" Type="http://schemas.openxmlformats.org/officeDocument/2006/relationships/hyperlink" Target="https://lusa.afkar.id/category/kehamilan" TargetMode="External"/><Relationship Id="rId2" Type="http://schemas.openxmlformats.org/officeDocument/2006/relationships/hyperlink" Target="https://lusa.afkar.id/category/persalinan" TargetMode="External"/><Relationship Id="rId1" Type="http://schemas.openxmlformats.org/officeDocument/2006/relationships/hyperlink" Target="https://lusa.afkar.id/category/nifa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89859" y="4124135"/>
            <a:ext cx="13298169" cy="316865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065" marR="5080" algn="ctr">
              <a:lnSpc>
                <a:spcPts val="8230"/>
              </a:lnSpc>
              <a:spcBef>
                <a:spcPts val="415"/>
              </a:spcBef>
            </a:pPr>
            <a:r>
              <a:rPr sz="6900" spc="-254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Adaptasi </a:t>
            </a:r>
            <a:r>
              <a:rPr sz="6900" spc="-32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Sistem</a:t>
            </a:r>
            <a:r>
              <a:rPr sz="6900" spc="-198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6900" spc="-17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Muskoloskeletal  </a:t>
            </a:r>
            <a:r>
              <a:rPr sz="6900" spc="-32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Pada </a:t>
            </a:r>
            <a:r>
              <a:rPr sz="6900" spc="-27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Kehamilan,</a:t>
            </a:r>
            <a:r>
              <a:rPr sz="6900" spc="-195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6900" spc="-25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Persalinan,Dan  </a:t>
            </a:r>
            <a:r>
              <a:rPr sz="6900" spc="-12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Nifas</a:t>
            </a:r>
            <a:endParaRPr sz="6900">
              <a:latin typeface="Verdana" panose="020B0604030504040204"/>
              <a:cs typeface="Verdana" panose="020B0604030504040204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8826768" y="971038"/>
            <a:ext cx="638810" cy="695325"/>
            <a:chOff x="8826768" y="971038"/>
            <a:chExt cx="638810" cy="695325"/>
          </a:xfrm>
        </p:grpSpPr>
        <p:sp>
          <p:nvSpPr>
            <p:cNvPr id="4" name="object 4"/>
            <p:cNvSpPr/>
            <p:nvPr/>
          </p:nvSpPr>
          <p:spPr>
            <a:xfrm>
              <a:off x="8826767" y="971041"/>
              <a:ext cx="638175" cy="695325"/>
            </a:xfrm>
            <a:custGeom>
              <a:avLst/>
              <a:gdLst/>
              <a:ahLst/>
              <a:cxnLst/>
              <a:rect l="l" t="t" r="r" b="b"/>
              <a:pathLst>
                <a:path w="638175" h="695325">
                  <a:moveTo>
                    <a:pt x="420039" y="670217"/>
                  </a:moveTo>
                  <a:lnTo>
                    <a:pt x="386422" y="655002"/>
                  </a:lnTo>
                  <a:lnTo>
                    <a:pt x="380377" y="652957"/>
                  </a:lnTo>
                  <a:lnTo>
                    <a:pt x="366750" y="648766"/>
                  </a:lnTo>
                  <a:lnTo>
                    <a:pt x="356933" y="645477"/>
                  </a:lnTo>
                  <a:lnTo>
                    <a:pt x="351510" y="643826"/>
                  </a:lnTo>
                  <a:lnTo>
                    <a:pt x="334708" y="637857"/>
                  </a:lnTo>
                  <a:lnTo>
                    <a:pt x="331368" y="636727"/>
                  </a:lnTo>
                  <a:lnTo>
                    <a:pt x="327761" y="635279"/>
                  </a:lnTo>
                  <a:lnTo>
                    <a:pt x="319011" y="631913"/>
                  </a:lnTo>
                  <a:lnTo>
                    <a:pt x="316077" y="630809"/>
                  </a:lnTo>
                  <a:lnTo>
                    <a:pt x="313423" y="629653"/>
                  </a:lnTo>
                  <a:lnTo>
                    <a:pt x="311873" y="628967"/>
                  </a:lnTo>
                  <a:lnTo>
                    <a:pt x="307251" y="626999"/>
                  </a:lnTo>
                  <a:lnTo>
                    <a:pt x="295211" y="621499"/>
                  </a:lnTo>
                  <a:lnTo>
                    <a:pt x="253949" y="597344"/>
                  </a:lnTo>
                  <a:lnTo>
                    <a:pt x="220268" y="569366"/>
                  </a:lnTo>
                  <a:lnTo>
                    <a:pt x="200482" y="550341"/>
                  </a:lnTo>
                  <a:lnTo>
                    <a:pt x="195567" y="545604"/>
                  </a:lnTo>
                  <a:lnTo>
                    <a:pt x="163804" y="517474"/>
                  </a:lnTo>
                  <a:lnTo>
                    <a:pt x="120777" y="490410"/>
                  </a:lnTo>
                  <a:lnTo>
                    <a:pt x="74434" y="475145"/>
                  </a:lnTo>
                  <a:lnTo>
                    <a:pt x="51396" y="471970"/>
                  </a:lnTo>
                  <a:lnTo>
                    <a:pt x="49796" y="471779"/>
                  </a:lnTo>
                  <a:lnTo>
                    <a:pt x="48171" y="471678"/>
                  </a:lnTo>
                  <a:lnTo>
                    <a:pt x="46558" y="471652"/>
                  </a:lnTo>
                  <a:lnTo>
                    <a:pt x="42887" y="471551"/>
                  </a:lnTo>
                  <a:lnTo>
                    <a:pt x="42087" y="471538"/>
                  </a:lnTo>
                  <a:lnTo>
                    <a:pt x="37007" y="471385"/>
                  </a:lnTo>
                  <a:lnTo>
                    <a:pt x="31699" y="471373"/>
                  </a:lnTo>
                  <a:lnTo>
                    <a:pt x="0" y="488670"/>
                  </a:lnTo>
                  <a:lnTo>
                    <a:pt x="2692" y="494131"/>
                  </a:lnTo>
                  <a:lnTo>
                    <a:pt x="11899" y="498868"/>
                  </a:lnTo>
                  <a:lnTo>
                    <a:pt x="20129" y="502640"/>
                  </a:lnTo>
                  <a:lnTo>
                    <a:pt x="24345" y="504532"/>
                  </a:lnTo>
                  <a:lnTo>
                    <a:pt x="27152" y="505929"/>
                  </a:lnTo>
                  <a:lnTo>
                    <a:pt x="28600" y="506679"/>
                  </a:lnTo>
                  <a:lnTo>
                    <a:pt x="38912" y="511644"/>
                  </a:lnTo>
                  <a:lnTo>
                    <a:pt x="39319" y="511873"/>
                  </a:lnTo>
                  <a:lnTo>
                    <a:pt x="78371" y="535343"/>
                  </a:lnTo>
                  <a:lnTo>
                    <a:pt x="115557" y="568007"/>
                  </a:lnTo>
                  <a:lnTo>
                    <a:pt x="144157" y="599313"/>
                  </a:lnTo>
                  <a:lnTo>
                    <a:pt x="153606" y="609536"/>
                  </a:lnTo>
                  <a:lnTo>
                    <a:pt x="186702" y="640765"/>
                  </a:lnTo>
                  <a:lnTo>
                    <a:pt x="226987" y="667308"/>
                  </a:lnTo>
                  <a:lnTo>
                    <a:pt x="271894" y="685050"/>
                  </a:lnTo>
                  <a:lnTo>
                    <a:pt x="295389" y="690460"/>
                  </a:lnTo>
                  <a:lnTo>
                    <a:pt x="299275" y="691210"/>
                  </a:lnTo>
                  <a:lnTo>
                    <a:pt x="305409" y="692048"/>
                  </a:lnTo>
                  <a:lnTo>
                    <a:pt x="314109" y="693166"/>
                  </a:lnTo>
                  <a:lnTo>
                    <a:pt x="318922" y="693699"/>
                  </a:lnTo>
                  <a:lnTo>
                    <a:pt x="336435" y="694804"/>
                  </a:lnTo>
                  <a:lnTo>
                    <a:pt x="345757" y="694804"/>
                  </a:lnTo>
                  <a:lnTo>
                    <a:pt x="347726" y="694766"/>
                  </a:lnTo>
                  <a:lnTo>
                    <a:pt x="349707" y="694690"/>
                  </a:lnTo>
                  <a:lnTo>
                    <a:pt x="360794" y="694397"/>
                  </a:lnTo>
                  <a:lnTo>
                    <a:pt x="361899" y="694347"/>
                  </a:lnTo>
                  <a:lnTo>
                    <a:pt x="376034" y="693102"/>
                  </a:lnTo>
                  <a:lnTo>
                    <a:pt x="379717" y="692670"/>
                  </a:lnTo>
                  <a:lnTo>
                    <a:pt x="384149" y="692277"/>
                  </a:lnTo>
                  <a:lnTo>
                    <a:pt x="394931" y="690397"/>
                  </a:lnTo>
                  <a:lnTo>
                    <a:pt x="405218" y="688467"/>
                  </a:lnTo>
                  <a:lnTo>
                    <a:pt x="415493" y="685939"/>
                  </a:lnTo>
                  <a:lnTo>
                    <a:pt x="419379" y="681266"/>
                  </a:lnTo>
                  <a:lnTo>
                    <a:pt x="420039" y="670217"/>
                  </a:lnTo>
                  <a:close/>
                </a:path>
                <a:path w="638175" h="695325">
                  <a:moveTo>
                    <a:pt x="638175" y="300685"/>
                  </a:moveTo>
                  <a:lnTo>
                    <a:pt x="635279" y="299262"/>
                  </a:lnTo>
                  <a:lnTo>
                    <a:pt x="581761" y="278307"/>
                  </a:lnTo>
                  <a:lnTo>
                    <a:pt x="528815" y="267195"/>
                  </a:lnTo>
                  <a:lnTo>
                    <a:pt x="477304" y="265239"/>
                  </a:lnTo>
                  <a:lnTo>
                    <a:pt x="428167" y="271716"/>
                  </a:lnTo>
                  <a:lnTo>
                    <a:pt x="382447" y="285889"/>
                  </a:lnTo>
                  <a:lnTo>
                    <a:pt x="383819" y="277139"/>
                  </a:lnTo>
                  <a:lnTo>
                    <a:pt x="385229" y="265874"/>
                  </a:lnTo>
                  <a:lnTo>
                    <a:pt x="386321" y="254723"/>
                  </a:lnTo>
                  <a:lnTo>
                    <a:pt x="386537" y="251612"/>
                  </a:lnTo>
                  <a:lnTo>
                    <a:pt x="386626" y="250825"/>
                  </a:lnTo>
                  <a:lnTo>
                    <a:pt x="386740" y="248818"/>
                  </a:lnTo>
                  <a:lnTo>
                    <a:pt x="387121" y="243687"/>
                  </a:lnTo>
                  <a:lnTo>
                    <a:pt x="387680" y="233692"/>
                  </a:lnTo>
                  <a:lnTo>
                    <a:pt x="388150" y="216852"/>
                  </a:lnTo>
                  <a:lnTo>
                    <a:pt x="386943" y="156019"/>
                  </a:lnTo>
                  <a:lnTo>
                    <a:pt x="386016" y="100368"/>
                  </a:lnTo>
                  <a:lnTo>
                    <a:pt x="392112" y="50609"/>
                  </a:lnTo>
                  <a:lnTo>
                    <a:pt x="411988" y="7454"/>
                  </a:lnTo>
                  <a:lnTo>
                    <a:pt x="414286" y="4305"/>
                  </a:lnTo>
                  <a:lnTo>
                    <a:pt x="411441" y="0"/>
                  </a:lnTo>
                  <a:lnTo>
                    <a:pt x="359714" y="14655"/>
                  </a:lnTo>
                  <a:lnTo>
                    <a:pt x="315772" y="33159"/>
                  </a:lnTo>
                  <a:lnTo>
                    <a:pt x="275945" y="55867"/>
                  </a:lnTo>
                  <a:lnTo>
                    <a:pt x="240334" y="82296"/>
                  </a:lnTo>
                  <a:lnTo>
                    <a:pt x="209067" y="111950"/>
                  </a:lnTo>
                  <a:lnTo>
                    <a:pt x="182245" y="144348"/>
                  </a:lnTo>
                  <a:lnTo>
                    <a:pt x="159994" y="178993"/>
                  </a:lnTo>
                  <a:lnTo>
                    <a:pt x="142430" y="215404"/>
                  </a:lnTo>
                  <a:lnTo>
                    <a:pt x="129654" y="253085"/>
                  </a:lnTo>
                  <a:lnTo>
                    <a:pt x="121793" y="291553"/>
                  </a:lnTo>
                  <a:lnTo>
                    <a:pt x="118960" y="330314"/>
                  </a:lnTo>
                  <a:lnTo>
                    <a:pt x="121272" y="368884"/>
                  </a:lnTo>
                  <a:lnTo>
                    <a:pt x="128841" y="406755"/>
                  </a:lnTo>
                  <a:lnTo>
                    <a:pt x="141770" y="443471"/>
                  </a:lnTo>
                  <a:lnTo>
                    <a:pt x="160197" y="478523"/>
                  </a:lnTo>
                  <a:lnTo>
                    <a:pt x="184226" y="511429"/>
                  </a:lnTo>
                  <a:lnTo>
                    <a:pt x="189077" y="517093"/>
                  </a:lnTo>
                  <a:lnTo>
                    <a:pt x="198196" y="514083"/>
                  </a:lnTo>
                  <a:lnTo>
                    <a:pt x="199351" y="500202"/>
                  </a:lnTo>
                  <a:lnTo>
                    <a:pt x="199986" y="493610"/>
                  </a:lnTo>
                  <a:lnTo>
                    <a:pt x="206171" y="444944"/>
                  </a:lnTo>
                  <a:lnTo>
                    <a:pt x="213296" y="403225"/>
                  </a:lnTo>
                  <a:lnTo>
                    <a:pt x="221919" y="361861"/>
                  </a:lnTo>
                  <a:lnTo>
                    <a:pt x="232054" y="320878"/>
                  </a:lnTo>
                  <a:lnTo>
                    <a:pt x="243840" y="280377"/>
                  </a:lnTo>
                  <a:lnTo>
                    <a:pt x="257632" y="240538"/>
                  </a:lnTo>
                  <a:lnTo>
                    <a:pt x="274142" y="201790"/>
                  </a:lnTo>
                  <a:lnTo>
                    <a:pt x="288455" y="175145"/>
                  </a:lnTo>
                  <a:lnTo>
                    <a:pt x="289242" y="175590"/>
                  </a:lnTo>
                  <a:lnTo>
                    <a:pt x="286639" y="180759"/>
                  </a:lnTo>
                  <a:lnTo>
                    <a:pt x="284454" y="185458"/>
                  </a:lnTo>
                  <a:lnTo>
                    <a:pt x="267817" y="229311"/>
                  </a:lnTo>
                  <a:lnTo>
                    <a:pt x="256400" y="269430"/>
                  </a:lnTo>
                  <a:lnTo>
                    <a:pt x="247205" y="310095"/>
                  </a:lnTo>
                  <a:lnTo>
                    <a:pt x="239801" y="351104"/>
                  </a:lnTo>
                  <a:lnTo>
                    <a:pt x="233946" y="392328"/>
                  </a:lnTo>
                  <a:lnTo>
                    <a:pt x="229590" y="433679"/>
                  </a:lnTo>
                  <a:lnTo>
                    <a:pt x="227558" y="461264"/>
                  </a:lnTo>
                  <a:lnTo>
                    <a:pt x="227507" y="462013"/>
                  </a:lnTo>
                  <a:lnTo>
                    <a:pt x="225818" y="505320"/>
                  </a:lnTo>
                  <a:lnTo>
                    <a:pt x="225793" y="515086"/>
                  </a:lnTo>
                  <a:lnTo>
                    <a:pt x="226085" y="515696"/>
                  </a:lnTo>
                  <a:lnTo>
                    <a:pt x="226212" y="519645"/>
                  </a:lnTo>
                  <a:lnTo>
                    <a:pt x="233578" y="522439"/>
                  </a:lnTo>
                  <a:lnTo>
                    <a:pt x="237756" y="518160"/>
                  </a:lnTo>
                  <a:lnTo>
                    <a:pt x="238226" y="517918"/>
                  </a:lnTo>
                  <a:lnTo>
                    <a:pt x="268401" y="490867"/>
                  </a:lnTo>
                  <a:lnTo>
                    <a:pt x="292392" y="465963"/>
                  </a:lnTo>
                  <a:lnTo>
                    <a:pt x="295224" y="463486"/>
                  </a:lnTo>
                  <a:lnTo>
                    <a:pt x="327939" y="436308"/>
                  </a:lnTo>
                  <a:lnTo>
                    <a:pt x="365188" y="408216"/>
                  </a:lnTo>
                  <a:lnTo>
                    <a:pt x="403974" y="382384"/>
                  </a:lnTo>
                  <a:lnTo>
                    <a:pt x="441198" y="361492"/>
                  </a:lnTo>
                  <a:lnTo>
                    <a:pt x="467791" y="350075"/>
                  </a:lnTo>
                  <a:lnTo>
                    <a:pt x="468071" y="350774"/>
                  </a:lnTo>
                  <a:lnTo>
                    <a:pt x="463715" y="352767"/>
                  </a:lnTo>
                  <a:lnTo>
                    <a:pt x="459867" y="354672"/>
                  </a:lnTo>
                  <a:lnTo>
                    <a:pt x="426364" y="374396"/>
                  </a:lnTo>
                  <a:lnTo>
                    <a:pt x="389051" y="401459"/>
                  </a:lnTo>
                  <a:lnTo>
                    <a:pt x="353682" y="430974"/>
                  </a:lnTo>
                  <a:lnTo>
                    <a:pt x="322668" y="459587"/>
                  </a:lnTo>
                  <a:lnTo>
                    <a:pt x="295681" y="486765"/>
                  </a:lnTo>
                  <a:lnTo>
                    <a:pt x="267690" y="517550"/>
                  </a:lnTo>
                  <a:lnTo>
                    <a:pt x="263093" y="522325"/>
                  </a:lnTo>
                  <a:lnTo>
                    <a:pt x="258724" y="527418"/>
                  </a:lnTo>
                  <a:lnTo>
                    <a:pt x="254177" y="533323"/>
                  </a:lnTo>
                  <a:lnTo>
                    <a:pt x="253936" y="533768"/>
                  </a:lnTo>
                  <a:lnTo>
                    <a:pt x="253758" y="534225"/>
                  </a:lnTo>
                  <a:lnTo>
                    <a:pt x="249758" y="539165"/>
                  </a:lnTo>
                  <a:lnTo>
                    <a:pt x="252844" y="545706"/>
                  </a:lnTo>
                  <a:lnTo>
                    <a:pt x="259092" y="545858"/>
                  </a:lnTo>
                  <a:lnTo>
                    <a:pt x="259676" y="545858"/>
                  </a:lnTo>
                  <a:lnTo>
                    <a:pt x="301980" y="542798"/>
                  </a:lnTo>
                  <a:lnTo>
                    <a:pt x="339217" y="536562"/>
                  </a:lnTo>
                  <a:lnTo>
                    <a:pt x="341782" y="536536"/>
                  </a:lnTo>
                  <a:lnTo>
                    <a:pt x="383997" y="537502"/>
                  </a:lnTo>
                  <a:lnTo>
                    <a:pt x="430149" y="541667"/>
                  </a:lnTo>
                  <a:lnTo>
                    <a:pt x="469582" y="548995"/>
                  </a:lnTo>
                  <a:lnTo>
                    <a:pt x="485711" y="553910"/>
                  </a:lnTo>
                  <a:lnTo>
                    <a:pt x="485533" y="554482"/>
                  </a:lnTo>
                  <a:lnTo>
                    <a:pt x="481850" y="553516"/>
                  </a:lnTo>
                  <a:lnTo>
                    <a:pt x="478510" y="552742"/>
                  </a:lnTo>
                  <a:lnTo>
                    <a:pt x="438823" y="547204"/>
                  </a:lnTo>
                  <a:lnTo>
                    <a:pt x="402196" y="545795"/>
                  </a:lnTo>
                  <a:lnTo>
                    <a:pt x="393026" y="545820"/>
                  </a:lnTo>
                  <a:lnTo>
                    <a:pt x="347306" y="547827"/>
                  </a:lnTo>
                  <a:lnTo>
                    <a:pt x="301891" y="552627"/>
                  </a:lnTo>
                  <a:lnTo>
                    <a:pt x="256311" y="560603"/>
                  </a:lnTo>
                  <a:lnTo>
                    <a:pt x="254914" y="566191"/>
                  </a:lnTo>
                  <a:lnTo>
                    <a:pt x="258699" y="569429"/>
                  </a:lnTo>
                  <a:lnTo>
                    <a:pt x="309206" y="602234"/>
                  </a:lnTo>
                  <a:lnTo>
                    <a:pt x="355117" y="621042"/>
                  </a:lnTo>
                  <a:lnTo>
                    <a:pt x="397446" y="629158"/>
                  </a:lnTo>
                  <a:lnTo>
                    <a:pt x="436499" y="629272"/>
                  </a:lnTo>
                  <a:lnTo>
                    <a:pt x="472541" y="624116"/>
                  </a:lnTo>
                  <a:lnTo>
                    <a:pt x="511606" y="614959"/>
                  </a:lnTo>
                  <a:lnTo>
                    <a:pt x="547357" y="606704"/>
                  </a:lnTo>
                  <a:lnTo>
                    <a:pt x="580275" y="603796"/>
                  </a:lnTo>
                  <a:lnTo>
                    <a:pt x="610831" y="610704"/>
                  </a:lnTo>
                  <a:lnTo>
                    <a:pt x="613168" y="611759"/>
                  </a:lnTo>
                  <a:lnTo>
                    <a:pt x="615556" y="609320"/>
                  </a:lnTo>
                  <a:lnTo>
                    <a:pt x="586320" y="559015"/>
                  </a:lnTo>
                  <a:lnTo>
                    <a:pt x="551561" y="520585"/>
                  </a:lnTo>
                  <a:lnTo>
                    <a:pt x="511860" y="491731"/>
                  </a:lnTo>
                  <a:lnTo>
                    <a:pt x="468909" y="472465"/>
                  </a:lnTo>
                  <a:lnTo>
                    <a:pt x="480402" y="461924"/>
                  </a:lnTo>
                  <a:lnTo>
                    <a:pt x="491134" y="451091"/>
                  </a:lnTo>
                  <a:lnTo>
                    <a:pt x="501205" y="440055"/>
                  </a:lnTo>
                  <a:lnTo>
                    <a:pt x="510692" y="428904"/>
                  </a:lnTo>
                  <a:lnTo>
                    <a:pt x="541439" y="388899"/>
                  </a:lnTo>
                  <a:lnTo>
                    <a:pt x="569696" y="352412"/>
                  </a:lnTo>
                  <a:lnTo>
                    <a:pt x="599440" y="323380"/>
                  </a:lnTo>
                  <a:lnTo>
                    <a:pt x="634669" y="305790"/>
                  </a:lnTo>
                  <a:lnTo>
                    <a:pt x="637794" y="304952"/>
                  </a:lnTo>
                  <a:lnTo>
                    <a:pt x="638175" y="300685"/>
                  </a:lnTo>
                  <a:close/>
                </a:path>
              </a:pathLst>
            </a:custGeom>
            <a:solidFill>
              <a:srgbClr val="4E664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9078321" y="1406143"/>
              <a:ext cx="236208" cy="104564"/>
            </a:xfrm>
            <a:prstGeom prst="rect">
              <a:avLst/>
            </a:prstGeom>
            <a:blipFill>
              <a:blip r:embed="rId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KELOMPOK</a:t>
            </a:r>
            <a:r>
              <a:rPr spc="-455" dirty="0"/>
              <a:t> </a:t>
            </a:r>
            <a:r>
              <a:rPr spc="-65" dirty="0"/>
              <a:t>N</a:t>
            </a:r>
            <a:endParaRPr spc="-6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2680" y="1363412"/>
            <a:ext cx="14520544" cy="70808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02640" algn="ctr">
              <a:lnSpc>
                <a:spcPct val="100000"/>
              </a:lnSpc>
              <a:spcBef>
                <a:spcPts val="100"/>
              </a:spcBef>
            </a:pPr>
            <a:r>
              <a:rPr sz="3100" spc="-9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DAFTAR</a:t>
            </a:r>
            <a:r>
              <a:rPr sz="3100" spc="-509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9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PUSTAKA</a:t>
            </a:r>
            <a:endParaRPr sz="3100">
              <a:latin typeface="Verdana" panose="020B0604030504040204"/>
              <a:cs typeface="Verdana" panose="020B0604030504040204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>
              <a:latin typeface="Verdana" panose="020B0604030504040204"/>
              <a:cs typeface="Verdana" panose="020B0604030504040204"/>
            </a:endParaRPr>
          </a:p>
          <a:p>
            <a:pPr marL="12700" marR="1470025">
              <a:lnSpc>
                <a:spcPts val="3700"/>
              </a:lnSpc>
              <a:spcBef>
                <a:spcPts val="5"/>
              </a:spcBef>
            </a:pPr>
            <a:r>
              <a:rPr sz="3100" spc="-18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Departemen</a:t>
            </a:r>
            <a:r>
              <a:rPr sz="3100" spc="-49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16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Kesehatan</a:t>
            </a:r>
            <a:r>
              <a:rPr sz="3100" spc="-49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229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RI,</a:t>
            </a:r>
            <a:r>
              <a:rPr sz="3100" spc="-49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19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1995,</a:t>
            </a:r>
            <a:r>
              <a:rPr sz="3100" spc="-49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14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Farmakope</a:t>
            </a:r>
            <a:r>
              <a:rPr sz="3100" spc="-49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14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Indonesia</a:t>
            </a:r>
            <a:r>
              <a:rPr sz="3100" spc="-49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3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Edisi</a:t>
            </a:r>
            <a:r>
              <a:rPr sz="3100" spc="-49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24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IV,</a:t>
            </a:r>
            <a:r>
              <a:rPr sz="3100" spc="-49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254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551,</a:t>
            </a:r>
            <a:r>
              <a:rPr sz="3100" spc="-49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28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713.  </a:t>
            </a:r>
            <a:r>
              <a:rPr sz="3100" spc="-7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Jakarta.</a:t>
            </a:r>
            <a:endParaRPr sz="3100">
              <a:latin typeface="Verdana" panose="020B0604030504040204"/>
              <a:cs typeface="Verdana" panose="020B0604030504040204"/>
            </a:endParaRPr>
          </a:p>
          <a:p>
            <a:pPr marL="12700" marR="517525">
              <a:lnSpc>
                <a:spcPts val="3700"/>
              </a:lnSpc>
            </a:pPr>
            <a:r>
              <a:rPr sz="3100" spc="-24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Reeves,</a:t>
            </a:r>
            <a:r>
              <a:rPr sz="3100" spc="-50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14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Charlene</a:t>
            </a:r>
            <a:r>
              <a:rPr sz="3100" spc="-50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J,</a:t>
            </a:r>
            <a:r>
              <a:rPr sz="3100" spc="-50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13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dkk.</a:t>
            </a:r>
            <a:r>
              <a:rPr sz="3100" spc="-50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16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2001,</a:t>
            </a:r>
            <a:r>
              <a:rPr sz="3100" spc="-50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14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Keperawatan</a:t>
            </a:r>
            <a:r>
              <a:rPr sz="3100" spc="-50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3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Medikal</a:t>
            </a:r>
            <a:r>
              <a:rPr sz="3100" spc="-50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21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Bedah,</a:t>
            </a:r>
            <a:r>
              <a:rPr sz="3100" spc="-50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9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Jakarta:</a:t>
            </a:r>
            <a:r>
              <a:rPr sz="3100" spc="-50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16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Salamba  </a:t>
            </a:r>
            <a:r>
              <a:rPr sz="3100" spc="-6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Medika</a:t>
            </a:r>
            <a:endParaRPr sz="3100">
              <a:latin typeface="Verdana" panose="020B0604030504040204"/>
              <a:cs typeface="Verdana" panose="020B0604030504040204"/>
            </a:endParaRPr>
          </a:p>
          <a:p>
            <a:pPr marL="12700" marR="20320">
              <a:lnSpc>
                <a:spcPts val="3700"/>
              </a:lnSpc>
              <a:spcBef>
                <a:spcPts val="5"/>
              </a:spcBef>
            </a:pPr>
            <a:r>
              <a:rPr sz="3100" spc="-24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Doenges,</a:t>
            </a:r>
            <a:r>
              <a:rPr sz="3100" spc="-49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Marilynn</a:t>
            </a:r>
            <a:r>
              <a:rPr sz="3100" spc="-49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13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E.dkk.2000.Rencana</a:t>
            </a:r>
            <a:r>
              <a:rPr sz="3100" spc="-49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13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Asuhan</a:t>
            </a:r>
            <a:r>
              <a:rPr sz="3100" spc="-49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14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Keperawatan</a:t>
            </a:r>
            <a:r>
              <a:rPr sz="3100" spc="-49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24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&amp;</a:t>
            </a:r>
            <a:r>
              <a:rPr sz="3100" spc="-49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16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Pedoman</a:t>
            </a:r>
            <a:r>
              <a:rPr sz="3100" spc="-49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10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Untuk  </a:t>
            </a:r>
            <a:r>
              <a:rPr sz="3100" spc="-13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Perencanaan </a:t>
            </a:r>
            <a:r>
              <a:rPr sz="3100" spc="-15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dan </a:t>
            </a:r>
            <a:r>
              <a:rPr sz="3100" spc="-13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Pendokumentasian </a:t>
            </a:r>
            <a:r>
              <a:rPr sz="3100" spc="-11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Perawatan </a:t>
            </a:r>
            <a:r>
              <a:rPr sz="3100" spc="-13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Pasien. </a:t>
            </a:r>
            <a:r>
              <a:rPr sz="3100" spc="-3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Edisi </a:t>
            </a:r>
            <a:r>
              <a:rPr sz="3100" spc="-12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III.Alih </a:t>
            </a:r>
            <a:r>
              <a:rPr sz="3100" spc="-21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Bahasa: </a:t>
            </a:r>
            <a:r>
              <a:rPr sz="3100" spc="-23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I  </a:t>
            </a:r>
            <a:r>
              <a:rPr sz="3100" spc="-114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Made</a:t>
            </a:r>
            <a:r>
              <a:rPr sz="3100" spc="-509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12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Kriasa.EGC.Jakarta</a:t>
            </a:r>
            <a:endParaRPr sz="3100">
              <a:latin typeface="Verdana" panose="020B0604030504040204"/>
              <a:cs typeface="Verdana" panose="020B0604030504040204"/>
            </a:endParaRPr>
          </a:p>
          <a:p>
            <a:pPr marL="12700">
              <a:lnSpc>
                <a:spcPts val="3575"/>
              </a:lnSpc>
            </a:pPr>
            <a:r>
              <a:rPr sz="3100" spc="-18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Bobak,</a:t>
            </a:r>
            <a:r>
              <a:rPr sz="3100" spc="-50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20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I.M.,</a:t>
            </a:r>
            <a:r>
              <a:rPr sz="3100" spc="-50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24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&amp;</a:t>
            </a:r>
            <a:r>
              <a:rPr sz="3100" spc="-50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9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Lowdermilk,</a:t>
            </a:r>
            <a:r>
              <a:rPr sz="3100" spc="-50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26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D.L.</a:t>
            </a:r>
            <a:r>
              <a:rPr sz="3100" spc="-50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7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(2005).</a:t>
            </a:r>
            <a:r>
              <a:rPr sz="3100" spc="-50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14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Buku</a:t>
            </a:r>
            <a:r>
              <a:rPr sz="3100" spc="-49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8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Ajar</a:t>
            </a:r>
            <a:r>
              <a:rPr sz="3100" spc="-50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14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Keperawatan</a:t>
            </a:r>
            <a:r>
              <a:rPr sz="3100" spc="-50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6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Maternitas</a:t>
            </a:r>
            <a:r>
              <a:rPr sz="3100" spc="-50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3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Edisi</a:t>
            </a:r>
            <a:endParaRPr sz="3100">
              <a:latin typeface="Verdana" panose="020B0604030504040204"/>
              <a:cs typeface="Verdana" panose="020B0604030504040204"/>
            </a:endParaRPr>
          </a:p>
          <a:p>
            <a:pPr marL="12700">
              <a:lnSpc>
                <a:spcPts val="3700"/>
              </a:lnSpc>
            </a:pPr>
            <a:r>
              <a:rPr sz="3100" spc="-12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4. </a:t>
            </a:r>
            <a:r>
              <a:rPr sz="3100" spc="-4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Jakarta</a:t>
            </a:r>
            <a:r>
              <a:rPr sz="3100" spc="-90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3100" spc="-49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: </a:t>
            </a:r>
            <a:r>
              <a:rPr sz="3100" spc="-26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EGC</a:t>
            </a:r>
            <a:endParaRPr sz="3100">
              <a:latin typeface="Verdana" panose="020B0604030504040204"/>
              <a:cs typeface="Verdana" panose="020B0604030504040204"/>
            </a:endParaRPr>
          </a:p>
          <a:p>
            <a:pPr marL="12700" marR="1905635">
              <a:lnSpc>
                <a:spcPts val="3700"/>
              </a:lnSpc>
              <a:spcBef>
                <a:spcPts val="130"/>
              </a:spcBef>
            </a:pPr>
            <a:r>
              <a:rPr sz="3100" spc="-9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https://lusa.afkar.id/perubahan-fisiologis-masa-nifas-pada-sistem-  </a:t>
            </a:r>
            <a:r>
              <a:rPr sz="3100" spc="-10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muskuloskeletal  </a:t>
            </a:r>
            <a:r>
              <a:rPr sz="3100" spc="-114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https://id.scribd.com/embeds/453126023/content?</a:t>
            </a:r>
            <a:endParaRPr sz="3100">
              <a:latin typeface="Verdana" panose="020B0604030504040204"/>
              <a:cs typeface="Verdana" panose="020B0604030504040204"/>
            </a:endParaRPr>
          </a:p>
          <a:p>
            <a:pPr marL="12700">
              <a:lnSpc>
                <a:spcPts val="3585"/>
              </a:lnSpc>
            </a:pPr>
            <a:r>
              <a:rPr sz="3100" spc="-15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start_page=1&amp;view_mode=scroll&amp;access_key=key-fFexxf7r1bzEfWu3HKwf</a:t>
            </a:r>
            <a:endParaRPr sz="3100">
              <a:latin typeface="Verdana" panose="020B0604030504040204"/>
              <a:cs typeface="Verdana" panose="020B060403050404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558450" y="8728485"/>
            <a:ext cx="3729990" cy="1558925"/>
          </a:xfrm>
          <a:custGeom>
            <a:avLst/>
            <a:gdLst/>
            <a:ahLst/>
            <a:cxnLst/>
            <a:rect l="l" t="t" r="r" b="b"/>
            <a:pathLst>
              <a:path w="3729990" h="1558925">
                <a:moveTo>
                  <a:pt x="1692578" y="931436"/>
                </a:moveTo>
                <a:lnTo>
                  <a:pt x="1410150" y="931436"/>
                </a:lnTo>
                <a:lnTo>
                  <a:pt x="1415377" y="925211"/>
                </a:lnTo>
                <a:lnTo>
                  <a:pt x="1420985" y="918611"/>
                </a:lnTo>
                <a:lnTo>
                  <a:pt x="1428574" y="908850"/>
                </a:lnTo>
                <a:lnTo>
                  <a:pt x="1439743" y="893144"/>
                </a:lnTo>
                <a:lnTo>
                  <a:pt x="1454743" y="869935"/>
                </a:lnTo>
                <a:lnTo>
                  <a:pt x="1473148" y="842494"/>
                </a:lnTo>
                <a:lnTo>
                  <a:pt x="1494246" y="811712"/>
                </a:lnTo>
                <a:lnTo>
                  <a:pt x="1517328" y="778481"/>
                </a:lnTo>
                <a:lnTo>
                  <a:pt x="1625404" y="624837"/>
                </a:lnTo>
                <a:lnTo>
                  <a:pt x="1634344" y="662686"/>
                </a:lnTo>
                <a:lnTo>
                  <a:pt x="1637519" y="681218"/>
                </a:lnTo>
                <a:lnTo>
                  <a:pt x="1642709" y="708654"/>
                </a:lnTo>
                <a:lnTo>
                  <a:pt x="1656557" y="779917"/>
                </a:lnTo>
                <a:lnTo>
                  <a:pt x="1658329" y="787232"/>
                </a:lnTo>
                <a:lnTo>
                  <a:pt x="1660085" y="794091"/>
                </a:lnTo>
                <a:lnTo>
                  <a:pt x="1661866" y="799964"/>
                </a:lnTo>
                <a:lnTo>
                  <a:pt x="1662002" y="799964"/>
                </a:lnTo>
                <a:lnTo>
                  <a:pt x="1665341" y="815184"/>
                </a:lnTo>
                <a:lnTo>
                  <a:pt x="1668977" y="832085"/>
                </a:lnTo>
                <a:lnTo>
                  <a:pt x="1671424" y="843863"/>
                </a:lnTo>
                <a:lnTo>
                  <a:pt x="1672917" y="851549"/>
                </a:lnTo>
                <a:lnTo>
                  <a:pt x="1679352" y="872433"/>
                </a:lnTo>
                <a:lnTo>
                  <a:pt x="1685292" y="900720"/>
                </a:lnTo>
                <a:lnTo>
                  <a:pt x="1691006" y="925233"/>
                </a:lnTo>
                <a:lnTo>
                  <a:pt x="1692578" y="931436"/>
                </a:lnTo>
                <a:close/>
              </a:path>
              <a:path w="3729990" h="1558925">
                <a:moveTo>
                  <a:pt x="1662002" y="799964"/>
                </a:moveTo>
                <a:lnTo>
                  <a:pt x="1661866" y="799964"/>
                </a:lnTo>
                <a:lnTo>
                  <a:pt x="1660282" y="792128"/>
                </a:lnTo>
                <a:lnTo>
                  <a:pt x="1662002" y="799964"/>
                </a:lnTo>
                <a:close/>
              </a:path>
              <a:path w="3729990" h="1558925">
                <a:moveTo>
                  <a:pt x="1685936" y="882966"/>
                </a:moveTo>
                <a:lnTo>
                  <a:pt x="1682684" y="882966"/>
                </a:lnTo>
                <a:lnTo>
                  <a:pt x="1678974" y="867868"/>
                </a:lnTo>
                <a:lnTo>
                  <a:pt x="1675323" y="852284"/>
                </a:lnTo>
                <a:lnTo>
                  <a:pt x="1672786" y="841594"/>
                </a:lnTo>
                <a:lnTo>
                  <a:pt x="1671505" y="836432"/>
                </a:lnTo>
                <a:lnTo>
                  <a:pt x="1668484" y="819141"/>
                </a:lnTo>
                <a:lnTo>
                  <a:pt x="1669758" y="821736"/>
                </a:lnTo>
                <a:lnTo>
                  <a:pt x="1672863" y="831969"/>
                </a:lnTo>
                <a:lnTo>
                  <a:pt x="1675217" y="836601"/>
                </a:lnTo>
                <a:lnTo>
                  <a:pt x="1685936" y="882966"/>
                </a:lnTo>
                <a:close/>
              </a:path>
              <a:path w="3729990" h="1558925">
                <a:moveTo>
                  <a:pt x="1671625" y="837429"/>
                </a:moveTo>
                <a:lnTo>
                  <a:pt x="1671454" y="836432"/>
                </a:lnTo>
                <a:lnTo>
                  <a:pt x="1671625" y="837429"/>
                </a:lnTo>
                <a:close/>
              </a:path>
              <a:path w="3729990" h="1558925">
                <a:moveTo>
                  <a:pt x="1681967" y="880695"/>
                </a:moveTo>
                <a:lnTo>
                  <a:pt x="1679352" y="872433"/>
                </a:lnTo>
                <a:lnTo>
                  <a:pt x="1676595" y="858218"/>
                </a:lnTo>
                <a:lnTo>
                  <a:pt x="1678974" y="867868"/>
                </a:lnTo>
                <a:lnTo>
                  <a:pt x="1681967" y="880695"/>
                </a:lnTo>
                <a:close/>
              </a:path>
              <a:path w="3729990" h="1558925">
                <a:moveTo>
                  <a:pt x="1704613" y="969271"/>
                </a:moveTo>
                <a:lnTo>
                  <a:pt x="1702454" y="969271"/>
                </a:lnTo>
                <a:lnTo>
                  <a:pt x="1681967" y="880695"/>
                </a:lnTo>
                <a:lnTo>
                  <a:pt x="1682684" y="882966"/>
                </a:lnTo>
                <a:lnTo>
                  <a:pt x="1685936" y="882966"/>
                </a:lnTo>
                <a:lnTo>
                  <a:pt x="1690040" y="900720"/>
                </a:lnTo>
                <a:lnTo>
                  <a:pt x="1688363" y="900720"/>
                </a:lnTo>
                <a:lnTo>
                  <a:pt x="1689300" y="903606"/>
                </a:lnTo>
                <a:lnTo>
                  <a:pt x="1699083" y="945004"/>
                </a:lnTo>
                <a:lnTo>
                  <a:pt x="1699599" y="945004"/>
                </a:lnTo>
                <a:lnTo>
                  <a:pt x="1701328" y="954686"/>
                </a:lnTo>
                <a:lnTo>
                  <a:pt x="1704613" y="969271"/>
                </a:lnTo>
                <a:close/>
              </a:path>
              <a:path w="3729990" h="1558925">
                <a:moveTo>
                  <a:pt x="1729019" y="1079667"/>
                </a:moveTo>
                <a:lnTo>
                  <a:pt x="1305732" y="1079667"/>
                </a:lnTo>
                <a:lnTo>
                  <a:pt x="1307986" y="1077552"/>
                </a:lnTo>
                <a:lnTo>
                  <a:pt x="1323033" y="1057586"/>
                </a:lnTo>
                <a:lnTo>
                  <a:pt x="1338716" y="1032867"/>
                </a:lnTo>
                <a:lnTo>
                  <a:pt x="1369660" y="988208"/>
                </a:lnTo>
                <a:lnTo>
                  <a:pt x="1406150" y="936371"/>
                </a:lnTo>
                <a:lnTo>
                  <a:pt x="1438474" y="890117"/>
                </a:lnTo>
                <a:lnTo>
                  <a:pt x="1410150" y="931436"/>
                </a:lnTo>
                <a:lnTo>
                  <a:pt x="1692578" y="931436"/>
                </a:lnTo>
                <a:lnTo>
                  <a:pt x="1696754" y="947923"/>
                </a:lnTo>
                <a:lnTo>
                  <a:pt x="1702454" y="969271"/>
                </a:lnTo>
                <a:lnTo>
                  <a:pt x="1704613" y="969271"/>
                </a:lnTo>
                <a:lnTo>
                  <a:pt x="1707688" y="983248"/>
                </a:lnTo>
                <a:lnTo>
                  <a:pt x="1713978" y="1012490"/>
                </a:lnTo>
                <a:lnTo>
                  <a:pt x="1722761" y="1049513"/>
                </a:lnTo>
                <a:lnTo>
                  <a:pt x="1722579" y="1049513"/>
                </a:lnTo>
                <a:lnTo>
                  <a:pt x="1723981" y="1058722"/>
                </a:lnTo>
                <a:lnTo>
                  <a:pt x="1725785" y="1066574"/>
                </a:lnTo>
                <a:lnTo>
                  <a:pt x="1729019" y="1079667"/>
                </a:lnTo>
                <a:close/>
              </a:path>
              <a:path w="3729990" h="1558925">
                <a:moveTo>
                  <a:pt x="1699599" y="945004"/>
                </a:moveTo>
                <a:lnTo>
                  <a:pt x="1699083" y="945004"/>
                </a:lnTo>
                <a:lnTo>
                  <a:pt x="1698589" y="941401"/>
                </a:lnTo>
                <a:lnTo>
                  <a:pt x="1697391" y="935069"/>
                </a:lnTo>
                <a:lnTo>
                  <a:pt x="1695175" y="924937"/>
                </a:lnTo>
                <a:lnTo>
                  <a:pt x="1691624" y="909937"/>
                </a:lnTo>
                <a:lnTo>
                  <a:pt x="1688363" y="900720"/>
                </a:lnTo>
                <a:lnTo>
                  <a:pt x="1690040" y="900720"/>
                </a:lnTo>
                <a:lnTo>
                  <a:pt x="1691226" y="905849"/>
                </a:lnTo>
                <a:lnTo>
                  <a:pt x="1698285" y="937647"/>
                </a:lnTo>
                <a:lnTo>
                  <a:pt x="1699599" y="945004"/>
                </a:lnTo>
                <a:close/>
              </a:path>
              <a:path w="3729990" h="1558925">
                <a:moveTo>
                  <a:pt x="1724446" y="1056617"/>
                </a:moveTo>
                <a:lnTo>
                  <a:pt x="1722579" y="1049513"/>
                </a:lnTo>
                <a:lnTo>
                  <a:pt x="1722761" y="1049513"/>
                </a:lnTo>
                <a:lnTo>
                  <a:pt x="1724446" y="1056617"/>
                </a:lnTo>
                <a:close/>
              </a:path>
              <a:path w="3729990" h="1558925">
                <a:moveTo>
                  <a:pt x="1735710" y="1109202"/>
                </a:moveTo>
                <a:lnTo>
                  <a:pt x="1283500" y="1109202"/>
                </a:lnTo>
                <a:lnTo>
                  <a:pt x="1305154" y="1078698"/>
                </a:lnTo>
                <a:lnTo>
                  <a:pt x="1311372" y="1070261"/>
                </a:lnTo>
                <a:lnTo>
                  <a:pt x="1309213" y="1073910"/>
                </a:lnTo>
                <a:lnTo>
                  <a:pt x="1305732" y="1079667"/>
                </a:lnTo>
                <a:lnTo>
                  <a:pt x="1729019" y="1079667"/>
                </a:lnTo>
                <a:lnTo>
                  <a:pt x="1729868" y="1083101"/>
                </a:lnTo>
                <a:lnTo>
                  <a:pt x="1732110" y="1092553"/>
                </a:lnTo>
                <a:lnTo>
                  <a:pt x="1732838" y="1096170"/>
                </a:lnTo>
                <a:lnTo>
                  <a:pt x="1732575" y="1096170"/>
                </a:lnTo>
                <a:lnTo>
                  <a:pt x="1735710" y="1109202"/>
                </a:lnTo>
                <a:close/>
              </a:path>
              <a:path w="3729990" h="1558925">
                <a:moveTo>
                  <a:pt x="1732887" y="1096415"/>
                </a:moveTo>
                <a:lnTo>
                  <a:pt x="1732575" y="1096170"/>
                </a:lnTo>
                <a:lnTo>
                  <a:pt x="1732838" y="1096170"/>
                </a:lnTo>
                <a:lnTo>
                  <a:pt x="1732887" y="1096415"/>
                </a:lnTo>
                <a:close/>
              </a:path>
              <a:path w="3729990" h="1558925">
                <a:moveTo>
                  <a:pt x="964720" y="1558514"/>
                </a:moveTo>
                <a:lnTo>
                  <a:pt x="964179" y="1558514"/>
                </a:lnTo>
                <a:lnTo>
                  <a:pt x="983246" y="1532873"/>
                </a:lnTo>
                <a:lnTo>
                  <a:pt x="1015118" y="1489080"/>
                </a:lnTo>
                <a:lnTo>
                  <a:pt x="1044838" y="1447425"/>
                </a:lnTo>
                <a:lnTo>
                  <a:pt x="1072834" y="1407517"/>
                </a:lnTo>
                <a:lnTo>
                  <a:pt x="1099576" y="1368903"/>
                </a:lnTo>
                <a:lnTo>
                  <a:pt x="1125537" y="1331129"/>
                </a:lnTo>
                <a:lnTo>
                  <a:pt x="1147511" y="1299102"/>
                </a:lnTo>
                <a:lnTo>
                  <a:pt x="1177001" y="1256288"/>
                </a:lnTo>
                <a:lnTo>
                  <a:pt x="1203447" y="1218314"/>
                </a:lnTo>
                <a:lnTo>
                  <a:pt x="1230999" y="1179366"/>
                </a:lnTo>
                <a:lnTo>
                  <a:pt x="1260128" y="1138992"/>
                </a:lnTo>
                <a:lnTo>
                  <a:pt x="1291306" y="1096738"/>
                </a:lnTo>
                <a:lnTo>
                  <a:pt x="1283500" y="1109202"/>
                </a:lnTo>
                <a:lnTo>
                  <a:pt x="1735710" y="1109202"/>
                </a:lnTo>
                <a:lnTo>
                  <a:pt x="1744531" y="1145862"/>
                </a:lnTo>
                <a:lnTo>
                  <a:pt x="1743011" y="1145862"/>
                </a:lnTo>
                <a:lnTo>
                  <a:pt x="1744256" y="1152217"/>
                </a:lnTo>
                <a:lnTo>
                  <a:pt x="1745051" y="1157357"/>
                </a:lnTo>
                <a:lnTo>
                  <a:pt x="1744689" y="1158989"/>
                </a:lnTo>
                <a:lnTo>
                  <a:pt x="1748084" y="1175434"/>
                </a:lnTo>
                <a:lnTo>
                  <a:pt x="1751530" y="1191318"/>
                </a:lnTo>
                <a:lnTo>
                  <a:pt x="1755035" y="1206825"/>
                </a:lnTo>
                <a:lnTo>
                  <a:pt x="1758607" y="1222139"/>
                </a:lnTo>
                <a:lnTo>
                  <a:pt x="1759072" y="1223448"/>
                </a:lnTo>
                <a:lnTo>
                  <a:pt x="1759159" y="1224449"/>
                </a:lnTo>
                <a:lnTo>
                  <a:pt x="1765728" y="1251752"/>
                </a:lnTo>
                <a:lnTo>
                  <a:pt x="1770617" y="1271808"/>
                </a:lnTo>
                <a:lnTo>
                  <a:pt x="1538052" y="1271808"/>
                </a:lnTo>
                <a:lnTo>
                  <a:pt x="1534326" y="1276972"/>
                </a:lnTo>
                <a:lnTo>
                  <a:pt x="1529269" y="1284666"/>
                </a:lnTo>
                <a:lnTo>
                  <a:pt x="1529490" y="1285841"/>
                </a:lnTo>
                <a:lnTo>
                  <a:pt x="1529747" y="1285841"/>
                </a:lnTo>
                <a:lnTo>
                  <a:pt x="1527347" y="1289326"/>
                </a:lnTo>
                <a:lnTo>
                  <a:pt x="1520242" y="1299314"/>
                </a:lnTo>
                <a:lnTo>
                  <a:pt x="1507782" y="1316312"/>
                </a:lnTo>
                <a:lnTo>
                  <a:pt x="1500934" y="1325741"/>
                </a:lnTo>
                <a:lnTo>
                  <a:pt x="1492674" y="1337404"/>
                </a:lnTo>
                <a:lnTo>
                  <a:pt x="1482212" y="1352570"/>
                </a:lnTo>
                <a:lnTo>
                  <a:pt x="1468918" y="1372272"/>
                </a:lnTo>
                <a:lnTo>
                  <a:pt x="1470575" y="1372272"/>
                </a:lnTo>
                <a:lnTo>
                  <a:pt x="1464751" y="1380693"/>
                </a:lnTo>
                <a:lnTo>
                  <a:pt x="1451614" y="1399052"/>
                </a:lnTo>
                <a:lnTo>
                  <a:pt x="1441485" y="1412453"/>
                </a:lnTo>
                <a:lnTo>
                  <a:pt x="1428148" y="1429911"/>
                </a:lnTo>
                <a:lnTo>
                  <a:pt x="1406043" y="1461504"/>
                </a:lnTo>
                <a:lnTo>
                  <a:pt x="1381594" y="1497728"/>
                </a:lnTo>
                <a:lnTo>
                  <a:pt x="1361080" y="1529193"/>
                </a:lnTo>
                <a:lnTo>
                  <a:pt x="1350783" y="1546506"/>
                </a:lnTo>
                <a:lnTo>
                  <a:pt x="1347210" y="1550771"/>
                </a:lnTo>
                <a:lnTo>
                  <a:pt x="1342455" y="1556842"/>
                </a:lnTo>
                <a:lnTo>
                  <a:pt x="966006" y="1556842"/>
                </a:lnTo>
                <a:lnTo>
                  <a:pt x="964720" y="1558514"/>
                </a:lnTo>
                <a:close/>
              </a:path>
              <a:path w="3729990" h="1558925">
                <a:moveTo>
                  <a:pt x="1777913" y="1299102"/>
                </a:moveTo>
                <a:lnTo>
                  <a:pt x="1773697" y="1280269"/>
                </a:lnTo>
                <a:lnTo>
                  <a:pt x="1766919" y="1250435"/>
                </a:lnTo>
                <a:lnTo>
                  <a:pt x="1756085" y="1202985"/>
                </a:lnTo>
                <a:lnTo>
                  <a:pt x="1743011" y="1145862"/>
                </a:lnTo>
                <a:lnTo>
                  <a:pt x="1744531" y="1145862"/>
                </a:lnTo>
                <a:lnTo>
                  <a:pt x="1757133" y="1196141"/>
                </a:lnTo>
                <a:lnTo>
                  <a:pt x="1769186" y="1243168"/>
                </a:lnTo>
                <a:lnTo>
                  <a:pt x="1774065" y="1262082"/>
                </a:lnTo>
                <a:lnTo>
                  <a:pt x="1772935" y="1262082"/>
                </a:lnTo>
                <a:lnTo>
                  <a:pt x="1773496" y="1269739"/>
                </a:lnTo>
                <a:lnTo>
                  <a:pt x="1776683" y="1288171"/>
                </a:lnTo>
                <a:lnTo>
                  <a:pt x="1777913" y="1299102"/>
                </a:lnTo>
                <a:close/>
              </a:path>
              <a:path w="3729990" h="1558925">
                <a:moveTo>
                  <a:pt x="1779583" y="1283476"/>
                </a:moveTo>
                <a:lnTo>
                  <a:pt x="1772935" y="1262082"/>
                </a:lnTo>
                <a:lnTo>
                  <a:pt x="1774065" y="1262082"/>
                </a:lnTo>
                <a:lnTo>
                  <a:pt x="1779583" y="1283476"/>
                </a:lnTo>
                <a:close/>
              </a:path>
              <a:path w="3729990" h="1558925">
                <a:moveTo>
                  <a:pt x="1562958" y="1391595"/>
                </a:moveTo>
                <a:lnTo>
                  <a:pt x="1551104" y="1331129"/>
                </a:lnTo>
                <a:lnTo>
                  <a:pt x="1544873" y="1302271"/>
                </a:lnTo>
                <a:lnTo>
                  <a:pt x="1538052" y="1271808"/>
                </a:lnTo>
                <a:lnTo>
                  <a:pt x="1770617" y="1271808"/>
                </a:lnTo>
                <a:lnTo>
                  <a:pt x="1780095" y="1310941"/>
                </a:lnTo>
                <a:lnTo>
                  <a:pt x="1788050" y="1344710"/>
                </a:lnTo>
                <a:lnTo>
                  <a:pt x="1788928" y="1347950"/>
                </a:lnTo>
                <a:lnTo>
                  <a:pt x="1790169" y="1352570"/>
                </a:lnTo>
                <a:lnTo>
                  <a:pt x="1790878" y="1356930"/>
                </a:lnTo>
                <a:lnTo>
                  <a:pt x="1796045" y="1380172"/>
                </a:lnTo>
                <a:lnTo>
                  <a:pt x="1562430" y="1380172"/>
                </a:lnTo>
                <a:lnTo>
                  <a:pt x="1562958" y="1391595"/>
                </a:lnTo>
                <a:close/>
              </a:path>
              <a:path w="3729990" h="1558925">
                <a:moveTo>
                  <a:pt x="1532451" y="1281907"/>
                </a:moveTo>
                <a:lnTo>
                  <a:pt x="1536886" y="1275355"/>
                </a:lnTo>
                <a:lnTo>
                  <a:pt x="1534885" y="1278517"/>
                </a:lnTo>
                <a:lnTo>
                  <a:pt x="1533523" y="1280496"/>
                </a:lnTo>
                <a:lnTo>
                  <a:pt x="1532451" y="1281907"/>
                </a:lnTo>
                <a:close/>
              </a:path>
              <a:path w="3729990" h="1558925">
                <a:moveTo>
                  <a:pt x="1529747" y="1285841"/>
                </a:moveTo>
                <a:lnTo>
                  <a:pt x="1529490" y="1285841"/>
                </a:lnTo>
                <a:lnTo>
                  <a:pt x="1532451" y="1281915"/>
                </a:lnTo>
                <a:lnTo>
                  <a:pt x="1529747" y="1285841"/>
                </a:lnTo>
                <a:close/>
              </a:path>
              <a:path w="3729990" h="1558925">
                <a:moveTo>
                  <a:pt x="1777924" y="1299157"/>
                </a:moveTo>
                <a:close/>
              </a:path>
              <a:path w="3729990" h="1558925">
                <a:moveTo>
                  <a:pt x="1778039" y="1299756"/>
                </a:moveTo>
                <a:lnTo>
                  <a:pt x="1777882" y="1299157"/>
                </a:lnTo>
                <a:lnTo>
                  <a:pt x="1778039" y="1299756"/>
                </a:lnTo>
                <a:close/>
              </a:path>
              <a:path w="3729990" h="1558925">
                <a:moveTo>
                  <a:pt x="1470575" y="1372272"/>
                </a:moveTo>
                <a:lnTo>
                  <a:pt x="1468918" y="1372272"/>
                </a:lnTo>
                <a:lnTo>
                  <a:pt x="1487113" y="1348360"/>
                </a:lnTo>
                <a:lnTo>
                  <a:pt x="1470575" y="1372272"/>
                </a:lnTo>
                <a:close/>
              </a:path>
              <a:path w="3729990" h="1558925">
                <a:moveTo>
                  <a:pt x="1835972" y="1558514"/>
                </a:moveTo>
                <a:lnTo>
                  <a:pt x="1603610" y="1558514"/>
                </a:lnTo>
                <a:lnTo>
                  <a:pt x="1602849" y="1555600"/>
                </a:lnTo>
                <a:lnTo>
                  <a:pt x="1597308" y="1532873"/>
                </a:lnTo>
                <a:lnTo>
                  <a:pt x="1591259" y="1507205"/>
                </a:lnTo>
                <a:lnTo>
                  <a:pt x="1562430" y="1380172"/>
                </a:lnTo>
                <a:lnTo>
                  <a:pt x="1796045" y="1380172"/>
                </a:lnTo>
                <a:lnTo>
                  <a:pt x="1797774" y="1387953"/>
                </a:lnTo>
                <a:lnTo>
                  <a:pt x="1796857" y="1387953"/>
                </a:lnTo>
                <a:lnTo>
                  <a:pt x="1800962" y="1405680"/>
                </a:lnTo>
                <a:lnTo>
                  <a:pt x="1805532" y="1424467"/>
                </a:lnTo>
                <a:lnTo>
                  <a:pt x="1815241" y="1463276"/>
                </a:lnTo>
                <a:lnTo>
                  <a:pt x="1815989" y="1465704"/>
                </a:lnTo>
                <a:lnTo>
                  <a:pt x="1816871" y="1468700"/>
                </a:lnTo>
                <a:lnTo>
                  <a:pt x="1817360" y="1470001"/>
                </a:lnTo>
                <a:lnTo>
                  <a:pt x="1817383" y="1470647"/>
                </a:lnTo>
                <a:lnTo>
                  <a:pt x="1817990" y="1473746"/>
                </a:lnTo>
                <a:lnTo>
                  <a:pt x="1818147" y="1474936"/>
                </a:lnTo>
                <a:lnTo>
                  <a:pt x="1820756" y="1485571"/>
                </a:lnTo>
                <a:lnTo>
                  <a:pt x="1823225" y="1495863"/>
                </a:lnTo>
                <a:lnTo>
                  <a:pt x="1825512" y="1505716"/>
                </a:lnTo>
                <a:lnTo>
                  <a:pt x="1827576" y="1515034"/>
                </a:lnTo>
                <a:lnTo>
                  <a:pt x="1827604" y="1517683"/>
                </a:lnTo>
                <a:lnTo>
                  <a:pt x="1828594" y="1523851"/>
                </a:lnTo>
                <a:lnTo>
                  <a:pt x="1830583" y="1533931"/>
                </a:lnTo>
                <a:lnTo>
                  <a:pt x="1832719" y="1544086"/>
                </a:lnTo>
                <a:lnTo>
                  <a:pt x="1832766" y="1544307"/>
                </a:lnTo>
                <a:lnTo>
                  <a:pt x="1835972" y="1558514"/>
                </a:lnTo>
                <a:close/>
              </a:path>
              <a:path w="3729990" h="1558925">
                <a:moveTo>
                  <a:pt x="1800803" y="1401576"/>
                </a:moveTo>
                <a:lnTo>
                  <a:pt x="1799590" y="1396941"/>
                </a:lnTo>
                <a:lnTo>
                  <a:pt x="1797975" y="1391217"/>
                </a:lnTo>
                <a:lnTo>
                  <a:pt x="1796857" y="1387953"/>
                </a:lnTo>
                <a:lnTo>
                  <a:pt x="1797774" y="1387953"/>
                </a:lnTo>
                <a:lnTo>
                  <a:pt x="1800803" y="1401576"/>
                </a:lnTo>
                <a:close/>
              </a:path>
              <a:path w="3729990" h="1558925">
                <a:moveTo>
                  <a:pt x="1815280" y="1455652"/>
                </a:moveTo>
                <a:lnTo>
                  <a:pt x="1813780" y="1450796"/>
                </a:lnTo>
                <a:lnTo>
                  <a:pt x="1808782" y="1431165"/>
                </a:lnTo>
                <a:lnTo>
                  <a:pt x="1804343" y="1410181"/>
                </a:lnTo>
                <a:lnTo>
                  <a:pt x="1805311" y="1412322"/>
                </a:lnTo>
                <a:lnTo>
                  <a:pt x="1808316" y="1423262"/>
                </a:lnTo>
                <a:lnTo>
                  <a:pt x="1809987" y="1428673"/>
                </a:lnTo>
                <a:lnTo>
                  <a:pt x="1813833" y="1447642"/>
                </a:lnTo>
                <a:lnTo>
                  <a:pt x="1815280" y="1455652"/>
                </a:lnTo>
                <a:close/>
              </a:path>
              <a:path w="3729990" h="1558925">
                <a:moveTo>
                  <a:pt x="1832759" y="1544086"/>
                </a:moveTo>
                <a:lnTo>
                  <a:pt x="1831907" y="1537922"/>
                </a:lnTo>
                <a:lnTo>
                  <a:pt x="1830768" y="1531035"/>
                </a:lnTo>
                <a:lnTo>
                  <a:pt x="1829319" y="1523410"/>
                </a:lnTo>
                <a:lnTo>
                  <a:pt x="1827576" y="1515034"/>
                </a:lnTo>
                <a:lnTo>
                  <a:pt x="1830506" y="1520789"/>
                </a:lnTo>
                <a:lnTo>
                  <a:pt x="1833625" y="1533931"/>
                </a:lnTo>
                <a:lnTo>
                  <a:pt x="1832585" y="1539103"/>
                </a:lnTo>
                <a:lnTo>
                  <a:pt x="1832759" y="1544086"/>
                </a:lnTo>
                <a:close/>
              </a:path>
              <a:path w="3729990" h="1558925">
                <a:moveTo>
                  <a:pt x="1341173" y="1558514"/>
                </a:moveTo>
                <a:lnTo>
                  <a:pt x="964801" y="1558514"/>
                </a:lnTo>
                <a:lnTo>
                  <a:pt x="966006" y="1556842"/>
                </a:lnTo>
                <a:lnTo>
                  <a:pt x="1342455" y="1556842"/>
                </a:lnTo>
                <a:lnTo>
                  <a:pt x="1341173" y="1558514"/>
                </a:lnTo>
                <a:close/>
              </a:path>
              <a:path w="3729990" h="1558925">
                <a:moveTo>
                  <a:pt x="3710396" y="332330"/>
                </a:moveTo>
                <a:lnTo>
                  <a:pt x="3478863" y="332330"/>
                </a:lnTo>
                <a:lnTo>
                  <a:pt x="3484346" y="309549"/>
                </a:lnTo>
                <a:lnTo>
                  <a:pt x="3484755" y="307705"/>
                </a:lnTo>
                <a:lnTo>
                  <a:pt x="3484984" y="306965"/>
                </a:lnTo>
                <a:lnTo>
                  <a:pt x="3508748" y="207177"/>
                </a:lnTo>
                <a:lnTo>
                  <a:pt x="3533220" y="100094"/>
                </a:lnTo>
                <a:lnTo>
                  <a:pt x="3534607" y="100556"/>
                </a:lnTo>
                <a:lnTo>
                  <a:pt x="3569469" y="113945"/>
                </a:lnTo>
                <a:lnTo>
                  <a:pt x="3607183" y="127692"/>
                </a:lnTo>
                <a:lnTo>
                  <a:pt x="3696812" y="159078"/>
                </a:lnTo>
                <a:lnTo>
                  <a:pt x="3729548" y="170213"/>
                </a:lnTo>
                <a:lnTo>
                  <a:pt x="3729548" y="173080"/>
                </a:lnTo>
                <a:lnTo>
                  <a:pt x="3724506" y="216398"/>
                </a:lnTo>
                <a:lnTo>
                  <a:pt x="3721033" y="252088"/>
                </a:lnTo>
                <a:lnTo>
                  <a:pt x="3710396" y="332330"/>
                </a:lnTo>
                <a:close/>
              </a:path>
              <a:path w="3729990" h="1558925">
                <a:moveTo>
                  <a:pt x="3727011" y="165114"/>
                </a:moveTo>
                <a:lnTo>
                  <a:pt x="3717157" y="163035"/>
                </a:lnTo>
                <a:lnTo>
                  <a:pt x="3714400" y="162528"/>
                </a:lnTo>
                <a:lnTo>
                  <a:pt x="3712935" y="162462"/>
                </a:lnTo>
                <a:lnTo>
                  <a:pt x="3710761" y="162154"/>
                </a:lnTo>
                <a:lnTo>
                  <a:pt x="3698285" y="157623"/>
                </a:lnTo>
                <a:lnTo>
                  <a:pt x="3690951" y="154243"/>
                </a:lnTo>
                <a:lnTo>
                  <a:pt x="3692377" y="153689"/>
                </a:lnTo>
                <a:lnTo>
                  <a:pt x="3694937" y="154254"/>
                </a:lnTo>
                <a:lnTo>
                  <a:pt x="3699947" y="155810"/>
                </a:lnTo>
                <a:lnTo>
                  <a:pt x="3709375" y="158909"/>
                </a:lnTo>
                <a:lnTo>
                  <a:pt x="3727011" y="165114"/>
                </a:lnTo>
                <a:close/>
              </a:path>
              <a:path w="3729990" h="1558925">
                <a:moveTo>
                  <a:pt x="3720276" y="261573"/>
                </a:moveTo>
                <a:lnTo>
                  <a:pt x="3721033" y="252088"/>
                </a:lnTo>
                <a:lnTo>
                  <a:pt x="3723230" y="235819"/>
                </a:lnTo>
                <a:lnTo>
                  <a:pt x="3720276" y="261573"/>
                </a:lnTo>
                <a:close/>
              </a:path>
              <a:path w="3729990" h="1558925">
                <a:moveTo>
                  <a:pt x="3438582" y="497392"/>
                </a:moveTo>
                <a:lnTo>
                  <a:pt x="3444044" y="474103"/>
                </a:lnTo>
                <a:lnTo>
                  <a:pt x="3448731" y="454306"/>
                </a:lnTo>
                <a:lnTo>
                  <a:pt x="3452284" y="440087"/>
                </a:lnTo>
                <a:lnTo>
                  <a:pt x="3454343" y="433532"/>
                </a:lnTo>
                <a:lnTo>
                  <a:pt x="3456643" y="424035"/>
                </a:lnTo>
                <a:lnTo>
                  <a:pt x="3458013" y="418066"/>
                </a:lnTo>
                <a:lnTo>
                  <a:pt x="3459616" y="411332"/>
                </a:lnTo>
                <a:lnTo>
                  <a:pt x="3461465" y="403790"/>
                </a:lnTo>
                <a:lnTo>
                  <a:pt x="3463575" y="395398"/>
                </a:lnTo>
                <a:lnTo>
                  <a:pt x="3478154" y="335283"/>
                </a:lnTo>
                <a:lnTo>
                  <a:pt x="3485724" y="302389"/>
                </a:lnTo>
                <a:lnTo>
                  <a:pt x="3484755" y="307705"/>
                </a:lnTo>
                <a:lnTo>
                  <a:pt x="3478863" y="332330"/>
                </a:lnTo>
                <a:lnTo>
                  <a:pt x="3710396" y="332330"/>
                </a:lnTo>
                <a:lnTo>
                  <a:pt x="3691274" y="476575"/>
                </a:lnTo>
                <a:lnTo>
                  <a:pt x="3690777" y="480851"/>
                </a:lnTo>
                <a:lnTo>
                  <a:pt x="3442953" y="480851"/>
                </a:lnTo>
                <a:lnTo>
                  <a:pt x="3438582" y="497392"/>
                </a:lnTo>
                <a:close/>
              </a:path>
              <a:path w="3729990" h="1558925">
                <a:moveTo>
                  <a:pt x="3691012" y="484097"/>
                </a:moveTo>
                <a:lnTo>
                  <a:pt x="3690400" y="484097"/>
                </a:lnTo>
                <a:lnTo>
                  <a:pt x="3692243" y="473541"/>
                </a:lnTo>
                <a:lnTo>
                  <a:pt x="3691012" y="484097"/>
                </a:lnTo>
                <a:close/>
              </a:path>
              <a:path w="3729990" h="1558925">
                <a:moveTo>
                  <a:pt x="3420064" y="577294"/>
                </a:moveTo>
                <a:lnTo>
                  <a:pt x="3442953" y="480851"/>
                </a:lnTo>
                <a:lnTo>
                  <a:pt x="3690777" y="480851"/>
                </a:lnTo>
                <a:lnTo>
                  <a:pt x="3690400" y="484097"/>
                </a:lnTo>
                <a:lnTo>
                  <a:pt x="3691012" y="484097"/>
                </a:lnTo>
                <a:lnTo>
                  <a:pt x="3690168" y="491341"/>
                </a:lnTo>
                <a:lnTo>
                  <a:pt x="3688329" y="505828"/>
                </a:lnTo>
                <a:lnTo>
                  <a:pt x="3686682" y="517626"/>
                </a:lnTo>
                <a:lnTo>
                  <a:pt x="3685178" y="527358"/>
                </a:lnTo>
                <a:lnTo>
                  <a:pt x="3683112" y="543854"/>
                </a:lnTo>
                <a:lnTo>
                  <a:pt x="3682248" y="543854"/>
                </a:lnTo>
                <a:lnTo>
                  <a:pt x="3678794" y="562338"/>
                </a:lnTo>
                <a:lnTo>
                  <a:pt x="3424971" y="562338"/>
                </a:lnTo>
                <a:lnTo>
                  <a:pt x="3423978" y="565125"/>
                </a:lnTo>
                <a:lnTo>
                  <a:pt x="3422411" y="569848"/>
                </a:lnTo>
                <a:lnTo>
                  <a:pt x="3420064" y="577294"/>
                </a:lnTo>
                <a:close/>
              </a:path>
              <a:path w="3729990" h="1558925">
                <a:moveTo>
                  <a:pt x="3677451" y="589051"/>
                </a:moveTo>
                <a:lnTo>
                  <a:pt x="3682248" y="543854"/>
                </a:lnTo>
                <a:lnTo>
                  <a:pt x="3683112" y="543854"/>
                </a:lnTo>
                <a:lnTo>
                  <a:pt x="3677451" y="589051"/>
                </a:lnTo>
                <a:close/>
              </a:path>
              <a:path w="3729990" h="1558925">
                <a:moveTo>
                  <a:pt x="3655907" y="765826"/>
                </a:moveTo>
                <a:lnTo>
                  <a:pt x="3375521" y="765826"/>
                </a:lnTo>
                <a:lnTo>
                  <a:pt x="3378978" y="752300"/>
                </a:lnTo>
                <a:lnTo>
                  <a:pt x="3382160" y="740432"/>
                </a:lnTo>
                <a:lnTo>
                  <a:pt x="3384869" y="731289"/>
                </a:lnTo>
                <a:lnTo>
                  <a:pt x="3386903" y="725937"/>
                </a:lnTo>
                <a:lnTo>
                  <a:pt x="3398686" y="667035"/>
                </a:lnTo>
                <a:lnTo>
                  <a:pt x="3406402" y="634026"/>
                </a:lnTo>
                <a:lnTo>
                  <a:pt x="3413170" y="606672"/>
                </a:lnTo>
                <a:lnTo>
                  <a:pt x="3419267" y="583324"/>
                </a:lnTo>
                <a:lnTo>
                  <a:pt x="3424971" y="562338"/>
                </a:lnTo>
                <a:lnTo>
                  <a:pt x="3678794" y="562338"/>
                </a:lnTo>
                <a:lnTo>
                  <a:pt x="3677821" y="567544"/>
                </a:lnTo>
                <a:lnTo>
                  <a:pt x="3671299" y="627231"/>
                </a:lnTo>
                <a:lnTo>
                  <a:pt x="3668487" y="636959"/>
                </a:lnTo>
                <a:lnTo>
                  <a:pt x="3668274" y="638769"/>
                </a:lnTo>
                <a:lnTo>
                  <a:pt x="3667673" y="653676"/>
                </a:lnTo>
                <a:lnTo>
                  <a:pt x="3670793" y="653676"/>
                </a:lnTo>
                <a:lnTo>
                  <a:pt x="3665278" y="695894"/>
                </a:lnTo>
                <a:lnTo>
                  <a:pt x="3656748" y="758358"/>
                </a:lnTo>
                <a:lnTo>
                  <a:pt x="3655907" y="765826"/>
                </a:lnTo>
                <a:close/>
              </a:path>
              <a:path w="3729990" h="1558925">
                <a:moveTo>
                  <a:pt x="3670793" y="653676"/>
                </a:moveTo>
                <a:lnTo>
                  <a:pt x="3667673" y="653676"/>
                </a:lnTo>
                <a:lnTo>
                  <a:pt x="3670484" y="635251"/>
                </a:lnTo>
                <a:lnTo>
                  <a:pt x="3673496" y="612932"/>
                </a:lnTo>
                <a:lnTo>
                  <a:pt x="3673497" y="616152"/>
                </a:lnTo>
                <a:lnTo>
                  <a:pt x="3672038" y="644142"/>
                </a:lnTo>
                <a:lnTo>
                  <a:pt x="3670793" y="653676"/>
                </a:lnTo>
                <a:close/>
              </a:path>
              <a:path w="3729990" h="1558925">
                <a:moveTo>
                  <a:pt x="3332357" y="942008"/>
                </a:moveTo>
                <a:lnTo>
                  <a:pt x="3341029" y="906265"/>
                </a:lnTo>
                <a:lnTo>
                  <a:pt x="3347499" y="877739"/>
                </a:lnTo>
                <a:lnTo>
                  <a:pt x="3350765" y="860856"/>
                </a:lnTo>
                <a:lnTo>
                  <a:pt x="3349827" y="860040"/>
                </a:lnTo>
                <a:lnTo>
                  <a:pt x="3356283" y="836121"/>
                </a:lnTo>
                <a:lnTo>
                  <a:pt x="3359405" y="826397"/>
                </a:lnTo>
                <a:lnTo>
                  <a:pt x="3361890" y="819094"/>
                </a:lnTo>
                <a:lnTo>
                  <a:pt x="3366431" y="802440"/>
                </a:lnTo>
                <a:lnTo>
                  <a:pt x="3375663" y="764956"/>
                </a:lnTo>
                <a:lnTo>
                  <a:pt x="3375521" y="765826"/>
                </a:lnTo>
                <a:lnTo>
                  <a:pt x="3655907" y="765826"/>
                </a:lnTo>
                <a:lnTo>
                  <a:pt x="3649977" y="818484"/>
                </a:lnTo>
                <a:lnTo>
                  <a:pt x="3650453" y="818484"/>
                </a:lnTo>
                <a:lnTo>
                  <a:pt x="3647105" y="846842"/>
                </a:lnTo>
                <a:lnTo>
                  <a:pt x="3643662" y="871266"/>
                </a:lnTo>
                <a:lnTo>
                  <a:pt x="3351316" y="871266"/>
                </a:lnTo>
                <a:lnTo>
                  <a:pt x="3332357" y="942008"/>
                </a:lnTo>
                <a:close/>
              </a:path>
              <a:path w="3729990" h="1558925">
                <a:moveTo>
                  <a:pt x="3650453" y="818484"/>
                </a:moveTo>
                <a:lnTo>
                  <a:pt x="3649977" y="818484"/>
                </a:lnTo>
                <a:lnTo>
                  <a:pt x="3652521" y="800966"/>
                </a:lnTo>
                <a:lnTo>
                  <a:pt x="3650453" y="818484"/>
                </a:lnTo>
                <a:close/>
              </a:path>
              <a:path w="3729990" h="1558925">
                <a:moveTo>
                  <a:pt x="3629631" y="970122"/>
                </a:moveTo>
                <a:lnTo>
                  <a:pt x="3327851" y="970122"/>
                </a:lnTo>
                <a:lnTo>
                  <a:pt x="3332561" y="952206"/>
                </a:lnTo>
                <a:lnTo>
                  <a:pt x="3337847" y="930912"/>
                </a:lnTo>
                <a:lnTo>
                  <a:pt x="3344001" y="904509"/>
                </a:lnTo>
                <a:lnTo>
                  <a:pt x="3351316" y="871266"/>
                </a:lnTo>
                <a:lnTo>
                  <a:pt x="3643662" y="871266"/>
                </a:lnTo>
                <a:lnTo>
                  <a:pt x="3639553" y="900415"/>
                </a:lnTo>
                <a:lnTo>
                  <a:pt x="3630909" y="960501"/>
                </a:lnTo>
                <a:lnTo>
                  <a:pt x="3629631" y="970122"/>
                </a:lnTo>
                <a:close/>
              </a:path>
              <a:path w="3729990" h="1558925">
                <a:moveTo>
                  <a:pt x="3611408" y="1102966"/>
                </a:moveTo>
                <a:lnTo>
                  <a:pt x="3295131" y="1102966"/>
                </a:lnTo>
                <a:lnTo>
                  <a:pt x="3305261" y="1057476"/>
                </a:lnTo>
                <a:lnTo>
                  <a:pt x="3313279" y="1024362"/>
                </a:lnTo>
                <a:lnTo>
                  <a:pt x="3320009" y="998777"/>
                </a:lnTo>
                <a:lnTo>
                  <a:pt x="3326276" y="975878"/>
                </a:lnTo>
                <a:lnTo>
                  <a:pt x="3331144" y="954851"/>
                </a:lnTo>
                <a:lnTo>
                  <a:pt x="3327851" y="970122"/>
                </a:lnTo>
                <a:lnTo>
                  <a:pt x="3629631" y="970122"/>
                </a:lnTo>
                <a:lnTo>
                  <a:pt x="3622219" y="1025917"/>
                </a:lnTo>
                <a:lnTo>
                  <a:pt x="3622995" y="1025917"/>
                </a:lnTo>
                <a:lnTo>
                  <a:pt x="3616099" y="1069570"/>
                </a:lnTo>
                <a:lnTo>
                  <a:pt x="3614625" y="1081095"/>
                </a:lnTo>
                <a:lnTo>
                  <a:pt x="3613070" y="1092231"/>
                </a:lnTo>
                <a:lnTo>
                  <a:pt x="3611408" y="1102966"/>
                </a:lnTo>
                <a:close/>
              </a:path>
              <a:path w="3729990" h="1558925">
                <a:moveTo>
                  <a:pt x="3622995" y="1025917"/>
                </a:moveTo>
                <a:lnTo>
                  <a:pt x="3622219" y="1025917"/>
                </a:lnTo>
                <a:lnTo>
                  <a:pt x="3623046" y="1025593"/>
                </a:lnTo>
                <a:lnTo>
                  <a:pt x="3622995" y="1025917"/>
                </a:lnTo>
                <a:close/>
              </a:path>
              <a:path w="3729990" h="1558925">
                <a:moveTo>
                  <a:pt x="3239352" y="1344504"/>
                </a:moveTo>
                <a:lnTo>
                  <a:pt x="3237962" y="1344504"/>
                </a:lnTo>
                <a:lnTo>
                  <a:pt x="3239618" y="1339464"/>
                </a:lnTo>
                <a:lnTo>
                  <a:pt x="3244027" y="1323226"/>
                </a:lnTo>
                <a:lnTo>
                  <a:pt x="3252620" y="1283273"/>
                </a:lnTo>
                <a:lnTo>
                  <a:pt x="3267067" y="1219096"/>
                </a:lnTo>
                <a:lnTo>
                  <a:pt x="3302977" y="1063097"/>
                </a:lnTo>
                <a:lnTo>
                  <a:pt x="3295131" y="1102966"/>
                </a:lnTo>
                <a:lnTo>
                  <a:pt x="3611408" y="1102966"/>
                </a:lnTo>
                <a:lnTo>
                  <a:pt x="3609680" y="1112923"/>
                </a:lnTo>
                <a:lnTo>
                  <a:pt x="3598172" y="1194309"/>
                </a:lnTo>
                <a:lnTo>
                  <a:pt x="3598077" y="1196871"/>
                </a:lnTo>
                <a:lnTo>
                  <a:pt x="3597597" y="1200876"/>
                </a:lnTo>
                <a:lnTo>
                  <a:pt x="3596927" y="1203281"/>
                </a:lnTo>
                <a:lnTo>
                  <a:pt x="3585010" y="1290445"/>
                </a:lnTo>
                <a:lnTo>
                  <a:pt x="3586168" y="1290445"/>
                </a:lnTo>
                <a:lnTo>
                  <a:pt x="3584705" y="1295746"/>
                </a:lnTo>
                <a:lnTo>
                  <a:pt x="3580418" y="1322430"/>
                </a:lnTo>
                <a:lnTo>
                  <a:pt x="3578747" y="1337528"/>
                </a:lnTo>
                <a:lnTo>
                  <a:pt x="3241066" y="1337528"/>
                </a:lnTo>
                <a:lnTo>
                  <a:pt x="3239352" y="1344504"/>
                </a:lnTo>
                <a:close/>
              </a:path>
              <a:path w="3729990" h="1558925">
                <a:moveTo>
                  <a:pt x="3586168" y="1290445"/>
                </a:moveTo>
                <a:lnTo>
                  <a:pt x="3585010" y="1290445"/>
                </a:lnTo>
                <a:lnTo>
                  <a:pt x="3588245" y="1273303"/>
                </a:lnTo>
                <a:lnTo>
                  <a:pt x="3590071" y="1262891"/>
                </a:lnTo>
                <a:lnTo>
                  <a:pt x="3590863" y="1260633"/>
                </a:lnTo>
                <a:lnTo>
                  <a:pt x="3590996" y="1267952"/>
                </a:lnTo>
                <a:lnTo>
                  <a:pt x="3588393" y="1283927"/>
                </a:lnTo>
                <a:lnTo>
                  <a:pt x="3586829" y="1288051"/>
                </a:lnTo>
                <a:lnTo>
                  <a:pt x="3586168" y="1290445"/>
                </a:lnTo>
                <a:close/>
              </a:path>
              <a:path w="3729990" h="1558925">
                <a:moveTo>
                  <a:pt x="3552719" y="1558514"/>
                </a:moveTo>
                <a:lnTo>
                  <a:pt x="3188944" y="1558514"/>
                </a:lnTo>
                <a:lnTo>
                  <a:pt x="3197957" y="1518581"/>
                </a:lnTo>
                <a:lnTo>
                  <a:pt x="3197599" y="1517480"/>
                </a:lnTo>
                <a:lnTo>
                  <a:pt x="3197296" y="1516266"/>
                </a:lnTo>
                <a:lnTo>
                  <a:pt x="3197791" y="1511977"/>
                </a:lnTo>
                <a:lnTo>
                  <a:pt x="3199831" y="1501647"/>
                </a:lnTo>
                <a:lnTo>
                  <a:pt x="3211958" y="1452348"/>
                </a:lnTo>
                <a:lnTo>
                  <a:pt x="3219849" y="1416353"/>
                </a:lnTo>
                <a:lnTo>
                  <a:pt x="3227828" y="1379733"/>
                </a:lnTo>
                <a:lnTo>
                  <a:pt x="3240310" y="1328146"/>
                </a:lnTo>
                <a:lnTo>
                  <a:pt x="3238409" y="1340135"/>
                </a:lnTo>
                <a:lnTo>
                  <a:pt x="3237962" y="1344504"/>
                </a:lnTo>
                <a:lnTo>
                  <a:pt x="3239352" y="1344504"/>
                </a:lnTo>
                <a:lnTo>
                  <a:pt x="3231629" y="1375946"/>
                </a:lnTo>
                <a:lnTo>
                  <a:pt x="3231826" y="1377381"/>
                </a:lnTo>
                <a:lnTo>
                  <a:pt x="3574627" y="1377381"/>
                </a:lnTo>
                <a:lnTo>
                  <a:pt x="3572744" y="1398304"/>
                </a:lnTo>
                <a:lnTo>
                  <a:pt x="3571615" y="1414223"/>
                </a:lnTo>
                <a:lnTo>
                  <a:pt x="3571588" y="1423123"/>
                </a:lnTo>
                <a:lnTo>
                  <a:pt x="3572669" y="1423123"/>
                </a:lnTo>
                <a:lnTo>
                  <a:pt x="3568491" y="1452348"/>
                </a:lnTo>
                <a:lnTo>
                  <a:pt x="3564404" y="1483396"/>
                </a:lnTo>
                <a:lnTo>
                  <a:pt x="3565483" y="1483396"/>
                </a:lnTo>
                <a:lnTo>
                  <a:pt x="3560031" y="1517653"/>
                </a:lnTo>
                <a:lnTo>
                  <a:pt x="3554630" y="1548358"/>
                </a:lnTo>
                <a:lnTo>
                  <a:pt x="3552719" y="1558514"/>
                </a:lnTo>
                <a:close/>
              </a:path>
              <a:path w="3729990" h="1558925">
                <a:moveTo>
                  <a:pt x="3574627" y="1377381"/>
                </a:moveTo>
                <a:lnTo>
                  <a:pt x="3231826" y="1377381"/>
                </a:lnTo>
                <a:lnTo>
                  <a:pt x="3234142" y="1370238"/>
                </a:lnTo>
                <a:lnTo>
                  <a:pt x="3236143" y="1363284"/>
                </a:lnTo>
                <a:lnTo>
                  <a:pt x="3237165" y="1357584"/>
                </a:lnTo>
                <a:lnTo>
                  <a:pt x="3238344" y="1351323"/>
                </a:lnTo>
                <a:lnTo>
                  <a:pt x="3239674" y="1344504"/>
                </a:lnTo>
                <a:lnTo>
                  <a:pt x="3241066" y="1337528"/>
                </a:lnTo>
                <a:lnTo>
                  <a:pt x="3578747" y="1337528"/>
                </a:lnTo>
                <a:lnTo>
                  <a:pt x="3576511" y="1357726"/>
                </a:lnTo>
                <a:lnTo>
                  <a:pt x="3574627" y="1377381"/>
                </a:lnTo>
                <a:close/>
              </a:path>
              <a:path w="3729990" h="1558925">
                <a:moveTo>
                  <a:pt x="3572669" y="1423123"/>
                </a:moveTo>
                <a:lnTo>
                  <a:pt x="3571588" y="1423123"/>
                </a:lnTo>
                <a:lnTo>
                  <a:pt x="3581048" y="1349866"/>
                </a:lnTo>
                <a:lnTo>
                  <a:pt x="3578227" y="1381282"/>
                </a:lnTo>
                <a:lnTo>
                  <a:pt x="3573629" y="1416422"/>
                </a:lnTo>
                <a:lnTo>
                  <a:pt x="3572669" y="1423123"/>
                </a:lnTo>
                <a:close/>
              </a:path>
              <a:path w="3729990" h="1558925">
                <a:moveTo>
                  <a:pt x="3565483" y="1483396"/>
                </a:moveTo>
                <a:lnTo>
                  <a:pt x="3564404" y="1483396"/>
                </a:lnTo>
                <a:lnTo>
                  <a:pt x="3566240" y="1478642"/>
                </a:lnTo>
                <a:lnTo>
                  <a:pt x="3565483" y="1483396"/>
                </a:lnTo>
                <a:close/>
              </a:path>
              <a:path w="3729990" h="1558925">
                <a:moveTo>
                  <a:pt x="280323" y="3133"/>
                </a:moveTo>
                <a:lnTo>
                  <a:pt x="275411" y="3133"/>
                </a:lnTo>
                <a:lnTo>
                  <a:pt x="277992" y="0"/>
                </a:lnTo>
                <a:lnTo>
                  <a:pt x="278729" y="2119"/>
                </a:lnTo>
                <a:lnTo>
                  <a:pt x="280827" y="2119"/>
                </a:lnTo>
                <a:lnTo>
                  <a:pt x="280323" y="3133"/>
                </a:lnTo>
                <a:close/>
              </a:path>
              <a:path w="3729990" h="1558925">
                <a:moveTo>
                  <a:pt x="693" y="332044"/>
                </a:moveTo>
                <a:lnTo>
                  <a:pt x="0" y="329271"/>
                </a:lnTo>
                <a:lnTo>
                  <a:pt x="5114" y="323690"/>
                </a:lnTo>
                <a:lnTo>
                  <a:pt x="10657" y="317574"/>
                </a:lnTo>
                <a:lnTo>
                  <a:pt x="17015" y="310120"/>
                </a:lnTo>
                <a:lnTo>
                  <a:pt x="24572" y="300527"/>
                </a:lnTo>
                <a:lnTo>
                  <a:pt x="24580" y="298571"/>
                </a:lnTo>
                <a:lnTo>
                  <a:pt x="106935" y="201955"/>
                </a:lnTo>
                <a:lnTo>
                  <a:pt x="125888" y="178070"/>
                </a:lnTo>
                <a:lnTo>
                  <a:pt x="133353" y="167717"/>
                </a:lnTo>
                <a:lnTo>
                  <a:pt x="134644" y="164636"/>
                </a:lnTo>
                <a:lnTo>
                  <a:pt x="135073" y="162567"/>
                </a:lnTo>
                <a:lnTo>
                  <a:pt x="139955" y="155253"/>
                </a:lnTo>
                <a:lnTo>
                  <a:pt x="184333" y="99845"/>
                </a:lnTo>
                <a:lnTo>
                  <a:pt x="214138" y="64894"/>
                </a:lnTo>
                <a:lnTo>
                  <a:pt x="245384" y="29032"/>
                </a:lnTo>
                <a:lnTo>
                  <a:pt x="271639" y="877"/>
                </a:lnTo>
                <a:lnTo>
                  <a:pt x="260492" y="14669"/>
                </a:lnTo>
                <a:lnTo>
                  <a:pt x="249189" y="29032"/>
                </a:lnTo>
                <a:lnTo>
                  <a:pt x="240687" y="40320"/>
                </a:lnTo>
                <a:lnTo>
                  <a:pt x="237236" y="45821"/>
                </a:lnTo>
                <a:lnTo>
                  <a:pt x="294147" y="45821"/>
                </a:lnTo>
                <a:lnTo>
                  <a:pt x="298483" y="57770"/>
                </a:lnTo>
                <a:lnTo>
                  <a:pt x="303707" y="57770"/>
                </a:lnTo>
                <a:lnTo>
                  <a:pt x="313530" y="83684"/>
                </a:lnTo>
                <a:lnTo>
                  <a:pt x="329359" y="126819"/>
                </a:lnTo>
                <a:lnTo>
                  <a:pt x="344549" y="171459"/>
                </a:lnTo>
                <a:lnTo>
                  <a:pt x="351759" y="194200"/>
                </a:lnTo>
                <a:lnTo>
                  <a:pt x="353800" y="202756"/>
                </a:lnTo>
                <a:lnTo>
                  <a:pt x="353485" y="204845"/>
                </a:lnTo>
                <a:lnTo>
                  <a:pt x="353627" y="208182"/>
                </a:lnTo>
                <a:lnTo>
                  <a:pt x="357037" y="220485"/>
                </a:lnTo>
                <a:lnTo>
                  <a:pt x="366528" y="249470"/>
                </a:lnTo>
                <a:lnTo>
                  <a:pt x="396291" y="330631"/>
                </a:lnTo>
                <a:lnTo>
                  <a:pt x="508" y="330631"/>
                </a:lnTo>
                <a:lnTo>
                  <a:pt x="693" y="332044"/>
                </a:lnTo>
                <a:close/>
              </a:path>
              <a:path w="3729990" h="1558925">
                <a:moveTo>
                  <a:pt x="274382" y="1919"/>
                </a:moveTo>
                <a:lnTo>
                  <a:pt x="274234" y="1919"/>
                </a:lnTo>
                <a:lnTo>
                  <a:pt x="275026" y="1154"/>
                </a:lnTo>
                <a:lnTo>
                  <a:pt x="274382" y="1919"/>
                </a:lnTo>
                <a:close/>
              </a:path>
              <a:path w="3729990" h="1558925">
                <a:moveTo>
                  <a:pt x="266427" y="9454"/>
                </a:moveTo>
                <a:lnTo>
                  <a:pt x="272974" y="3135"/>
                </a:lnTo>
                <a:lnTo>
                  <a:pt x="272960" y="1516"/>
                </a:lnTo>
                <a:lnTo>
                  <a:pt x="273449" y="1304"/>
                </a:lnTo>
                <a:lnTo>
                  <a:pt x="274234" y="1919"/>
                </a:lnTo>
                <a:lnTo>
                  <a:pt x="274382" y="1919"/>
                </a:lnTo>
                <a:lnTo>
                  <a:pt x="274646" y="2257"/>
                </a:lnTo>
                <a:lnTo>
                  <a:pt x="275012" y="2649"/>
                </a:lnTo>
                <a:lnTo>
                  <a:pt x="275411" y="3133"/>
                </a:lnTo>
                <a:lnTo>
                  <a:pt x="280323" y="3133"/>
                </a:lnTo>
                <a:lnTo>
                  <a:pt x="280106" y="3569"/>
                </a:lnTo>
                <a:lnTo>
                  <a:pt x="272989" y="3569"/>
                </a:lnTo>
                <a:lnTo>
                  <a:pt x="268761" y="8580"/>
                </a:lnTo>
                <a:lnTo>
                  <a:pt x="266427" y="9454"/>
                </a:lnTo>
                <a:close/>
              </a:path>
              <a:path w="3729990" h="1558925">
                <a:moveTo>
                  <a:pt x="280827" y="2119"/>
                </a:moveTo>
                <a:lnTo>
                  <a:pt x="278729" y="2119"/>
                </a:lnTo>
                <a:lnTo>
                  <a:pt x="280358" y="1349"/>
                </a:lnTo>
                <a:lnTo>
                  <a:pt x="281024" y="1724"/>
                </a:lnTo>
                <a:lnTo>
                  <a:pt x="280827" y="2119"/>
                </a:lnTo>
                <a:close/>
              </a:path>
              <a:path w="3729990" h="1558925">
                <a:moveTo>
                  <a:pt x="294147" y="45821"/>
                </a:moveTo>
                <a:lnTo>
                  <a:pt x="237236" y="45821"/>
                </a:lnTo>
                <a:lnTo>
                  <a:pt x="268761" y="8580"/>
                </a:lnTo>
                <a:lnTo>
                  <a:pt x="269987" y="7928"/>
                </a:lnTo>
                <a:lnTo>
                  <a:pt x="273226" y="5671"/>
                </a:lnTo>
                <a:lnTo>
                  <a:pt x="273093" y="4819"/>
                </a:lnTo>
                <a:lnTo>
                  <a:pt x="272989" y="3569"/>
                </a:lnTo>
                <a:lnTo>
                  <a:pt x="280106" y="3569"/>
                </a:lnTo>
                <a:lnTo>
                  <a:pt x="279593" y="4601"/>
                </a:lnTo>
                <a:lnTo>
                  <a:pt x="280027" y="5852"/>
                </a:lnTo>
                <a:lnTo>
                  <a:pt x="283111" y="12253"/>
                </a:lnTo>
                <a:lnTo>
                  <a:pt x="282253" y="12253"/>
                </a:lnTo>
                <a:lnTo>
                  <a:pt x="288893" y="31344"/>
                </a:lnTo>
                <a:lnTo>
                  <a:pt x="294147" y="45821"/>
                </a:lnTo>
                <a:close/>
              </a:path>
              <a:path w="3729990" h="1558925">
                <a:moveTo>
                  <a:pt x="303707" y="57770"/>
                </a:moveTo>
                <a:lnTo>
                  <a:pt x="298483" y="57770"/>
                </a:lnTo>
                <a:lnTo>
                  <a:pt x="297154" y="51413"/>
                </a:lnTo>
                <a:lnTo>
                  <a:pt x="293040" y="37687"/>
                </a:lnTo>
                <a:lnTo>
                  <a:pt x="287479" y="20477"/>
                </a:lnTo>
                <a:lnTo>
                  <a:pt x="281811" y="3668"/>
                </a:lnTo>
                <a:lnTo>
                  <a:pt x="284261" y="7731"/>
                </a:lnTo>
                <a:lnTo>
                  <a:pt x="296666" y="39196"/>
                </a:lnTo>
                <a:lnTo>
                  <a:pt x="303707" y="57770"/>
                </a:lnTo>
                <a:close/>
              </a:path>
              <a:path w="3729990" h="1558925">
                <a:moveTo>
                  <a:pt x="283722" y="13523"/>
                </a:moveTo>
                <a:lnTo>
                  <a:pt x="282253" y="12253"/>
                </a:lnTo>
                <a:lnTo>
                  <a:pt x="283111" y="12253"/>
                </a:lnTo>
                <a:lnTo>
                  <a:pt x="283722" y="13523"/>
                </a:lnTo>
                <a:close/>
              </a:path>
              <a:path w="3729990" h="1558925">
                <a:moveTo>
                  <a:pt x="448258" y="482138"/>
                </a:moveTo>
                <a:lnTo>
                  <a:pt x="47053" y="482138"/>
                </a:lnTo>
                <a:lnTo>
                  <a:pt x="18181" y="386277"/>
                </a:lnTo>
                <a:lnTo>
                  <a:pt x="5986" y="346495"/>
                </a:lnTo>
                <a:lnTo>
                  <a:pt x="2097" y="334751"/>
                </a:lnTo>
                <a:lnTo>
                  <a:pt x="1035" y="331748"/>
                </a:lnTo>
                <a:lnTo>
                  <a:pt x="508" y="330631"/>
                </a:lnTo>
                <a:lnTo>
                  <a:pt x="396291" y="330631"/>
                </a:lnTo>
                <a:lnTo>
                  <a:pt x="410250" y="368695"/>
                </a:lnTo>
                <a:lnTo>
                  <a:pt x="409577" y="370531"/>
                </a:lnTo>
                <a:lnTo>
                  <a:pt x="413807" y="383499"/>
                </a:lnTo>
                <a:lnTo>
                  <a:pt x="417532" y="393428"/>
                </a:lnTo>
                <a:lnTo>
                  <a:pt x="420527" y="400610"/>
                </a:lnTo>
                <a:lnTo>
                  <a:pt x="422565" y="405338"/>
                </a:lnTo>
                <a:lnTo>
                  <a:pt x="426114" y="418210"/>
                </a:lnTo>
                <a:lnTo>
                  <a:pt x="439637" y="457557"/>
                </a:lnTo>
                <a:lnTo>
                  <a:pt x="448258" y="482138"/>
                </a:lnTo>
                <a:close/>
              </a:path>
              <a:path w="3729990" h="1558925">
                <a:moveTo>
                  <a:pt x="823889" y="1558514"/>
                </a:moveTo>
                <a:lnTo>
                  <a:pt x="369257" y="1558514"/>
                </a:lnTo>
                <a:lnTo>
                  <a:pt x="365070" y="1537637"/>
                </a:lnTo>
                <a:lnTo>
                  <a:pt x="306968" y="1343636"/>
                </a:lnTo>
                <a:lnTo>
                  <a:pt x="292406" y="1295217"/>
                </a:lnTo>
                <a:lnTo>
                  <a:pt x="277817" y="1246947"/>
                </a:lnTo>
                <a:lnTo>
                  <a:pt x="263196" y="1198884"/>
                </a:lnTo>
                <a:lnTo>
                  <a:pt x="248539" y="1151088"/>
                </a:lnTo>
                <a:lnTo>
                  <a:pt x="233839" y="1103616"/>
                </a:lnTo>
                <a:lnTo>
                  <a:pt x="219092" y="1056528"/>
                </a:lnTo>
                <a:lnTo>
                  <a:pt x="204290" y="1009881"/>
                </a:lnTo>
                <a:lnTo>
                  <a:pt x="190667" y="965461"/>
                </a:lnTo>
                <a:lnTo>
                  <a:pt x="182276" y="935853"/>
                </a:lnTo>
                <a:lnTo>
                  <a:pt x="175917" y="911511"/>
                </a:lnTo>
                <a:lnTo>
                  <a:pt x="168396" y="882887"/>
                </a:lnTo>
                <a:lnTo>
                  <a:pt x="161307" y="867663"/>
                </a:lnTo>
                <a:lnTo>
                  <a:pt x="140731" y="790180"/>
                </a:lnTo>
                <a:lnTo>
                  <a:pt x="127400" y="745025"/>
                </a:lnTo>
                <a:lnTo>
                  <a:pt x="113892" y="702154"/>
                </a:lnTo>
                <a:lnTo>
                  <a:pt x="100106" y="659931"/>
                </a:lnTo>
                <a:lnTo>
                  <a:pt x="85941" y="616721"/>
                </a:lnTo>
                <a:lnTo>
                  <a:pt x="71293" y="570891"/>
                </a:lnTo>
                <a:lnTo>
                  <a:pt x="56062" y="520804"/>
                </a:lnTo>
                <a:lnTo>
                  <a:pt x="40146" y="464827"/>
                </a:lnTo>
                <a:lnTo>
                  <a:pt x="47053" y="482138"/>
                </a:lnTo>
                <a:lnTo>
                  <a:pt x="448258" y="482138"/>
                </a:lnTo>
                <a:lnTo>
                  <a:pt x="457145" y="507478"/>
                </a:lnTo>
                <a:lnTo>
                  <a:pt x="472648" y="552076"/>
                </a:lnTo>
                <a:lnTo>
                  <a:pt x="474683" y="552076"/>
                </a:lnTo>
                <a:lnTo>
                  <a:pt x="488094" y="588641"/>
                </a:lnTo>
                <a:lnTo>
                  <a:pt x="505224" y="638110"/>
                </a:lnTo>
                <a:lnTo>
                  <a:pt x="520324" y="683794"/>
                </a:lnTo>
                <a:lnTo>
                  <a:pt x="534273" y="727075"/>
                </a:lnTo>
                <a:lnTo>
                  <a:pt x="547949" y="769334"/>
                </a:lnTo>
                <a:lnTo>
                  <a:pt x="562232" y="811955"/>
                </a:lnTo>
                <a:lnTo>
                  <a:pt x="577999" y="856318"/>
                </a:lnTo>
                <a:lnTo>
                  <a:pt x="606910" y="931081"/>
                </a:lnTo>
                <a:lnTo>
                  <a:pt x="610129" y="947567"/>
                </a:lnTo>
                <a:lnTo>
                  <a:pt x="620874" y="975140"/>
                </a:lnTo>
                <a:lnTo>
                  <a:pt x="630045" y="998568"/>
                </a:lnTo>
                <a:lnTo>
                  <a:pt x="640664" y="1027450"/>
                </a:lnTo>
                <a:lnTo>
                  <a:pt x="655759" y="1071383"/>
                </a:lnTo>
                <a:lnTo>
                  <a:pt x="672766" y="1122443"/>
                </a:lnTo>
                <a:lnTo>
                  <a:pt x="690127" y="1173869"/>
                </a:lnTo>
                <a:lnTo>
                  <a:pt x="707793" y="1225613"/>
                </a:lnTo>
                <a:lnTo>
                  <a:pt x="725715" y="1277622"/>
                </a:lnTo>
                <a:lnTo>
                  <a:pt x="743844" y="1329847"/>
                </a:lnTo>
                <a:lnTo>
                  <a:pt x="762133" y="1382237"/>
                </a:lnTo>
                <a:lnTo>
                  <a:pt x="823889" y="1558514"/>
                </a:lnTo>
                <a:close/>
              </a:path>
              <a:path w="3729990" h="1558925">
                <a:moveTo>
                  <a:pt x="474683" y="552076"/>
                </a:moveTo>
                <a:lnTo>
                  <a:pt x="472648" y="552076"/>
                </a:lnTo>
                <a:lnTo>
                  <a:pt x="468056" y="534006"/>
                </a:lnTo>
                <a:lnTo>
                  <a:pt x="474683" y="552076"/>
                </a:lnTo>
                <a:close/>
              </a:path>
              <a:path w="3729990" h="1558925">
                <a:moveTo>
                  <a:pt x="2991963" y="1208587"/>
                </a:moveTo>
                <a:lnTo>
                  <a:pt x="2798151" y="1208587"/>
                </a:lnTo>
                <a:lnTo>
                  <a:pt x="2798623" y="1207775"/>
                </a:lnTo>
                <a:lnTo>
                  <a:pt x="2833974" y="1137127"/>
                </a:lnTo>
                <a:lnTo>
                  <a:pt x="2863914" y="1074207"/>
                </a:lnTo>
                <a:lnTo>
                  <a:pt x="2885246" y="1033445"/>
                </a:lnTo>
                <a:lnTo>
                  <a:pt x="2894231" y="1017189"/>
                </a:lnTo>
                <a:lnTo>
                  <a:pt x="2945831" y="916126"/>
                </a:lnTo>
                <a:lnTo>
                  <a:pt x="2952574" y="966772"/>
                </a:lnTo>
                <a:lnTo>
                  <a:pt x="2963467" y="1034321"/>
                </a:lnTo>
                <a:lnTo>
                  <a:pt x="2964760" y="1034321"/>
                </a:lnTo>
                <a:lnTo>
                  <a:pt x="2969346" y="1062776"/>
                </a:lnTo>
                <a:lnTo>
                  <a:pt x="2974336" y="1092360"/>
                </a:lnTo>
                <a:lnTo>
                  <a:pt x="2975075" y="1093742"/>
                </a:lnTo>
                <a:lnTo>
                  <a:pt x="2973612" y="1093742"/>
                </a:lnTo>
                <a:lnTo>
                  <a:pt x="2976490" y="1111602"/>
                </a:lnTo>
                <a:lnTo>
                  <a:pt x="2979164" y="1128551"/>
                </a:lnTo>
                <a:lnTo>
                  <a:pt x="2981684" y="1144812"/>
                </a:lnTo>
                <a:lnTo>
                  <a:pt x="2984096" y="1160605"/>
                </a:lnTo>
                <a:lnTo>
                  <a:pt x="2991963" y="1208587"/>
                </a:lnTo>
                <a:close/>
              </a:path>
              <a:path w="3729990" h="1558925">
                <a:moveTo>
                  <a:pt x="2964760" y="1034321"/>
                </a:moveTo>
                <a:lnTo>
                  <a:pt x="2963467" y="1034321"/>
                </a:lnTo>
                <a:lnTo>
                  <a:pt x="2963144" y="1031593"/>
                </a:lnTo>
                <a:lnTo>
                  <a:pt x="2963207" y="1030876"/>
                </a:lnTo>
                <a:lnTo>
                  <a:pt x="2962742" y="1027415"/>
                </a:lnTo>
                <a:lnTo>
                  <a:pt x="2958647" y="1003787"/>
                </a:lnTo>
                <a:lnTo>
                  <a:pt x="2954031" y="968963"/>
                </a:lnTo>
                <a:lnTo>
                  <a:pt x="2953365" y="963091"/>
                </a:lnTo>
                <a:lnTo>
                  <a:pt x="2953428" y="961792"/>
                </a:lnTo>
                <a:lnTo>
                  <a:pt x="2954492" y="966772"/>
                </a:lnTo>
                <a:lnTo>
                  <a:pt x="2956606" y="978503"/>
                </a:lnTo>
                <a:lnTo>
                  <a:pt x="2956882" y="981349"/>
                </a:lnTo>
                <a:lnTo>
                  <a:pt x="2956866" y="982311"/>
                </a:lnTo>
                <a:lnTo>
                  <a:pt x="2957166" y="988500"/>
                </a:lnTo>
                <a:lnTo>
                  <a:pt x="2962872" y="1022605"/>
                </a:lnTo>
                <a:lnTo>
                  <a:pt x="2964760" y="1034321"/>
                </a:lnTo>
                <a:close/>
              </a:path>
              <a:path w="3729990" h="1558925">
                <a:moveTo>
                  <a:pt x="2978712" y="1122294"/>
                </a:moveTo>
                <a:lnTo>
                  <a:pt x="2976863" y="1112849"/>
                </a:lnTo>
                <a:lnTo>
                  <a:pt x="2973612" y="1093742"/>
                </a:lnTo>
                <a:lnTo>
                  <a:pt x="2975075" y="1093742"/>
                </a:lnTo>
                <a:lnTo>
                  <a:pt x="2975589" y="1094704"/>
                </a:lnTo>
                <a:lnTo>
                  <a:pt x="2978506" y="1117704"/>
                </a:lnTo>
                <a:lnTo>
                  <a:pt x="2978712" y="1122294"/>
                </a:lnTo>
                <a:close/>
              </a:path>
              <a:path w="3729990" h="1558925">
                <a:moveTo>
                  <a:pt x="2719447" y="1364499"/>
                </a:moveTo>
                <a:lnTo>
                  <a:pt x="2737456" y="1329262"/>
                </a:lnTo>
                <a:lnTo>
                  <a:pt x="2756364" y="1291930"/>
                </a:lnTo>
                <a:lnTo>
                  <a:pt x="2795851" y="1213325"/>
                </a:lnTo>
                <a:lnTo>
                  <a:pt x="2797592" y="1209517"/>
                </a:lnTo>
                <a:lnTo>
                  <a:pt x="2798237" y="1208429"/>
                </a:lnTo>
                <a:lnTo>
                  <a:pt x="2798151" y="1208587"/>
                </a:lnTo>
                <a:lnTo>
                  <a:pt x="2991963" y="1208587"/>
                </a:lnTo>
                <a:lnTo>
                  <a:pt x="3000984" y="1264197"/>
                </a:lnTo>
                <a:lnTo>
                  <a:pt x="3009595" y="1318330"/>
                </a:lnTo>
                <a:lnTo>
                  <a:pt x="3015514" y="1356484"/>
                </a:lnTo>
                <a:lnTo>
                  <a:pt x="2724282" y="1356484"/>
                </a:lnTo>
                <a:lnTo>
                  <a:pt x="2722977" y="1358134"/>
                </a:lnTo>
                <a:lnTo>
                  <a:pt x="2719447" y="1364499"/>
                </a:lnTo>
                <a:close/>
              </a:path>
              <a:path w="3729990" h="1558925">
                <a:moveTo>
                  <a:pt x="2741943" y="1318330"/>
                </a:moveTo>
                <a:lnTo>
                  <a:pt x="2771851" y="1259895"/>
                </a:lnTo>
                <a:lnTo>
                  <a:pt x="2749906" y="1303004"/>
                </a:lnTo>
                <a:lnTo>
                  <a:pt x="2741943" y="1318330"/>
                </a:lnTo>
                <a:close/>
              </a:path>
              <a:path w="3729990" h="1558925">
                <a:moveTo>
                  <a:pt x="3045567" y="1558514"/>
                </a:moveTo>
                <a:lnTo>
                  <a:pt x="2622876" y="1558514"/>
                </a:lnTo>
                <a:lnTo>
                  <a:pt x="2629232" y="1545838"/>
                </a:lnTo>
                <a:lnTo>
                  <a:pt x="2641932" y="1520899"/>
                </a:lnTo>
                <a:lnTo>
                  <a:pt x="2662503" y="1479262"/>
                </a:lnTo>
                <a:lnTo>
                  <a:pt x="2682707" y="1439382"/>
                </a:lnTo>
                <a:lnTo>
                  <a:pt x="2702451" y="1401047"/>
                </a:lnTo>
                <a:lnTo>
                  <a:pt x="2721644" y="1364049"/>
                </a:lnTo>
                <a:lnTo>
                  <a:pt x="2723719" y="1358728"/>
                </a:lnTo>
                <a:lnTo>
                  <a:pt x="2724282" y="1356484"/>
                </a:lnTo>
                <a:lnTo>
                  <a:pt x="3015514" y="1356484"/>
                </a:lnTo>
                <a:lnTo>
                  <a:pt x="3018329" y="1374629"/>
                </a:lnTo>
                <a:lnTo>
                  <a:pt x="3027053" y="1432568"/>
                </a:lnTo>
                <a:lnTo>
                  <a:pt x="3026559" y="1432568"/>
                </a:lnTo>
                <a:lnTo>
                  <a:pt x="3041226" y="1539332"/>
                </a:lnTo>
                <a:lnTo>
                  <a:pt x="3042860" y="1539332"/>
                </a:lnTo>
                <a:lnTo>
                  <a:pt x="3045567" y="1558514"/>
                </a:lnTo>
                <a:close/>
              </a:path>
              <a:path w="3729990" h="1558925">
                <a:moveTo>
                  <a:pt x="3027363" y="1434626"/>
                </a:moveTo>
                <a:lnTo>
                  <a:pt x="3026559" y="1432568"/>
                </a:lnTo>
                <a:lnTo>
                  <a:pt x="3027053" y="1432568"/>
                </a:lnTo>
                <a:lnTo>
                  <a:pt x="3027363" y="1434626"/>
                </a:lnTo>
                <a:close/>
              </a:path>
              <a:path w="3729990" h="1558925">
                <a:moveTo>
                  <a:pt x="3042860" y="1539332"/>
                </a:moveTo>
                <a:lnTo>
                  <a:pt x="3041226" y="1539332"/>
                </a:lnTo>
                <a:lnTo>
                  <a:pt x="3041111" y="1534891"/>
                </a:lnTo>
                <a:lnTo>
                  <a:pt x="3040327" y="1526160"/>
                </a:lnTo>
                <a:lnTo>
                  <a:pt x="3039169" y="1515285"/>
                </a:lnTo>
                <a:lnTo>
                  <a:pt x="3037933" y="1504414"/>
                </a:lnTo>
                <a:lnTo>
                  <a:pt x="3042860" y="1539332"/>
                </a:lnTo>
                <a:close/>
              </a:path>
            </a:pathLst>
          </a:custGeom>
          <a:solidFill>
            <a:srgbClr val="FFDBD6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243152" y="5"/>
            <a:ext cx="2044842" cy="30861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40910" y="2018"/>
            <a:ext cx="1809903" cy="19938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32910" y="585470"/>
            <a:ext cx="9718040" cy="1353820"/>
          </a:xfrm>
        </p:spPr>
        <p:txBody>
          <a:bodyPr wrap="square"/>
          <a:p>
            <a:r>
              <a:rPr lang="id-ID" altLang="en-US">
                <a:solidFill>
                  <a:schemeClr val="accent3">
                    <a:lumMod val="50000"/>
                  </a:schemeClr>
                </a:solidFill>
              </a:rPr>
              <a:t>Lampira</a:t>
            </a:r>
            <a:r>
              <a:rPr spc="70" dirty="0">
                <a:solidFill>
                  <a:schemeClr val="accent3">
                    <a:lumMod val="50000"/>
                  </a:schemeClr>
                </a:solidFill>
                <a:latin typeface="Trebuchet MS" panose="020B0603020202020204"/>
                <a:cs typeface="Trebuchet MS" panose="020B0603020202020204"/>
                <a:sym typeface="+mn-ea"/>
              </a:rPr>
              <a:t>n</a:t>
            </a:r>
            <a:r>
              <a:rPr lang="id-ID" altLang="en-US">
                <a:solidFill>
                  <a:schemeClr val="accent3">
                    <a:lumMod val="50000"/>
                  </a:schemeClr>
                </a:solidFill>
              </a:rPr>
              <a:t> di</a:t>
            </a:r>
            <a:r>
              <a:rPr spc="-25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s</a:t>
            </a:r>
            <a:r>
              <a:rPr lang="id-ID" altLang="en-US">
                <a:solidFill>
                  <a:schemeClr val="accent3">
                    <a:lumMod val="50000"/>
                  </a:schemeClr>
                </a:solidFill>
              </a:rPr>
              <a:t>ku</a:t>
            </a:r>
            <a:r>
              <a:rPr spc="-25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s</a:t>
            </a:r>
            <a:r>
              <a:rPr lang="id-ID" altLang="en-US">
                <a:solidFill>
                  <a:schemeClr val="accent3">
                    <a:lumMod val="50000"/>
                  </a:schemeClr>
                </a:solidFill>
              </a:rPr>
              <a:t>i</a:t>
            </a:r>
            <a:endParaRPr lang="id-ID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Content Placeholder 3" descr="WhatsApp Image 2022-03-27 at 19.56.39 (1)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4953000" y="2400300"/>
            <a:ext cx="3054985" cy="6789420"/>
          </a:xfrm>
          <a:prstGeom prst="rect">
            <a:avLst/>
          </a:prstGeom>
        </p:spPr>
      </p:pic>
      <p:pic>
        <p:nvPicPr>
          <p:cNvPr id="7" name="Content Placeholder 6" descr="WhatsApp Image 2022-03-27 at 19.56.39"/>
          <p:cNvPicPr>
            <a:picLocks noChangeAspect="1"/>
          </p:cNvPicPr>
          <p:nvPr>
            <p:ph sz="half" idx="3"/>
          </p:nvPr>
        </p:nvPicPr>
        <p:blipFill>
          <a:blip r:embed="rId2"/>
          <a:stretch>
            <a:fillRect/>
          </a:stretch>
        </p:blipFill>
        <p:spPr>
          <a:xfrm>
            <a:off x="9525000" y="2400300"/>
            <a:ext cx="3054985" cy="67894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89672" y="4716510"/>
            <a:ext cx="6116320" cy="12344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900" spc="-175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Terima</a:t>
            </a:r>
            <a:r>
              <a:rPr sz="7900" spc="-135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7900" spc="-160" dirty="0">
                <a:solidFill>
                  <a:srgbClr val="323232"/>
                </a:solidFill>
                <a:latin typeface="Verdana" panose="020B0604030504040204"/>
                <a:cs typeface="Verdana" panose="020B0604030504040204"/>
              </a:rPr>
              <a:t>kasih</a:t>
            </a:r>
            <a:endParaRPr sz="7900">
              <a:latin typeface="Verdana" panose="020B0604030504040204"/>
              <a:cs typeface="Verdana" panose="020B060403050404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6364613" cy="1028072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078372" y="0"/>
            <a:ext cx="4163816" cy="2920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140171" cy="1028545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244613" y="2890252"/>
            <a:ext cx="9394190" cy="4149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3095" marR="625475" indent="-635" algn="ctr">
              <a:lnSpc>
                <a:spcPct val="116000"/>
              </a:lnSpc>
              <a:spcBef>
                <a:spcPts val="95"/>
              </a:spcBef>
            </a:pPr>
            <a:r>
              <a:rPr sz="4650" spc="-27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1.Sri </a:t>
            </a:r>
            <a:r>
              <a:rPr sz="4650" spc="-28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Rejeki_21101007  </a:t>
            </a:r>
            <a:r>
              <a:rPr sz="4650" spc="-29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2.Rasya</a:t>
            </a:r>
            <a:r>
              <a:rPr sz="4650" spc="-73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4650" spc="-28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Captiani_2110101010</a:t>
            </a:r>
            <a:endParaRPr sz="4650">
              <a:latin typeface="Verdana" panose="020B0604030504040204"/>
              <a:cs typeface="Verdana" panose="020B0604030504040204"/>
            </a:endParaRPr>
          </a:p>
          <a:p>
            <a:pPr marL="12065" marR="5080" algn="ctr">
              <a:lnSpc>
                <a:spcPts val="6490"/>
              </a:lnSpc>
              <a:spcBef>
                <a:spcPts val="370"/>
              </a:spcBef>
            </a:pPr>
            <a:r>
              <a:rPr sz="4650" spc="-12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3.Aqila</a:t>
            </a:r>
            <a:r>
              <a:rPr sz="4650" spc="-130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4650" spc="-20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Hana </a:t>
            </a:r>
            <a:r>
              <a:rPr sz="4650" spc="-36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Amadea_2110101012  </a:t>
            </a:r>
            <a:r>
              <a:rPr sz="4650" spc="-15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4.Aisyah </a:t>
            </a:r>
            <a:r>
              <a:rPr sz="4650" spc="-5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Mutiara </a:t>
            </a:r>
            <a:r>
              <a:rPr sz="4650" spc="-31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A_2110101026  </a:t>
            </a:r>
            <a:r>
              <a:rPr sz="4650" spc="-14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5.Ani</a:t>
            </a:r>
            <a:r>
              <a:rPr sz="4650" spc="-76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4650" spc="-13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Khoeriyatul</a:t>
            </a:r>
            <a:r>
              <a:rPr sz="4650" spc="-76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4650" spc="-27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M_2110101035</a:t>
            </a:r>
            <a:endParaRPr sz="4650">
              <a:latin typeface="Verdana" panose="020B0604030504040204"/>
              <a:cs typeface="Verdana" panose="020B060403050404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FDB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6850632" cy="102743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5757" y="1194142"/>
            <a:ext cx="10745470" cy="292163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 marR="5080">
              <a:lnSpc>
                <a:spcPts val="11380"/>
              </a:lnSpc>
              <a:spcBef>
                <a:spcPts val="515"/>
              </a:spcBef>
            </a:pPr>
            <a:r>
              <a:rPr sz="9500" b="1" spc="385" dirty="0">
                <a:latin typeface="Trebuchet MS" panose="020B0603020202020204"/>
                <a:cs typeface="Trebuchet MS" panose="020B0603020202020204"/>
              </a:rPr>
              <a:t>Adaptasi</a:t>
            </a:r>
            <a:r>
              <a:rPr sz="9500" b="1" spc="-90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9500" b="1" spc="155" dirty="0">
                <a:latin typeface="Trebuchet MS" panose="020B0603020202020204"/>
                <a:cs typeface="Trebuchet MS" panose="020B0603020202020204"/>
              </a:rPr>
              <a:t>terhadap  </a:t>
            </a:r>
            <a:r>
              <a:rPr sz="9500" b="1" spc="300" dirty="0">
                <a:latin typeface="Trebuchet MS" panose="020B0603020202020204"/>
                <a:cs typeface="Trebuchet MS" panose="020B0603020202020204"/>
              </a:rPr>
              <a:t>musculosketal</a:t>
            </a:r>
            <a:endParaRPr sz="95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5757" y="4511035"/>
            <a:ext cx="12258675" cy="4068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115">
              <a:lnSpc>
                <a:spcPct val="116000"/>
              </a:lnSpc>
              <a:spcBef>
                <a:spcPts val="100"/>
              </a:spcBef>
              <a:buSzPct val="97000"/>
              <a:buAutoNum type="arabicPeriod"/>
              <a:tabLst>
                <a:tab pos="319405" algn="l"/>
              </a:tabLst>
            </a:pPr>
            <a:r>
              <a:rPr sz="3800" spc="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Hormon</a:t>
            </a:r>
            <a:r>
              <a:rPr sz="3800" spc="-2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800" spc="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relaxin</a:t>
            </a:r>
            <a:r>
              <a:rPr sz="3800" spc="-25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800" spc="1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menyebabkan</a:t>
            </a:r>
            <a:r>
              <a:rPr sz="3800" spc="-25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800" spc="11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pelunakan</a:t>
            </a:r>
            <a:r>
              <a:rPr sz="3800" spc="-25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800" spc="11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kartilago</a:t>
            </a:r>
            <a:r>
              <a:rPr sz="3800" spc="-25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800" spc="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di  </a:t>
            </a:r>
            <a:r>
              <a:rPr sz="380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antara</a:t>
            </a:r>
            <a:r>
              <a:rPr sz="3800" spc="-2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800" spc="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tulang</a:t>
            </a:r>
            <a:endParaRPr sz="3800">
              <a:latin typeface="Trebuchet MS" panose="020B0603020202020204"/>
              <a:cs typeface="Trebuchet MS" panose="020B0603020202020204"/>
            </a:endParaRPr>
          </a:p>
          <a:p>
            <a:pPr marL="12700" marR="5223510">
              <a:lnSpc>
                <a:spcPct val="116000"/>
              </a:lnSpc>
              <a:buSzPct val="97000"/>
              <a:buAutoNum type="arabicPeriod"/>
              <a:tabLst>
                <a:tab pos="410845" algn="l"/>
              </a:tabLst>
            </a:pPr>
            <a:r>
              <a:rPr sz="3800" spc="11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Fleksibilitas </a:t>
            </a:r>
            <a:r>
              <a:rPr sz="3800" spc="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pubis</a:t>
            </a:r>
            <a:r>
              <a:rPr sz="3800" spc="-6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800" spc="1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meningkat  </a:t>
            </a:r>
            <a:r>
              <a:rPr sz="3800" spc="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3.Nyeri</a:t>
            </a:r>
            <a:r>
              <a:rPr sz="3800" spc="-2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800" spc="2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punggung</a:t>
            </a:r>
            <a:endParaRPr sz="3800">
              <a:latin typeface="Trebuchet MS" panose="020B0603020202020204"/>
              <a:cs typeface="Trebuchet MS" panose="020B0603020202020204"/>
            </a:endParaRPr>
          </a:p>
          <a:p>
            <a:pPr marL="12700" marR="5080">
              <a:lnSpc>
                <a:spcPct val="116000"/>
              </a:lnSpc>
            </a:pPr>
            <a:r>
              <a:rPr sz="3800" spc="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4.Tekanan</a:t>
            </a:r>
            <a:r>
              <a:rPr sz="3800" spc="-2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800" spc="1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kontraksi</a:t>
            </a:r>
            <a:r>
              <a:rPr sz="3800" spc="-2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800" spc="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mendorong</a:t>
            </a:r>
            <a:r>
              <a:rPr sz="3800" spc="-2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800" spc="-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janin</a:t>
            </a:r>
            <a:r>
              <a:rPr sz="3800" spc="-2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800" spc="20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sehingga</a:t>
            </a:r>
            <a:r>
              <a:rPr sz="3800" spc="-2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800" spc="-1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terjadi  </a:t>
            </a:r>
            <a:r>
              <a:rPr sz="3800" spc="1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fleksi</a:t>
            </a:r>
            <a:r>
              <a:rPr sz="3800" spc="-2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800" spc="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maksimal</a:t>
            </a:r>
            <a:endParaRPr sz="38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445385" y="7261007"/>
            <a:ext cx="1809903" cy="19938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E7B9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4884463"/>
            <a:ext cx="3052468" cy="385389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585494" y="1273563"/>
            <a:ext cx="2562225" cy="2186940"/>
          </a:xfrm>
          <a:custGeom>
            <a:avLst/>
            <a:gdLst/>
            <a:ahLst/>
            <a:cxnLst/>
            <a:rect l="l" t="t" r="r" b="b"/>
            <a:pathLst>
              <a:path w="2562225" h="2186940">
                <a:moveTo>
                  <a:pt x="181088" y="0"/>
                </a:moveTo>
                <a:lnTo>
                  <a:pt x="166319" y="0"/>
                </a:lnTo>
                <a:lnTo>
                  <a:pt x="117091" y="450340"/>
                </a:lnTo>
                <a:lnTo>
                  <a:pt x="0" y="1004187"/>
                </a:lnTo>
                <a:lnTo>
                  <a:pt x="7207" y="1065929"/>
                </a:lnTo>
                <a:lnTo>
                  <a:pt x="23063" y="1202560"/>
                </a:lnTo>
                <a:lnTo>
                  <a:pt x="38919" y="1341188"/>
                </a:lnTo>
                <a:lnTo>
                  <a:pt x="46127" y="1408922"/>
                </a:lnTo>
                <a:lnTo>
                  <a:pt x="52613" y="1423343"/>
                </a:lnTo>
                <a:lnTo>
                  <a:pt x="98020" y="1484363"/>
                </a:lnTo>
                <a:lnTo>
                  <a:pt x="461270" y="1948564"/>
                </a:lnTo>
                <a:lnTo>
                  <a:pt x="1146077" y="2186433"/>
                </a:lnTo>
                <a:lnTo>
                  <a:pt x="1866371" y="1927263"/>
                </a:lnTo>
                <a:lnTo>
                  <a:pt x="1906112" y="1870458"/>
                </a:lnTo>
                <a:lnTo>
                  <a:pt x="1046729" y="1870458"/>
                </a:lnTo>
                <a:lnTo>
                  <a:pt x="535783" y="1650340"/>
                </a:lnTo>
                <a:lnTo>
                  <a:pt x="324663" y="1355664"/>
                </a:lnTo>
                <a:lnTo>
                  <a:pt x="298052" y="904781"/>
                </a:lnTo>
                <a:lnTo>
                  <a:pt x="400950" y="368687"/>
                </a:lnTo>
                <a:lnTo>
                  <a:pt x="482559" y="102417"/>
                </a:lnTo>
                <a:lnTo>
                  <a:pt x="340630" y="45611"/>
                </a:lnTo>
                <a:lnTo>
                  <a:pt x="181088" y="0"/>
                </a:lnTo>
                <a:close/>
              </a:path>
              <a:path w="2562225" h="2186940">
                <a:moveTo>
                  <a:pt x="2380867" y="791170"/>
                </a:moveTo>
                <a:lnTo>
                  <a:pt x="2288609" y="950934"/>
                </a:lnTo>
                <a:lnTo>
                  <a:pt x="2061523" y="1384069"/>
                </a:lnTo>
                <a:lnTo>
                  <a:pt x="1791856" y="1703594"/>
                </a:lnTo>
                <a:lnTo>
                  <a:pt x="1483164" y="1845606"/>
                </a:lnTo>
                <a:lnTo>
                  <a:pt x="1046729" y="1870458"/>
                </a:lnTo>
                <a:lnTo>
                  <a:pt x="1906112" y="1870458"/>
                </a:lnTo>
                <a:lnTo>
                  <a:pt x="2238938" y="1394717"/>
                </a:lnTo>
                <a:lnTo>
                  <a:pt x="2561827" y="915428"/>
                </a:lnTo>
                <a:lnTo>
                  <a:pt x="2380867" y="791170"/>
                </a:lnTo>
                <a:close/>
              </a:path>
            </a:pathLst>
          </a:custGeom>
          <a:solidFill>
            <a:srgbClr val="FFFDF1">
              <a:alpha val="6783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4549" y="127031"/>
            <a:ext cx="15511144" cy="426402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5080">
              <a:lnSpc>
                <a:spcPts val="8320"/>
              </a:lnSpc>
              <a:spcBef>
                <a:spcPts val="440"/>
              </a:spcBef>
            </a:pPr>
            <a:r>
              <a:rPr sz="7000" spc="-33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perubahan </a:t>
            </a:r>
            <a:r>
              <a:rPr sz="7000" spc="-12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Fisiologis </a:t>
            </a:r>
            <a:r>
              <a:rPr sz="7000" spc="-27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sistem  </a:t>
            </a:r>
            <a:r>
              <a:rPr sz="7000" spc="-17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Muskoloskeletal </a:t>
            </a:r>
            <a:r>
              <a:rPr sz="7000" spc="-33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Pada </a:t>
            </a:r>
            <a:r>
              <a:rPr sz="7000" spc="-42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masa  </a:t>
            </a:r>
            <a:r>
              <a:rPr sz="7000" spc="-21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kehamilan</a:t>
            </a:r>
            <a:r>
              <a:rPr sz="7000" spc="-114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7000" spc="-42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pada</a:t>
            </a:r>
            <a:r>
              <a:rPr sz="7000" spc="-114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7000" spc="-20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trimester</a:t>
            </a:r>
            <a:r>
              <a:rPr sz="7000" spc="-114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7000" spc="-21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l,</a:t>
            </a:r>
            <a:r>
              <a:rPr sz="7000" spc="-114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7000" spc="-17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Trimester  </a:t>
            </a:r>
            <a:r>
              <a:rPr sz="7000" spc="31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ll</a:t>
            </a:r>
            <a:r>
              <a:rPr sz="7000" spc="-114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7000" spc="-34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dan</a:t>
            </a:r>
            <a:r>
              <a:rPr sz="7000" spc="-113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7000" spc="-17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Trimester</a:t>
            </a:r>
            <a:r>
              <a:rPr sz="7000" spc="-1135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7000" spc="310" dirty="0">
                <a:solidFill>
                  <a:srgbClr val="4E664E"/>
                </a:solidFill>
                <a:latin typeface="Verdana" panose="020B0604030504040204"/>
                <a:cs typeface="Verdana" panose="020B0604030504040204"/>
              </a:rPr>
              <a:t>ll</a:t>
            </a:r>
            <a:endParaRPr sz="7000">
              <a:latin typeface="Verdana" panose="020B0604030504040204"/>
              <a:cs typeface="Verdana" panose="020B0604030504040204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641204" y="4162954"/>
            <a:ext cx="7886700" cy="15538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0" spc="-180" dirty="0"/>
              <a:t>TRIMESTER</a:t>
            </a:r>
            <a:r>
              <a:rPr sz="10000" spc="-1685" dirty="0"/>
              <a:t> </a:t>
            </a:r>
            <a:r>
              <a:rPr sz="10000" spc="455" dirty="0"/>
              <a:t>l</a:t>
            </a:r>
            <a:endParaRPr sz="10000"/>
          </a:p>
        </p:txBody>
      </p:sp>
      <p:sp>
        <p:nvSpPr>
          <p:cNvPr id="7" name="object 7"/>
          <p:cNvSpPr txBox="1"/>
          <p:nvPr/>
        </p:nvSpPr>
        <p:spPr>
          <a:xfrm>
            <a:off x="5415631" y="6121410"/>
            <a:ext cx="12338050" cy="3928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4000"/>
              </a:lnSpc>
              <a:spcBef>
                <a:spcPts val="100"/>
              </a:spcBef>
            </a:pPr>
            <a:r>
              <a:rPr sz="32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Tidak </a:t>
            </a:r>
            <a:r>
              <a:rPr sz="3200" spc="1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banyak </a:t>
            </a:r>
            <a:r>
              <a:rPr sz="3200" spc="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perubahan </a:t>
            </a:r>
            <a:r>
              <a:rPr sz="3200" spc="11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pada </a:t>
            </a:r>
            <a:r>
              <a:rPr sz="3200" spc="11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Muskoloskeletal.keseimbangan  </a:t>
            </a:r>
            <a:r>
              <a:rPr sz="3200" spc="10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kadar</a:t>
            </a:r>
            <a:r>
              <a:rPr sz="3200" spc="-2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10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kalsium</a:t>
            </a:r>
            <a:r>
              <a:rPr sz="3200" spc="-2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1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selama</a:t>
            </a:r>
            <a:r>
              <a:rPr sz="3200" spc="-2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kehamilan</a:t>
            </a:r>
            <a:r>
              <a:rPr sz="3200" spc="-2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11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biasanya</a:t>
            </a:r>
            <a:r>
              <a:rPr sz="3200" spc="-2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normal</a:t>
            </a:r>
            <a:r>
              <a:rPr sz="3200" spc="-2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apabila</a:t>
            </a:r>
            <a:r>
              <a:rPr sz="3200" spc="-2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asupan  </a:t>
            </a:r>
            <a:r>
              <a:rPr sz="3200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nutrisi</a:t>
            </a:r>
            <a:r>
              <a:rPr sz="3200" spc="-229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1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khususnya</a:t>
            </a:r>
            <a:r>
              <a:rPr sz="3200" spc="-229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produk</a:t>
            </a:r>
            <a:r>
              <a:rPr sz="3200" spc="-229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20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susu</a:t>
            </a:r>
            <a:r>
              <a:rPr sz="3200" spc="-229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terpenuhi,</a:t>
            </a:r>
            <a:r>
              <a:rPr sz="3200" spc="-229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1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sehingga</a:t>
            </a:r>
            <a:r>
              <a:rPr sz="3200" spc="-229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belum</a:t>
            </a:r>
            <a:r>
              <a:rPr sz="3200" spc="-229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terjadi  </a:t>
            </a:r>
            <a:r>
              <a:rPr sz="32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lordosis,hanya </a:t>
            </a:r>
            <a:r>
              <a:rPr sz="3200" spc="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nyeri </a:t>
            </a:r>
            <a:r>
              <a:rPr sz="3200" spc="11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pada </a:t>
            </a:r>
            <a:r>
              <a:rPr sz="3200" spc="1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punggung.selama </a:t>
            </a:r>
            <a:r>
              <a:rPr sz="3200" spc="1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masa </a:t>
            </a:r>
            <a:r>
              <a:rPr sz="32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kehamilan  </a:t>
            </a:r>
            <a:r>
              <a:rPr sz="3200" spc="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wanita</a:t>
            </a:r>
            <a:r>
              <a:rPr sz="3200" spc="-2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membutuhkan</a:t>
            </a:r>
            <a:r>
              <a:rPr sz="3200" spc="-2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kira-kira</a:t>
            </a:r>
            <a:r>
              <a:rPr sz="3200" spc="-2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-3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1</a:t>
            </a:r>
            <a:r>
              <a:rPr sz="3200" spc="-2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atau</a:t>
            </a:r>
            <a:r>
              <a:rPr sz="3200" spc="-2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3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3</a:t>
            </a:r>
            <a:r>
              <a:rPr sz="3200" spc="-2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lebih</a:t>
            </a:r>
            <a:r>
              <a:rPr sz="3200" spc="-2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1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banyak</a:t>
            </a:r>
            <a:r>
              <a:rPr sz="3200" spc="-2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10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kalsium</a:t>
            </a:r>
            <a:r>
              <a:rPr sz="3200" spc="-2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10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dan  </a:t>
            </a:r>
            <a:r>
              <a:rPr sz="3200" spc="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fosfor, </a:t>
            </a:r>
            <a:r>
              <a:rPr sz="3200" spc="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karena </a:t>
            </a:r>
            <a:r>
              <a:rPr sz="3200" spc="11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pada </a:t>
            </a:r>
            <a:r>
              <a:rPr sz="3200" spc="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saat </a:t>
            </a:r>
            <a:r>
              <a:rPr sz="3200" spc="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hamil </a:t>
            </a:r>
            <a:r>
              <a:rPr sz="3200" spc="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membuat </a:t>
            </a:r>
            <a:r>
              <a:rPr sz="32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aktivitas </a:t>
            </a:r>
            <a:r>
              <a:rPr sz="3200" spc="11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penghancur  </a:t>
            </a:r>
            <a:r>
              <a:rPr sz="3200" spc="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bakteri</a:t>
            </a:r>
            <a:r>
              <a:rPr sz="3200" spc="-2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email</a:t>
            </a:r>
            <a:r>
              <a:rPr sz="3200" spc="-229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1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yang</a:t>
            </a:r>
            <a:r>
              <a:rPr sz="3200" spc="-229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10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menyebabkan</a:t>
            </a:r>
            <a:r>
              <a:rPr sz="3200" spc="-229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2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karies</a:t>
            </a:r>
            <a:endParaRPr sz="320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563058"/>
            <a:ext cx="3731959" cy="771932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58626" y="1330271"/>
            <a:ext cx="4021454" cy="764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850" spc="-100" dirty="0">
                <a:solidFill>
                  <a:srgbClr val="323232"/>
                </a:solidFill>
              </a:rPr>
              <a:t>TRIMESTER</a:t>
            </a:r>
            <a:r>
              <a:rPr sz="4850" spc="-860" dirty="0">
                <a:solidFill>
                  <a:srgbClr val="323232"/>
                </a:solidFill>
              </a:rPr>
              <a:t> </a:t>
            </a:r>
            <a:r>
              <a:rPr sz="4850" spc="210" dirty="0">
                <a:solidFill>
                  <a:srgbClr val="323232"/>
                </a:solidFill>
              </a:rPr>
              <a:t>ll</a:t>
            </a:r>
            <a:endParaRPr sz="4850"/>
          </a:p>
        </p:txBody>
      </p:sp>
      <p:sp>
        <p:nvSpPr>
          <p:cNvPr id="4" name="object 4"/>
          <p:cNvSpPr txBox="1"/>
          <p:nvPr/>
        </p:nvSpPr>
        <p:spPr>
          <a:xfrm>
            <a:off x="2011664" y="2810329"/>
            <a:ext cx="15315565" cy="4873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-635" algn="ctr">
              <a:lnSpc>
                <a:spcPct val="115000"/>
              </a:lnSpc>
              <a:spcBef>
                <a:spcPts val="95"/>
              </a:spcBef>
            </a:pPr>
            <a:r>
              <a:rPr sz="3950" spc="2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Sudah </a:t>
            </a:r>
            <a:r>
              <a:rPr sz="3950" spc="-1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terjadi </a:t>
            </a:r>
            <a:r>
              <a:rPr sz="3950" spc="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lordosis </a:t>
            </a:r>
            <a:r>
              <a:rPr sz="3950" spc="2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yang </a:t>
            </a:r>
            <a:r>
              <a:rPr sz="3950" spc="1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diakibatkan </a:t>
            </a:r>
            <a:r>
              <a:rPr sz="3950" spc="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kompetensi </a:t>
            </a:r>
            <a:r>
              <a:rPr sz="3950" spc="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dari  </a:t>
            </a:r>
            <a:r>
              <a:rPr sz="3950" spc="1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pembesaran</a:t>
            </a:r>
            <a:r>
              <a:rPr sz="3950" spc="-2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950" spc="1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uterus</a:t>
            </a:r>
            <a:r>
              <a:rPr sz="3950" spc="-2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950" spc="1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ke</a:t>
            </a:r>
            <a:r>
              <a:rPr sz="3950" spc="-2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950" spc="1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posisi</a:t>
            </a:r>
            <a:r>
              <a:rPr sz="3950" spc="-2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950" spc="-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anterior,</a:t>
            </a:r>
            <a:r>
              <a:rPr sz="3950" spc="-2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950" spc="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lordosis</a:t>
            </a:r>
            <a:r>
              <a:rPr sz="3950" spc="-2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950" spc="1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mengeset</a:t>
            </a:r>
            <a:r>
              <a:rPr sz="3950" spc="-2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950" spc="1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pusat  </a:t>
            </a:r>
            <a:r>
              <a:rPr sz="3950" spc="1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daya </a:t>
            </a:r>
            <a:r>
              <a:rPr sz="3950" spc="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berat </a:t>
            </a:r>
            <a:r>
              <a:rPr sz="3950" spc="1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ke </a:t>
            </a:r>
            <a:r>
              <a:rPr sz="3950" spc="1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belakang </a:t>
            </a:r>
            <a:r>
              <a:rPr sz="3950" spc="1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kearah </a:t>
            </a:r>
            <a:r>
              <a:rPr sz="3950" spc="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dua </a:t>
            </a:r>
            <a:r>
              <a:rPr sz="3950" spc="1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tungkai </a:t>
            </a:r>
            <a:r>
              <a:rPr sz="3950" spc="2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Selama </a:t>
            </a:r>
            <a:r>
              <a:rPr sz="3950" spc="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trimester  </a:t>
            </a:r>
            <a:r>
              <a:rPr sz="3950" spc="1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kedua </a:t>
            </a:r>
            <a:r>
              <a:rPr sz="395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mobilitas </a:t>
            </a:r>
            <a:r>
              <a:rPr sz="3950" spc="1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persendian </a:t>
            </a:r>
            <a:r>
              <a:rPr sz="3950" spc="1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akan </a:t>
            </a:r>
            <a:r>
              <a:rPr sz="3950" spc="1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berkurang </a:t>
            </a:r>
            <a:r>
              <a:rPr sz="395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terutama </a:t>
            </a:r>
            <a:r>
              <a:rPr sz="3950" spc="1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pada  </a:t>
            </a:r>
            <a:r>
              <a:rPr sz="3950" spc="11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daerah </a:t>
            </a:r>
            <a:r>
              <a:rPr sz="3950" spc="1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siku </a:t>
            </a:r>
            <a:r>
              <a:rPr sz="3950" spc="1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dan </a:t>
            </a:r>
            <a:r>
              <a:rPr sz="3950" spc="1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pergelangan </a:t>
            </a:r>
            <a:r>
              <a:rPr sz="3950" spc="1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tangan </a:t>
            </a:r>
            <a:r>
              <a:rPr sz="3950" spc="1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dengan </a:t>
            </a:r>
            <a:r>
              <a:rPr sz="3950" spc="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meningkatnya  </a:t>
            </a:r>
            <a:r>
              <a:rPr sz="395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retensi</a:t>
            </a:r>
            <a:r>
              <a:rPr sz="3950" spc="-2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95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cairan</a:t>
            </a:r>
            <a:r>
              <a:rPr sz="3950" spc="-2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950" spc="1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pada</a:t>
            </a:r>
            <a:r>
              <a:rPr sz="3950" spc="-2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95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jaringan</a:t>
            </a:r>
            <a:r>
              <a:rPr sz="3950" spc="-2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950" spc="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konektif/jaringan</a:t>
            </a:r>
            <a:r>
              <a:rPr sz="3950" spc="-2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950" spc="2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yang</a:t>
            </a:r>
            <a:r>
              <a:rPr sz="3950" spc="-2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3950" spc="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berhubungan  </a:t>
            </a:r>
            <a:r>
              <a:rPr sz="3950" spc="11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disekitarnya</a:t>
            </a:r>
            <a:endParaRPr sz="395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093874" y="2"/>
            <a:ext cx="3194685" cy="5181600"/>
          </a:xfrm>
          <a:custGeom>
            <a:avLst/>
            <a:gdLst/>
            <a:ahLst/>
            <a:cxnLst/>
            <a:rect l="l" t="t" r="r" b="b"/>
            <a:pathLst>
              <a:path w="3194684" h="5181600">
                <a:moveTo>
                  <a:pt x="3063554" y="4982846"/>
                </a:moveTo>
                <a:lnTo>
                  <a:pt x="3067211" y="4991649"/>
                </a:lnTo>
                <a:lnTo>
                  <a:pt x="3103314" y="5046422"/>
                </a:lnTo>
                <a:lnTo>
                  <a:pt x="3129659" y="5086775"/>
                </a:lnTo>
                <a:lnTo>
                  <a:pt x="3156193" y="5126509"/>
                </a:lnTo>
                <a:lnTo>
                  <a:pt x="3193624" y="5180560"/>
                </a:lnTo>
                <a:lnTo>
                  <a:pt x="3194125" y="5181060"/>
                </a:lnTo>
                <a:lnTo>
                  <a:pt x="3194125" y="5174389"/>
                </a:lnTo>
                <a:lnTo>
                  <a:pt x="3193766" y="5173869"/>
                </a:lnTo>
                <a:lnTo>
                  <a:pt x="3190878" y="5168485"/>
                </a:lnTo>
                <a:lnTo>
                  <a:pt x="3193891" y="5168485"/>
                </a:lnTo>
                <a:lnTo>
                  <a:pt x="3156339" y="5116424"/>
                </a:lnTo>
                <a:lnTo>
                  <a:pt x="3159403" y="5116424"/>
                </a:lnTo>
                <a:lnTo>
                  <a:pt x="3156179" y="5111442"/>
                </a:lnTo>
                <a:lnTo>
                  <a:pt x="3136890" y="5082038"/>
                </a:lnTo>
                <a:lnTo>
                  <a:pt x="3131181" y="5069691"/>
                </a:lnTo>
                <a:lnTo>
                  <a:pt x="3194125" y="5069691"/>
                </a:lnTo>
                <a:lnTo>
                  <a:pt x="3194125" y="4983270"/>
                </a:lnTo>
                <a:lnTo>
                  <a:pt x="3067408" y="4983270"/>
                </a:lnTo>
                <a:lnTo>
                  <a:pt x="3065469" y="4983041"/>
                </a:lnTo>
                <a:lnTo>
                  <a:pt x="3063554" y="4982846"/>
                </a:lnTo>
                <a:close/>
              </a:path>
              <a:path w="3194684" h="5181600">
                <a:moveTo>
                  <a:pt x="3193891" y="5168485"/>
                </a:moveTo>
                <a:lnTo>
                  <a:pt x="3190878" y="5168485"/>
                </a:lnTo>
                <a:lnTo>
                  <a:pt x="3194125" y="5171967"/>
                </a:lnTo>
                <a:lnTo>
                  <a:pt x="3194125" y="5168810"/>
                </a:lnTo>
                <a:lnTo>
                  <a:pt x="3193891" y="5168485"/>
                </a:lnTo>
                <a:close/>
              </a:path>
              <a:path w="3194684" h="5181600">
                <a:moveTo>
                  <a:pt x="3194125" y="5069691"/>
                </a:moveTo>
                <a:lnTo>
                  <a:pt x="3131181" y="5069691"/>
                </a:lnTo>
                <a:lnTo>
                  <a:pt x="3143277" y="5086775"/>
                </a:lnTo>
                <a:lnTo>
                  <a:pt x="3156249" y="5105852"/>
                </a:lnTo>
                <a:lnTo>
                  <a:pt x="3169918" y="5126509"/>
                </a:lnTo>
                <a:lnTo>
                  <a:pt x="3184066" y="5148268"/>
                </a:lnTo>
                <a:lnTo>
                  <a:pt x="3194125" y="5163916"/>
                </a:lnTo>
                <a:lnTo>
                  <a:pt x="3194125" y="5069691"/>
                </a:lnTo>
                <a:close/>
              </a:path>
              <a:path w="3194684" h="5181600">
                <a:moveTo>
                  <a:pt x="3159403" y="5116424"/>
                </a:moveTo>
                <a:lnTo>
                  <a:pt x="3156339" y="5116424"/>
                </a:lnTo>
                <a:lnTo>
                  <a:pt x="3169259" y="5131654"/>
                </a:lnTo>
                <a:lnTo>
                  <a:pt x="3159403" y="5116424"/>
                </a:lnTo>
                <a:close/>
              </a:path>
              <a:path w="3194684" h="5181600">
                <a:moveTo>
                  <a:pt x="3194125" y="4675578"/>
                </a:moveTo>
                <a:lnTo>
                  <a:pt x="2878912" y="4675578"/>
                </a:lnTo>
                <a:lnTo>
                  <a:pt x="2904341" y="4716590"/>
                </a:lnTo>
                <a:lnTo>
                  <a:pt x="2918766" y="4743691"/>
                </a:lnTo>
                <a:lnTo>
                  <a:pt x="2927347" y="4763225"/>
                </a:lnTo>
                <a:lnTo>
                  <a:pt x="2935242" y="4781534"/>
                </a:lnTo>
                <a:lnTo>
                  <a:pt x="2953042" y="4812715"/>
                </a:lnTo>
                <a:lnTo>
                  <a:pt x="2967105" y="4834816"/>
                </a:lnTo>
                <a:lnTo>
                  <a:pt x="2979027" y="4851383"/>
                </a:lnTo>
                <a:lnTo>
                  <a:pt x="2990405" y="4865960"/>
                </a:lnTo>
                <a:lnTo>
                  <a:pt x="3002816" y="4882108"/>
                </a:lnTo>
                <a:lnTo>
                  <a:pt x="3017950" y="4903323"/>
                </a:lnTo>
                <a:lnTo>
                  <a:pt x="3037666" y="4933010"/>
                </a:lnTo>
                <a:lnTo>
                  <a:pt x="3063822" y="4974570"/>
                </a:lnTo>
                <a:lnTo>
                  <a:pt x="3067408" y="4983270"/>
                </a:lnTo>
                <a:lnTo>
                  <a:pt x="3194125" y="4983270"/>
                </a:lnTo>
                <a:lnTo>
                  <a:pt x="3194125" y="4675578"/>
                </a:lnTo>
                <a:close/>
              </a:path>
              <a:path w="3194684" h="5181600">
                <a:moveTo>
                  <a:pt x="3194125" y="4554225"/>
                </a:moveTo>
                <a:lnTo>
                  <a:pt x="2806926" y="4554225"/>
                </a:lnTo>
                <a:lnTo>
                  <a:pt x="2832186" y="4596577"/>
                </a:lnTo>
                <a:lnTo>
                  <a:pt x="2844790" y="4620478"/>
                </a:lnTo>
                <a:lnTo>
                  <a:pt x="2852892" y="4637939"/>
                </a:lnTo>
                <a:lnTo>
                  <a:pt x="2864645" y="4660974"/>
                </a:lnTo>
                <a:lnTo>
                  <a:pt x="2888205" y="4701594"/>
                </a:lnTo>
                <a:lnTo>
                  <a:pt x="2878912" y="4675578"/>
                </a:lnTo>
                <a:lnTo>
                  <a:pt x="3194125" y="4675578"/>
                </a:lnTo>
                <a:lnTo>
                  <a:pt x="3194125" y="4554225"/>
                </a:lnTo>
                <a:close/>
              </a:path>
              <a:path w="3194684" h="5181600">
                <a:moveTo>
                  <a:pt x="2614219" y="4199753"/>
                </a:moveTo>
                <a:lnTo>
                  <a:pt x="2612820" y="4199753"/>
                </a:lnTo>
                <a:lnTo>
                  <a:pt x="2696877" y="4361052"/>
                </a:lnTo>
                <a:lnTo>
                  <a:pt x="2738191" y="4438929"/>
                </a:lnTo>
                <a:lnTo>
                  <a:pt x="2758518" y="4476758"/>
                </a:lnTo>
                <a:lnTo>
                  <a:pt x="2778879" y="4513518"/>
                </a:lnTo>
                <a:lnTo>
                  <a:pt x="2788548" y="4520880"/>
                </a:lnTo>
                <a:lnTo>
                  <a:pt x="2802137" y="4546754"/>
                </a:lnTo>
                <a:lnTo>
                  <a:pt x="2808676" y="4562255"/>
                </a:lnTo>
                <a:lnTo>
                  <a:pt x="2817424" y="4580027"/>
                </a:lnTo>
                <a:lnTo>
                  <a:pt x="2837640" y="4612709"/>
                </a:lnTo>
                <a:lnTo>
                  <a:pt x="2837465" y="4611717"/>
                </a:lnTo>
                <a:lnTo>
                  <a:pt x="2828352" y="4595188"/>
                </a:lnTo>
                <a:lnTo>
                  <a:pt x="2816204" y="4572798"/>
                </a:lnTo>
                <a:lnTo>
                  <a:pt x="2806926" y="4554225"/>
                </a:lnTo>
                <a:lnTo>
                  <a:pt x="3194125" y="4554225"/>
                </a:lnTo>
                <a:lnTo>
                  <a:pt x="3194125" y="4230988"/>
                </a:lnTo>
                <a:lnTo>
                  <a:pt x="2630740" y="4230988"/>
                </a:lnTo>
                <a:lnTo>
                  <a:pt x="2614219" y="4199753"/>
                </a:lnTo>
                <a:close/>
              </a:path>
              <a:path w="3194684" h="5181600">
                <a:moveTo>
                  <a:pt x="3194125" y="4198966"/>
                </a:moveTo>
                <a:lnTo>
                  <a:pt x="2613876" y="4198966"/>
                </a:lnTo>
                <a:lnTo>
                  <a:pt x="2630740" y="4230988"/>
                </a:lnTo>
                <a:lnTo>
                  <a:pt x="3194125" y="4230988"/>
                </a:lnTo>
                <a:lnTo>
                  <a:pt x="3194125" y="4198966"/>
                </a:lnTo>
                <a:close/>
              </a:path>
              <a:path w="3194684" h="5181600">
                <a:moveTo>
                  <a:pt x="2345667" y="3692387"/>
                </a:moveTo>
                <a:lnTo>
                  <a:pt x="2345284" y="3694144"/>
                </a:lnTo>
                <a:lnTo>
                  <a:pt x="2356939" y="3716734"/>
                </a:lnTo>
                <a:lnTo>
                  <a:pt x="2363856" y="3724586"/>
                </a:lnTo>
                <a:lnTo>
                  <a:pt x="2385888" y="3777130"/>
                </a:lnTo>
                <a:lnTo>
                  <a:pt x="2484346" y="3962717"/>
                </a:lnTo>
                <a:lnTo>
                  <a:pt x="2535139" y="4059094"/>
                </a:lnTo>
                <a:lnTo>
                  <a:pt x="2560184" y="4107048"/>
                </a:lnTo>
                <a:lnTo>
                  <a:pt x="2584713" y="4154415"/>
                </a:lnTo>
                <a:lnTo>
                  <a:pt x="2608514" y="4200873"/>
                </a:lnTo>
                <a:lnTo>
                  <a:pt x="2615731" y="4212009"/>
                </a:lnTo>
                <a:lnTo>
                  <a:pt x="2616960" y="4211987"/>
                </a:lnTo>
                <a:lnTo>
                  <a:pt x="2615042" y="4206128"/>
                </a:lnTo>
                <a:lnTo>
                  <a:pt x="2612820" y="4199753"/>
                </a:lnTo>
                <a:lnTo>
                  <a:pt x="2614219" y="4199753"/>
                </a:lnTo>
                <a:lnTo>
                  <a:pt x="2613820" y="4199000"/>
                </a:lnTo>
                <a:lnTo>
                  <a:pt x="3194125" y="4198966"/>
                </a:lnTo>
                <a:lnTo>
                  <a:pt x="3194125" y="4124929"/>
                </a:lnTo>
                <a:lnTo>
                  <a:pt x="2575216" y="4124929"/>
                </a:lnTo>
                <a:lnTo>
                  <a:pt x="2571937" y="4118686"/>
                </a:lnTo>
                <a:lnTo>
                  <a:pt x="2571868" y="4118556"/>
                </a:lnTo>
                <a:lnTo>
                  <a:pt x="2545432" y="4068411"/>
                </a:lnTo>
                <a:lnTo>
                  <a:pt x="3194125" y="4068411"/>
                </a:lnTo>
                <a:lnTo>
                  <a:pt x="3194125" y="3695413"/>
                </a:lnTo>
                <a:lnTo>
                  <a:pt x="2349127" y="3695413"/>
                </a:lnTo>
                <a:lnTo>
                  <a:pt x="2345667" y="3692387"/>
                </a:lnTo>
                <a:close/>
              </a:path>
              <a:path w="3194684" h="5181600">
                <a:moveTo>
                  <a:pt x="2572005" y="4118686"/>
                </a:moveTo>
                <a:lnTo>
                  <a:pt x="2574188" y="4122607"/>
                </a:lnTo>
                <a:lnTo>
                  <a:pt x="2575452" y="4124793"/>
                </a:lnTo>
                <a:lnTo>
                  <a:pt x="2575216" y="4124929"/>
                </a:lnTo>
                <a:lnTo>
                  <a:pt x="3194125" y="4124929"/>
                </a:lnTo>
                <a:lnTo>
                  <a:pt x="3194125" y="4121433"/>
                </a:lnTo>
                <a:lnTo>
                  <a:pt x="2574924" y="4121433"/>
                </a:lnTo>
                <a:lnTo>
                  <a:pt x="2572005" y="4118686"/>
                </a:lnTo>
                <a:close/>
              </a:path>
              <a:path w="3194684" h="5181600">
                <a:moveTo>
                  <a:pt x="2573952" y="4122207"/>
                </a:moveTo>
                <a:lnTo>
                  <a:pt x="2574184" y="4122607"/>
                </a:lnTo>
                <a:lnTo>
                  <a:pt x="2573952" y="4122207"/>
                </a:lnTo>
                <a:close/>
              </a:path>
              <a:path w="3194684" h="5181600">
                <a:moveTo>
                  <a:pt x="3194125" y="4068411"/>
                </a:moveTo>
                <a:lnTo>
                  <a:pt x="2545432" y="4068411"/>
                </a:lnTo>
                <a:lnTo>
                  <a:pt x="2552831" y="4081086"/>
                </a:lnTo>
                <a:lnTo>
                  <a:pt x="2560189" y="4093823"/>
                </a:lnTo>
                <a:lnTo>
                  <a:pt x="2566249" y="4104173"/>
                </a:lnTo>
                <a:lnTo>
                  <a:pt x="2569756" y="4109687"/>
                </a:lnTo>
                <a:lnTo>
                  <a:pt x="2572840" y="4116297"/>
                </a:lnTo>
                <a:lnTo>
                  <a:pt x="2574924" y="4121433"/>
                </a:lnTo>
                <a:lnTo>
                  <a:pt x="3194125" y="4121433"/>
                </a:lnTo>
                <a:lnTo>
                  <a:pt x="3194125" y="4068411"/>
                </a:lnTo>
                <a:close/>
              </a:path>
              <a:path w="3194684" h="5181600">
                <a:moveTo>
                  <a:pt x="3194125" y="3659151"/>
                </a:moveTo>
                <a:lnTo>
                  <a:pt x="2329809" y="3659151"/>
                </a:lnTo>
                <a:lnTo>
                  <a:pt x="2331383" y="3659524"/>
                </a:lnTo>
                <a:lnTo>
                  <a:pt x="2337258" y="3669053"/>
                </a:lnTo>
                <a:lnTo>
                  <a:pt x="2346700" y="3687175"/>
                </a:lnTo>
                <a:lnTo>
                  <a:pt x="2349127" y="3695413"/>
                </a:lnTo>
                <a:lnTo>
                  <a:pt x="3194125" y="3695413"/>
                </a:lnTo>
                <a:lnTo>
                  <a:pt x="3194125" y="3659151"/>
                </a:lnTo>
                <a:close/>
              </a:path>
              <a:path w="3194684" h="5181600">
                <a:moveTo>
                  <a:pt x="3194125" y="3310820"/>
                </a:moveTo>
                <a:lnTo>
                  <a:pt x="2155734" y="3310820"/>
                </a:lnTo>
                <a:lnTo>
                  <a:pt x="2176771" y="3349387"/>
                </a:lnTo>
                <a:lnTo>
                  <a:pt x="2199723" y="3393328"/>
                </a:lnTo>
                <a:lnTo>
                  <a:pt x="2223796" y="3440835"/>
                </a:lnTo>
                <a:lnTo>
                  <a:pt x="2248199" y="3490097"/>
                </a:lnTo>
                <a:lnTo>
                  <a:pt x="2272140" y="3539304"/>
                </a:lnTo>
                <a:lnTo>
                  <a:pt x="2294827" y="3586647"/>
                </a:lnTo>
                <a:lnTo>
                  <a:pt x="2315466" y="3630315"/>
                </a:lnTo>
                <a:lnTo>
                  <a:pt x="2333267" y="3668498"/>
                </a:lnTo>
                <a:lnTo>
                  <a:pt x="2329809" y="3659151"/>
                </a:lnTo>
                <a:lnTo>
                  <a:pt x="3194125" y="3659151"/>
                </a:lnTo>
                <a:lnTo>
                  <a:pt x="3194125" y="3310820"/>
                </a:lnTo>
                <a:close/>
              </a:path>
              <a:path w="3194684" h="5181600">
                <a:moveTo>
                  <a:pt x="3194125" y="3174450"/>
                </a:moveTo>
                <a:lnTo>
                  <a:pt x="2089472" y="3174450"/>
                </a:lnTo>
                <a:lnTo>
                  <a:pt x="2111981" y="3216848"/>
                </a:lnTo>
                <a:lnTo>
                  <a:pt x="2126551" y="3249830"/>
                </a:lnTo>
                <a:lnTo>
                  <a:pt x="2141263" y="3284048"/>
                </a:lnTo>
                <a:lnTo>
                  <a:pt x="2164194" y="3330151"/>
                </a:lnTo>
                <a:lnTo>
                  <a:pt x="2155734" y="3310820"/>
                </a:lnTo>
                <a:lnTo>
                  <a:pt x="3194125" y="3310820"/>
                </a:lnTo>
                <a:lnTo>
                  <a:pt x="3194125" y="3174450"/>
                </a:lnTo>
                <a:close/>
              </a:path>
              <a:path w="3194684" h="5181600">
                <a:moveTo>
                  <a:pt x="3194125" y="2279033"/>
                </a:moveTo>
                <a:lnTo>
                  <a:pt x="1587419" y="2279033"/>
                </a:lnTo>
                <a:lnTo>
                  <a:pt x="1602616" y="2306692"/>
                </a:lnTo>
                <a:lnTo>
                  <a:pt x="1613894" y="2329338"/>
                </a:lnTo>
                <a:lnTo>
                  <a:pt x="1637609" y="2373338"/>
                </a:lnTo>
                <a:lnTo>
                  <a:pt x="1668842" y="2424474"/>
                </a:lnTo>
                <a:lnTo>
                  <a:pt x="1689559" y="2457748"/>
                </a:lnTo>
                <a:lnTo>
                  <a:pt x="1732823" y="2524222"/>
                </a:lnTo>
                <a:lnTo>
                  <a:pt x="1755686" y="2559875"/>
                </a:lnTo>
                <a:lnTo>
                  <a:pt x="1758893" y="2570124"/>
                </a:lnTo>
                <a:lnTo>
                  <a:pt x="1768359" y="2588522"/>
                </a:lnTo>
                <a:lnTo>
                  <a:pt x="1781945" y="2612650"/>
                </a:lnTo>
                <a:lnTo>
                  <a:pt x="1813424" y="2668139"/>
                </a:lnTo>
                <a:lnTo>
                  <a:pt x="1827910" y="2694161"/>
                </a:lnTo>
                <a:lnTo>
                  <a:pt x="1839117" y="2715565"/>
                </a:lnTo>
                <a:lnTo>
                  <a:pt x="1845189" y="2729764"/>
                </a:lnTo>
                <a:lnTo>
                  <a:pt x="1867860" y="2766887"/>
                </a:lnTo>
                <a:lnTo>
                  <a:pt x="1891444" y="2807221"/>
                </a:lnTo>
                <a:lnTo>
                  <a:pt x="1915795" y="2850286"/>
                </a:lnTo>
                <a:lnTo>
                  <a:pt x="1940769" y="2895605"/>
                </a:lnTo>
                <a:lnTo>
                  <a:pt x="1966223" y="2942697"/>
                </a:lnTo>
                <a:lnTo>
                  <a:pt x="1992010" y="2991085"/>
                </a:lnTo>
                <a:lnTo>
                  <a:pt x="2095612" y="3188014"/>
                </a:lnTo>
                <a:lnTo>
                  <a:pt x="2089472" y="3174450"/>
                </a:lnTo>
                <a:lnTo>
                  <a:pt x="3194125" y="3174450"/>
                </a:lnTo>
                <a:lnTo>
                  <a:pt x="3194125" y="2279033"/>
                </a:lnTo>
                <a:close/>
              </a:path>
              <a:path w="3194684" h="5181600">
                <a:moveTo>
                  <a:pt x="1583112" y="2280187"/>
                </a:moveTo>
                <a:lnTo>
                  <a:pt x="1582168" y="2280520"/>
                </a:lnTo>
                <a:lnTo>
                  <a:pt x="1589002" y="2291568"/>
                </a:lnTo>
                <a:lnTo>
                  <a:pt x="1583112" y="2280187"/>
                </a:lnTo>
                <a:close/>
              </a:path>
              <a:path w="3194684" h="5181600">
                <a:moveTo>
                  <a:pt x="1507876" y="2155157"/>
                </a:moveTo>
                <a:lnTo>
                  <a:pt x="1530477" y="2194554"/>
                </a:lnTo>
                <a:lnTo>
                  <a:pt x="1552940" y="2221723"/>
                </a:lnTo>
                <a:lnTo>
                  <a:pt x="1583126" y="2280173"/>
                </a:lnTo>
                <a:lnTo>
                  <a:pt x="1587419" y="2279033"/>
                </a:lnTo>
                <a:lnTo>
                  <a:pt x="3194125" y="2279033"/>
                </a:lnTo>
                <a:lnTo>
                  <a:pt x="3194125" y="2184048"/>
                </a:lnTo>
                <a:lnTo>
                  <a:pt x="1529074" y="2184048"/>
                </a:lnTo>
                <a:lnTo>
                  <a:pt x="1507876" y="2155157"/>
                </a:lnTo>
                <a:close/>
              </a:path>
              <a:path w="3194684" h="5181600">
                <a:moveTo>
                  <a:pt x="3194125" y="1894799"/>
                </a:moveTo>
                <a:lnTo>
                  <a:pt x="1346554" y="1894799"/>
                </a:lnTo>
                <a:lnTo>
                  <a:pt x="1432737" y="2038576"/>
                </a:lnTo>
                <a:lnTo>
                  <a:pt x="1436220" y="2042371"/>
                </a:lnTo>
                <a:lnTo>
                  <a:pt x="1444017" y="2052742"/>
                </a:lnTo>
                <a:lnTo>
                  <a:pt x="1468883" y="2088243"/>
                </a:lnTo>
                <a:lnTo>
                  <a:pt x="1499822" y="2135249"/>
                </a:lnTo>
                <a:lnTo>
                  <a:pt x="1529074" y="2184048"/>
                </a:lnTo>
                <a:lnTo>
                  <a:pt x="3194125" y="2184048"/>
                </a:lnTo>
                <a:lnTo>
                  <a:pt x="3194125" y="1894799"/>
                </a:lnTo>
                <a:close/>
              </a:path>
              <a:path w="3194684" h="5181600">
                <a:moveTo>
                  <a:pt x="3194125" y="1682163"/>
                </a:moveTo>
                <a:lnTo>
                  <a:pt x="1205916" y="1682163"/>
                </a:lnTo>
                <a:lnTo>
                  <a:pt x="1235435" y="1728582"/>
                </a:lnTo>
                <a:lnTo>
                  <a:pt x="1266424" y="1776259"/>
                </a:lnTo>
                <a:lnTo>
                  <a:pt x="1295117" y="1819152"/>
                </a:lnTo>
                <a:lnTo>
                  <a:pt x="1317743" y="1851218"/>
                </a:lnTo>
                <a:lnTo>
                  <a:pt x="1319160" y="1859640"/>
                </a:lnTo>
                <a:lnTo>
                  <a:pt x="1336269" y="1887986"/>
                </a:lnTo>
                <a:lnTo>
                  <a:pt x="1342969" y="1896921"/>
                </a:lnTo>
                <a:lnTo>
                  <a:pt x="1346435" y="1899941"/>
                </a:lnTo>
                <a:lnTo>
                  <a:pt x="1353842" y="1910541"/>
                </a:lnTo>
                <a:lnTo>
                  <a:pt x="1372364" y="1942215"/>
                </a:lnTo>
                <a:lnTo>
                  <a:pt x="1355589" y="1912806"/>
                </a:lnTo>
                <a:lnTo>
                  <a:pt x="1349280" y="1901215"/>
                </a:lnTo>
                <a:lnTo>
                  <a:pt x="1346554" y="1894799"/>
                </a:lnTo>
                <a:lnTo>
                  <a:pt x="3194125" y="1894799"/>
                </a:lnTo>
                <a:lnTo>
                  <a:pt x="3194125" y="1682163"/>
                </a:lnTo>
                <a:close/>
              </a:path>
              <a:path w="3194684" h="5181600">
                <a:moveTo>
                  <a:pt x="987986" y="1360576"/>
                </a:moveTo>
                <a:lnTo>
                  <a:pt x="1017550" y="1403626"/>
                </a:lnTo>
                <a:lnTo>
                  <a:pt x="1046437" y="1446780"/>
                </a:lnTo>
                <a:lnTo>
                  <a:pt x="1184763" y="1655384"/>
                </a:lnTo>
                <a:lnTo>
                  <a:pt x="1210667" y="1694851"/>
                </a:lnTo>
                <a:lnTo>
                  <a:pt x="1205916" y="1682163"/>
                </a:lnTo>
                <a:lnTo>
                  <a:pt x="3194125" y="1682163"/>
                </a:lnTo>
                <a:lnTo>
                  <a:pt x="3194125" y="1385592"/>
                </a:lnTo>
                <a:lnTo>
                  <a:pt x="1009873" y="1385592"/>
                </a:lnTo>
                <a:lnTo>
                  <a:pt x="1004380" y="1381536"/>
                </a:lnTo>
                <a:lnTo>
                  <a:pt x="987986" y="1360576"/>
                </a:lnTo>
                <a:close/>
              </a:path>
              <a:path w="3194684" h="5181600">
                <a:moveTo>
                  <a:pt x="977680" y="1338661"/>
                </a:moveTo>
                <a:lnTo>
                  <a:pt x="979457" y="1343899"/>
                </a:lnTo>
                <a:lnTo>
                  <a:pt x="992460" y="1354753"/>
                </a:lnTo>
                <a:lnTo>
                  <a:pt x="1005541" y="1375684"/>
                </a:lnTo>
                <a:lnTo>
                  <a:pt x="1009873" y="1385592"/>
                </a:lnTo>
                <a:lnTo>
                  <a:pt x="3194125" y="1385592"/>
                </a:lnTo>
                <a:lnTo>
                  <a:pt x="3194125" y="1349807"/>
                </a:lnTo>
                <a:lnTo>
                  <a:pt x="987525" y="1349807"/>
                </a:lnTo>
                <a:lnTo>
                  <a:pt x="984038" y="1346416"/>
                </a:lnTo>
                <a:lnTo>
                  <a:pt x="977680" y="1338661"/>
                </a:lnTo>
                <a:close/>
              </a:path>
              <a:path w="3194684" h="5181600">
                <a:moveTo>
                  <a:pt x="3194125" y="1305641"/>
                </a:moveTo>
                <a:lnTo>
                  <a:pt x="955746" y="1305641"/>
                </a:lnTo>
                <a:lnTo>
                  <a:pt x="960915" y="1309785"/>
                </a:lnTo>
                <a:lnTo>
                  <a:pt x="977137" y="1331475"/>
                </a:lnTo>
                <a:lnTo>
                  <a:pt x="987525" y="1349807"/>
                </a:lnTo>
                <a:lnTo>
                  <a:pt x="3194125" y="1349807"/>
                </a:lnTo>
                <a:lnTo>
                  <a:pt x="3194125" y="1305641"/>
                </a:lnTo>
                <a:close/>
              </a:path>
              <a:path w="3194684" h="5181600">
                <a:moveTo>
                  <a:pt x="3194125" y="1275596"/>
                </a:moveTo>
                <a:lnTo>
                  <a:pt x="930851" y="1275596"/>
                </a:lnTo>
                <a:lnTo>
                  <a:pt x="934074" y="1277889"/>
                </a:lnTo>
                <a:lnTo>
                  <a:pt x="968747" y="1330961"/>
                </a:lnTo>
                <a:lnTo>
                  <a:pt x="959175" y="1314286"/>
                </a:lnTo>
                <a:lnTo>
                  <a:pt x="955746" y="1305641"/>
                </a:lnTo>
                <a:lnTo>
                  <a:pt x="3194125" y="1305641"/>
                </a:lnTo>
                <a:lnTo>
                  <a:pt x="3194125" y="1275596"/>
                </a:lnTo>
                <a:close/>
              </a:path>
              <a:path w="3194684" h="5181600">
                <a:moveTo>
                  <a:pt x="3194125" y="521566"/>
                </a:moveTo>
                <a:lnTo>
                  <a:pt x="393465" y="521566"/>
                </a:lnTo>
                <a:lnTo>
                  <a:pt x="405917" y="536766"/>
                </a:lnTo>
                <a:lnTo>
                  <a:pt x="424894" y="560528"/>
                </a:lnTo>
                <a:lnTo>
                  <a:pt x="437129" y="573721"/>
                </a:lnTo>
                <a:lnTo>
                  <a:pt x="442769" y="584080"/>
                </a:lnTo>
                <a:lnTo>
                  <a:pt x="441657" y="584882"/>
                </a:lnTo>
                <a:lnTo>
                  <a:pt x="444911" y="591503"/>
                </a:lnTo>
                <a:lnTo>
                  <a:pt x="463650" y="619317"/>
                </a:lnTo>
                <a:lnTo>
                  <a:pt x="499049" y="667126"/>
                </a:lnTo>
                <a:lnTo>
                  <a:pt x="629650" y="840999"/>
                </a:lnTo>
                <a:lnTo>
                  <a:pt x="643760" y="863556"/>
                </a:lnTo>
                <a:lnTo>
                  <a:pt x="657845" y="884912"/>
                </a:lnTo>
                <a:lnTo>
                  <a:pt x="668350" y="901544"/>
                </a:lnTo>
                <a:lnTo>
                  <a:pt x="671719" y="909928"/>
                </a:lnTo>
                <a:lnTo>
                  <a:pt x="702507" y="953378"/>
                </a:lnTo>
                <a:lnTo>
                  <a:pt x="816309" y="1116901"/>
                </a:lnTo>
                <a:lnTo>
                  <a:pt x="853169" y="1169216"/>
                </a:lnTo>
                <a:lnTo>
                  <a:pt x="856309" y="1171300"/>
                </a:lnTo>
                <a:lnTo>
                  <a:pt x="874915" y="1201178"/>
                </a:lnTo>
                <a:lnTo>
                  <a:pt x="899772" y="1235858"/>
                </a:lnTo>
                <a:lnTo>
                  <a:pt x="923697" y="1268547"/>
                </a:lnTo>
                <a:lnTo>
                  <a:pt x="939505" y="1292453"/>
                </a:lnTo>
                <a:lnTo>
                  <a:pt x="938699" y="1288242"/>
                </a:lnTo>
                <a:lnTo>
                  <a:pt x="930851" y="1275596"/>
                </a:lnTo>
                <a:lnTo>
                  <a:pt x="3194125" y="1275596"/>
                </a:lnTo>
                <a:lnTo>
                  <a:pt x="3194125" y="521566"/>
                </a:lnTo>
                <a:close/>
              </a:path>
              <a:path w="3194684" h="5181600">
                <a:moveTo>
                  <a:pt x="220455" y="285486"/>
                </a:moveTo>
                <a:lnTo>
                  <a:pt x="259714" y="340231"/>
                </a:lnTo>
                <a:lnTo>
                  <a:pt x="290909" y="383398"/>
                </a:lnTo>
                <a:lnTo>
                  <a:pt x="400807" y="534059"/>
                </a:lnTo>
                <a:lnTo>
                  <a:pt x="393465" y="521566"/>
                </a:lnTo>
                <a:lnTo>
                  <a:pt x="3194125" y="521566"/>
                </a:lnTo>
                <a:lnTo>
                  <a:pt x="3194125" y="303844"/>
                </a:lnTo>
                <a:lnTo>
                  <a:pt x="238261" y="303844"/>
                </a:lnTo>
                <a:lnTo>
                  <a:pt x="237901" y="303677"/>
                </a:lnTo>
                <a:lnTo>
                  <a:pt x="235983" y="301412"/>
                </a:lnTo>
                <a:lnTo>
                  <a:pt x="234374" y="301412"/>
                </a:lnTo>
                <a:lnTo>
                  <a:pt x="220455" y="285486"/>
                </a:lnTo>
                <a:close/>
              </a:path>
              <a:path w="3194684" h="5181600">
                <a:moveTo>
                  <a:pt x="3194125" y="258443"/>
                </a:moveTo>
                <a:lnTo>
                  <a:pt x="200411" y="258443"/>
                </a:lnTo>
                <a:lnTo>
                  <a:pt x="201295" y="258443"/>
                </a:lnTo>
                <a:lnTo>
                  <a:pt x="204429" y="261479"/>
                </a:lnTo>
                <a:lnTo>
                  <a:pt x="209308" y="266944"/>
                </a:lnTo>
                <a:lnTo>
                  <a:pt x="215429" y="274230"/>
                </a:lnTo>
                <a:lnTo>
                  <a:pt x="238261" y="303844"/>
                </a:lnTo>
                <a:lnTo>
                  <a:pt x="3194125" y="303844"/>
                </a:lnTo>
                <a:lnTo>
                  <a:pt x="3194125" y="258443"/>
                </a:lnTo>
                <a:close/>
              </a:path>
              <a:path w="3194684" h="5181600">
                <a:moveTo>
                  <a:pt x="222537" y="285528"/>
                </a:moveTo>
                <a:lnTo>
                  <a:pt x="234374" y="301412"/>
                </a:lnTo>
                <a:lnTo>
                  <a:pt x="235983" y="301412"/>
                </a:lnTo>
                <a:lnTo>
                  <a:pt x="222537" y="285528"/>
                </a:lnTo>
                <a:close/>
              </a:path>
              <a:path w="3194684" h="5181600">
                <a:moveTo>
                  <a:pt x="209204" y="268590"/>
                </a:moveTo>
                <a:lnTo>
                  <a:pt x="209419" y="268971"/>
                </a:lnTo>
                <a:lnTo>
                  <a:pt x="214616" y="275588"/>
                </a:lnTo>
                <a:lnTo>
                  <a:pt x="222540" y="285528"/>
                </a:lnTo>
                <a:lnTo>
                  <a:pt x="216225" y="277356"/>
                </a:lnTo>
                <a:lnTo>
                  <a:pt x="209204" y="268590"/>
                </a:lnTo>
                <a:close/>
              </a:path>
              <a:path w="3194684" h="5181600">
                <a:moveTo>
                  <a:pt x="3194125" y="0"/>
                </a:moveTo>
                <a:lnTo>
                  <a:pt x="0" y="0"/>
                </a:lnTo>
                <a:lnTo>
                  <a:pt x="69981" y="87765"/>
                </a:lnTo>
                <a:lnTo>
                  <a:pt x="105538" y="132777"/>
                </a:lnTo>
                <a:lnTo>
                  <a:pt x="140302" y="177598"/>
                </a:lnTo>
                <a:lnTo>
                  <a:pt x="173550" y="221718"/>
                </a:lnTo>
                <a:lnTo>
                  <a:pt x="204561" y="264627"/>
                </a:lnTo>
                <a:lnTo>
                  <a:pt x="200411" y="258443"/>
                </a:lnTo>
                <a:lnTo>
                  <a:pt x="3194125" y="258443"/>
                </a:lnTo>
                <a:lnTo>
                  <a:pt x="3194125" y="0"/>
                </a:lnTo>
                <a:close/>
              </a:path>
            </a:pathLst>
          </a:custGeom>
          <a:solidFill>
            <a:srgbClr val="4E664E">
              <a:alpha val="748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203944" y="7832123"/>
            <a:ext cx="2084040" cy="2451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849656" y="3"/>
            <a:ext cx="3348915" cy="2159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FDB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75" dirty="0"/>
              <a:t>TRIMESTER</a:t>
            </a:r>
            <a:r>
              <a:rPr spc="-1490" dirty="0"/>
              <a:t> </a:t>
            </a:r>
            <a:r>
              <a:rPr spc="390" dirty="0"/>
              <a:t>lll</a:t>
            </a:r>
            <a:endParaRPr spc="390"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16000"/>
              </a:lnSpc>
              <a:spcBef>
                <a:spcPts val="100"/>
              </a:spcBef>
            </a:pPr>
            <a:r>
              <a:rPr spc="135" dirty="0"/>
              <a:t>Sendi </a:t>
            </a:r>
            <a:r>
              <a:rPr spc="40" dirty="0"/>
              <a:t>pelvic </a:t>
            </a:r>
            <a:r>
              <a:rPr spc="100" dirty="0"/>
              <a:t>pada </a:t>
            </a:r>
            <a:r>
              <a:rPr spc="125" dirty="0"/>
              <a:t>saat </a:t>
            </a:r>
            <a:r>
              <a:rPr spc="65" dirty="0"/>
              <a:t>kehamilan </a:t>
            </a:r>
            <a:r>
              <a:rPr spc="70" dirty="0"/>
              <a:t>sedikit </a:t>
            </a:r>
            <a:r>
              <a:rPr spc="85" dirty="0"/>
              <a:t>dapat </a:t>
            </a:r>
            <a:r>
              <a:rPr spc="95" dirty="0"/>
              <a:t>bergerak </a:t>
            </a:r>
            <a:r>
              <a:rPr spc="75" dirty="0"/>
              <a:t>perubahan </a:t>
            </a:r>
            <a:r>
              <a:rPr spc="65" dirty="0"/>
              <a:t>tubuh  </a:t>
            </a:r>
            <a:r>
              <a:rPr spc="110" dirty="0"/>
              <a:t>secara</a:t>
            </a:r>
            <a:r>
              <a:rPr spc="-195" dirty="0"/>
              <a:t> </a:t>
            </a:r>
            <a:r>
              <a:rPr spc="65" dirty="0"/>
              <a:t>bertahap</a:t>
            </a:r>
            <a:r>
              <a:rPr spc="-195" dirty="0"/>
              <a:t> </a:t>
            </a:r>
            <a:r>
              <a:rPr spc="95" dirty="0"/>
              <a:t>dan</a:t>
            </a:r>
            <a:r>
              <a:rPr spc="-190" dirty="0"/>
              <a:t> </a:t>
            </a:r>
            <a:r>
              <a:rPr spc="90" dirty="0"/>
              <a:t>peningkatan</a:t>
            </a:r>
            <a:r>
              <a:rPr spc="-195" dirty="0"/>
              <a:t> </a:t>
            </a:r>
            <a:r>
              <a:rPr spc="50" dirty="0"/>
              <a:t>berat</a:t>
            </a:r>
            <a:r>
              <a:rPr spc="-195" dirty="0"/>
              <a:t> </a:t>
            </a:r>
            <a:r>
              <a:rPr spc="55" dirty="0"/>
              <a:t>wanita</a:t>
            </a:r>
            <a:r>
              <a:rPr spc="-190" dirty="0"/>
              <a:t> </a:t>
            </a:r>
            <a:r>
              <a:rPr spc="40" dirty="0"/>
              <a:t>hamil</a:t>
            </a:r>
            <a:r>
              <a:rPr spc="-195" dirty="0"/>
              <a:t> </a:t>
            </a:r>
            <a:r>
              <a:rPr spc="90" dirty="0"/>
              <a:t>menyebabkan</a:t>
            </a:r>
            <a:r>
              <a:rPr spc="-195" dirty="0"/>
              <a:t> </a:t>
            </a:r>
            <a:r>
              <a:rPr spc="90" dirty="0"/>
              <a:t>postur</a:t>
            </a:r>
            <a:r>
              <a:rPr spc="-190" dirty="0"/>
              <a:t> </a:t>
            </a:r>
            <a:r>
              <a:rPr spc="95" dirty="0"/>
              <a:t>dan  </a:t>
            </a:r>
            <a:r>
              <a:rPr spc="80" dirty="0"/>
              <a:t>cara </a:t>
            </a:r>
            <a:r>
              <a:rPr spc="15" dirty="0"/>
              <a:t>berjalan </a:t>
            </a:r>
            <a:r>
              <a:rPr spc="55" dirty="0"/>
              <a:t>wanita </a:t>
            </a:r>
            <a:r>
              <a:rPr spc="70" dirty="0"/>
              <a:t>berubah </a:t>
            </a:r>
            <a:r>
              <a:rPr spc="110" dirty="0"/>
              <a:t>secara </a:t>
            </a:r>
            <a:r>
              <a:rPr spc="60" dirty="0"/>
              <a:t>mencolok.peningkatan </a:t>
            </a:r>
            <a:r>
              <a:rPr spc="85" dirty="0"/>
              <a:t>distensi abdomen  </a:t>
            </a:r>
            <a:r>
              <a:rPr spc="155" dirty="0"/>
              <a:t>yang </a:t>
            </a:r>
            <a:r>
              <a:rPr spc="70" dirty="0"/>
              <a:t>membuat </a:t>
            </a:r>
            <a:r>
              <a:rPr spc="145" dirty="0"/>
              <a:t>panggul </a:t>
            </a:r>
            <a:r>
              <a:rPr spc="60" dirty="0"/>
              <a:t>miring </a:t>
            </a:r>
            <a:r>
              <a:rPr spc="35" dirty="0"/>
              <a:t>kedepan, </a:t>
            </a:r>
            <a:r>
              <a:rPr spc="65" dirty="0"/>
              <a:t>penurunan </a:t>
            </a:r>
            <a:r>
              <a:rPr spc="105" dirty="0"/>
              <a:t>tonus </a:t>
            </a:r>
            <a:r>
              <a:rPr spc="40" dirty="0"/>
              <a:t>otot perut </a:t>
            </a:r>
            <a:r>
              <a:rPr spc="95" dirty="0"/>
              <a:t>dan  </a:t>
            </a:r>
            <a:r>
              <a:rPr spc="90" dirty="0"/>
              <a:t>peningkatan </a:t>
            </a:r>
            <a:r>
              <a:rPr spc="50" dirty="0"/>
              <a:t>berat </a:t>
            </a:r>
            <a:r>
              <a:rPr spc="95" dirty="0"/>
              <a:t>badan </a:t>
            </a:r>
            <a:r>
              <a:rPr spc="100" dirty="0"/>
              <a:t>pada </a:t>
            </a:r>
            <a:r>
              <a:rPr spc="55" dirty="0"/>
              <a:t>akhir </a:t>
            </a:r>
            <a:r>
              <a:rPr spc="65" dirty="0"/>
              <a:t>kehamilan </a:t>
            </a:r>
            <a:r>
              <a:rPr spc="80" dirty="0"/>
              <a:t>membutuhkan </a:t>
            </a:r>
            <a:r>
              <a:rPr spc="85" dirty="0"/>
              <a:t>penyesuaian  </a:t>
            </a:r>
            <a:r>
              <a:rPr spc="114" dirty="0"/>
              <a:t>ulang </a:t>
            </a:r>
            <a:r>
              <a:rPr spc="40" dirty="0"/>
              <a:t>(realignment)kurvatura </a:t>
            </a:r>
            <a:r>
              <a:rPr spc="65" dirty="0"/>
              <a:t>spinalis.selama </a:t>
            </a:r>
            <a:r>
              <a:rPr spc="45" dirty="0"/>
              <a:t>trimester </a:t>
            </a:r>
            <a:r>
              <a:rPr spc="95" dirty="0"/>
              <a:t>ketiga </a:t>
            </a:r>
            <a:r>
              <a:rPr spc="40" dirty="0"/>
              <a:t>otot </a:t>
            </a:r>
            <a:r>
              <a:rPr spc="95" dirty="0"/>
              <a:t>rektus  </a:t>
            </a:r>
            <a:r>
              <a:rPr spc="75" dirty="0"/>
              <a:t>abdominis </a:t>
            </a:r>
            <a:r>
              <a:rPr spc="85" dirty="0"/>
              <a:t>dapat </a:t>
            </a:r>
            <a:r>
              <a:rPr spc="35" dirty="0"/>
              <a:t>memisah, </a:t>
            </a:r>
            <a:r>
              <a:rPr spc="90" dirty="0"/>
              <a:t>menyebabkan </a:t>
            </a:r>
            <a:r>
              <a:rPr spc="55" dirty="0"/>
              <a:t>isi </a:t>
            </a:r>
            <a:r>
              <a:rPr spc="40" dirty="0"/>
              <a:t>perut </a:t>
            </a:r>
            <a:r>
              <a:rPr spc="15" dirty="0"/>
              <a:t>menonjol di </a:t>
            </a:r>
            <a:r>
              <a:rPr spc="130" dirty="0"/>
              <a:t>garis </a:t>
            </a:r>
            <a:r>
              <a:rPr spc="105" dirty="0"/>
              <a:t>tengah  </a:t>
            </a:r>
            <a:r>
              <a:rPr spc="45" dirty="0"/>
              <a:t>tubuh.Umbilcus</a:t>
            </a:r>
            <a:r>
              <a:rPr spc="-190" dirty="0"/>
              <a:t> </a:t>
            </a:r>
            <a:r>
              <a:rPr spc="5" dirty="0"/>
              <a:t>menjadi</a:t>
            </a:r>
            <a:r>
              <a:rPr spc="-190" dirty="0"/>
              <a:t> </a:t>
            </a:r>
            <a:r>
              <a:rPr spc="30" dirty="0"/>
              <a:t>lebih</a:t>
            </a:r>
            <a:r>
              <a:rPr spc="-190" dirty="0"/>
              <a:t> </a:t>
            </a:r>
            <a:r>
              <a:rPr spc="60" dirty="0"/>
              <a:t>datar</a:t>
            </a:r>
            <a:r>
              <a:rPr spc="-185" dirty="0"/>
              <a:t> </a:t>
            </a:r>
            <a:r>
              <a:rPr spc="70" dirty="0"/>
              <a:t>atau</a:t>
            </a:r>
            <a:r>
              <a:rPr spc="-190" dirty="0"/>
              <a:t> </a:t>
            </a:r>
            <a:r>
              <a:rPr spc="20" dirty="0"/>
              <a:t>menonjol.setelah</a:t>
            </a:r>
            <a:r>
              <a:rPr spc="-190" dirty="0"/>
              <a:t> </a:t>
            </a:r>
            <a:r>
              <a:rPr spc="60" dirty="0"/>
              <a:t>melahirkan</a:t>
            </a:r>
            <a:r>
              <a:rPr spc="-185" dirty="0"/>
              <a:t> </a:t>
            </a:r>
            <a:r>
              <a:rPr spc="105" dirty="0"/>
              <a:t>tonus</a:t>
            </a:r>
            <a:r>
              <a:rPr spc="-190" dirty="0"/>
              <a:t> </a:t>
            </a:r>
            <a:r>
              <a:rPr spc="40" dirty="0"/>
              <a:t>otot  </a:t>
            </a:r>
            <a:r>
              <a:rPr spc="110" dirty="0"/>
              <a:t>secara </a:t>
            </a:r>
            <a:r>
              <a:rPr spc="65" dirty="0"/>
              <a:t>bertahap </a:t>
            </a:r>
            <a:r>
              <a:rPr spc="20" dirty="0"/>
              <a:t>kembali,tetapi </a:t>
            </a:r>
            <a:r>
              <a:rPr spc="90" dirty="0"/>
              <a:t>pemisahan </a:t>
            </a:r>
            <a:r>
              <a:rPr spc="35" dirty="0"/>
              <a:t>otot(dilatasi </a:t>
            </a:r>
            <a:r>
              <a:rPr spc="30" dirty="0"/>
              <a:t>racti  </a:t>
            </a:r>
            <a:r>
              <a:rPr spc="50" dirty="0"/>
              <a:t>abdominis)menetap.Pada </a:t>
            </a:r>
            <a:r>
              <a:rPr spc="45" dirty="0"/>
              <a:t>Trimester </a:t>
            </a:r>
            <a:r>
              <a:rPr spc="-335" dirty="0"/>
              <a:t>111 </a:t>
            </a:r>
            <a:r>
              <a:rPr spc="95" dirty="0"/>
              <a:t>memisahkan </a:t>
            </a:r>
            <a:r>
              <a:rPr spc="40" dirty="0"/>
              <a:t>otot </a:t>
            </a:r>
            <a:r>
              <a:rPr spc="35" dirty="0"/>
              <a:t>(dilatasi </a:t>
            </a:r>
            <a:r>
              <a:rPr spc="30" dirty="0"/>
              <a:t>racti  </a:t>
            </a:r>
            <a:r>
              <a:rPr spc="50" dirty="0"/>
              <a:t>abdominis)potur </a:t>
            </a:r>
            <a:r>
              <a:rPr spc="65" dirty="0"/>
              <a:t>tubuh </a:t>
            </a:r>
            <a:r>
              <a:rPr spc="55" dirty="0"/>
              <a:t>wanita </a:t>
            </a:r>
            <a:r>
              <a:rPr spc="110" dirty="0"/>
              <a:t>secara </a:t>
            </a:r>
            <a:r>
              <a:rPr spc="65" dirty="0"/>
              <a:t>bertahap </a:t>
            </a:r>
            <a:r>
              <a:rPr spc="85" dirty="0"/>
              <a:t>mengalami </a:t>
            </a:r>
            <a:r>
              <a:rPr spc="75" dirty="0"/>
              <a:t>perubahan </a:t>
            </a:r>
            <a:r>
              <a:rPr spc="80" dirty="0"/>
              <a:t>karena  </a:t>
            </a:r>
            <a:r>
              <a:rPr spc="-20" dirty="0"/>
              <a:t>janin</a:t>
            </a:r>
            <a:r>
              <a:rPr spc="-195" dirty="0"/>
              <a:t> </a:t>
            </a:r>
            <a:r>
              <a:rPr spc="95" dirty="0"/>
              <a:t>membesar</a:t>
            </a:r>
            <a:r>
              <a:rPr spc="-195" dirty="0"/>
              <a:t> </a:t>
            </a:r>
            <a:r>
              <a:rPr spc="80" dirty="0"/>
              <a:t>dalam</a:t>
            </a:r>
            <a:r>
              <a:rPr spc="-195" dirty="0"/>
              <a:t> </a:t>
            </a:r>
            <a:r>
              <a:rPr spc="85" dirty="0"/>
              <a:t>abdomen</a:t>
            </a:r>
            <a:r>
              <a:rPr spc="-195" dirty="0"/>
              <a:t> </a:t>
            </a:r>
            <a:r>
              <a:rPr spc="150" dirty="0"/>
              <a:t>sehingga</a:t>
            </a:r>
            <a:r>
              <a:rPr spc="-190" dirty="0"/>
              <a:t> </a:t>
            </a:r>
            <a:r>
              <a:rPr spc="75" dirty="0"/>
              <a:t>untuk</a:t>
            </a:r>
            <a:r>
              <a:rPr spc="-195" dirty="0"/>
              <a:t> </a:t>
            </a:r>
            <a:r>
              <a:rPr spc="120" dirty="0"/>
              <a:t>mengkompensasi</a:t>
            </a:r>
            <a:r>
              <a:rPr spc="-195" dirty="0"/>
              <a:t> </a:t>
            </a:r>
            <a:r>
              <a:rPr spc="85" dirty="0"/>
              <a:t>penambahan  </a:t>
            </a:r>
            <a:r>
              <a:rPr spc="50" dirty="0"/>
              <a:t>berat</a:t>
            </a:r>
            <a:r>
              <a:rPr spc="-200" dirty="0"/>
              <a:t> </a:t>
            </a:r>
            <a:r>
              <a:rPr spc="-5" dirty="0"/>
              <a:t>ini,bahu</a:t>
            </a:r>
            <a:r>
              <a:rPr spc="-195" dirty="0"/>
              <a:t> </a:t>
            </a:r>
            <a:r>
              <a:rPr spc="30" dirty="0"/>
              <a:t>lebih</a:t>
            </a:r>
            <a:r>
              <a:rPr spc="-195" dirty="0"/>
              <a:t> </a:t>
            </a:r>
            <a:r>
              <a:rPr spc="30" dirty="0"/>
              <a:t>tertarik</a:t>
            </a:r>
            <a:r>
              <a:rPr spc="-195" dirty="0"/>
              <a:t> </a:t>
            </a:r>
            <a:r>
              <a:rPr spc="105" dirty="0"/>
              <a:t>ke</a:t>
            </a:r>
            <a:r>
              <a:rPr spc="-195" dirty="0"/>
              <a:t> </a:t>
            </a:r>
            <a:r>
              <a:rPr spc="114" dirty="0"/>
              <a:t>belakang</a:t>
            </a:r>
            <a:r>
              <a:rPr spc="-195" dirty="0"/>
              <a:t> </a:t>
            </a:r>
            <a:r>
              <a:rPr spc="30" dirty="0"/>
              <a:t>lebih</a:t>
            </a:r>
            <a:r>
              <a:rPr spc="-195" dirty="0"/>
              <a:t> </a:t>
            </a:r>
            <a:r>
              <a:rPr spc="30" dirty="0"/>
              <a:t>lentur</a:t>
            </a:r>
            <a:r>
              <a:rPr spc="-195" dirty="0"/>
              <a:t> </a:t>
            </a:r>
            <a:r>
              <a:rPr spc="95" dirty="0"/>
              <a:t>dan</a:t>
            </a:r>
            <a:r>
              <a:rPr spc="-195" dirty="0"/>
              <a:t> </a:t>
            </a:r>
            <a:r>
              <a:rPr spc="85" dirty="0"/>
              <a:t>dapat</a:t>
            </a:r>
            <a:r>
              <a:rPr spc="-195" dirty="0"/>
              <a:t> </a:t>
            </a:r>
            <a:r>
              <a:rPr spc="90" dirty="0"/>
              <a:t>menyebabkan  </a:t>
            </a:r>
            <a:r>
              <a:rPr spc="30" dirty="0"/>
              <a:t>nyeri</a:t>
            </a:r>
            <a:r>
              <a:rPr spc="-200" dirty="0"/>
              <a:t> </a:t>
            </a:r>
            <a:r>
              <a:rPr spc="170" dirty="0"/>
              <a:t>punggung</a:t>
            </a:r>
            <a:r>
              <a:rPr spc="-200" dirty="0"/>
              <a:t> </a:t>
            </a:r>
            <a:r>
              <a:rPr spc="90" dirty="0"/>
              <a:t>sendi</a:t>
            </a:r>
            <a:r>
              <a:rPr spc="-200" dirty="0"/>
              <a:t> </a:t>
            </a:r>
            <a:r>
              <a:rPr spc="100" dirty="0"/>
              <a:t>pada</a:t>
            </a:r>
            <a:r>
              <a:rPr spc="-200" dirty="0"/>
              <a:t> </a:t>
            </a:r>
            <a:r>
              <a:rPr spc="70" dirty="0"/>
              <a:t>beberapa</a:t>
            </a:r>
            <a:r>
              <a:rPr spc="-200" dirty="0"/>
              <a:t> </a:t>
            </a:r>
            <a:r>
              <a:rPr spc="55" dirty="0"/>
              <a:t>wanita</a:t>
            </a:r>
            <a:endParaRPr spc="55" dirty="0"/>
          </a:p>
        </p:txBody>
      </p:sp>
      <p:sp>
        <p:nvSpPr>
          <p:cNvPr id="5" name="object 5"/>
          <p:cNvSpPr/>
          <p:nvPr/>
        </p:nvSpPr>
        <p:spPr>
          <a:xfrm>
            <a:off x="13831233" y="6883594"/>
            <a:ext cx="4456766" cy="340330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7629661"/>
            <a:ext cx="4809483" cy="26569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29208" y="4283976"/>
            <a:ext cx="1447165" cy="1358900"/>
          </a:xfrm>
          <a:custGeom>
            <a:avLst/>
            <a:gdLst/>
            <a:ahLst/>
            <a:cxnLst/>
            <a:rect l="l" t="t" r="r" b="b"/>
            <a:pathLst>
              <a:path w="1447164" h="1358900">
                <a:moveTo>
                  <a:pt x="8775" y="596900"/>
                </a:moveTo>
                <a:lnTo>
                  <a:pt x="8001" y="596900"/>
                </a:lnTo>
                <a:lnTo>
                  <a:pt x="6934" y="609600"/>
                </a:lnTo>
                <a:lnTo>
                  <a:pt x="7137" y="609600"/>
                </a:lnTo>
                <a:lnTo>
                  <a:pt x="8775" y="596900"/>
                </a:lnTo>
                <a:close/>
              </a:path>
              <a:path w="1447164" h="1358900">
                <a:moveTo>
                  <a:pt x="13284" y="584200"/>
                </a:moveTo>
                <a:lnTo>
                  <a:pt x="12915" y="584200"/>
                </a:lnTo>
                <a:lnTo>
                  <a:pt x="12687" y="586435"/>
                </a:lnTo>
                <a:lnTo>
                  <a:pt x="13284" y="584200"/>
                </a:lnTo>
                <a:close/>
              </a:path>
              <a:path w="1447164" h="1358900">
                <a:moveTo>
                  <a:pt x="114122" y="431800"/>
                </a:moveTo>
                <a:lnTo>
                  <a:pt x="112966" y="431800"/>
                </a:lnTo>
                <a:lnTo>
                  <a:pt x="111137" y="436372"/>
                </a:lnTo>
                <a:lnTo>
                  <a:pt x="114122" y="431800"/>
                </a:lnTo>
                <a:close/>
              </a:path>
              <a:path w="1447164" h="1358900">
                <a:moveTo>
                  <a:pt x="345859" y="1183601"/>
                </a:moveTo>
                <a:lnTo>
                  <a:pt x="344335" y="1181138"/>
                </a:lnTo>
                <a:lnTo>
                  <a:pt x="345681" y="1183754"/>
                </a:lnTo>
                <a:lnTo>
                  <a:pt x="345859" y="1183601"/>
                </a:lnTo>
                <a:close/>
              </a:path>
              <a:path w="1447164" h="1358900">
                <a:moveTo>
                  <a:pt x="354063" y="317500"/>
                </a:moveTo>
                <a:lnTo>
                  <a:pt x="353250" y="312305"/>
                </a:lnTo>
                <a:lnTo>
                  <a:pt x="351193" y="305663"/>
                </a:lnTo>
                <a:lnTo>
                  <a:pt x="352996" y="317500"/>
                </a:lnTo>
                <a:lnTo>
                  <a:pt x="354063" y="317500"/>
                </a:lnTo>
                <a:close/>
              </a:path>
              <a:path w="1447164" h="1358900">
                <a:moveTo>
                  <a:pt x="360895" y="1206500"/>
                </a:moveTo>
                <a:lnTo>
                  <a:pt x="359308" y="1196657"/>
                </a:lnTo>
                <a:lnTo>
                  <a:pt x="360210" y="1206500"/>
                </a:lnTo>
                <a:lnTo>
                  <a:pt x="360895" y="1206500"/>
                </a:lnTo>
                <a:close/>
              </a:path>
              <a:path w="1447164" h="1358900">
                <a:moveTo>
                  <a:pt x="698258" y="53187"/>
                </a:moveTo>
                <a:lnTo>
                  <a:pt x="697953" y="50800"/>
                </a:lnTo>
                <a:lnTo>
                  <a:pt x="696290" y="50800"/>
                </a:lnTo>
                <a:lnTo>
                  <a:pt x="698258" y="53187"/>
                </a:lnTo>
                <a:close/>
              </a:path>
              <a:path w="1447164" h="1358900">
                <a:moveTo>
                  <a:pt x="814108" y="1294180"/>
                </a:moveTo>
                <a:lnTo>
                  <a:pt x="810018" y="1297266"/>
                </a:lnTo>
                <a:lnTo>
                  <a:pt x="812152" y="1295717"/>
                </a:lnTo>
                <a:lnTo>
                  <a:pt x="814108" y="1294180"/>
                </a:lnTo>
                <a:close/>
              </a:path>
              <a:path w="1447164" h="1358900">
                <a:moveTo>
                  <a:pt x="1311287" y="86398"/>
                </a:moveTo>
                <a:lnTo>
                  <a:pt x="1308252" y="76200"/>
                </a:lnTo>
                <a:lnTo>
                  <a:pt x="1307579" y="76200"/>
                </a:lnTo>
                <a:lnTo>
                  <a:pt x="1311287" y="86398"/>
                </a:lnTo>
                <a:close/>
              </a:path>
              <a:path w="1447164" h="1358900">
                <a:moveTo>
                  <a:pt x="1315618" y="516483"/>
                </a:moveTo>
                <a:lnTo>
                  <a:pt x="1313446" y="521081"/>
                </a:lnTo>
                <a:lnTo>
                  <a:pt x="1315618" y="516483"/>
                </a:lnTo>
                <a:close/>
              </a:path>
              <a:path w="1447164" h="1358900">
                <a:moveTo>
                  <a:pt x="1321244" y="504825"/>
                </a:moveTo>
                <a:lnTo>
                  <a:pt x="1320876" y="504837"/>
                </a:lnTo>
                <a:lnTo>
                  <a:pt x="1319441" y="508304"/>
                </a:lnTo>
                <a:lnTo>
                  <a:pt x="1318628" y="509981"/>
                </a:lnTo>
                <a:lnTo>
                  <a:pt x="1318094" y="510755"/>
                </a:lnTo>
                <a:lnTo>
                  <a:pt x="1315618" y="516483"/>
                </a:lnTo>
                <a:lnTo>
                  <a:pt x="1319618" y="508622"/>
                </a:lnTo>
                <a:lnTo>
                  <a:pt x="1320660" y="506425"/>
                </a:lnTo>
                <a:lnTo>
                  <a:pt x="1321244" y="504825"/>
                </a:lnTo>
                <a:close/>
              </a:path>
              <a:path w="1447164" h="1358900">
                <a:moveTo>
                  <a:pt x="1333119" y="560514"/>
                </a:moveTo>
                <a:lnTo>
                  <a:pt x="1332318" y="558800"/>
                </a:lnTo>
                <a:lnTo>
                  <a:pt x="1331925" y="558800"/>
                </a:lnTo>
                <a:lnTo>
                  <a:pt x="1333119" y="560514"/>
                </a:lnTo>
                <a:close/>
              </a:path>
              <a:path w="1447164" h="1358900">
                <a:moveTo>
                  <a:pt x="1364399" y="228600"/>
                </a:moveTo>
                <a:lnTo>
                  <a:pt x="1364208" y="228600"/>
                </a:lnTo>
                <a:lnTo>
                  <a:pt x="1364348" y="232397"/>
                </a:lnTo>
                <a:lnTo>
                  <a:pt x="1364399" y="228600"/>
                </a:lnTo>
                <a:close/>
              </a:path>
              <a:path w="1447164" h="1358900">
                <a:moveTo>
                  <a:pt x="1433195" y="846201"/>
                </a:moveTo>
                <a:lnTo>
                  <a:pt x="1432039" y="849160"/>
                </a:lnTo>
                <a:lnTo>
                  <a:pt x="1429905" y="855586"/>
                </a:lnTo>
                <a:lnTo>
                  <a:pt x="1429562" y="857618"/>
                </a:lnTo>
                <a:lnTo>
                  <a:pt x="1430820" y="853833"/>
                </a:lnTo>
                <a:lnTo>
                  <a:pt x="1433195" y="846201"/>
                </a:lnTo>
                <a:close/>
              </a:path>
              <a:path w="1447164" h="1358900">
                <a:moveTo>
                  <a:pt x="1446733" y="762000"/>
                </a:moveTo>
                <a:lnTo>
                  <a:pt x="1445907" y="749300"/>
                </a:lnTo>
                <a:lnTo>
                  <a:pt x="1445094" y="749300"/>
                </a:lnTo>
                <a:lnTo>
                  <a:pt x="1445158" y="736600"/>
                </a:lnTo>
                <a:lnTo>
                  <a:pt x="1444523" y="736600"/>
                </a:lnTo>
                <a:lnTo>
                  <a:pt x="1444129" y="723900"/>
                </a:lnTo>
                <a:lnTo>
                  <a:pt x="1441958" y="723900"/>
                </a:lnTo>
                <a:lnTo>
                  <a:pt x="1439976" y="711200"/>
                </a:lnTo>
                <a:lnTo>
                  <a:pt x="1437779" y="698500"/>
                </a:lnTo>
                <a:lnTo>
                  <a:pt x="1435658" y="698500"/>
                </a:lnTo>
                <a:lnTo>
                  <a:pt x="1433779" y="685800"/>
                </a:lnTo>
                <a:lnTo>
                  <a:pt x="1432306" y="685800"/>
                </a:lnTo>
                <a:lnTo>
                  <a:pt x="1424152" y="673100"/>
                </a:lnTo>
                <a:lnTo>
                  <a:pt x="1414868" y="647700"/>
                </a:lnTo>
                <a:lnTo>
                  <a:pt x="1404658" y="635000"/>
                </a:lnTo>
                <a:lnTo>
                  <a:pt x="1393774" y="622300"/>
                </a:lnTo>
                <a:lnTo>
                  <a:pt x="1389341" y="622300"/>
                </a:lnTo>
                <a:lnTo>
                  <a:pt x="1384134" y="609600"/>
                </a:lnTo>
                <a:lnTo>
                  <a:pt x="1383652" y="609600"/>
                </a:lnTo>
                <a:lnTo>
                  <a:pt x="1384020" y="610616"/>
                </a:lnTo>
                <a:lnTo>
                  <a:pt x="1388973" y="622300"/>
                </a:lnTo>
                <a:lnTo>
                  <a:pt x="1388262" y="622300"/>
                </a:lnTo>
                <a:lnTo>
                  <a:pt x="1384020" y="610616"/>
                </a:lnTo>
                <a:lnTo>
                  <a:pt x="1383588" y="609600"/>
                </a:lnTo>
                <a:lnTo>
                  <a:pt x="1379169" y="609600"/>
                </a:lnTo>
                <a:lnTo>
                  <a:pt x="1374419" y="596900"/>
                </a:lnTo>
                <a:lnTo>
                  <a:pt x="1373530" y="596900"/>
                </a:lnTo>
                <a:lnTo>
                  <a:pt x="1372196" y="596900"/>
                </a:lnTo>
                <a:lnTo>
                  <a:pt x="1378635" y="609511"/>
                </a:lnTo>
                <a:lnTo>
                  <a:pt x="1372196" y="596900"/>
                </a:lnTo>
                <a:lnTo>
                  <a:pt x="1363878" y="596900"/>
                </a:lnTo>
                <a:lnTo>
                  <a:pt x="1356982" y="584200"/>
                </a:lnTo>
                <a:lnTo>
                  <a:pt x="1349260" y="571500"/>
                </a:lnTo>
                <a:lnTo>
                  <a:pt x="1340840" y="571500"/>
                </a:lnTo>
                <a:lnTo>
                  <a:pt x="1333119" y="560514"/>
                </a:lnTo>
                <a:lnTo>
                  <a:pt x="1335189" y="564896"/>
                </a:lnTo>
                <a:lnTo>
                  <a:pt x="1330718" y="558800"/>
                </a:lnTo>
                <a:lnTo>
                  <a:pt x="1321523" y="558800"/>
                </a:lnTo>
                <a:lnTo>
                  <a:pt x="1312443" y="546100"/>
                </a:lnTo>
                <a:lnTo>
                  <a:pt x="1301508" y="533400"/>
                </a:lnTo>
                <a:lnTo>
                  <a:pt x="1301902" y="533400"/>
                </a:lnTo>
                <a:lnTo>
                  <a:pt x="1308150" y="520700"/>
                </a:lnTo>
                <a:lnTo>
                  <a:pt x="1311846" y="520700"/>
                </a:lnTo>
                <a:lnTo>
                  <a:pt x="1314869" y="508000"/>
                </a:lnTo>
                <a:lnTo>
                  <a:pt x="1318094" y="508000"/>
                </a:lnTo>
                <a:lnTo>
                  <a:pt x="1322006" y="495300"/>
                </a:lnTo>
                <a:lnTo>
                  <a:pt x="1324927" y="482600"/>
                </a:lnTo>
                <a:lnTo>
                  <a:pt x="1330172" y="482600"/>
                </a:lnTo>
                <a:lnTo>
                  <a:pt x="1332230" y="469900"/>
                </a:lnTo>
                <a:lnTo>
                  <a:pt x="1335557" y="469900"/>
                </a:lnTo>
                <a:lnTo>
                  <a:pt x="1335798" y="457200"/>
                </a:lnTo>
                <a:lnTo>
                  <a:pt x="1339735" y="457200"/>
                </a:lnTo>
                <a:lnTo>
                  <a:pt x="1340713" y="444500"/>
                </a:lnTo>
                <a:lnTo>
                  <a:pt x="1343329" y="444500"/>
                </a:lnTo>
                <a:lnTo>
                  <a:pt x="1345920" y="431800"/>
                </a:lnTo>
                <a:lnTo>
                  <a:pt x="1347355" y="431800"/>
                </a:lnTo>
                <a:lnTo>
                  <a:pt x="1348917" y="419100"/>
                </a:lnTo>
                <a:lnTo>
                  <a:pt x="1359077" y="381000"/>
                </a:lnTo>
                <a:lnTo>
                  <a:pt x="1363929" y="342900"/>
                </a:lnTo>
                <a:lnTo>
                  <a:pt x="1365859" y="342900"/>
                </a:lnTo>
                <a:lnTo>
                  <a:pt x="1366240" y="330200"/>
                </a:lnTo>
                <a:lnTo>
                  <a:pt x="1366723" y="330200"/>
                </a:lnTo>
                <a:lnTo>
                  <a:pt x="1367155" y="317500"/>
                </a:lnTo>
                <a:lnTo>
                  <a:pt x="1367866" y="317500"/>
                </a:lnTo>
                <a:lnTo>
                  <a:pt x="1368082" y="304800"/>
                </a:lnTo>
                <a:lnTo>
                  <a:pt x="1368399" y="304800"/>
                </a:lnTo>
                <a:lnTo>
                  <a:pt x="1368552" y="292100"/>
                </a:lnTo>
                <a:lnTo>
                  <a:pt x="1368399" y="279400"/>
                </a:lnTo>
                <a:lnTo>
                  <a:pt x="1368044" y="279400"/>
                </a:lnTo>
                <a:lnTo>
                  <a:pt x="1368386" y="266700"/>
                </a:lnTo>
                <a:lnTo>
                  <a:pt x="1367878" y="266700"/>
                </a:lnTo>
                <a:lnTo>
                  <a:pt x="1367332" y="254000"/>
                </a:lnTo>
                <a:lnTo>
                  <a:pt x="1366723" y="254000"/>
                </a:lnTo>
                <a:lnTo>
                  <a:pt x="1365694" y="241300"/>
                </a:lnTo>
                <a:lnTo>
                  <a:pt x="1364678" y="241300"/>
                </a:lnTo>
                <a:lnTo>
                  <a:pt x="1364348" y="232397"/>
                </a:lnTo>
                <a:lnTo>
                  <a:pt x="1364221" y="241300"/>
                </a:lnTo>
                <a:lnTo>
                  <a:pt x="1363586" y="241300"/>
                </a:lnTo>
                <a:lnTo>
                  <a:pt x="1363281" y="228600"/>
                </a:lnTo>
                <a:lnTo>
                  <a:pt x="1361655" y="228600"/>
                </a:lnTo>
                <a:lnTo>
                  <a:pt x="1361008" y="215900"/>
                </a:lnTo>
                <a:lnTo>
                  <a:pt x="1363192" y="215900"/>
                </a:lnTo>
                <a:lnTo>
                  <a:pt x="1359433" y="203200"/>
                </a:lnTo>
                <a:lnTo>
                  <a:pt x="1354467" y="177800"/>
                </a:lnTo>
                <a:lnTo>
                  <a:pt x="1348206" y="152400"/>
                </a:lnTo>
                <a:lnTo>
                  <a:pt x="1340561" y="139700"/>
                </a:lnTo>
                <a:lnTo>
                  <a:pt x="1341081" y="139700"/>
                </a:lnTo>
                <a:lnTo>
                  <a:pt x="1338364" y="127000"/>
                </a:lnTo>
                <a:lnTo>
                  <a:pt x="1334655" y="127000"/>
                </a:lnTo>
                <a:lnTo>
                  <a:pt x="1330871" y="114300"/>
                </a:lnTo>
                <a:lnTo>
                  <a:pt x="1326997" y="101600"/>
                </a:lnTo>
                <a:lnTo>
                  <a:pt x="1319618" y="101600"/>
                </a:lnTo>
                <a:lnTo>
                  <a:pt x="1319352" y="88900"/>
                </a:lnTo>
                <a:lnTo>
                  <a:pt x="1312202" y="88900"/>
                </a:lnTo>
                <a:lnTo>
                  <a:pt x="1311287" y="86398"/>
                </a:lnTo>
                <a:lnTo>
                  <a:pt x="1312037" y="88900"/>
                </a:lnTo>
                <a:lnTo>
                  <a:pt x="1307579" y="76200"/>
                </a:lnTo>
                <a:lnTo>
                  <a:pt x="1300695" y="76200"/>
                </a:lnTo>
                <a:lnTo>
                  <a:pt x="1296492" y="63500"/>
                </a:lnTo>
                <a:lnTo>
                  <a:pt x="1287678" y="63500"/>
                </a:lnTo>
                <a:lnTo>
                  <a:pt x="1282966" y="50800"/>
                </a:lnTo>
                <a:lnTo>
                  <a:pt x="1274559" y="50800"/>
                </a:lnTo>
                <a:lnTo>
                  <a:pt x="1262938" y="38100"/>
                </a:lnTo>
                <a:lnTo>
                  <a:pt x="1254658" y="38100"/>
                </a:lnTo>
                <a:lnTo>
                  <a:pt x="1247292" y="25400"/>
                </a:lnTo>
                <a:lnTo>
                  <a:pt x="1227759" y="25400"/>
                </a:lnTo>
                <a:lnTo>
                  <a:pt x="1216609" y="12700"/>
                </a:lnTo>
                <a:lnTo>
                  <a:pt x="1199045" y="12700"/>
                </a:lnTo>
                <a:lnTo>
                  <a:pt x="1194866" y="0"/>
                </a:lnTo>
                <a:lnTo>
                  <a:pt x="1020127" y="0"/>
                </a:lnTo>
                <a:lnTo>
                  <a:pt x="1005357" y="12700"/>
                </a:lnTo>
                <a:lnTo>
                  <a:pt x="979982" y="12700"/>
                </a:lnTo>
                <a:lnTo>
                  <a:pt x="971613" y="25400"/>
                </a:lnTo>
                <a:lnTo>
                  <a:pt x="957859" y="25400"/>
                </a:lnTo>
                <a:lnTo>
                  <a:pt x="957859" y="584200"/>
                </a:lnTo>
                <a:lnTo>
                  <a:pt x="917435" y="609600"/>
                </a:lnTo>
                <a:lnTo>
                  <a:pt x="886371" y="647700"/>
                </a:lnTo>
                <a:lnTo>
                  <a:pt x="866267" y="685800"/>
                </a:lnTo>
                <a:lnTo>
                  <a:pt x="858748" y="736600"/>
                </a:lnTo>
                <a:lnTo>
                  <a:pt x="865416" y="787400"/>
                </a:lnTo>
                <a:lnTo>
                  <a:pt x="798245" y="762000"/>
                </a:lnTo>
                <a:lnTo>
                  <a:pt x="727544" y="736600"/>
                </a:lnTo>
                <a:lnTo>
                  <a:pt x="654431" y="736600"/>
                </a:lnTo>
                <a:lnTo>
                  <a:pt x="619340" y="749300"/>
                </a:lnTo>
                <a:lnTo>
                  <a:pt x="586917" y="762000"/>
                </a:lnTo>
                <a:lnTo>
                  <a:pt x="612609" y="723900"/>
                </a:lnTo>
                <a:lnTo>
                  <a:pt x="629005" y="685800"/>
                </a:lnTo>
                <a:lnTo>
                  <a:pt x="635990" y="635000"/>
                </a:lnTo>
                <a:lnTo>
                  <a:pt x="633488" y="584200"/>
                </a:lnTo>
                <a:lnTo>
                  <a:pt x="621385" y="533400"/>
                </a:lnTo>
                <a:lnTo>
                  <a:pt x="599605" y="495300"/>
                </a:lnTo>
                <a:lnTo>
                  <a:pt x="602869" y="495300"/>
                </a:lnTo>
                <a:lnTo>
                  <a:pt x="645337" y="508000"/>
                </a:lnTo>
                <a:lnTo>
                  <a:pt x="689521" y="508000"/>
                </a:lnTo>
                <a:lnTo>
                  <a:pt x="733094" y="495300"/>
                </a:lnTo>
                <a:lnTo>
                  <a:pt x="773747" y="482600"/>
                </a:lnTo>
                <a:lnTo>
                  <a:pt x="809155" y="457200"/>
                </a:lnTo>
                <a:lnTo>
                  <a:pt x="836968" y="419100"/>
                </a:lnTo>
                <a:lnTo>
                  <a:pt x="842035" y="469900"/>
                </a:lnTo>
                <a:lnTo>
                  <a:pt x="858456" y="508000"/>
                </a:lnTo>
                <a:lnTo>
                  <a:pt x="884428" y="533400"/>
                </a:lnTo>
                <a:lnTo>
                  <a:pt x="918159" y="571500"/>
                </a:lnTo>
                <a:lnTo>
                  <a:pt x="957859" y="584200"/>
                </a:lnTo>
                <a:lnTo>
                  <a:pt x="957859" y="25400"/>
                </a:lnTo>
                <a:lnTo>
                  <a:pt x="949731" y="25400"/>
                </a:lnTo>
                <a:lnTo>
                  <a:pt x="946010" y="38100"/>
                </a:lnTo>
                <a:lnTo>
                  <a:pt x="927430" y="38100"/>
                </a:lnTo>
                <a:lnTo>
                  <a:pt x="920013" y="50800"/>
                </a:lnTo>
                <a:lnTo>
                  <a:pt x="906538" y="50800"/>
                </a:lnTo>
                <a:lnTo>
                  <a:pt x="895388" y="63500"/>
                </a:lnTo>
                <a:lnTo>
                  <a:pt x="883361" y="63500"/>
                </a:lnTo>
                <a:lnTo>
                  <a:pt x="872045" y="76200"/>
                </a:lnTo>
                <a:lnTo>
                  <a:pt x="859040" y="76200"/>
                </a:lnTo>
                <a:lnTo>
                  <a:pt x="845705" y="88900"/>
                </a:lnTo>
                <a:lnTo>
                  <a:pt x="832205" y="101600"/>
                </a:lnTo>
                <a:lnTo>
                  <a:pt x="814870" y="114300"/>
                </a:lnTo>
                <a:lnTo>
                  <a:pt x="801776" y="127000"/>
                </a:lnTo>
                <a:lnTo>
                  <a:pt x="798563" y="127000"/>
                </a:lnTo>
                <a:lnTo>
                  <a:pt x="786739" y="139700"/>
                </a:lnTo>
                <a:lnTo>
                  <a:pt x="783755" y="139700"/>
                </a:lnTo>
                <a:lnTo>
                  <a:pt x="781862" y="127000"/>
                </a:lnTo>
                <a:lnTo>
                  <a:pt x="776109" y="127000"/>
                </a:lnTo>
                <a:lnTo>
                  <a:pt x="772693" y="114300"/>
                </a:lnTo>
                <a:lnTo>
                  <a:pt x="768159" y="114300"/>
                </a:lnTo>
                <a:lnTo>
                  <a:pt x="763879" y="101600"/>
                </a:lnTo>
                <a:lnTo>
                  <a:pt x="758774" y="101600"/>
                </a:lnTo>
                <a:lnTo>
                  <a:pt x="753948" y="88900"/>
                </a:lnTo>
                <a:lnTo>
                  <a:pt x="740943" y="88900"/>
                </a:lnTo>
                <a:lnTo>
                  <a:pt x="738339" y="76200"/>
                </a:lnTo>
                <a:lnTo>
                  <a:pt x="724903" y="76200"/>
                </a:lnTo>
                <a:lnTo>
                  <a:pt x="720928" y="63500"/>
                </a:lnTo>
                <a:lnTo>
                  <a:pt x="720217" y="63500"/>
                </a:lnTo>
                <a:lnTo>
                  <a:pt x="720598" y="65112"/>
                </a:lnTo>
                <a:lnTo>
                  <a:pt x="720178" y="63500"/>
                </a:lnTo>
                <a:lnTo>
                  <a:pt x="706755" y="63500"/>
                </a:lnTo>
                <a:lnTo>
                  <a:pt x="698258" y="53187"/>
                </a:lnTo>
                <a:lnTo>
                  <a:pt x="699554" y="63500"/>
                </a:lnTo>
                <a:lnTo>
                  <a:pt x="697788" y="63500"/>
                </a:lnTo>
                <a:lnTo>
                  <a:pt x="695096" y="50800"/>
                </a:lnTo>
                <a:lnTo>
                  <a:pt x="677265" y="50800"/>
                </a:lnTo>
                <a:lnTo>
                  <a:pt x="670318" y="38100"/>
                </a:lnTo>
                <a:lnTo>
                  <a:pt x="635292" y="38100"/>
                </a:lnTo>
                <a:lnTo>
                  <a:pt x="627799" y="25400"/>
                </a:lnTo>
                <a:lnTo>
                  <a:pt x="600341" y="25400"/>
                </a:lnTo>
                <a:lnTo>
                  <a:pt x="590003" y="12700"/>
                </a:lnTo>
                <a:lnTo>
                  <a:pt x="579564" y="12700"/>
                </a:lnTo>
                <a:lnTo>
                  <a:pt x="585520" y="25400"/>
                </a:lnTo>
                <a:lnTo>
                  <a:pt x="581228" y="25400"/>
                </a:lnTo>
                <a:lnTo>
                  <a:pt x="575132" y="12700"/>
                </a:lnTo>
                <a:lnTo>
                  <a:pt x="503453" y="12700"/>
                </a:lnTo>
                <a:lnTo>
                  <a:pt x="497852" y="0"/>
                </a:lnTo>
                <a:lnTo>
                  <a:pt x="497497" y="12700"/>
                </a:lnTo>
                <a:lnTo>
                  <a:pt x="437438" y="12700"/>
                </a:lnTo>
                <a:lnTo>
                  <a:pt x="436194" y="25400"/>
                </a:lnTo>
                <a:lnTo>
                  <a:pt x="416509" y="25400"/>
                </a:lnTo>
                <a:lnTo>
                  <a:pt x="413854" y="38100"/>
                </a:lnTo>
                <a:lnTo>
                  <a:pt x="399427" y="38100"/>
                </a:lnTo>
                <a:lnTo>
                  <a:pt x="397090" y="50800"/>
                </a:lnTo>
                <a:lnTo>
                  <a:pt x="387362" y="50800"/>
                </a:lnTo>
                <a:lnTo>
                  <a:pt x="385381" y="63500"/>
                </a:lnTo>
                <a:lnTo>
                  <a:pt x="376974" y="63500"/>
                </a:lnTo>
                <a:lnTo>
                  <a:pt x="369849" y="76200"/>
                </a:lnTo>
                <a:lnTo>
                  <a:pt x="363982" y="76200"/>
                </a:lnTo>
                <a:lnTo>
                  <a:pt x="362419" y="88900"/>
                </a:lnTo>
                <a:lnTo>
                  <a:pt x="357225" y="88900"/>
                </a:lnTo>
                <a:lnTo>
                  <a:pt x="354850" y="101600"/>
                </a:lnTo>
                <a:lnTo>
                  <a:pt x="350926" y="101600"/>
                </a:lnTo>
                <a:lnTo>
                  <a:pt x="349821" y="114300"/>
                </a:lnTo>
                <a:lnTo>
                  <a:pt x="345084" y="114300"/>
                </a:lnTo>
                <a:lnTo>
                  <a:pt x="342049" y="127000"/>
                </a:lnTo>
                <a:lnTo>
                  <a:pt x="340372" y="127000"/>
                </a:lnTo>
                <a:lnTo>
                  <a:pt x="337362" y="139700"/>
                </a:lnTo>
                <a:lnTo>
                  <a:pt x="335978" y="139700"/>
                </a:lnTo>
                <a:lnTo>
                  <a:pt x="335356" y="152400"/>
                </a:lnTo>
                <a:lnTo>
                  <a:pt x="333870" y="152400"/>
                </a:lnTo>
                <a:lnTo>
                  <a:pt x="332994" y="165100"/>
                </a:lnTo>
                <a:lnTo>
                  <a:pt x="332600" y="165100"/>
                </a:lnTo>
                <a:lnTo>
                  <a:pt x="332041" y="165100"/>
                </a:lnTo>
                <a:lnTo>
                  <a:pt x="331330" y="177800"/>
                </a:lnTo>
                <a:lnTo>
                  <a:pt x="330034" y="190500"/>
                </a:lnTo>
                <a:lnTo>
                  <a:pt x="330441" y="190500"/>
                </a:lnTo>
                <a:lnTo>
                  <a:pt x="330301" y="203200"/>
                </a:lnTo>
                <a:lnTo>
                  <a:pt x="330555" y="203200"/>
                </a:lnTo>
                <a:lnTo>
                  <a:pt x="330568" y="215900"/>
                </a:lnTo>
                <a:lnTo>
                  <a:pt x="331266" y="215900"/>
                </a:lnTo>
                <a:lnTo>
                  <a:pt x="331978" y="228600"/>
                </a:lnTo>
                <a:lnTo>
                  <a:pt x="332232" y="228600"/>
                </a:lnTo>
                <a:lnTo>
                  <a:pt x="332854" y="241300"/>
                </a:lnTo>
                <a:lnTo>
                  <a:pt x="333641" y="241300"/>
                </a:lnTo>
                <a:lnTo>
                  <a:pt x="334403" y="254000"/>
                </a:lnTo>
                <a:lnTo>
                  <a:pt x="334645" y="254000"/>
                </a:lnTo>
                <a:lnTo>
                  <a:pt x="334479" y="241300"/>
                </a:lnTo>
                <a:lnTo>
                  <a:pt x="334810" y="241300"/>
                </a:lnTo>
                <a:lnTo>
                  <a:pt x="334911" y="254000"/>
                </a:lnTo>
                <a:lnTo>
                  <a:pt x="336359" y="254000"/>
                </a:lnTo>
                <a:lnTo>
                  <a:pt x="339026" y="266700"/>
                </a:lnTo>
                <a:lnTo>
                  <a:pt x="338683" y="266700"/>
                </a:lnTo>
                <a:lnTo>
                  <a:pt x="339966" y="279400"/>
                </a:lnTo>
                <a:lnTo>
                  <a:pt x="340779" y="279400"/>
                </a:lnTo>
                <a:lnTo>
                  <a:pt x="340715" y="266700"/>
                </a:lnTo>
                <a:lnTo>
                  <a:pt x="341007" y="266700"/>
                </a:lnTo>
                <a:lnTo>
                  <a:pt x="341109" y="279400"/>
                </a:lnTo>
                <a:lnTo>
                  <a:pt x="343344" y="279400"/>
                </a:lnTo>
                <a:lnTo>
                  <a:pt x="344805" y="292100"/>
                </a:lnTo>
                <a:lnTo>
                  <a:pt x="347954" y="292100"/>
                </a:lnTo>
                <a:lnTo>
                  <a:pt x="349631" y="304800"/>
                </a:lnTo>
                <a:lnTo>
                  <a:pt x="350926" y="304800"/>
                </a:lnTo>
                <a:lnTo>
                  <a:pt x="351193" y="305663"/>
                </a:lnTo>
                <a:lnTo>
                  <a:pt x="351053" y="304800"/>
                </a:lnTo>
                <a:lnTo>
                  <a:pt x="352082" y="304800"/>
                </a:lnTo>
                <a:lnTo>
                  <a:pt x="353250" y="312305"/>
                </a:lnTo>
                <a:lnTo>
                  <a:pt x="354863" y="317500"/>
                </a:lnTo>
                <a:lnTo>
                  <a:pt x="355917" y="317500"/>
                </a:lnTo>
                <a:lnTo>
                  <a:pt x="358152" y="330200"/>
                </a:lnTo>
                <a:lnTo>
                  <a:pt x="332397" y="330200"/>
                </a:lnTo>
                <a:lnTo>
                  <a:pt x="326821" y="342900"/>
                </a:lnTo>
                <a:lnTo>
                  <a:pt x="299783" y="342900"/>
                </a:lnTo>
                <a:lnTo>
                  <a:pt x="280111" y="355600"/>
                </a:lnTo>
                <a:lnTo>
                  <a:pt x="242608" y="355600"/>
                </a:lnTo>
                <a:lnTo>
                  <a:pt x="230886" y="368300"/>
                </a:lnTo>
                <a:lnTo>
                  <a:pt x="214426" y="368300"/>
                </a:lnTo>
                <a:lnTo>
                  <a:pt x="210273" y="381000"/>
                </a:lnTo>
                <a:lnTo>
                  <a:pt x="188277" y="381000"/>
                </a:lnTo>
                <a:lnTo>
                  <a:pt x="184188" y="393700"/>
                </a:lnTo>
                <a:lnTo>
                  <a:pt x="169862" y="393700"/>
                </a:lnTo>
                <a:lnTo>
                  <a:pt x="160172" y="406400"/>
                </a:lnTo>
                <a:lnTo>
                  <a:pt x="150799" y="406400"/>
                </a:lnTo>
                <a:lnTo>
                  <a:pt x="141630" y="419100"/>
                </a:lnTo>
                <a:lnTo>
                  <a:pt x="130200" y="419100"/>
                </a:lnTo>
                <a:lnTo>
                  <a:pt x="124688" y="431800"/>
                </a:lnTo>
                <a:lnTo>
                  <a:pt x="118046" y="431800"/>
                </a:lnTo>
                <a:lnTo>
                  <a:pt x="112217" y="444500"/>
                </a:lnTo>
                <a:lnTo>
                  <a:pt x="107861" y="444500"/>
                </a:lnTo>
                <a:lnTo>
                  <a:pt x="111137" y="436372"/>
                </a:lnTo>
                <a:lnTo>
                  <a:pt x="105803" y="444500"/>
                </a:lnTo>
                <a:lnTo>
                  <a:pt x="100558" y="444500"/>
                </a:lnTo>
                <a:lnTo>
                  <a:pt x="96088" y="451561"/>
                </a:lnTo>
                <a:lnTo>
                  <a:pt x="96088" y="856538"/>
                </a:lnTo>
                <a:lnTo>
                  <a:pt x="91757" y="850900"/>
                </a:lnTo>
                <a:lnTo>
                  <a:pt x="94170" y="850900"/>
                </a:lnTo>
                <a:lnTo>
                  <a:pt x="96088" y="856538"/>
                </a:lnTo>
                <a:lnTo>
                  <a:pt x="96088" y="451561"/>
                </a:lnTo>
                <a:lnTo>
                  <a:pt x="92506" y="457200"/>
                </a:lnTo>
                <a:lnTo>
                  <a:pt x="89166" y="457200"/>
                </a:lnTo>
                <a:lnTo>
                  <a:pt x="82778" y="469900"/>
                </a:lnTo>
                <a:lnTo>
                  <a:pt x="77685" y="469900"/>
                </a:lnTo>
                <a:lnTo>
                  <a:pt x="72682" y="482600"/>
                </a:lnTo>
                <a:lnTo>
                  <a:pt x="63969" y="482600"/>
                </a:lnTo>
                <a:lnTo>
                  <a:pt x="62979" y="495300"/>
                </a:lnTo>
                <a:lnTo>
                  <a:pt x="62204" y="495300"/>
                </a:lnTo>
                <a:lnTo>
                  <a:pt x="62839" y="482600"/>
                </a:lnTo>
                <a:lnTo>
                  <a:pt x="62382" y="482600"/>
                </a:lnTo>
                <a:lnTo>
                  <a:pt x="61531" y="495300"/>
                </a:lnTo>
                <a:lnTo>
                  <a:pt x="61887" y="495300"/>
                </a:lnTo>
                <a:lnTo>
                  <a:pt x="55016" y="508000"/>
                </a:lnTo>
                <a:lnTo>
                  <a:pt x="47993" y="508000"/>
                </a:lnTo>
                <a:lnTo>
                  <a:pt x="42786" y="520700"/>
                </a:lnTo>
                <a:lnTo>
                  <a:pt x="40487" y="520700"/>
                </a:lnTo>
                <a:lnTo>
                  <a:pt x="38442" y="533400"/>
                </a:lnTo>
                <a:lnTo>
                  <a:pt x="33058" y="533400"/>
                </a:lnTo>
                <a:lnTo>
                  <a:pt x="28524" y="546100"/>
                </a:lnTo>
                <a:lnTo>
                  <a:pt x="26250" y="546100"/>
                </a:lnTo>
                <a:lnTo>
                  <a:pt x="24269" y="558800"/>
                </a:lnTo>
                <a:lnTo>
                  <a:pt x="18796" y="571500"/>
                </a:lnTo>
                <a:lnTo>
                  <a:pt x="17018" y="571500"/>
                </a:lnTo>
                <a:lnTo>
                  <a:pt x="16014" y="584200"/>
                </a:lnTo>
                <a:lnTo>
                  <a:pt x="14859" y="584200"/>
                </a:lnTo>
                <a:lnTo>
                  <a:pt x="14465" y="588086"/>
                </a:lnTo>
                <a:lnTo>
                  <a:pt x="11696" y="596569"/>
                </a:lnTo>
                <a:lnTo>
                  <a:pt x="14084" y="591896"/>
                </a:lnTo>
                <a:lnTo>
                  <a:pt x="13779" y="591997"/>
                </a:lnTo>
                <a:lnTo>
                  <a:pt x="14300" y="589711"/>
                </a:lnTo>
                <a:lnTo>
                  <a:pt x="14084" y="591896"/>
                </a:lnTo>
                <a:lnTo>
                  <a:pt x="13589" y="596900"/>
                </a:lnTo>
                <a:lnTo>
                  <a:pt x="11671" y="596900"/>
                </a:lnTo>
                <a:lnTo>
                  <a:pt x="11696" y="596582"/>
                </a:lnTo>
                <a:lnTo>
                  <a:pt x="12687" y="586435"/>
                </a:lnTo>
                <a:lnTo>
                  <a:pt x="9906" y="596900"/>
                </a:lnTo>
                <a:lnTo>
                  <a:pt x="10121" y="596900"/>
                </a:lnTo>
                <a:lnTo>
                  <a:pt x="9296" y="609600"/>
                </a:lnTo>
                <a:lnTo>
                  <a:pt x="7632" y="609600"/>
                </a:lnTo>
                <a:lnTo>
                  <a:pt x="5867" y="622300"/>
                </a:lnTo>
                <a:lnTo>
                  <a:pt x="5499" y="622300"/>
                </a:lnTo>
                <a:lnTo>
                  <a:pt x="5270" y="622300"/>
                </a:lnTo>
                <a:lnTo>
                  <a:pt x="5041" y="622300"/>
                </a:lnTo>
                <a:lnTo>
                  <a:pt x="5041" y="626795"/>
                </a:lnTo>
                <a:lnTo>
                  <a:pt x="4610" y="635000"/>
                </a:lnTo>
                <a:lnTo>
                  <a:pt x="4178" y="635000"/>
                </a:lnTo>
                <a:lnTo>
                  <a:pt x="5041" y="626795"/>
                </a:lnTo>
                <a:lnTo>
                  <a:pt x="5041" y="622300"/>
                </a:lnTo>
                <a:lnTo>
                  <a:pt x="4851" y="622300"/>
                </a:lnTo>
                <a:lnTo>
                  <a:pt x="6705" y="609600"/>
                </a:lnTo>
                <a:lnTo>
                  <a:pt x="5219" y="609600"/>
                </a:lnTo>
                <a:lnTo>
                  <a:pt x="4584" y="622300"/>
                </a:lnTo>
                <a:lnTo>
                  <a:pt x="2590" y="622300"/>
                </a:lnTo>
                <a:lnTo>
                  <a:pt x="2120" y="635000"/>
                </a:lnTo>
                <a:lnTo>
                  <a:pt x="1130" y="647700"/>
                </a:lnTo>
                <a:lnTo>
                  <a:pt x="114" y="647700"/>
                </a:lnTo>
                <a:lnTo>
                  <a:pt x="0" y="660400"/>
                </a:lnTo>
                <a:lnTo>
                  <a:pt x="1460" y="660400"/>
                </a:lnTo>
                <a:lnTo>
                  <a:pt x="1206" y="673100"/>
                </a:lnTo>
                <a:lnTo>
                  <a:pt x="1612" y="673100"/>
                </a:lnTo>
                <a:lnTo>
                  <a:pt x="1689" y="685800"/>
                </a:lnTo>
                <a:lnTo>
                  <a:pt x="1358" y="685800"/>
                </a:lnTo>
                <a:lnTo>
                  <a:pt x="1422" y="698500"/>
                </a:lnTo>
                <a:lnTo>
                  <a:pt x="2108" y="698500"/>
                </a:lnTo>
                <a:lnTo>
                  <a:pt x="3022" y="711200"/>
                </a:lnTo>
                <a:lnTo>
                  <a:pt x="5194" y="711200"/>
                </a:lnTo>
                <a:lnTo>
                  <a:pt x="6197" y="723900"/>
                </a:lnTo>
                <a:lnTo>
                  <a:pt x="9156" y="723900"/>
                </a:lnTo>
                <a:lnTo>
                  <a:pt x="10045" y="736600"/>
                </a:lnTo>
                <a:lnTo>
                  <a:pt x="9207" y="736600"/>
                </a:lnTo>
                <a:lnTo>
                  <a:pt x="13131" y="749300"/>
                </a:lnTo>
                <a:lnTo>
                  <a:pt x="15659" y="749300"/>
                </a:lnTo>
                <a:lnTo>
                  <a:pt x="18516" y="762000"/>
                </a:lnTo>
                <a:lnTo>
                  <a:pt x="20154" y="762000"/>
                </a:lnTo>
                <a:lnTo>
                  <a:pt x="21437" y="762000"/>
                </a:lnTo>
                <a:lnTo>
                  <a:pt x="22148" y="762000"/>
                </a:lnTo>
                <a:lnTo>
                  <a:pt x="24218" y="774700"/>
                </a:lnTo>
                <a:lnTo>
                  <a:pt x="27724" y="774700"/>
                </a:lnTo>
                <a:lnTo>
                  <a:pt x="37579" y="800100"/>
                </a:lnTo>
                <a:lnTo>
                  <a:pt x="49161" y="812800"/>
                </a:lnTo>
                <a:lnTo>
                  <a:pt x="62230" y="825500"/>
                </a:lnTo>
                <a:lnTo>
                  <a:pt x="76517" y="838200"/>
                </a:lnTo>
                <a:lnTo>
                  <a:pt x="75971" y="838200"/>
                </a:lnTo>
                <a:lnTo>
                  <a:pt x="85648" y="850900"/>
                </a:lnTo>
                <a:lnTo>
                  <a:pt x="88963" y="850900"/>
                </a:lnTo>
                <a:lnTo>
                  <a:pt x="92570" y="863600"/>
                </a:lnTo>
                <a:lnTo>
                  <a:pt x="98501" y="863600"/>
                </a:lnTo>
                <a:lnTo>
                  <a:pt x="101523" y="863600"/>
                </a:lnTo>
                <a:lnTo>
                  <a:pt x="106781" y="863600"/>
                </a:lnTo>
                <a:lnTo>
                  <a:pt x="117919" y="876300"/>
                </a:lnTo>
                <a:lnTo>
                  <a:pt x="125577" y="876300"/>
                </a:lnTo>
                <a:lnTo>
                  <a:pt x="129374" y="889000"/>
                </a:lnTo>
                <a:lnTo>
                  <a:pt x="140855" y="889000"/>
                </a:lnTo>
                <a:lnTo>
                  <a:pt x="158115" y="901700"/>
                </a:lnTo>
                <a:lnTo>
                  <a:pt x="163842" y="901700"/>
                </a:lnTo>
                <a:lnTo>
                  <a:pt x="175882" y="914400"/>
                </a:lnTo>
                <a:lnTo>
                  <a:pt x="204825" y="914400"/>
                </a:lnTo>
                <a:lnTo>
                  <a:pt x="219824" y="927100"/>
                </a:lnTo>
                <a:lnTo>
                  <a:pt x="243890" y="927100"/>
                </a:lnTo>
                <a:lnTo>
                  <a:pt x="266573" y="939800"/>
                </a:lnTo>
                <a:lnTo>
                  <a:pt x="293116" y="939800"/>
                </a:lnTo>
                <a:lnTo>
                  <a:pt x="296837" y="952500"/>
                </a:lnTo>
                <a:lnTo>
                  <a:pt x="299999" y="952500"/>
                </a:lnTo>
                <a:lnTo>
                  <a:pt x="300228" y="965200"/>
                </a:lnTo>
                <a:lnTo>
                  <a:pt x="299808" y="965200"/>
                </a:lnTo>
                <a:lnTo>
                  <a:pt x="299796" y="977900"/>
                </a:lnTo>
                <a:lnTo>
                  <a:pt x="299554" y="990600"/>
                </a:lnTo>
                <a:lnTo>
                  <a:pt x="299758" y="990600"/>
                </a:lnTo>
                <a:lnTo>
                  <a:pt x="299986" y="1003300"/>
                </a:lnTo>
                <a:lnTo>
                  <a:pt x="301548" y="1028700"/>
                </a:lnTo>
                <a:lnTo>
                  <a:pt x="301879" y="1028700"/>
                </a:lnTo>
                <a:lnTo>
                  <a:pt x="302666" y="1041400"/>
                </a:lnTo>
                <a:lnTo>
                  <a:pt x="303136" y="1041400"/>
                </a:lnTo>
                <a:lnTo>
                  <a:pt x="303923" y="1054100"/>
                </a:lnTo>
                <a:lnTo>
                  <a:pt x="304850" y="1054100"/>
                </a:lnTo>
                <a:lnTo>
                  <a:pt x="305803" y="1066800"/>
                </a:lnTo>
                <a:lnTo>
                  <a:pt x="307695" y="1066800"/>
                </a:lnTo>
                <a:lnTo>
                  <a:pt x="310057" y="1079500"/>
                </a:lnTo>
                <a:lnTo>
                  <a:pt x="312115" y="1092200"/>
                </a:lnTo>
                <a:lnTo>
                  <a:pt x="314680" y="1104900"/>
                </a:lnTo>
                <a:lnTo>
                  <a:pt x="318516" y="1104900"/>
                </a:lnTo>
                <a:lnTo>
                  <a:pt x="322135" y="1117600"/>
                </a:lnTo>
                <a:lnTo>
                  <a:pt x="324408" y="1130300"/>
                </a:lnTo>
                <a:lnTo>
                  <a:pt x="327774" y="1143000"/>
                </a:lnTo>
                <a:lnTo>
                  <a:pt x="334645" y="1155700"/>
                </a:lnTo>
                <a:lnTo>
                  <a:pt x="336486" y="1155700"/>
                </a:lnTo>
                <a:lnTo>
                  <a:pt x="338086" y="1168400"/>
                </a:lnTo>
                <a:lnTo>
                  <a:pt x="343992" y="1168400"/>
                </a:lnTo>
                <a:lnTo>
                  <a:pt x="346608" y="1181100"/>
                </a:lnTo>
                <a:lnTo>
                  <a:pt x="349821" y="1181100"/>
                </a:lnTo>
                <a:lnTo>
                  <a:pt x="354076" y="1193800"/>
                </a:lnTo>
                <a:lnTo>
                  <a:pt x="358851" y="1193800"/>
                </a:lnTo>
                <a:lnTo>
                  <a:pt x="359308" y="1196657"/>
                </a:lnTo>
                <a:lnTo>
                  <a:pt x="359054" y="1193800"/>
                </a:lnTo>
                <a:lnTo>
                  <a:pt x="366229" y="1206500"/>
                </a:lnTo>
                <a:lnTo>
                  <a:pt x="368668" y="1206500"/>
                </a:lnTo>
                <a:lnTo>
                  <a:pt x="370916" y="1219200"/>
                </a:lnTo>
                <a:lnTo>
                  <a:pt x="373253" y="1219200"/>
                </a:lnTo>
                <a:lnTo>
                  <a:pt x="377736" y="1231900"/>
                </a:lnTo>
                <a:lnTo>
                  <a:pt x="384898" y="1231900"/>
                </a:lnTo>
                <a:lnTo>
                  <a:pt x="389267" y="1244600"/>
                </a:lnTo>
                <a:lnTo>
                  <a:pt x="397789" y="1244600"/>
                </a:lnTo>
                <a:lnTo>
                  <a:pt x="406755" y="1257300"/>
                </a:lnTo>
                <a:lnTo>
                  <a:pt x="409155" y="1257300"/>
                </a:lnTo>
                <a:lnTo>
                  <a:pt x="413334" y="1270000"/>
                </a:lnTo>
                <a:lnTo>
                  <a:pt x="423710" y="1270000"/>
                </a:lnTo>
                <a:lnTo>
                  <a:pt x="430352" y="1282700"/>
                </a:lnTo>
                <a:lnTo>
                  <a:pt x="440397" y="1282700"/>
                </a:lnTo>
                <a:lnTo>
                  <a:pt x="450659" y="1295400"/>
                </a:lnTo>
                <a:lnTo>
                  <a:pt x="447814" y="1295400"/>
                </a:lnTo>
                <a:lnTo>
                  <a:pt x="465874" y="1308100"/>
                </a:lnTo>
                <a:lnTo>
                  <a:pt x="485546" y="1320800"/>
                </a:lnTo>
                <a:lnTo>
                  <a:pt x="506514" y="1333500"/>
                </a:lnTo>
                <a:lnTo>
                  <a:pt x="536117" y="1333500"/>
                </a:lnTo>
                <a:lnTo>
                  <a:pt x="540727" y="1346200"/>
                </a:lnTo>
                <a:lnTo>
                  <a:pt x="541197" y="1346200"/>
                </a:lnTo>
                <a:lnTo>
                  <a:pt x="538886" y="1333500"/>
                </a:lnTo>
                <a:lnTo>
                  <a:pt x="541959" y="1333500"/>
                </a:lnTo>
                <a:lnTo>
                  <a:pt x="543344" y="1346200"/>
                </a:lnTo>
                <a:lnTo>
                  <a:pt x="587336" y="1346200"/>
                </a:lnTo>
                <a:lnTo>
                  <a:pt x="594169" y="1358900"/>
                </a:lnTo>
                <a:lnTo>
                  <a:pt x="661695" y="1358900"/>
                </a:lnTo>
                <a:lnTo>
                  <a:pt x="669226" y="1346200"/>
                </a:lnTo>
                <a:lnTo>
                  <a:pt x="714324" y="1346200"/>
                </a:lnTo>
                <a:lnTo>
                  <a:pt x="730326" y="1333500"/>
                </a:lnTo>
                <a:lnTo>
                  <a:pt x="752462" y="1333500"/>
                </a:lnTo>
                <a:lnTo>
                  <a:pt x="760945" y="1320800"/>
                </a:lnTo>
                <a:lnTo>
                  <a:pt x="774420" y="1320800"/>
                </a:lnTo>
                <a:lnTo>
                  <a:pt x="780580" y="1308100"/>
                </a:lnTo>
                <a:lnTo>
                  <a:pt x="793597" y="1308100"/>
                </a:lnTo>
                <a:lnTo>
                  <a:pt x="801408" y="1295400"/>
                </a:lnTo>
                <a:lnTo>
                  <a:pt x="805522" y="1295400"/>
                </a:lnTo>
                <a:lnTo>
                  <a:pt x="812203" y="1282700"/>
                </a:lnTo>
                <a:lnTo>
                  <a:pt x="825982" y="1282700"/>
                </a:lnTo>
                <a:lnTo>
                  <a:pt x="837044" y="1270000"/>
                </a:lnTo>
                <a:lnTo>
                  <a:pt x="867575" y="1231900"/>
                </a:lnTo>
                <a:lnTo>
                  <a:pt x="887082" y="1193800"/>
                </a:lnTo>
                <a:lnTo>
                  <a:pt x="886498" y="1193800"/>
                </a:lnTo>
                <a:lnTo>
                  <a:pt x="892175" y="1181100"/>
                </a:lnTo>
                <a:lnTo>
                  <a:pt x="893711" y="1168400"/>
                </a:lnTo>
                <a:lnTo>
                  <a:pt x="894689" y="1168400"/>
                </a:lnTo>
                <a:lnTo>
                  <a:pt x="897826" y="1155700"/>
                </a:lnTo>
                <a:lnTo>
                  <a:pt x="897089" y="1168400"/>
                </a:lnTo>
                <a:lnTo>
                  <a:pt x="897674" y="1168400"/>
                </a:lnTo>
                <a:lnTo>
                  <a:pt x="898410" y="1155700"/>
                </a:lnTo>
                <a:lnTo>
                  <a:pt x="901026" y="1155700"/>
                </a:lnTo>
                <a:lnTo>
                  <a:pt x="903109" y="1143000"/>
                </a:lnTo>
                <a:lnTo>
                  <a:pt x="903922" y="1130300"/>
                </a:lnTo>
                <a:lnTo>
                  <a:pt x="904671" y="1130300"/>
                </a:lnTo>
                <a:lnTo>
                  <a:pt x="905789" y="1117600"/>
                </a:lnTo>
                <a:lnTo>
                  <a:pt x="920102" y="1117600"/>
                </a:lnTo>
                <a:lnTo>
                  <a:pt x="925969" y="1130300"/>
                </a:lnTo>
                <a:lnTo>
                  <a:pt x="1002880" y="1130300"/>
                </a:lnTo>
                <a:lnTo>
                  <a:pt x="1017816" y="1143000"/>
                </a:lnTo>
                <a:lnTo>
                  <a:pt x="1109992" y="1143000"/>
                </a:lnTo>
                <a:lnTo>
                  <a:pt x="1130376" y="1130300"/>
                </a:lnTo>
                <a:lnTo>
                  <a:pt x="1171041" y="1130300"/>
                </a:lnTo>
                <a:lnTo>
                  <a:pt x="1191133" y="1117600"/>
                </a:lnTo>
                <a:lnTo>
                  <a:pt x="1210906" y="1117600"/>
                </a:lnTo>
                <a:lnTo>
                  <a:pt x="1230261" y="1104900"/>
                </a:lnTo>
                <a:lnTo>
                  <a:pt x="1249108" y="1104900"/>
                </a:lnTo>
                <a:lnTo>
                  <a:pt x="1257604" y="1092200"/>
                </a:lnTo>
                <a:lnTo>
                  <a:pt x="1274102" y="1092200"/>
                </a:lnTo>
                <a:lnTo>
                  <a:pt x="1281442" y="1079500"/>
                </a:lnTo>
                <a:lnTo>
                  <a:pt x="1292212" y="1079500"/>
                </a:lnTo>
                <a:lnTo>
                  <a:pt x="1303820" y="1066800"/>
                </a:lnTo>
                <a:lnTo>
                  <a:pt x="1315085" y="1054100"/>
                </a:lnTo>
                <a:lnTo>
                  <a:pt x="1325918" y="1041400"/>
                </a:lnTo>
                <a:lnTo>
                  <a:pt x="1336243" y="1041400"/>
                </a:lnTo>
                <a:lnTo>
                  <a:pt x="1345996" y="1028700"/>
                </a:lnTo>
                <a:lnTo>
                  <a:pt x="1355115" y="1016000"/>
                </a:lnTo>
                <a:lnTo>
                  <a:pt x="1363548" y="1003300"/>
                </a:lnTo>
                <a:lnTo>
                  <a:pt x="1367675" y="1003300"/>
                </a:lnTo>
                <a:lnTo>
                  <a:pt x="1370850" y="990600"/>
                </a:lnTo>
                <a:lnTo>
                  <a:pt x="1375981" y="990600"/>
                </a:lnTo>
                <a:lnTo>
                  <a:pt x="1378305" y="977900"/>
                </a:lnTo>
                <a:lnTo>
                  <a:pt x="1382433" y="977900"/>
                </a:lnTo>
                <a:lnTo>
                  <a:pt x="1386636" y="965200"/>
                </a:lnTo>
                <a:lnTo>
                  <a:pt x="1390294" y="952500"/>
                </a:lnTo>
                <a:lnTo>
                  <a:pt x="1392783" y="952500"/>
                </a:lnTo>
                <a:lnTo>
                  <a:pt x="1395628" y="939800"/>
                </a:lnTo>
                <a:lnTo>
                  <a:pt x="1400606" y="939800"/>
                </a:lnTo>
                <a:lnTo>
                  <a:pt x="1403769" y="927100"/>
                </a:lnTo>
                <a:lnTo>
                  <a:pt x="1406537" y="914400"/>
                </a:lnTo>
                <a:lnTo>
                  <a:pt x="1407388" y="914400"/>
                </a:lnTo>
                <a:lnTo>
                  <a:pt x="1412468" y="901700"/>
                </a:lnTo>
                <a:lnTo>
                  <a:pt x="1414881" y="901700"/>
                </a:lnTo>
                <a:lnTo>
                  <a:pt x="1415199" y="896467"/>
                </a:lnTo>
                <a:lnTo>
                  <a:pt x="1415072" y="901700"/>
                </a:lnTo>
                <a:lnTo>
                  <a:pt x="1419390" y="889000"/>
                </a:lnTo>
                <a:lnTo>
                  <a:pt x="1423136" y="876300"/>
                </a:lnTo>
                <a:lnTo>
                  <a:pt x="1426565" y="863600"/>
                </a:lnTo>
                <a:lnTo>
                  <a:pt x="1429905" y="850900"/>
                </a:lnTo>
                <a:lnTo>
                  <a:pt x="1430731" y="850900"/>
                </a:lnTo>
                <a:lnTo>
                  <a:pt x="1432902" y="838200"/>
                </a:lnTo>
                <a:lnTo>
                  <a:pt x="1436458" y="825500"/>
                </a:lnTo>
                <a:lnTo>
                  <a:pt x="1437843" y="812800"/>
                </a:lnTo>
                <a:lnTo>
                  <a:pt x="1439811" y="812800"/>
                </a:lnTo>
                <a:lnTo>
                  <a:pt x="1440967" y="800100"/>
                </a:lnTo>
                <a:lnTo>
                  <a:pt x="1442224" y="800100"/>
                </a:lnTo>
                <a:lnTo>
                  <a:pt x="1443088" y="787400"/>
                </a:lnTo>
                <a:lnTo>
                  <a:pt x="1443977" y="787400"/>
                </a:lnTo>
                <a:lnTo>
                  <a:pt x="1444434" y="774700"/>
                </a:lnTo>
                <a:lnTo>
                  <a:pt x="1444815" y="774700"/>
                </a:lnTo>
                <a:lnTo>
                  <a:pt x="1445679" y="762000"/>
                </a:lnTo>
                <a:lnTo>
                  <a:pt x="1445971" y="762000"/>
                </a:lnTo>
                <a:lnTo>
                  <a:pt x="1446022" y="774700"/>
                </a:lnTo>
                <a:lnTo>
                  <a:pt x="1446733" y="762000"/>
                </a:lnTo>
                <a:close/>
              </a:path>
            </a:pathLst>
          </a:custGeom>
          <a:solidFill>
            <a:srgbClr val="E7B99C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24257" y="0"/>
            <a:ext cx="2997291" cy="191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243152" y="0"/>
            <a:ext cx="2044842" cy="3086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510692"/>
            <a:ext cx="7154545" cy="177418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ts val="7050"/>
              </a:lnSpc>
              <a:spcBef>
                <a:spcPts val="60"/>
              </a:spcBef>
            </a:pPr>
            <a:r>
              <a:rPr sz="5600" spc="-235" dirty="0"/>
              <a:t>Perubahan </a:t>
            </a:r>
            <a:r>
              <a:rPr sz="5600" spc="-340" dirty="0"/>
              <a:t>pada</a:t>
            </a:r>
            <a:r>
              <a:rPr sz="5600" spc="-1650" dirty="0"/>
              <a:t> </a:t>
            </a:r>
            <a:r>
              <a:rPr sz="5600" spc="-340" dirty="0"/>
              <a:t>masa  </a:t>
            </a:r>
            <a:r>
              <a:rPr sz="5600" spc="-155" dirty="0"/>
              <a:t>persalinan</a:t>
            </a:r>
            <a:endParaRPr sz="5600"/>
          </a:p>
        </p:txBody>
      </p:sp>
      <p:sp>
        <p:nvSpPr>
          <p:cNvPr id="3" name="object 3"/>
          <p:cNvSpPr/>
          <p:nvPr/>
        </p:nvSpPr>
        <p:spPr>
          <a:xfrm>
            <a:off x="1409418" y="5143911"/>
            <a:ext cx="2914654" cy="39750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492927" y="2370004"/>
            <a:ext cx="1485931" cy="165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36900" y="2655327"/>
            <a:ext cx="13832205" cy="6914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322705" indent="67945">
              <a:lnSpc>
                <a:spcPct val="116000"/>
              </a:lnSpc>
              <a:spcBef>
                <a:spcPts val="95"/>
              </a:spcBef>
            </a:pPr>
            <a:r>
              <a:rPr sz="2300" spc="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Perubahan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fisiologis</a:t>
            </a:r>
            <a:r>
              <a:rPr sz="23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ibu</a:t>
            </a:r>
            <a:r>
              <a:rPr sz="23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selama</a:t>
            </a:r>
            <a:r>
              <a:rPr sz="23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persalinan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Menurut</a:t>
            </a:r>
            <a:r>
              <a:rPr sz="23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Bobak,</a:t>
            </a:r>
            <a:r>
              <a:rPr sz="23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dkk,</a:t>
            </a:r>
            <a:r>
              <a:rPr sz="23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(2005)</a:t>
            </a:r>
            <a:r>
              <a:rPr sz="23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terdapat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beberapa  perubahan</a:t>
            </a:r>
            <a:r>
              <a:rPr sz="2300" spc="-1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fisiologis</a:t>
            </a:r>
            <a:r>
              <a:rPr sz="2300" spc="-1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yang</a:t>
            </a:r>
            <a:r>
              <a:rPr sz="2300" spc="-1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-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terjadi</a:t>
            </a:r>
            <a:r>
              <a:rPr sz="2300" spc="-1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selama</a:t>
            </a:r>
            <a:r>
              <a:rPr sz="2300" spc="-1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proses</a:t>
            </a:r>
            <a:r>
              <a:rPr sz="2300" spc="-1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persalinan</a:t>
            </a:r>
            <a:r>
              <a:rPr sz="2300" spc="-1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-1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yaitu:</a:t>
            </a:r>
            <a:endParaRPr sz="2300">
              <a:latin typeface="Trebuchet MS" panose="020B0603020202020204"/>
              <a:cs typeface="Trebuchet MS" panose="020B0603020202020204"/>
            </a:endParaRPr>
          </a:p>
          <a:p>
            <a:pPr marL="12700" marR="5080">
              <a:lnSpc>
                <a:spcPct val="116000"/>
              </a:lnSpc>
              <a:buSzPct val="96000"/>
              <a:buAutoNum type="alphaUcPeriod"/>
              <a:tabLst>
                <a:tab pos="290195" algn="l"/>
              </a:tabLst>
            </a:pPr>
            <a:r>
              <a:rPr sz="23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perubahan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Tekanan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darah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-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(TD),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selama</a:t>
            </a:r>
            <a:r>
              <a:rPr sz="23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kontraksi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disertai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peningkatan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sistolik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rata-rata</a:t>
            </a:r>
            <a:r>
              <a:rPr sz="23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15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mmHg  </a:t>
            </a:r>
            <a:r>
              <a:rPr sz="230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dan</a:t>
            </a:r>
            <a:r>
              <a:rPr sz="2300" spc="-1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diastolik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rata-raa</a:t>
            </a:r>
            <a:r>
              <a:rPr sz="2300" spc="-1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5-10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mmHg.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Nyeri,</a:t>
            </a:r>
            <a:r>
              <a:rPr sz="2300" spc="-1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1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rasa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takut,</a:t>
            </a:r>
            <a:r>
              <a:rPr sz="2300" spc="-1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dan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kekhawatiran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dapat</a:t>
            </a:r>
            <a:r>
              <a:rPr sz="2300" spc="-1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semakin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meningkatkan  </a:t>
            </a:r>
            <a:r>
              <a:rPr sz="2300" spc="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tekanan</a:t>
            </a:r>
            <a:r>
              <a:rPr sz="2300" spc="-1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darah.</a:t>
            </a:r>
            <a:endParaRPr sz="2300">
              <a:latin typeface="Trebuchet MS" panose="020B0603020202020204"/>
              <a:cs typeface="Trebuchet MS" panose="020B0603020202020204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323232"/>
              </a:buClr>
              <a:buFont typeface="Trebuchet MS" panose="020B0603020202020204"/>
              <a:buAutoNum type="alphaUcPeriod"/>
            </a:pPr>
            <a:endParaRPr sz="2700">
              <a:latin typeface="Trebuchet MS" panose="020B0603020202020204"/>
              <a:cs typeface="Trebuchet MS" panose="020B0603020202020204"/>
            </a:endParaRPr>
          </a:p>
          <a:p>
            <a:pPr marL="12700" marR="222250" indent="67945">
              <a:lnSpc>
                <a:spcPct val="116000"/>
              </a:lnSpc>
              <a:buSzPct val="96000"/>
              <a:buAutoNum type="alphaUcPeriod"/>
              <a:tabLst>
                <a:tab pos="346710" algn="l"/>
              </a:tabLst>
            </a:pPr>
            <a:r>
              <a:rPr sz="23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perubahan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pada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-1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ginjal,</a:t>
            </a:r>
            <a:r>
              <a:rPr sz="23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polinuria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0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sering</a:t>
            </a:r>
            <a:r>
              <a:rPr sz="23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-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terjadi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selama</a:t>
            </a:r>
            <a:r>
              <a:rPr sz="23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persalinan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yang</a:t>
            </a:r>
            <a:r>
              <a:rPr sz="23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diakibatkan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peningkatan  </a:t>
            </a:r>
            <a:r>
              <a:rPr sz="2300" spc="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lebih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lanjut</a:t>
            </a:r>
            <a:r>
              <a:rPr sz="23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curah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jantung</a:t>
            </a:r>
            <a:r>
              <a:rPr sz="23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selama</a:t>
            </a:r>
            <a:r>
              <a:rPr sz="23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persalinan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dan</a:t>
            </a:r>
            <a:r>
              <a:rPr sz="23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kemungkinan</a:t>
            </a:r>
            <a:r>
              <a:rPr sz="23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peningkatan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-1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laju</a:t>
            </a:r>
            <a:r>
              <a:rPr sz="23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filtrasi</a:t>
            </a:r>
            <a:r>
              <a:rPr sz="23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glomerulus  </a:t>
            </a:r>
            <a:r>
              <a:rPr sz="230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dan</a:t>
            </a:r>
            <a:r>
              <a:rPr sz="2300" spc="-1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aliran</a:t>
            </a:r>
            <a:r>
              <a:rPr sz="2300" spc="-1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1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plasma</a:t>
            </a:r>
            <a:r>
              <a:rPr sz="2300" spc="-1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-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ginjal.</a:t>
            </a:r>
            <a:endParaRPr sz="2300">
              <a:latin typeface="Trebuchet MS" panose="020B0603020202020204"/>
              <a:cs typeface="Trebuchet MS" panose="020B0603020202020204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323232"/>
              </a:buClr>
              <a:buFont typeface="Trebuchet MS" panose="020B0603020202020204"/>
              <a:buAutoNum type="alphaUcPeriod"/>
            </a:pPr>
            <a:endParaRPr sz="2700">
              <a:latin typeface="Trebuchet MS" panose="020B0603020202020204"/>
              <a:cs typeface="Trebuchet MS" panose="020B0603020202020204"/>
            </a:endParaRPr>
          </a:p>
          <a:p>
            <a:pPr marL="12700" marR="290830">
              <a:lnSpc>
                <a:spcPct val="116000"/>
              </a:lnSpc>
              <a:buSzPct val="96000"/>
              <a:buAutoNum type="alphaUcPeriod"/>
              <a:tabLst>
                <a:tab pos="283845" algn="l"/>
              </a:tabLst>
            </a:pPr>
            <a:r>
              <a:rPr sz="23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perubahan </a:t>
            </a:r>
            <a:r>
              <a:rPr sz="23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pada </a:t>
            </a:r>
            <a:r>
              <a:rPr sz="2300" spc="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saluran </a:t>
            </a:r>
            <a:r>
              <a:rPr sz="2300" spc="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pencernaan, </a:t>
            </a:r>
            <a:r>
              <a:rPr sz="2300" spc="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saluran </a:t>
            </a:r>
            <a:r>
              <a:rPr sz="23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cerna </a:t>
            </a:r>
            <a:r>
              <a:rPr sz="2300" spc="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bekerja </a:t>
            </a:r>
            <a:r>
              <a:rPr sz="2300" spc="11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dengan </a:t>
            </a:r>
            <a:r>
              <a:rPr sz="23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lambat </a:t>
            </a:r>
            <a:r>
              <a:rPr sz="2300" spc="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sehingga </a:t>
            </a:r>
            <a:r>
              <a:rPr sz="2300" spc="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waktu  </a:t>
            </a:r>
            <a:r>
              <a:rPr sz="2300" spc="1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pengosongan</a:t>
            </a:r>
            <a:r>
              <a:rPr sz="2300" spc="-1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0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lambung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menjadi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lebih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-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lama.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Mual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dan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muntah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umum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-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terjadi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akibat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refleks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terhadap  </a:t>
            </a:r>
            <a:r>
              <a:rPr sz="2300" spc="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dilatasi </a:t>
            </a:r>
            <a:r>
              <a:rPr sz="23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serviks</a:t>
            </a:r>
            <a:r>
              <a:rPr sz="2300" spc="-3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lengkap.</a:t>
            </a:r>
            <a:endParaRPr sz="2300">
              <a:latin typeface="Trebuchet MS" panose="020B0603020202020204"/>
              <a:cs typeface="Trebuchet MS" panose="020B0603020202020204"/>
            </a:endParaRPr>
          </a:p>
          <a:p>
            <a:pPr>
              <a:lnSpc>
                <a:spcPct val="100000"/>
              </a:lnSpc>
              <a:buClr>
                <a:srgbClr val="323232"/>
              </a:buClr>
              <a:buFont typeface="Trebuchet MS" panose="020B0603020202020204"/>
              <a:buAutoNum type="alphaUcPeriod"/>
            </a:pPr>
            <a:endParaRPr sz="2750">
              <a:latin typeface="Trebuchet MS" panose="020B0603020202020204"/>
              <a:cs typeface="Trebuchet MS" panose="020B0603020202020204"/>
            </a:endParaRPr>
          </a:p>
          <a:p>
            <a:pPr marL="12700" marR="69850" indent="67945">
              <a:lnSpc>
                <a:spcPct val="116000"/>
              </a:lnSpc>
              <a:buSzPct val="96000"/>
              <a:buAutoNum type="alphaUcPeriod"/>
              <a:tabLst>
                <a:tab pos="353695" algn="l"/>
              </a:tabLst>
            </a:pPr>
            <a:r>
              <a:rPr sz="23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perubahan</a:t>
            </a:r>
            <a:r>
              <a:rPr sz="2300" spc="-1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neurologi,</a:t>
            </a:r>
            <a:r>
              <a:rPr sz="2300" spc="-1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timbul</a:t>
            </a:r>
            <a:r>
              <a:rPr sz="2300" spc="-1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stress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dan</a:t>
            </a:r>
            <a:r>
              <a:rPr sz="2300" spc="-1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1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rasa</a:t>
            </a:r>
            <a:r>
              <a:rPr sz="2300" spc="-1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tidak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nyaman</a:t>
            </a:r>
            <a:r>
              <a:rPr sz="2300" spc="-1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selama</a:t>
            </a:r>
            <a:r>
              <a:rPr sz="2300" spc="-1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persalinan.</a:t>
            </a:r>
            <a:r>
              <a:rPr sz="2300" spc="-1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Perubahan</a:t>
            </a:r>
            <a:r>
              <a:rPr sz="23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11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sensoris  </a:t>
            </a:r>
            <a:r>
              <a:rPr sz="2300" spc="-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terjadi </a:t>
            </a:r>
            <a:r>
              <a:rPr sz="2300" spc="1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saat </a:t>
            </a:r>
            <a:r>
              <a:rPr sz="230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memasuki </a:t>
            </a:r>
            <a:r>
              <a:rPr sz="2300" spc="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tahap </a:t>
            </a:r>
            <a:r>
              <a:rPr sz="2300" spc="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pertama </a:t>
            </a:r>
            <a:r>
              <a:rPr sz="2300" spc="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persalinan. </a:t>
            </a:r>
            <a:r>
              <a:rPr sz="23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Endorphin </a:t>
            </a:r>
            <a:r>
              <a:rPr sz="23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endogen </a:t>
            </a:r>
            <a:r>
              <a:rPr sz="2300" spc="10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akan </a:t>
            </a:r>
            <a:r>
              <a:rPr sz="230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meningkatkan </a:t>
            </a:r>
            <a:r>
              <a:rPr sz="2300" spc="1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ambang  </a:t>
            </a:r>
            <a:r>
              <a:rPr sz="2300" spc="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nyeri </a:t>
            </a:r>
            <a:r>
              <a:rPr sz="23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selama</a:t>
            </a:r>
            <a:r>
              <a:rPr sz="2300" spc="-3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3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persalinan</a:t>
            </a:r>
            <a:endParaRPr sz="230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296" y="0"/>
            <a:ext cx="16524605" cy="85851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450" spc="-220" dirty="0">
                <a:solidFill>
                  <a:srgbClr val="323232"/>
                </a:solidFill>
              </a:rPr>
              <a:t>Perubahan</a:t>
            </a:r>
            <a:r>
              <a:rPr sz="5450" spc="-885" dirty="0">
                <a:solidFill>
                  <a:srgbClr val="323232"/>
                </a:solidFill>
              </a:rPr>
              <a:t> </a:t>
            </a:r>
            <a:r>
              <a:rPr sz="5450" spc="-250" dirty="0">
                <a:solidFill>
                  <a:srgbClr val="323232"/>
                </a:solidFill>
              </a:rPr>
              <a:t>Sistem</a:t>
            </a:r>
            <a:r>
              <a:rPr sz="5450" spc="-880" dirty="0">
                <a:solidFill>
                  <a:srgbClr val="323232"/>
                </a:solidFill>
              </a:rPr>
              <a:t> </a:t>
            </a:r>
            <a:r>
              <a:rPr sz="5450" spc="-125" dirty="0">
                <a:solidFill>
                  <a:srgbClr val="323232"/>
                </a:solidFill>
              </a:rPr>
              <a:t>Muskuloskeletal</a:t>
            </a:r>
            <a:r>
              <a:rPr sz="5450" spc="-880" dirty="0">
                <a:solidFill>
                  <a:srgbClr val="323232"/>
                </a:solidFill>
              </a:rPr>
              <a:t> </a:t>
            </a:r>
            <a:r>
              <a:rPr sz="5450" spc="-325" dirty="0">
                <a:solidFill>
                  <a:srgbClr val="323232"/>
                </a:solidFill>
              </a:rPr>
              <a:t>pada</a:t>
            </a:r>
            <a:r>
              <a:rPr sz="5450" spc="-880" dirty="0">
                <a:solidFill>
                  <a:srgbClr val="323232"/>
                </a:solidFill>
              </a:rPr>
              <a:t> </a:t>
            </a:r>
            <a:r>
              <a:rPr sz="5450" spc="-135" dirty="0">
                <a:solidFill>
                  <a:srgbClr val="323232"/>
                </a:solidFill>
              </a:rPr>
              <a:t>Masa</a:t>
            </a:r>
            <a:r>
              <a:rPr sz="5450" spc="-880" dirty="0">
                <a:solidFill>
                  <a:srgbClr val="323232"/>
                </a:solidFill>
              </a:rPr>
              <a:t> </a:t>
            </a:r>
            <a:r>
              <a:rPr sz="5450" spc="-95" dirty="0">
                <a:solidFill>
                  <a:srgbClr val="323232"/>
                </a:solidFill>
              </a:rPr>
              <a:t>Nifas</a:t>
            </a:r>
            <a:endParaRPr sz="5450"/>
          </a:p>
        </p:txBody>
      </p:sp>
      <p:sp>
        <p:nvSpPr>
          <p:cNvPr id="3" name="object 3"/>
          <p:cNvSpPr txBox="1"/>
          <p:nvPr/>
        </p:nvSpPr>
        <p:spPr>
          <a:xfrm>
            <a:off x="321296" y="2020316"/>
            <a:ext cx="13230860" cy="778446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2000" b="1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</a:t>
            </a:r>
            <a:r>
              <a:rPr sz="20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daptasi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sistem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muskuloskeletal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pada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masa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1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  <a:hlinkClick r:id="rId1"/>
              </a:rPr>
              <a:t>nifas</a:t>
            </a:r>
            <a:r>
              <a:rPr sz="2000" spc="1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,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meliputi:</a:t>
            </a:r>
            <a:endParaRPr sz="2000">
              <a:latin typeface="Trebuchet MS" panose="020B0603020202020204"/>
              <a:cs typeface="Trebuchet MS" panose="020B0603020202020204"/>
            </a:endParaRPr>
          </a:p>
          <a:p>
            <a:pPr marL="442595" indent="-185420">
              <a:lnSpc>
                <a:spcPct val="100000"/>
              </a:lnSpc>
              <a:spcBef>
                <a:spcPts val="380"/>
              </a:spcBef>
              <a:buAutoNum type="arabicPeriod"/>
              <a:tabLst>
                <a:tab pos="443230" algn="l"/>
              </a:tabLst>
            </a:pPr>
            <a:r>
              <a:rPr sz="2000" spc="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Dinding</a:t>
            </a:r>
            <a:r>
              <a:rPr sz="20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perut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dan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peritoneum.</a:t>
            </a:r>
            <a:endParaRPr sz="2000">
              <a:latin typeface="Trebuchet MS" panose="020B0603020202020204"/>
              <a:cs typeface="Trebuchet MS" panose="020B0603020202020204"/>
            </a:endParaRPr>
          </a:p>
          <a:p>
            <a:pPr marL="442595" indent="-233680">
              <a:lnSpc>
                <a:spcPct val="100000"/>
              </a:lnSpc>
              <a:spcBef>
                <a:spcPts val="375"/>
              </a:spcBef>
              <a:buAutoNum type="arabicPeriod"/>
              <a:tabLst>
                <a:tab pos="443230" algn="l"/>
              </a:tabLst>
            </a:pPr>
            <a:r>
              <a:rPr sz="2000" spc="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Kulit</a:t>
            </a:r>
            <a:r>
              <a:rPr sz="20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1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abdomen.</a:t>
            </a:r>
            <a:endParaRPr sz="2000">
              <a:latin typeface="Trebuchet MS" panose="020B0603020202020204"/>
              <a:cs typeface="Trebuchet MS" panose="020B0603020202020204"/>
            </a:endParaRPr>
          </a:p>
          <a:p>
            <a:pPr marL="442595" indent="-241935">
              <a:lnSpc>
                <a:spcPct val="100000"/>
              </a:lnSpc>
              <a:spcBef>
                <a:spcPts val="380"/>
              </a:spcBef>
              <a:buAutoNum type="arabicPeriod"/>
              <a:tabLst>
                <a:tab pos="443230" algn="l"/>
              </a:tabLst>
            </a:pPr>
            <a:r>
              <a:rPr sz="2000" spc="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Striae.</a:t>
            </a:r>
            <a:endParaRPr sz="2000">
              <a:latin typeface="Trebuchet MS" panose="020B0603020202020204"/>
              <a:cs typeface="Trebuchet MS" panose="020B0603020202020204"/>
            </a:endParaRPr>
          </a:p>
          <a:p>
            <a:pPr marL="442595" indent="-241935">
              <a:lnSpc>
                <a:spcPct val="100000"/>
              </a:lnSpc>
              <a:spcBef>
                <a:spcPts val="375"/>
              </a:spcBef>
              <a:buAutoNum type="arabicPeriod"/>
              <a:tabLst>
                <a:tab pos="443230" algn="l"/>
              </a:tabLst>
            </a:pPr>
            <a:r>
              <a:rPr sz="2000" spc="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Perubahan</a:t>
            </a:r>
            <a:r>
              <a:rPr sz="20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1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ligamen.</a:t>
            </a:r>
            <a:endParaRPr sz="2000">
              <a:latin typeface="Trebuchet MS" panose="020B0603020202020204"/>
              <a:cs typeface="Trebuchet MS" panose="020B0603020202020204"/>
            </a:endParaRPr>
          </a:p>
          <a:p>
            <a:pPr marL="442595" indent="-245110">
              <a:lnSpc>
                <a:spcPct val="100000"/>
              </a:lnSpc>
              <a:spcBef>
                <a:spcPts val="375"/>
              </a:spcBef>
              <a:buAutoNum type="arabicPeriod"/>
              <a:tabLst>
                <a:tab pos="443230" algn="l"/>
              </a:tabLst>
            </a:pPr>
            <a:r>
              <a:rPr sz="200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Simpisis</a:t>
            </a:r>
            <a:r>
              <a:rPr sz="20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pubis.</a:t>
            </a:r>
            <a:endParaRPr sz="2000">
              <a:latin typeface="Trebuchet MS" panose="020B0603020202020204"/>
              <a:cs typeface="Trebuchet MS" panose="020B0603020202020204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00">
              <a:latin typeface="Trebuchet MS" panose="020B0603020202020204"/>
              <a:cs typeface="Trebuchet MS" panose="020B0603020202020204"/>
            </a:endParaRPr>
          </a:p>
          <a:p>
            <a:pPr marL="12700">
              <a:lnSpc>
                <a:spcPct val="100000"/>
              </a:lnSpc>
            </a:pPr>
            <a:r>
              <a:rPr sz="2000" spc="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A.Dinding</a:t>
            </a:r>
            <a:r>
              <a:rPr sz="20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perut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dan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Peritoneum</a:t>
            </a:r>
            <a:endParaRPr sz="2000">
              <a:latin typeface="Trebuchet MS" panose="020B0603020202020204"/>
              <a:cs typeface="Trebuchet MS" panose="020B0603020202020204"/>
            </a:endParaRPr>
          </a:p>
          <a:p>
            <a:pPr marL="12700" marR="5080">
              <a:lnSpc>
                <a:spcPct val="116000"/>
              </a:lnSpc>
            </a:pPr>
            <a:r>
              <a:rPr sz="2000" spc="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Dinding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perut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akan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longgar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pasca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1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  <a:hlinkClick r:id="rId2"/>
              </a:rPr>
              <a:t>persalinan</a:t>
            </a:r>
            <a:r>
              <a:rPr sz="2000" spc="1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.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Keadaan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1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ini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akan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pulih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kembali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dalam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1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6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minggu.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Pada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wanita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10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yang  </a:t>
            </a:r>
            <a:r>
              <a:rPr sz="20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asthenis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1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terjadi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diastasis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dari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otot-otot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rectus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abdominis,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sehingga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sebagian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dari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dinding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perut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1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di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garis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tengah  </a:t>
            </a:r>
            <a:r>
              <a:rPr sz="2000" spc="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hanya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terdiri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dari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peritoneum,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fasia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tipis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dan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kulit.</a:t>
            </a:r>
            <a:endParaRPr sz="2000">
              <a:latin typeface="Trebuchet MS" panose="020B0603020202020204"/>
              <a:cs typeface="Trebuchet MS" panose="020B0603020202020204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00">
              <a:latin typeface="Trebuchet MS" panose="020B0603020202020204"/>
              <a:cs typeface="Trebuchet MS" panose="020B0603020202020204"/>
            </a:endParaRPr>
          </a:p>
          <a:p>
            <a:pPr marL="12700">
              <a:lnSpc>
                <a:spcPct val="100000"/>
              </a:lnSpc>
            </a:pPr>
            <a:r>
              <a:rPr sz="2000" b="1" spc="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)</a:t>
            </a:r>
            <a:r>
              <a:rPr sz="2000" spc="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Kulit</a:t>
            </a:r>
            <a:r>
              <a:rPr sz="2000" spc="-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Abdomen</a:t>
            </a:r>
            <a:endParaRPr sz="2000">
              <a:latin typeface="Trebuchet MS" panose="020B0603020202020204"/>
              <a:cs typeface="Trebuchet MS" panose="020B0603020202020204"/>
            </a:endParaRPr>
          </a:p>
          <a:p>
            <a:pPr marL="12700" marR="90170">
              <a:lnSpc>
                <a:spcPct val="116000"/>
              </a:lnSpc>
            </a:pPr>
            <a:r>
              <a:rPr sz="20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Selama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masa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1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  <a:hlinkClick r:id="rId3"/>
              </a:rPr>
              <a:t>kehamilan</a:t>
            </a:r>
            <a:r>
              <a:rPr sz="2000" spc="1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,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kulit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abdomen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akan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melebar,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melonggar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dan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mengendur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hingga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berbulan-bulan.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Otot-  </a:t>
            </a:r>
            <a:r>
              <a:rPr sz="2000" spc="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otot </a:t>
            </a:r>
            <a:r>
              <a:rPr sz="2000" spc="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dari </a:t>
            </a:r>
            <a:r>
              <a:rPr sz="2000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dinding </a:t>
            </a:r>
            <a:r>
              <a:rPr sz="2000" spc="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abdomen dapat </a:t>
            </a:r>
            <a:r>
              <a:rPr sz="2000" spc="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kembali </a:t>
            </a:r>
            <a:r>
              <a:rPr sz="2000" spc="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normal </a:t>
            </a:r>
            <a:r>
              <a:rPr sz="2000" spc="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kembali </a:t>
            </a:r>
            <a:r>
              <a:rPr sz="2000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dalam </a:t>
            </a:r>
            <a:r>
              <a:rPr sz="2000" spc="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beberapa </a:t>
            </a:r>
            <a:r>
              <a:rPr sz="200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minggu pasca </a:t>
            </a:r>
            <a:r>
              <a:rPr sz="2000" spc="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melahirkan </a:t>
            </a:r>
            <a:r>
              <a:rPr sz="2000" spc="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dengan  </a:t>
            </a:r>
            <a:r>
              <a:rPr sz="2000" spc="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latihan </a:t>
            </a:r>
            <a:r>
              <a:rPr sz="2000" spc="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post</a:t>
            </a:r>
            <a:r>
              <a:rPr sz="2000" spc="-3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1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natal.</a:t>
            </a:r>
            <a:endParaRPr sz="2000">
              <a:latin typeface="Trebuchet MS" panose="020B0603020202020204"/>
              <a:cs typeface="Trebuchet MS" panose="020B0603020202020204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00">
              <a:latin typeface="Trebuchet MS" panose="020B0603020202020204"/>
              <a:cs typeface="Trebuchet MS" panose="020B0603020202020204"/>
            </a:endParaRPr>
          </a:p>
          <a:p>
            <a:pPr marL="12700">
              <a:lnSpc>
                <a:spcPct val="100000"/>
              </a:lnSpc>
            </a:pPr>
            <a:r>
              <a:rPr sz="2000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b</a:t>
            </a:r>
            <a:r>
              <a:rPr sz="2000" b="1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)</a:t>
            </a:r>
            <a:r>
              <a:rPr sz="2000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Striae</a:t>
            </a:r>
            <a:endParaRPr sz="2000">
              <a:latin typeface="Trebuchet MS" panose="020B0603020202020204"/>
              <a:cs typeface="Trebuchet MS" panose="020B0603020202020204"/>
            </a:endParaRPr>
          </a:p>
          <a:p>
            <a:pPr marL="12700" marR="391160">
              <a:lnSpc>
                <a:spcPct val="116000"/>
              </a:lnSpc>
            </a:pPr>
            <a:r>
              <a:rPr sz="20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Striae </a:t>
            </a:r>
            <a:r>
              <a:rPr sz="2000" spc="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adalah </a:t>
            </a:r>
            <a:r>
              <a:rPr sz="2000" spc="7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suatu </a:t>
            </a:r>
            <a:r>
              <a:rPr sz="2000" spc="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perubahan </a:t>
            </a:r>
            <a:r>
              <a:rPr sz="2000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warna </a:t>
            </a:r>
            <a:r>
              <a:rPr sz="2000" spc="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seperti </a:t>
            </a:r>
            <a:r>
              <a:rPr sz="2000" spc="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jaringan </a:t>
            </a:r>
            <a:r>
              <a:rPr sz="2000" spc="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parut </a:t>
            </a:r>
            <a:r>
              <a:rPr sz="2000" spc="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pada </a:t>
            </a:r>
            <a:r>
              <a:rPr sz="2000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dinding </a:t>
            </a:r>
            <a:r>
              <a:rPr sz="2000" spc="1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abdomen. </a:t>
            </a:r>
            <a:r>
              <a:rPr sz="20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Striae </a:t>
            </a:r>
            <a:r>
              <a:rPr sz="2000" spc="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pada </a:t>
            </a:r>
            <a:r>
              <a:rPr sz="2000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dinding  </a:t>
            </a:r>
            <a:r>
              <a:rPr sz="2000" spc="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abdomen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tidak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dapat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menghilang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sempurna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melainkan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membentuk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garis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lurus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10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yang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1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samar.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Tingkat</a:t>
            </a:r>
            <a:r>
              <a:rPr sz="2000" spc="-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diastasis  </a:t>
            </a:r>
            <a:r>
              <a:rPr sz="2000" spc="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muskulus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rektus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abdominis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pada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ibu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post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partum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dapat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1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dikaji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melalui</a:t>
            </a:r>
            <a:r>
              <a:rPr sz="2000" spc="31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keadaan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1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umum,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1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aktivitas,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paritas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dan  </a:t>
            </a:r>
            <a:r>
              <a:rPr sz="2000" spc="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jarak</a:t>
            </a:r>
            <a:r>
              <a:rPr sz="2000" spc="-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1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kehamilan,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sehingga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dapat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membantu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menentukan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lama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5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pengembalian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tonus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otot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menjadi</a:t>
            </a:r>
            <a:r>
              <a:rPr sz="2000" spc="-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normal</a:t>
            </a:r>
            <a:endParaRPr sz="20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308366" y="52523"/>
            <a:ext cx="2979634" cy="102287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475654" y="1379291"/>
            <a:ext cx="2293199" cy="2158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699" y="237313"/>
            <a:ext cx="12641580" cy="678116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29565" indent="-317500">
              <a:lnSpc>
                <a:spcPct val="100000"/>
              </a:lnSpc>
              <a:spcBef>
                <a:spcPts val="705"/>
              </a:spcBef>
              <a:buSzPct val="97000"/>
              <a:buAutoNum type="alphaLcParenR" startAt="3"/>
              <a:tabLst>
                <a:tab pos="330200" algn="l"/>
              </a:tabLst>
            </a:pPr>
            <a:r>
              <a:rPr sz="2900" spc="11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Perubahan</a:t>
            </a:r>
            <a:r>
              <a:rPr sz="2900" spc="-20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Ligamen</a:t>
            </a:r>
            <a:endParaRPr sz="2900">
              <a:latin typeface="Trebuchet MS" panose="020B0603020202020204"/>
              <a:cs typeface="Trebuchet MS" panose="020B0603020202020204"/>
            </a:endParaRPr>
          </a:p>
          <a:p>
            <a:pPr marL="12700" marR="425450">
              <a:lnSpc>
                <a:spcPct val="118000"/>
              </a:lnSpc>
            </a:pPr>
            <a:r>
              <a:rPr sz="2900" spc="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Setelah</a:t>
            </a:r>
            <a:r>
              <a:rPr sz="2900" spc="-1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-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janin</a:t>
            </a:r>
            <a:r>
              <a:rPr sz="2900" spc="-1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-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lahir,</a:t>
            </a:r>
            <a:r>
              <a:rPr sz="2900" spc="-1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ligamen-ligamen,</a:t>
            </a:r>
            <a:r>
              <a:rPr sz="2900" spc="-1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11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diafragma</a:t>
            </a:r>
            <a:r>
              <a:rPr sz="2900" spc="-1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pelvis</a:t>
            </a:r>
            <a:r>
              <a:rPr sz="2900" spc="-1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1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dan</a:t>
            </a:r>
            <a:r>
              <a:rPr sz="2900" spc="-1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1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fasia</a:t>
            </a:r>
            <a:r>
              <a:rPr sz="2900" spc="-1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1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yang  </a:t>
            </a:r>
            <a:r>
              <a:rPr sz="2900" spc="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meregang </a:t>
            </a:r>
            <a:r>
              <a:rPr sz="2900" spc="1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sewaktu </a:t>
            </a:r>
            <a:r>
              <a:rPr sz="2900" spc="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kehamilan </a:t>
            </a:r>
            <a:r>
              <a:rPr sz="2900" spc="1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dan </a:t>
            </a:r>
            <a:r>
              <a:rPr sz="2900" spc="11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partus </a:t>
            </a:r>
            <a:r>
              <a:rPr sz="2900" spc="1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berangsur-angsur </a:t>
            </a:r>
            <a:r>
              <a:rPr sz="29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menciut  </a:t>
            </a:r>
            <a:r>
              <a:rPr sz="2900" spc="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kembali</a:t>
            </a:r>
            <a:r>
              <a:rPr sz="2900" spc="-2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seperti</a:t>
            </a:r>
            <a:r>
              <a:rPr sz="2900" spc="-2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sediakala.</a:t>
            </a:r>
            <a:r>
              <a:rPr sz="2900" spc="-2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Tidak</a:t>
            </a:r>
            <a:r>
              <a:rPr sz="2900" spc="-1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jarang</a:t>
            </a:r>
            <a:r>
              <a:rPr sz="2900" spc="-2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ligamentum</a:t>
            </a:r>
            <a:r>
              <a:rPr sz="2900" spc="-2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rotundum</a:t>
            </a:r>
            <a:r>
              <a:rPr sz="2900" spc="-1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menjadi  </a:t>
            </a:r>
            <a:r>
              <a:rPr sz="290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kendor</a:t>
            </a:r>
            <a:r>
              <a:rPr sz="2900" spc="-2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1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yang</a:t>
            </a:r>
            <a:r>
              <a:rPr sz="2900" spc="-2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1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mengakibatkan</a:t>
            </a:r>
            <a:r>
              <a:rPr sz="2900" spc="-2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letak</a:t>
            </a:r>
            <a:r>
              <a:rPr sz="2900" spc="-2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uterus</a:t>
            </a:r>
            <a:r>
              <a:rPr sz="2900" spc="-2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menjadi</a:t>
            </a:r>
            <a:r>
              <a:rPr sz="2900" spc="-2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retrofleksi.</a:t>
            </a:r>
            <a:endParaRPr sz="2900">
              <a:latin typeface="Trebuchet MS" panose="020B0603020202020204"/>
              <a:cs typeface="Trebuchet MS" panose="020B0603020202020204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000">
              <a:latin typeface="Trebuchet MS" panose="020B0603020202020204"/>
              <a:cs typeface="Trebuchet MS" panose="020B0603020202020204"/>
            </a:endParaRPr>
          </a:p>
          <a:p>
            <a:pPr marL="350520" indent="-338455">
              <a:lnSpc>
                <a:spcPct val="100000"/>
              </a:lnSpc>
              <a:buSzPct val="97000"/>
              <a:buAutoNum type="alphaLcParenR" startAt="4"/>
              <a:tabLst>
                <a:tab pos="351155" algn="l"/>
              </a:tabLst>
            </a:pPr>
            <a:r>
              <a:rPr sz="2900" spc="1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Simpisis</a:t>
            </a:r>
            <a:r>
              <a:rPr sz="2900" spc="-20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1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Pubis</a:t>
            </a:r>
            <a:endParaRPr sz="2900">
              <a:latin typeface="Trebuchet MS" panose="020B0603020202020204"/>
              <a:cs typeface="Trebuchet MS" panose="020B0603020202020204"/>
            </a:endParaRPr>
          </a:p>
          <a:p>
            <a:pPr marL="12700" marR="5080">
              <a:lnSpc>
                <a:spcPct val="118000"/>
              </a:lnSpc>
            </a:pPr>
            <a:r>
              <a:rPr sz="2900" spc="1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Pemisahan simpisis </a:t>
            </a:r>
            <a:r>
              <a:rPr sz="2900" spc="1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pubis </a:t>
            </a:r>
            <a:r>
              <a:rPr sz="29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jarang </a:t>
            </a:r>
            <a:r>
              <a:rPr sz="2900" spc="-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terjadi. </a:t>
            </a:r>
            <a:r>
              <a:rPr sz="2900" spc="16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Namun </a:t>
            </a:r>
            <a:r>
              <a:rPr sz="2900" spc="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demikian, </a:t>
            </a:r>
            <a:r>
              <a:rPr sz="2900" spc="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hal </a:t>
            </a:r>
            <a:r>
              <a:rPr sz="2900" spc="-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ini </a:t>
            </a:r>
            <a:r>
              <a:rPr sz="2900" spc="10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dapat  </a:t>
            </a:r>
            <a:r>
              <a:rPr sz="2900" spc="11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menyebabkan</a:t>
            </a:r>
            <a:r>
              <a:rPr sz="2900" spc="-1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morbiditas</a:t>
            </a:r>
            <a:r>
              <a:rPr sz="2900" spc="-1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maternal.</a:t>
            </a:r>
            <a:r>
              <a:rPr sz="2900" spc="-1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Gejala</a:t>
            </a:r>
            <a:r>
              <a:rPr sz="2900" spc="-1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dari</a:t>
            </a:r>
            <a:r>
              <a:rPr sz="2900" spc="-1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11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pemisahan</a:t>
            </a:r>
            <a:r>
              <a:rPr sz="2900" spc="-19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1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simpisis</a:t>
            </a:r>
            <a:r>
              <a:rPr sz="2900" spc="-1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1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pubis  </a:t>
            </a:r>
            <a:r>
              <a:rPr sz="2900" spc="8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antara </a:t>
            </a:r>
            <a:r>
              <a:rPr sz="2900" spc="-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lain: </a:t>
            </a:r>
            <a:r>
              <a:rPr sz="2900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nyeri </a:t>
            </a:r>
            <a:r>
              <a:rPr sz="29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tekan </a:t>
            </a:r>
            <a:r>
              <a:rPr sz="2900" spc="12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pada </a:t>
            </a:r>
            <a:r>
              <a:rPr sz="2900" spc="1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pubis </a:t>
            </a:r>
            <a:r>
              <a:rPr sz="2900" spc="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disertai </a:t>
            </a:r>
            <a:r>
              <a:rPr sz="2900" spc="11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peningkatan </a:t>
            </a:r>
            <a:r>
              <a:rPr sz="2900" spc="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nyeri </a:t>
            </a:r>
            <a:r>
              <a:rPr sz="2900" spc="15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saat  </a:t>
            </a:r>
            <a:r>
              <a:rPr sz="2900" spc="12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bergerak </a:t>
            </a:r>
            <a:r>
              <a:rPr sz="2900" spc="3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di </a:t>
            </a:r>
            <a:r>
              <a:rPr sz="2900" spc="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tempat </a:t>
            </a:r>
            <a:r>
              <a:rPr sz="2900" spc="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tidur </a:t>
            </a:r>
            <a:r>
              <a:rPr sz="2900" spc="1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ataupun </a:t>
            </a:r>
            <a:r>
              <a:rPr sz="2900" spc="11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waktu </a:t>
            </a:r>
            <a:r>
              <a:rPr sz="2900" spc="-1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berjalan. </a:t>
            </a:r>
            <a:r>
              <a:rPr sz="2900" spc="1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Pemisahan simpisis  </a:t>
            </a:r>
            <a:r>
              <a:rPr sz="2900" spc="10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dapat </a:t>
            </a:r>
            <a:r>
              <a:rPr sz="2900" spc="4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dipalpasi. </a:t>
            </a:r>
            <a:r>
              <a:rPr sz="2900" spc="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Gejala </a:t>
            </a:r>
            <a:r>
              <a:rPr sz="2900" spc="-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ini </a:t>
            </a:r>
            <a:r>
              <a:rPr sz="2900" spc="10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dapat </a:t>
            </a:r>
            <a:r>
              <a:rPr sz="2900" spc="1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menghilang </a:t>
            </a:r>
            <a:r>
              <a:rPr sz="2900" spc="10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setelah </a:t>
            </a:r>
            <a:r>
              <a:rPr sz="290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beberapa </a:t>
            </a:r>
            <a:r>
              <a:rPr sz="2900" spc="16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minggu  </a:t>
            </a:r>
            <a:r>
              <a:rPr sz="290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atau</a:t>
            </a:r>
            <a:r>
              <a:rPr sz="2900" spc="-204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95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bulan</a:t>
            </a:r>
            <a:r>
              <a:rPr sz="2900" spc="-2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17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pasca</a:t>
            </a:r>
            <a:r>
              <a:rPr sz="2900" spc="-2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4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melahirkan,</a:t>
            </a:r>
            <a:r>
              <a:rPr sz="2900" spc="-2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1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bahkan</a:t>
            </a:r>
            <a:r>
              <a:rPr sz="2900" spc="-2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1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ada</a:t>
            </a:r>
            <a:r>
              <a:rPr sz="2900" spc="-2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18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yang</a:t>
            </a:r>
            <a:r>
              <a:rPr sz="2900" spc="-20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900" spc="30" dirty="0">
                <a:solidFill>
                  <a:srgbClr val="323232"/>
                </a:solidFill>
                <a:latin typeface="Trebuchet MS" panose="020B0603020202020204"/>
                <a:cs typeface="Trebuchet MS" panose="020B0603020202020204"/>
              </a:rPr>
              <a:t>menetap.</a:t>
            </a:r>
            <a:endParaRPr sz="29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399615" y="510581"/>
            <a:ext cx="2293199" cy="2158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964012" y="6873764"/>
            <a:ext cx="3323985" cy="3403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1249" y="8387427"/>
            <a:ext cx="4832350" cy="1899920"/>
          </a:xfrm>
          <a:custGeom>
            <a:avLst/>
            <a:gdLst/>
            <a:ahLst/>
            <a:cxnLst/>
            <a:rect l="l" t="t" r="r" b="b"/>
            <a:pathLst>
              <a:path w="4832350" h="1899920">
                <a:moveTo>
                  <a:pt x="3254378" y="201101"/>
                </a:moveTo>
                <a:lnTo>
                  <a:pt x="3240523" y="201101"/>
                </a:lnTo>
                <a:lnTo>
                  <a:pt x="3240523" y="175701"/>
                </a:lnTo>
                <a:lnTo>
                  <a:pt x="3251299" y="188401"/>
                </a:lnTo>
                <a:lnTo>
                  <a:pt x="3252839" y="188401"/>
                </a:lnTo>
                <a:lnTo>
                  <a:pt x="3254378" y="201101"/>
                </a:lnTo>
                <a:close/>
              </a:path>
              <a:path w="4832350" h="1899920">
                <a:moveTo>
                  <a:pt x="3200498" y="1191701"/>
                </a:moveTo>
                <a:lnTo>
                  <a:pt x="3200738" y="1179001"/>
                </a:lnTo>
                <a:lnTo>
                  <a:pt x="3201797" y="1140901"/>
                </a:lnTo>
                <a:lnTo>
                  <a:pt x="3202037" y="1128201"/>
                </a:lnTo>
                <a:lnTo>
                  <a:pt x="3202951" y="1115501"/>
                </a:lnTo>
                <a:lnTo>
                  <a:pt x="3204202" y="1077401"/>
                </a:lnTo>
                <a:lnTo>
                  <a:pt x="3205116" y="1064701"/>
                </a:lnTo>
                <a:lnTo>
                  <a:pt x="3205357" y="1052001"/>
                </a:lnTo>
                <a:lnTo>
                  <a:pt x="3206415" y="1013901"/>
                </a:lnTo>
                <a:lnTo>
                  <a:pt x="3206656" y="1001201"/>
                </a:lnTo>
                <a:lnTo>
                  <a:pt x="3207570" y="988501"/>
                </a:lnTo>
                <a:lnTo>
                  <a:pt x="3208820" y="963101"/>
                </a:lnTo>
                <a:lnTo>
                  <a:pt x="3209734" y="937701"/>
                </a:lnTo>
                <a:lnTo>
                  <a:pt x="3209975" y="925001"/>
                </a:lnTo>
                <a:lnTo>
                  <a:pt x="3211033" y="899601"/>
                </a:lnTo>
                <a:lnTo>
                  <a:pt x="3211274" y="874201"/>
                </a:lnTo>
                <a:lnTo>
                  <a:pt x="3212188" y="861501"/>
                </a:lnTo>
                <a:lnTo>
                  <a:pt x="3213439" y="836101"/>
                </a:lnTo>
                <a:lnTo>
                  <a:pt x="3214353" y="810701"/>
                </a:lnTo>
                <a:lnTo>
                  <a:pt x="3214593" y="798001"/>
                </a:lnTo>
                <a:lnTo>
                  <a:pt x="3215652" y="772601"/>
                </a:lnTo>
                <a:lnTo>
                  <a:pt x="3215892" y="759901"/>
                </a:lnTo>
                <a:lnTo>
                  <a:pt x="3216806" y="734501"/>
                </a:lnTo>
                <a:lnTo>
                  <a:pt x="3218057" y="709101"/>
                </a:lnTo>
                <a:lnTo>
                  <a:pt x="3218971" y="696401"/>
                </a:lnTo>
                <a:lnTo>
                  <a:pt x="3219885" y="671001"/>
                </a:lnTo>
                <a:lnTo>
                  <a:pt x="3221136" y="645601"/>
                </a:lnTo>
                <a:lnTo>
                  <a:pt x="3222050" y="632901"/>
                </a:lnTo>
                <a:lnTo>
                  <a:pt x="3222290" y="620201"/>
                </a:lnTo>
                <a:lnTo>
                  <a:pt x="3223349" y="582101"/>
                </a:lnTo>
                <a:lnTo>
                  <a:pt x="3223830" y="556701"/>
                </a:lnTo>
                <a:lnTo>
                  <a:pt x="3224888" y="518601"/>
                </a:lnTo>
                <a:lnTo>
                  <a:pt x="3225129" y="505901"/>
                </a:lnTo>
                <a:lnTo>
                  <a:pt x="3226259" y="493201"/>
                </a:lnTo>
                <a:lnTo>
                  <a:pt x="3227246" y="467801"/>
                </a:lnTo>
                <a:lnTo>
                  <a:pt x="3227943" y="455101"/>
                </a:lnTo>
                <a:lnTo>
                  <a:pt x="3228208" y="442401"/>
                </a:lnTo>
                <a:lnTo>
                  <a:pt x="3229122" y="429701"/>
                </a:lnTo>
                <a:lnTo>
                  <a:pt x="3229747" y="417001"/>
                </a:lnTo>
                <a:lnTo>
                  <a:pt x="3230373" y="391601"/>
                </a:lnTo>
                <a:lnTo>
                  <a:pt x="3231287" y="378901"/>
                </a:lnTo>
                <a:lnTo>
                  <a:pt x="3231768" y="366201"/>
                </a:lnTo>
                <a:lnTo>
                  <a:pt x="3233884" y="328101"/>
                </a:lnTo>
                <a:lnTo>
                  <a:pt x="3234365" y="315401"/>
                </a:lnTo>
                <a:lnTo>
                  <a:pt x="3236170" y="239201"/>
                </a:lnTo>
                <a:lnTo>
                  <a:pt x="3238984" y="201101"/>
                </a:lnTo>
                <a:lnTo>
                  <a:pt x="3237444" y="188401"/>
                </a:lnTo>
                <a:lnTo>
                  <a:pt x="3238984" y="188401"/>
                </a:lnTo>
                <a:lnTo>
                  <a:pt x="3240523" y="201101"/>
                </a:lnTo>
                <a:lnTo>
                  <a:pt x="3255918" y="201101"/>
                </a:lnTo>
                <a:lnTo>
                  <a:pt x="3260372" y="209748"/>
                </a:lnTo>
                <a:lnTo>
                  <a:pt x="3259766" y="239201"/>
                </a:lnTo>
                <a:lnTo>
                  <a:pt x="3259237" y="251901"/>
                </a:lnTo>
                <a:lnTo>
                  <a:pt x="3258997" y="264601"/>
                </a:lnTo>
                <a:lnTo>
                  <a:pt x="3288631" y="264601"/>
                </a:lnTo>
                <a:lnTo>
                  <a:pt x="3308259" y="302701"/>
                </a:lnTo>
                <a:lnTo>
                  <a:pt x="3337508" y="353501"/>
                </a:lnTo>
                <a:lnTo>
                  <a:pt x="3344460" y="366201"/>
                </a:lnTo>
                <a:lnTo>
                  <a:pt x="3351555" y="378901"/>
                </a:lnTo>
                <a:lnTo>
                  <a:pt x="3358940" y="391601"/>
                </a:lnTo>
                <a:lnTo>
                  <a:pt x="3366757" y="404301"/>
                </a:lnTo>
                <a:lnTo>
                  <a:pt x="3372843" y="417001"/>
                </a:lnTo>
                <a:lnTo>
                  <a:pt x="3380805" y="429701"/>
                </a:lnTo>
                <a:lnTo>
                  <a:pt x="3389055" y="442401"/>
                </a:lnTo>
                <a:lnTo>
                  <a:pt x="3396007" y="455101"/>
                </a:lnTo>
                <a:lnTo>
                  <a:pt x="3402718" y="467801"/>
                </a:lnTo>
                <a:lnTo>
                  <a:pt x="3410439" y="493201"/>
                </a:lnTo>
                <a:lnTo>
                  <a:pt x="3417872" y="505901"/>
                </a:lnTo>
                <a:lnTo>
                  <a:pt x="3423717" y="518601"/>
                </a:lnTo>
                <a:lnTo>
                  <a:pt x="3431318" y="531301"/>
                </a:lnTo>
                <a:lnTo>
                  <a:pt x="3445365" y="556701"/>
                </a:lnTo>
                <a:lnTo>
                  <a:pt x="3452966" y="569401"/>
                </a:lnTo>
                <a:lnTo>
                  <a:pt x="3483755" y="632901"/>
                </a:lnTo>
                <a:lnTo>
                  <a:pt x="3482360" y="632901"/>
                </a:lnTo>
                <a:lnTo>
                  <a:pt x="3491452" y="658301"/>
                </a:lnTo>
                <a:lnTo>
                  <a:pt x="3505307" y="683701"/>
                </a:lnTo>
                <a:lnTo>
                  <a:pt x="3520076" y="709101"/>
                </a:lnTo>
                <a:lnTo>
                  <a:pt x="3549037" y="759901"/>
                </a:lnTo>
                <a:lnTo>
                  <a:pt x="3563806" y="798001"/>
                </a:lnTo>
                <a:lnTo>
                  <a:pt x="3570324" y="798001"/>
                </a:lnTo>
                <a:lnTo>
                  <a:pt x="3585671" y="836101"/>
                </a:lnTo>
                <a:lnTo>
                  <a:pt x="3593055" y="848801"/>
                </a:lnTo>
                <a:lnTo>
                  <a:pt x="3598684" y="861501"/>
                </a:lnTo>
                <a:lnTo>
                  <a:pt x="3606910" y="874201"/>
                </a:lnTo>
                <a:lnTo>
                  <a:pt x="3620765" y="899601"/>
                </a:lnTo>
                <a:lnTo>
                  <a:pt x="3627933" y="912301"/>
                </a:lnTo>
                <a:lnTo>
                  <a:pt x="3642847" y="937701"/>
                </a:lnTo>
                <a:lnTo>
                  <a:pt x="3211274" y="937701"/>
                </a:lnTo>
                <a:lnTo>
                  <a:pt x="3209494" y="975801"/>
                </a:lnTo>
                <a:lnTo>
                  <a:pt x="3208580" y="988501"/>
                </a:lnTo>
                <a:lnTo>
                  <a:pt x="3208243" y="1001201"/>
                </a:lnTo>
                <a:lnTo>
                  <a:pt x="3207954" y="1013901"/>
                </a:lnTo>
                <a:lnTo>
                  <a:pt x="3206896" y="1052001"/>
                </a:lnTo>
                <a:lnTo>
                  <a:pt x="3206656" y="1064701"/>
                </a:lnTo>
                <a:lnTo>
                  <a:pt x="3205741" y="1077401"/>
                </a:lnTo>
                <a:lnTo>
                  <a:pt x="3204491" y="1115501"/>
                </a:lnTo>
                <a:lnTo>
                  <a:pt x="3203577" y="1128201"/>
                </a:lnTo>
                <a:lnTo>
                  <a:pt x="3203096" y="1140901"/>
                </a:lnTo>
                <a:lnTo>
                  <a:pt x="3200979" y="1179001"/>
                </a:lnTo>
                <a:lnTo>
                  <a:pt x="3200498" y="1191701"/>
                </a:lnTo>
                <a:close/>
              </a:path>
              <a:path w="4832350" h="1899920">
                <a:moveTo>
                  <a:pt x="3255918" y="201101"/>
                </a:moveTo>
                <a:lnTo>
                  <a:pt x="3254378" y="201101"/>
                </a:lnTo>
                <a:lnTo>
                  <a:pt x="3254378" y="188401"/>
                </a:lnTo>
                <a:lnTo>
                  <a:pt x="3255918" y="188401"/>
                </a:lnTo>
                <a:lnTo>
                  <a:pt x="3255918" y="201101"/>
                </a:lnTo>
                <a:close/>
              </a:path>
              <a:path w="4832350" h="1899920">
                <a:moveTo>
                  <a:pt x="3261957" y="212824"/>
                </a:moveTo>
                <a:lnTo>
                  <a:pt x="3260372" y="209748"/>
                </a:lnTo>
                <a:lnTo>
                  <a:pt x="3260536" y="201101"/>
                </a:lnTo>
                <a:lnTo>
                  <a:pt x="3261957" y="212824"/>
                </a:lnTo>
                <a:close/>
              </a:path>
              <a:path w="4832350" h="1899920">
                <a:moveTo>
                  <a:pt x="3288631" y="264601"/>
                </a:moveTo>
                <a:lnTo>
                  <a:pt x="3258997" y="264601"/>
                </a:lnTo>
                <a:lnTo>
                  <a:pt x="3259261" y="251901"/>
                </a:lnTo>
                <a:lnTo>
                  <a:pt x="3259959" y="239201"/>
                </a:lnTo>
                <a:lnTo>
                  <a:pt x="3260945" y="226501"/>
                </a:lnTo>
                <a:lnTo>
                  <a:pt x="3262075" y="213801"/>
                </a:lnTo>
                <a:lnTo>
                  <a:pt x="3261957" y="212824"/>
                </a:lnTo>
                <a:lnTo>
                  <a:pt x="3288631" y="264601"/>
                </a:lnTo>
                <a:close/>
              </a:path>
              <a:path w="4832350" h="1899920">
                <a:moveTo>
                  <a:pt x="3508386" y="683701"/>
                </a:moveTo>
                <a:lnTo>
                  <a:pt x="3503750" y="674139"/>
                </a:lnTo>
                <a:lnTo>
                  <a:pt x="3502733" y="671001"/>
                </a:lnTo>
                <a:lnTo>
                  <a:pt x="3501194" y="668867"/>
                </a:lnTo>
                <a:lnTo>
                  <a:pt x="3485307" y="636103"/>
                </a:lnTo>
                <a:lnTo>
                  <a:pt x="3484116" y="632901"/>
                </a:lnTo>
                <a:lnTo>
                  <a:pt x="3479137" y="620201"/>
                </a:lnTo>
                <a:lnTo>
                  <a:pt x="3484140" y="632901"/>
                </a:lnTo>
                <a:lnTo>
                  <a:pt x="3503383" y="671001"/>
                </a:lnTo>
                <a:lnTo>
                  <a:pt x="3508386" y="683701"/>
                </a:lnTo>
                <a:close/>
              </a:path>
              <a:path w="4832350" h="1899920">
                <a:moveTo>
                  <a:pt x="3488360" y="644304"/>
                </a:moveTo>
                <a:lnTo>
                  <a:pt x="3482600" y="632901"/>
                </a:lnTo>
                <a:lnTo>
                  <a:pt x="3483755" y="632901"/>
                </a:lnTo>
                <a:lnTo>
                  <a:pt x="3485307" y="636103"/>
                </a:lnTo>
                <a:lnTo>
                  <a:pt x="3488360" y="644304"/>
                </a:lnTo>
                <a:close/>
              </a:path>
              <a:path w="4832350" h="1899920">
                <a:moveTo>
                  <a:pt x="3499768" y="666891"/>
                </a:moveTo>
                <a:lnTo>
                  <a:pt x="3493569" y="658301"/>
                </a:lnTo>
                <a:lnTo>
                  <a:pt x="3488360" y="644304"/>
                </a:lnTo>
                <a:lnTo>
                  <a:pt x="3499768" y="666891"/>
                </a:lnTo>
                <a:close/>
              </a:path>
              <a:path w="4832350" h="1899920">
                <a:moveTo>
                  <a:pt x="3506847" y="683701"/>
                </a:moveTo>
                <a:lnTo>
                  <a:pt x="3501843" y="671001"/>
                </a:lnTo>
                <a:lnTo>
                  <a:pt x="3499768" y="666891"/>
                </a:lnTo>
                <a:lnTo>
                  <a:pt x="3501194" y="668867"/>
                </a:lnTo>
                <a:lnTo>
                  <a:pt x="3503750" y="674139"/>
                </a:lnTo>
                <a:lnTo>
                  <a:pt x="3506847" y="683701"/>
                </a:lnTo>
                <a:close/>
              </a:path>
              <a:path w="4832350" h="1899920">
                <a:moveTo>
                  <a:pt x="3808577" y="1255201"/>
                </a:moveTo>
                <a:lnTo>
                  <a:pt x="3198958" y="1255201"/>
                </a:lnTo>
                <a:lnTo>
                  <a:pt x="3199439" y="1242501"/>
                </a:lnTo>
                <a:lnTo>
                  <a:pt x="3200498" y="1229801"/>
                </a:lnTo>
                <a:lnTo>
                  <a:pt x="3201556" y="1204401"/>
                </a:lnTo>
                <a:lnTo>
                  <a:pt x="3202518" y="1179001"/>
                </a:lnTo>
                <a:lnTo>
                  <a:pt x="3203577" y="1153601"/>
                </a:lnTo>
                <a:lnTo>
                  <a:pt x="3204635" y="1140901"/>
                </a:lnTo>
                <a:lnTo>
                  <a:pt x="3205116" y="1128201"/>
                </a:lnTo>
                <a:lnTo>
                  <a:pt x="3205357" y="1115501"/>
                </a:lnTo>
                <a:lnTo>
                  <a:pt x="3206415" y="1077401"/>
                </a:lnTo>
                <a:lnTo>
                  <a:pt x="3206656" y="1064701"/>
                </a:lnTo>
                <a:lnTo>
                  <a:pt x="3207137" y="1052001"/>
                </a:lnTo>
                <a:lnTo>
                  <a:pt x="3209253" y="1013901"/>
                </a:lnTo>
                <a:lnTo>
                  <a:pt x="3209734" y="1001201"/>
                </a:lnTo>
                <a:lnTo>
                  <a:pt x="3209975" y="988501"/>
                </a:lnTo>
                <a:lnTo>
                  <a:pt x="3210504" y="963101"/>
                </a:lnTo>
                <a:lnTo>
                  <a:pt x="3211274" y="937701"/>
                </a:lnTo>
                <a:lnTo>
                  <a:pt x="3642847" y="937701"/>
                </a:lnTo>
                <a:lnTo>
                  <a:pt x="3657183" y="963101"/>
                </a:lnTo>
                <a:lnTo>
                  <a:pt x="3672096" y="1001201"/>
                </a:lnTo>
                <a:lnTo>
                  <a:pt x="3679264" y="1013901"/>
                </a:lnTo>
                <a:lnTo>
                  <a:pt x="3706974" y="1064701"/>
                </a:lnTo>
                <a:lnTo>
                  <a:pt x="3715008" y="1077401"/>
                </a:lnTo>
                <a:lnTo>
                  <a:pt x="3722753" y="1090101"/>
                </a:lnTo>
                <a:lnTo>
                  <a:pt x="3729921" y="1102801"/>
                </a:lnTo>
                <a:lnTo>
                  <a:pt x="3736223" y="1115501"/>
                </a:lnTo>
                <a:lnTo>
                  <a:pt x="3765473" y="1179001"/>
                </a:lnTo>
                <a:lnTo>
                  <a:pt x="3771125" y="1179001"/>
                </a:lnTo>
                <a:lnTo>
                  <a:pt x="3779520" y="1204401"/>
                </a:lnTo>
                <a:lnTo>
                  <a:pt x="3788204" y="1217101"/>
                </a:lnTo>
                <a:lnTo>
                  <a:pt x="3794722" y="1229801"/>
                </a:lnTo>
                <a:lnTo>
                  <a:pt x="3799918" y="1242501"/>
                </a:lnTo>
                <a:lnTo>
                  <a:pt x="3808577" y="1255201"/>
                </a:lnTo>
                <a:close/>
              </a:path>
              <a:path w="4832350" h="1899920">
                <a:moveTo>
                  <a:pt x="3959442" y="1890201"/>
                </a:moveTo>
                <a:lnTo>
                  <a:pt x="3175626" y="1890201"/>
                </a:lnTo>
                <a:lnTo>
                  <a:pt x="3175867" y="1877501"/>
                </a:lnTo>
                <a:lnTo>
                  <a:pt x="3176781" y="1864801"/>
                </a:lnTo>
                <a:lnTo>
                  <a:pt x="3178032" y="1826701"/>
                </a:lnTo>
                <a:lnTo>
                  <a:pt x="3179860" y="1801301"/>
                </a:lnTo>
                <a:lnTo>
                  <a:pt x="3181110" y="1763201"/>
                </a:lnTo>
                <a:lnTo>
                  <a:pt x="3182024" y="1750501"/>
                </a:lnTo>
                <a:lnTo>
                  <a:pt x="3182265" y="1737801"/>
                </a:lnTo>
                <a:lnTo>
                  <a:pt x="3183323" y="1699701"/>
                </a:lnTo>
                <a:lnTo>
                  <a:pt x="3183564" y="1687001"/>
                </a:lnTo>
                <a:lnTo>
                  <a:pt x="3184478" y="1674301"/>
                </a:lnTo>
                <a:lnTo>
                  <a:pt x="3185729" y="1636201"/>
                </a:lnTo>
                <a:lnTo>
                  <a:pt x="3186643" y="1623501"/>
                </a:lnTo>
                <a:lnTo>
                  <a:pt x="3186883" y="1610801"/>
                </a:lnTo>
                <a:lnTo>
                  <a:pt x="3187942" y="1585401"/>
                </a:lnTo>
                <a:lnTo>
                  <a:pt x="3188182" y="1560001"/>
                </a:lnTo>
                <a:lnTo>
                  <a:pt x="3188663" y="1547301"/>
                </a:lnTo>
                <a:lnTo>
                  <a:pt x="3190780" y="1509201"/>
                </a:lnTo>
                <a:lnTo>
                  <a:pt x="3191261" y="1496501"/>
                </a:lnTo>
                <a:lnTo>
                  <a:pt x="3191502" y="1483801"/>
                </a:lnTo>
                <a:lnTo>
                  <a:pt x="3192031" y="1471101"/>
                </a:lnTo>
                <a:lnTo>
                  <a:pt x="3193041" y="1420301"/>
                </a:lnTo>
                <a:lnTo>
                  <a:pt x="3194099" y="1394901"/>
                </a:lnTo>
                <a:lnTo>
                  <a:pt x="3194581" y="1356801"/>
                </a:lnTo>
                <a:lnTo>
                  <a:pt x="3195639" y="1331401"/>
                </a:lnTo>
                <a:lnTo>
                  <a:pt x="3196120" y="1306001"/>
                </a:lnTo>
                <a:lnTo>
                  <a:pt x="3197178" y="1267901"/>
                </a:lnTo>
                <a:lnTo>
                  <a:pt x="3197419" y="1255201"/>
                </a:lnTo>
                <a:lnTo>
                  <a:pt x="3198333" y="1242501"/>
                </a:lnTo>
                <a:lnTo>
                  <a:pt x="3199584" y="1204401"/>
                </a:lnTo>
                <a:lnTo>
                  <a:pt x="3200498" y="1191701"/>
                </a:lnTo>
                <a:lnTo>
                  <a:pt x="3200257" y="1204401"/>
                </a:lnTo>
                <a:lnTo>
                  <a:pt x="3198958" y="1255201"/>
                </a:lnTo>
                <a:lnTo>
                  <a:pt x="3808577" y="1255201"/>
                </a:lnTo>
                <a:lnTo>
                  <a:pt x="3822432" y="1280601"/>
                </a:lnTo>
                <a:lnTo>
                  <a:pt x="3826858" y="1293301"/>
                </a:lnTo>
                <a:lnTo>
                  <a:pt x="3830442" y="1306001"/>
                </a:lnTo>
                <a:lnTo>
                  <a:pt x="3834748" y="1306001"/>
                </a:lnTo>
                <a:lnTo>
                  <a:pt x="3837009" y="1318701"/>
                </a:lnTo>
                <a:lnTo>
                  <a:pt x="3838981" y="1331401"/>
                </a:lnTo>
                <a:lnTo>
                  <a:pt x="3840376" y="1344101"/>
                </a:lnTo>
                <a:lnTo>
                  <a:pt x="3840905" y="1344101"/>
                </a:lnTo>
                <a:lnTo>
                  <a:pt x="3843503" y="1356801"/>
                </a:lnTo>
                <a:lnTo>
                  <a:pt x="3847833" y="1382201"/>
                </a:lnTo>
                <a:lnTo>
                  <a:pt x="3852162" y="1394901"/>
                </a:lnTo>
                <a:lnTo>
                  <a:pt x="3854760" y="1407601"/>
                </a:lnTo>
                <a:lnTo>
                  <a:pt x="3857551" y="1420301"/>
                </a:lnTo>
                <a:lnTo>
                  <a:pt x="3860918" y="1433001"/>
                </a:lnTo>
                <a:lnTo>
                  <a:pt x="3864286" y="1458401"/>
                </a:lnTo>
                <a:lnTo>
                  <a:pt x="3869890" y="1483801"/>
                </a:lnTo>
                <a:lnTo>
                  <a:pt x="3873426" y="1496501"/>
                </a:lnTo>
                <a:lnTo>
                  <a:pt x="3877251" y="1509201"/>
                </a:lnTo>
                <a:lnTo>
                  <a:pt x="3880931" y="1521901"/>
                </a:lnTo>
                <a:lnTo>
                  <a:pt x="3884154" y="1547301"/>
                </a:lnTo>
                <a:lnTo>
                  <a:pt x="3890023" y="1572701"/>
                </a:lnTo>
                <a:lnTo>
                  <a:pt x="3893246" y="1585401"/>
                </a:lnTo>
                <a:lnTo>
                  <a:pt x="3896710" y="1598101"/>
                </a:lnTo>
                <a:lnTo>
                  <a:pt x="3903638" y="1636201"/>
                </a:lnTo>
                <a:lnTo>
                  <a:pt x="3907101" y="1648901"/>
                </a:lnTo>
                <a:lnTo>
                  <a:pt x="3910324" y="1661601"/>
                </a:lnTo>
                <a:lnTo>
                  <a:pt x="3916194" y="1699701"/>
                </a:lnTo>
                <a:lnTo>
                  <a:pt x="3922640" y="1725101"/>
                </a:lnTo>
                <a:lnTo>
                  <a:pt x="3928509" y="1763201"/>
                </a:lnTo>
                <a:lnTo>
                  <a:pt x="3931732" y="1775901"/>
                </a:lnTo>
                <a:lnTo>
                  <a:pt x="3934763" y="1788601"/>
                </a:lnTo>
                <a:lnTo>
                  <a:pt x="3938660" y="1801301"/>
                </a:lnTo>
                <a:lnTo>
                  <a:pt x="3942557" y="1826701"/>
                </a:lnTo>
                <a:lnTo>
                  <a:pt x="3945587" y="1826701"/>
                </a:lnTo>
                <a:lnTo>
                  <a:pt x="3947969" y="1839401"/>
                </a:lnTo>
                <a:lnTo>
                  <a:pt x="3951938" y="1864801"/>
                </a:lnTo>
                <a:lnTo>
                  <a:pt x="3956195" y="1877501"/>
                </a:lnTo>
                <a:lnTo>
                  <a:pt x="3959442" y="1890201"/>
                </a:lnTo>
                <a:close/>
              </a:path>
              <a:path w="4832350" h="1899920">
                <a:moveTo>
                  <a:pt x="3873234" y="1370912"/>
                </a:moveTo>
                <a:lnTo>
                  <a:pt x="3872753" y="1369501"/>
                </a:lnTo>
                <a:lnTo>
                  <a:pt x="3870155" y="1356801"/>
                </a:lnTo>
                <a:lnTo>
                  <a:pt x="3873234" y="1370912"/>
                </a:lnTo>
                <a:close/>
              </a:path>
              <a:path w="4832350" h="1899920">
                <a:moveTo>
                  <a:pt x="3884010" y="1420301"/>
                </a:moveTo>
                <a:lnTo>
                  <a:pt x="3873234" y="1370912"/>
                </a:lnTo>
                <a:lnTo>
                  <a:pt x="3877082" y="1382201"/>
                </a:lnTo>
                <a:lnTo>
                  <a:pt x="3881412" y="1407601"/>
                </a:lnTo>
                <a:lnTo>
                  <a:pt x="3884010" y="1420301"/>
                </a:lnTo>
                <a:close/>
              </a:path>
              <a:path w="4832350" h="1899920">
                <a:moveTo>
                  <a:pt x="3887222" y="1436866"/>
                </a:moveTo>
                <a:lnTo>
                  <a:pt x="3885934" y="1433001"/>
                </a:lnTo>
                <a:lnTo>
                  <a:pt x="3884010" y="1420301"/>
                </a:lnTo>
                <a:lnTo>
                  <a:pt x="3887222" y="1436866"/>
                </a:lnTo>
                <a:close/>
              </a:path>
              <a:path w="4832350" h="1899920">
                <a:moveTo>
                  <a:pt x="3896325" y="1483801"/>
                </a:moveTo>
                <a:lnTo>
                  <a:pt x="3887222" y="1436866"/>
                </a:lnTo>
                <a:lnTo>
                  <a:pt x="3890167" y="1445701"/>
                </a:lnTo>
                <a:lnTo>
                  <a:pt x="3894401" y="1471101"/>
                </a:lnTo>
                <a:lnTo>
                  <a:pt x="3896325" y="1483801"/>
                </a:lnTo>
                <a:close/>
              </a:path>
              <a:path w="4832350" h="1899920">
                <a:moveTo>
                  <a:pt x="67735" y="963277"/>
                </a:moveTo>
                <a:lnTo>
                  <a:pt x="63718" y="951959"/>
                </a:lnTo>
                <a:lnTo>
                  <a:pt x="57536" y="935150"/>
                </a:lnTo>
                <a:lnTo>
                  <a:pt x="51066" y="917763"/>
                </a:lnTo>
                <a:lnTo>
                  <a:pt x="46183" y="904710"/>
                </a:lnTo>
                <a:lnTo>
                  <a:pt x="41107" y="890333"/>
                </a:lnTo>
                <a:lnTo>
                  <a:pt x="35599" y="874078"/>
                </a:lnTo>
                <a:lnTo>
                  <a:pt x="30379" y="858112"/>
                </a:lnTo>
                <a:lnTo>
                  <a:pt x="26170" y="844602"/>
                </a:lnTo>
                <a:lnTo>
                  <a:pt x="17827" y="821676"/>
                </a:lnTo>
                <a:lnTo>
                  <a:pt x="14263" y="811658"/>
                </a:lnTo>
                <a:lnTo>
                  <a:pt x="10776" y="801447"/>
                </a:lnTo>
                <a:lnTo>
                  <a:pt x="0" y="772163"/>
                </a:lnTo>
                <a:lnTo>
                  <a:pt x="23091" y="792199"/>
                </a:lnTo>
                <a:lnTo>
                  <a:pt x="26170" y="795282"/>
                </a:lnTo>
                <a:lnTo>
                  <a:pt x="30788" y="798364"/>
                </a:lnTo>
                <a:lnTo>
                  <a:pt x="26170" y="798364"/>
                </a:lnTo>
                <a:lnTo>
                  <a:pt x="26170" y="799906"/>
                </a:lnTo>
                <a:lnTo>
                  <a:pt x="33097" y="799906"/>
                </a:lnTo>
                <a:lnTo>
                  <a:pt x="35407" y="801447"/>
                </a:lnTo>
                <a:lnTo>
                  <a:pt x="46327" y="810767"/>
                </a:lnTo>
                <a:lnTo>
                  <a:pt x="59268" y="821676"/>
                </a:lnTo>
                <a:lnTo>
                  <a:pt x="72209" y="832874"/>
                </a:lnTo>
                <a:lnTo>
                  <a:pt x="83129" y="843060"/>
                </a:lnTo>
                <a:lnTo>
                  <a:pt x="93400" y="851465"/>
                </a:lnTo>
                <a:lnTo>
                  <a:pt x="130852" y="881592"/>
                </a:lnTo>
                <a:lnTo>
                  <a:pt x="154713" y="901435"/>
                </a:lnTo>
                <a:lnTo>
                  <a:pt x="156857" y="903169"/>
                </a:lnTo>
                <a:lnTo>
                  <a:pt x="47722" y="903169"/>
                </a:lnTo>
                <a:lnTo>
                  <a:pt x="59292" y="937052"/>
                </a:lnTo>
                <a:lnTo>
                  <a:pt x="65233" y="954608"/>
                </a:lnTo>
                <a:lnTo>
                  <a:pt x="67422" y="961471"/>
                </a:lnTo>
                <a:lnTo>
                  <a:pt x="67735" y="963277"/>
                </a:lnTo>
                <a:close/>
              </a:path>
              <a:path w="4832350" h="1899920">
                <a:moveTo>
                  <a:pt x="33097" y="799906"/>
                </a:moveTo>
                <a:lnTo>
                  <a:pt x="26170" y="799906"/>
                </a:lnTo>
                <a:lnTo>
                  <a:pt x="26170" y="798364"/>
                </a:lnTo>
                <a:lnTo>
                  <a:pt x="30788" y="798364"/>
                </a:lnTo>
                <a:lnTo>
                  <a:pt x="33097" y="799906"/>
                </a:lnTo>
                <a:close/>
              </a:path>
              <a:path w="4832350" h="1899920">
                <a:moveTo>
                  <a:pt x="500398" y="1197546"/>
                </a:moveTo>
                <a:lnTo>
                  <a:pt x="152404" y="1197546"/>
                </a:lnTo>
                <a:lnTo>
                  <a:pt x="149494" y="1188371"/>
                </a:lnTo>
                <a:lnTo>
                  <a:pt x="135898" y="1148371"/>
                </a:lnTo>
                <a:lnTo>
                  <a:pt x="132391" y="1137438"/>
                </a:lnTo>
                <a:lnTo>
                  <a:pt x="121940" y="1108347"/>
                </a:lnTo>
                <a:lnTo>
                  <a:pt x="111609" y="1079449"/>
                </a:lnTo>
                <a:lnTo>
                  <a:pt x="101218" y="1050093"/>
                </a:lnTo>
                <a:lnTo>
                  <a:pt x="90827" y="1020303"/>
                </a:lnTo>
                <a:lnTo>
                  <a:pt x="79473" y="988708"/>
                </a:lnTo>
                <a:lnTo>
                  <a:pt x="73724" y="973055"/>
                </a:lnTo>
                <a:lnTo>
                  <a:pt x="69178" y="961471"/>
                </a:lnTo>
                <a:lnTo>
                  <a:pt x="64824" y="949551"/>
                </a:lnTo>
                <a:lnTo>
                  <a:pt x="57921" y="930141"/>
                </a:lnTo>
                <a:lnTo>
                  <a:pt x="51306" y="911887"/>
                </a:lnTo>
                <a:lnTo>
                  <a:pt x="47722" y="903169"/>
                </a:lnTo>
                <a:lnTo>
                  <a:pt x="156857" y="903169"/>
                </a:lnTo>
                <a:lnTo>
                  <a:pt x="166355" y="910851"/>
                </a:lnTo>
                <a:lnTo>
                  <a:pt x="178575" y="920123"/>
                </a:lnTo>
                <a:lnTo>
                  <a:pt x="228999" y="963277"/>
                </a:lnTo>
                <a:lnTo>
                  <a:pt x="226297" y="963277"/>
                </a:lnTo>
                <a:lnTo>
                  <a:pt x="233092" y="969442"/>
                </a:lnTo>
                <a:lnTo>
                  <a:pt x="227837" y="969442"/>
                </a:lnTo>
                <a:lnTo>
                  <a:pt x="238817" y="978307"/>
                </a:lnTo>
                <a:lnTo>
                  <a:pt x="249966" y="987937"/>
                </a:lnTo>
                <a:lnTo>
                  <a:pt x="265721" y="1001953"/>
                </a:lnTo>
                <a:lnTo>
                  <a:pt x="275559" y="1011056"/>
                </a:lnTo>
                <a:lnTo>
                  <a:pt x="286913" y="1020376"/>
                </a:lnTo>
                <a:lnTo>
                  <a:pt x="299421" y="1031285"/>
                </a:lnTo>
                <a:lnTo>
                  <a:pt x="323282" y="1052669"/>
                </a:lnTo>
                <a:lnTo>
                  <a:pt x="418728" y="1131273"/>
                </a:lnTo>
                <a:lnTo>
                  <a:pt x="466450" y="1169804"/>
                </a:lnTo>
                <a:lnTo>
                  <a:pt x="489157" y="1188491"/>
                </a:lnTo>
                <a:lnTo>
                  <a:pt x="500398" y="1197546"/>
                </a:lnTo>
                <a:close/>
              </a:path>
              <a:path w="4832350" h="1899920">
                <a:moveTo>
                  <a:pt x="265079" y="994156"/>
                </a:moveTo>
                <a:lnTo>
                  <a:pt x="249581" y="981387"/>
                </a:lnTo>
                <a:lnTo>
                  <a:pt x="233971" y="968864"/>
                </a:lnTo>
                <a:lnTo>
                  <a:pt x="226297" y="963277"/>
                </a:lnTo>
                <a:lnTo>
                  <a:pt x="228999" y="963277"/>
                </a:lnTo>
                <a:lnTo>
                  <a:pt x="265079" y="994156"/>
                </a:lnTo>
                <a:close/>
              </a:path>
              <a:path w="4832350" h="1899920">
                <a:moveTo>
                  <a:pt x="238817" y="978307"/>
                </a:moveTo>
                <a:lnTo>
                  <a:pt x="227837" y="969442"/>
                </a:lnTo>
                <a:lnTo>
                  <a:pt x="235077" y="975078"/>
                </a:lnTo>
                <a:lnTo>
                  <a:pt x="238817" y="978307"/>
                </a:lnTo>
                <a:close/>
              </a:path>
              <a:path w="4832350" h="1899920">
                <a:moveTo>
                  <a:pt x="275559" y="1007973"/>
                </a:moveTo>
                <a:lnTo>
                  <a:pt x="238817" y="978307"/>
                </a:lnTo>
                <a:lnTo>
                  <a:pt x="235077" y="975078"/>
                </a:lnTo>
                <a:lnTo>
                  <a:pt x="227837" y="969442"/>
                </a:lnTo>
                <a:lnTo>
                  <a:pt x="233092" y="969442"/>
                </a:lnTo>
                <a:lnTo>
                  <a:pt x="275559" y="1007973"/>
                </a:lnTo>
                <a:close/>
              </a:path>
              <a:path w="4832350" h="1899920">
                <a:moveTo>
                  <a:pt x="1113039" y="1899571"/>
                </a:moveTo>
                <a:lnTo>
                  <a:pt x="394974" y="1899571"/>
                </a:lnTo>
                <a:lnTo>
                  <a:pt x="393815" y="1895994"/>
                </a:lnTo>
                <a:lnTo>
                  <a:pt x="383561" y="1866060"/>
                </a:lnTo>
                <a:lnTo>
                  <a:pt x="378702" y="1851033"/>
                </a:lnTo>
                <a:lnTo>
                  <a:pt x="337137" y="1733899"/>
                </a:lnTo>
                <a:lnTo>
                  <a:pt x="332904" y="1721497"/>
                </a:lnTo>
                <a:lnTo>
                  <a:pt x="327516" y="1706349"/>
                </a:lnTo>
                <a:lnTo>
                  <a:pt x="321550" y="1690335"/>
                </a:lnTo>
                <a:lnTo>
                  <a:pt x="315585" y="1675331"/>
                </a:lnTo>
                <a:lnTo>
                  <a:pt x="311159" y="1662688"/>
                </a:lnTo>
                <a:lnTo>
                  <a:pt x="305579" y="1645855"/>
                </a:lnTo>
                <a:lnTo>
                  <a:pt x="295572" y="1615223"/>
                </a:lnTo>
                <a:lnTo>
                  <a:pt x="284796" y="1585361"/>
                </a:lnTo>
                <a:lnTo>
                  <a:pt x="279119" y="1569925"/>
                </a:lnTo>
                <a:lnTo>
                  <a:pt x="274020" y="1556656"/>
                </a:lnTo>
                <a:lnTo>
                  <a:pt x="264014" y="1526024"/>
                </a:lnTo>
                <a:lnTo>
                  <a:pt x="258000" y="1507891"/>
                </a:lnTo>
                <a:lnTo>
                  <a:pt x="254007" y="1496549"/>
                </a:lnTo>
                <a:lnTo>
                  <a:pt x="248899" y="1481737"/>
                </a:lnTo>
                <a:lnTo>
                  <a:pt x="243231" y="1466109"/>
                </a:lnTo>
                <a:lnTo>
                  <a:pt x="237555" y="1451033"/>
                </a:lnTo>
                <a:lnTo>
                  <a:pt x="232455" y="1437980"/>
                </a:lnTo>
                <a:lnTo>
                  <a:pt x="212442" y="1377872"/>
                </a:lnTo>
                <a:lnTo>
                  <a:pt x="202244" y="1349744"/>
                </a:lnTo>
                <a:lnTo>
                  <a:pt x="196639" y="1334524"/>
                </a:lnTo>
                <a:lnTo>
                  <a:pt x="190890" y="1319304"/>
                </a:lnTo>
                <a:lnTo>
                  <a:pt x="186440" y="1306469"/>
                </a:lnTo>
                <a:lnTo>
                  <a:pt x="180691" y="1290599"/>
                </a:lnTo>
                <a:lnTo>
                  <a:pt x="174654" y="1274440"/>
                </a:lnTo>
                <a:lnTo>
                  <a:pt x="169338" y="1260737"/>
                </a:lnTo>
                <a:lnTo>
                  <a:pt x="164479" y="1245710"/>
                </a:lnTo>
                <a:lnTo>
                  <a:pt x="154184" y="1215656"/>
                </a:lnTo>
                <a:lnTo>
                  <a:pt x="149325" y="1200629"/>
                </a:lnTo>
                <a:lnTo>
                  <a:pt x="146174" y="1191478"/>
                </a:lnTo>
                <a:lnTo>
                  <a:pt x="139126" y="1172501"/>
                </a:lnTo>
                <a:lnTo>
                  <a:pt x="131790" y="1152947"/>
                </a:lnTo>
                <a:lnTo>
                  <a:pt x="127773" y="1142062"/>
                </a:lnTo>
                <a:lnTo>
                  <a:pt x="123997" y="1130285"/>
                </a:lnTo>
                <a:lnTo>
                  <a:pt x="110671" y="1091128"/>
                </a:lnTo>
                <a:lnTo>
                  <a:pt x="107760" y="1081953"/>
                </a:lnTo>
                <a:lnTo>
                  <a:pt x="110695" y="1090454"/>
                </a:lnTo>
                <a:lnTo>
                  <a:pt x="117445" y="1108515"/>
                </a:lnTo>
                <a:lnTo>
                  <a:pt x="124646" y="1127685"/>
                </a:lnTo>
                <a:lnTo>
                  <a:pt x="134195" y="1154006"/>
                </a:lnTo>
                <a:lnTo>
                  <a:pt x="140666" y="1172116"/>
                </a:lnTo>
                <a:lnTo>
                  <a:pt x="146848" y="1189069"/>
                </a:lnTo>
                <a:lnTo>
                  <a:pt x="150865" y="1199088"/>
                </a:lnTo>
                <a:lnTo>
                  <a:pt x="502311" y="1199088"/>
                </a:lnTo>
                <a:lnTo>
                  <a:pt x="514173" y="1208335"/>
                </a:lnTo>
                <a:lnTo>
                  <a:pt x="522928" y="1216138"/>
                </a:lnTo>
                <a:lnTo>
                  <a:pt x="553140" y="1242146"/>
                </a:lnTo>
                <a:lnTo>
                  <a:pt x="570868" y="1257944"/>
                </a:lnTo>
                <a:lnTo>
                  <a:pt x="585180" y="1269985"/>
                </a:lnTo>
                <a:lnTo>
                  <a:pt x="599780" y="1282026"/>
                </a:lnTo>
                <a:lnTo>
                  <a:pt x="609618" y="1290021"/>
                </a:lnTo>
                <a:lnTo>
                  <a:pt x="620106" y="1297992"/>
                </a:lnTo>
                <a:lnTo>
                  <a:pt x="634634" y="1309864"/>
                </a:lnTo>
                <a:lnTo>
                  <a:pt x="648585" y="1321448"/>
                </a:lnTo>
                <a:lnTo>
                  <a:pt x="657341" y="1328552"/>
                </a:lnTo>
                <a:lnTo>
                  <a:pt x="665880" y="1335873"/>
                </a:lnTo>
                <a:lnTo>
                  <a:pt x="680625" y="1347817"/>
                </a:lnTo>
                <a:lnTo>
                  <a:pt x="695659" y="1359762"/>
                </a:lnTo>
                <a:lnTo>
                  <a:pt x="705064" y="1367083"/>
                </a:lnTo>
                <a:lnTo>
                  <a:pt x="730079" y="1388468"/>
                </a:lnTo>
                <a:lnTo>
                  <a:pt x="743598" y="1400244"/>
                </a:lnTo>
                <a:lnTo>
                  <a:pt x="761542" y="1416716"/>
                </a:lnTo>
                <a:lnTo>
                  <a:pt x="775493" y="1428925"/>
                </a:lnTo>
                <a:lnTo>
                  <a:pt x="790021" y="1441424"/>
                </a:lnTo>
                <a:lnTo>
                  <a:pt x="800509" y="1450310"/>
                </a:lnTo>
                <a:lnTo>
                  <a:pt x="839292" y="1481762"/>
                </a:lnTo>
                <a:lnTo>
                  <a:pt x="848232" y="1488841"/>
                </a:lnTo>
                <a:lnTo>
                  <a:pt x="852128" y="1492213"/>
                </a:lnTo>
                <a:lnTo>
                  <a:pt x="858623" y="1497318"/>
                </a:lnTo>
                <a:lnTo>
                  <a:pt x="875942" y="1510419"/>
                </a:lnTo>
                <a:lnTo>
                  <a:pt x="875942" y="1511960"/>
                </a:lnTo>
                <a:lnTo>
                  <a:pt x="880488" y="1518823"/>
                </a:lnTo>
                <a:lnTo>
                  <a:pt x="884601" y="1525253"/>
                </a:lnTo>
                <a:lnTo>
                  <a:pt x="887848" y="1530816"/>
                </a:lnTo>
                <a:lnTo>
                  <a:pt x="889797" y="1535078"/>
                </a:lnTo>
                <a:lnTo>
                  <a:pt x="922125" y="1589022"/>
                </a:lnTo>
                <a:lnTo>
                  <a:pt x="929774" y="1601569"/>
                </a:lnTo>
                <a:lnTo>
                  <a:pt x="938289" y="1615416"/>
                </a:lnTo>
                <a:lnTo>
                  <a:pt x="946804" y="1629552"/>
                </a:lnTo>
                <a:lnTo>
                  <a:pt x="954453" y="1642965"/>
                </a:lnTo>
                <a:lnTo>
                  <a:pt x="962776" y="1655921"/>
                </a:lnTo>
                <a:lnTo>
                  <a:pt x="979998" y="1682412"/>
                </a:lnTo>
                <a:lnTo>
                  <a:pt x="988321" y="1695368"/>
                </a:lnTo>
                <a:lnTo>
                  <a:pt x="1004677" y="1720991"/>
                </a:lnTo>
                <a:lnTo>
                  <a:pt x="1013216" y="1734164"/>
                </a:lnTo>
                <a:lnTo>
                  <a:pt x="1022188" y="1747770"/>
                </a:lnTo>
                <a:lnTo>
                  <a:pt x="1030271" y="1760750"/>
                </a:lnTo>
                <a:lnTo>
                  <a:pt x="1038353" y="1774164"/>
                </a:lnTo>
                <a:lnTo>
                  <a:pt x="1046435" y="1787866"/>
                </a:lnTo>
                <a:lnTo>
                  <a:pt x="1054517" y="1801713"/>
                </a:lnTo>
                <a:lnTo>
                  <a:pt x="1055507" y="1803255"/>
                </a:lnTo>
                <a:lnTo>
                  <a:pt x="1052977" y="1803255"/>
                </a:lnTo>
                <a:lnTo>
                  <a:pt x="1058486" y="1812526"/>
                </a:lnTo>
                <a:lnTo>
                  <a:pt x="1059598" y="1814270"/>
                </a:lnTo>
                <a:lnTo>
                  <a:pt x="1069719" y="1830804"/>
                </a:lnTo>
                <a:lnTo>
                  <a:pt x="1080471" y="1848553"/>
                </a:lnTo>
                <a:lnTo>
                  <a:pt x="1085306" y="1857198"/>
                </a:lnTo>
                <a:lnTo>
                  <a:pt x="1093628" y="1869937"/>
                </a:lnTo>
                <a:lnTo>
                  <a:pt x="1102239" y="1882821"/>
                </a:lnTo>
                <a:lnTo>
                  <a:pt x="1111027" y="1896283"/>
                </a:lnTo>
                <a:lnTo>
                  <a:pt x="1113039" y="1899571"/>
                </a:lnTo>
                <a:close/>
              </a:path>
              <a:path w="4832350" h="1899920">
                <a:moveTo>
                  <a:pt x="502311" y="1199088"/>
                </a:moveTo>
                <a:lnTo>
                  <a:pt x="150865" y="1199088"/>
                </a:lnTo>
                <a:lnTo>
                  <a:pt x="140281" y="1167877"/>
                </a:lnTo>
                <a:lnTo>
                  <a:pt x="133763" y="1148371"/>
                </a:lnTo>
                <a:lnTo>
                  <a:pt x="130852" y="1138979"/>
                </a:lnTo>
                <a:lnTo>
                  <a:pt x="134003" y="1148564"/>
                </a:lnTo>
                <a:lnTo>
                  <a:pt x="141051" y="1168263"/>
                </a:lnTo>
                <a:lnTo>
                  <a:pt x="148387" y="1187962"/>
                </a:lnTo>
                <a:lnTo>
                  <a:pt x="152404" y="1197546"/>
                </a:lnTo>
                <a:lnTo>
                  <a:pt x="500398" y="1197546"/>
                </a:lnTo>
                <a:lnTo>
                  <a:pt x="502311" y="1199088"/>
                </a:lnTo>
                <a:close/>
              </a:path>
              <a:path w="4832350" h="1899920">
                <a:moveTo>
                  <a:pt x="394141" y="1899571"/>
                </a:moveTo>
                <a:lnTo>
                  <a:pt x="393838" y="1899571"/>
                </a:lnTo>
                <a:lnTo>
                  <a:pt x="392456" y="1895994"/>
                </a:lnTo>
                <a:lnTo>
                  <a:pt x="385753" y="1877427"/>
                </a:lnTo>
                <a:lnTo>
                  <a:pt x="379126" y="1858860"/>
                </a:lnTo>
                <a:lnTo>
                  <a:pt x="375623" y="1849492"/>
                </a:lnTo>
                <a:lnTo>
                  <a:pt x="371197" y="1837066"/>
                </a:lnTo>
                <a:lnTo>
                  <a:pt x="364462" y="1817126"/>
                </a:lnTo>
                <a:lnTo>
                  <a:pt x="358232" y="1798101"/>
                </a:lnTo>
                <a:lnTo>
                  <a:pt x="355610" y="1789383"/>
                </a:lnTo>
                <a:lnTo>
                  <a:pt x="358633" y="1798342"/>
                </a:lnTo>
                <a:lnTo>
                  <a:pt x="365232" y="1816355"/>
                </a:lnTo>
                <a:lnTo>
                  <a:pt x="372496" y="1835765"/>
                </a:lnTo>
                <a:lnTo>
                  <a:pt x="377163" y="1847951"/>
                </a:lnTo>
                <a:lnTo>
                  <a:pt x="380577" y="1859076"/>
                </a:lnTo>
                <a:lnTo>
                  <a:pt x="386657" y="1877620"/>
                </a:lnTo>
                <a:lnTo>
                  <a:pt x="392966" y="1896283"/>
                </a:lnTo>
                <a:lnTo>
                  <a:pt x="394141" y="1899571"/>
                </a:lnTo>
                <a:close/>
              </a:path>
              <a:path w="4832350" h="1899920">
                <a:moveTo>
                  <a:pt x="1059598" y="1814270"/>
                </a:moveTo>
                <a:lnTo>
                  <a:pt x="1058486" y="1812526"/>
                </a:lnTo>
                <a:lnTo>
                  <a:pt x="1052977" y="1803255"/>
                </a:lnTo>
                <a:lnTo>
                  <a:pt x="1058678" y="1812767"/>
                </a:lnTo>
                <a:lnTo>
                  <a:pt x="1059598" y="1814270"/>
                </a:lnTo>
                <a:close/>
              </a:path>
              <a:path w="4832350" h="1899920">
                <a:moveTo>
                  <a:pt x="1115807" y="1899571"/>
                </a:moveTo>
                <a:lnTo>
                  <a:pt x="1115590" y="1899571"/>
                </a:lnTo>
                <a:lnTo>
                  <a:pt x="1105511" y="1884170"/>
                </a:lnTo>
                <a:lnTo>
                  <a:pt x="1094085" y="1866879"/>
                </a:lnTo>
                <a:lnTo>
                  <a:pt x="1086845" y="1855657"/>
                </a:lnTo>
                <a:lnTo>
                  <a:pt x="1078739" y="1843784"/>
                </a:lnTo>
                <a:lnTo>
                  <a:pt x="1068179" y="1827722"/>
                </a:lnTo>
                <a:lnTo>
                  <a:pt x="1059598" y="1814270"/>
                </a:lnTo>
                <a:lnTo>
                  <a:pt x="1058678" y="1812767"/>
                </a:lnTo>
                <a:lnTo>
                  <a:pt x="1052977" y="1803255"/>
                </a:lnTo>
                <a:lnTo>
                  <a:pt x="1055507" y="1803255"/>
                </a:lnTo>
                <a:lnTo>
                  <a:pt x="1062839" y="1814669"/>
                </a:lnTo>
                <a:lnTo>
                  <a:pt x="1080062" y="1841160"/>
                </a:lnTo>
                <a:lnTo>
                  <a:pt x="1088384" y="1854116"/>
                </a:lnTo>
                <a:lnTo>
                  <a:pt x="1094735" y="1863845"/>
                </a:lnTo>
                <a:lnTo>
                  <a:pt x="1105703" y="1882243"/>
                </a:lnTo>
                <a:lnTo>
                  <a:pt x="1115807" y="1899571"/>
                </a:lnTo>
                <a:close/>
              </a:path>
              <a:path w="4832350" h="1899920">
                <a:moveTo>
                  <a:pt x="2370621" y="1899571"/>
                </a:moveTo>
                <a:lnTo>
                  <a:pt x="1666820" y="1899571"/>
                </a:lnTo>
                <a:lnTo>
                  <a:pt x="1667003" y="1892647"/>
                </a:lnTo>
                <a:lnTo>
                  <a:pt x="1667455" y="1870034"/>
                </a:lnTo>
                <a:lnTo>
                  <a:pt x="1668513" y="1829624"/>
                </a:lnTo>
                <a:lnTo>
                  <a:pt x="1668646" y="1823580"/>
                </a:lnTo>
                <a:lnTo>
                  <a:pt x="1668754" y="1633718"/>
                </a:lnTo>
                <a:lnTo>
                  <a:pt x="1668994" y="1622110"/>
                </a:lnTo>
                <a:lnTo>
                  <a:pt x="1670053" y="1583868"/>
                </a:lnTo>
                <a:lnTo>
                  <a:pt x="1670184" y="1576572"/>
                </a:lnTo>
                <a:lnTo>
                  <a:pt x="1670293" y="1447226"/>
                </a:lnTo>
                <a:lnTo>
                  <a:pt x="1670534" y="1433234"/>
                </a:lnTo>
                <a:lnTo>
                  <a:pt x="1671592" y="1398894"/>
                </a:lnTo>
                <a:lnTo>
                  <a:pt x="1671833" y="1384035"/>
                </a:lnTo>
                <a:lnTo>
                  <a:pt x="1671833" y="1322385"/>
                </a:lnTo>
                <a:lnTo>
                  <a:pt x="1672073" y="1307093"/>
                </a:lnTo>
                <a:lnTo>
                  <a:pt x="1673132" y="1275353"/>
                </a:lnTo>
                <a:lnTo>
                  <a:pt x="1673372" y="1259194"/>
                </a:lnTo>
                <a:lnTo>
                  <a:pt x="1673440" y="1193114"/>
                </a:lnTo>
                <a:lnTo>
                  <a:pt x="1673613" y="1181819"/>
                </a:lnTo>
                <a:lnTo>
                  <a:pt x="1674160" y="1163637"/>
                </a:lnTo>
                <a:lnTo>
                  <a:pt x="1674671" y="1147478"/>
                </a:lnTo>
                <a:lnTo>
                  <a:pt x="1675152" y="1122096"/>
                </a:lnTo>
                <a:lnTo>
                  <a:pt x="1675681" y="1104492"/>
                </a:lnTo>
                <a:lnTo>
                  <a:pt x="1676210" y="1086021"/>
                </a:lnTo>
                <a:lnTo>
                  <a:pt x="1676692" y="1055221"/>
                </a:lnTo>
                <a:lnTo>
                  <a:pt x="1677750" y="1023914"/>
                </a:lnTo>
                <a:lnTo>
                  <a:pt x="1677950" y="1010669"/>
                </a:lnTo>
                <a:lnTo>
                  <a:pt x="1677990" y="884673"/>
                </a:lnTo>
                <a:lnTo>
                  <a:pt x="1678231" y="871548"/>
                </a:lnTo>
                <a:lnTo>
                  <a:pt x="1679289" y="833739"/>
                </a:lnTo>
                <a:lnTo>
                  <a:pt x="1679770" y="809657"/>
                </a:lnTo>
                <a:lnTo>
                  <a:pt x="1680829" y="770982"/>
                </a:lnTo>
                <a:lnTo>
                  <a:pt x="1681069" y="758291"/>
                </a:lnTo>
                <a:lnTo>
                  <a:pt x="1681181" y="688935"/>
                </a:lnTo>
                <a:lnTo>
                  <a:pt x="1681310" y="680048"/>
                </a:lnTo>
                <a:lnTo>
                  <a:pt x="1682368" y="647442"/>
                </a:lnTo>
                <a:lnTo>
                  <a:pt x="1682614" y="633209"/>
                </a:lnTo>
                <a:lnTo>
                  <a:pt x="1682874" y="621120"/>
                </a:lnTo>
                <a:lnTo>
                  <a:pt x="1683908" y="582517"/>
                </a:lnTo>
                <a:lnTo>
                  <a:pt x="1684148" y="570259"/>
                </a:lnTo>
                <a:lnTo>
                  <a:pt x="1684198" y="321867"/>
                </a:lnTo>
                <a:lnTo>
                  <a:pt x="1685038" y="291463"/>
                </a:lnTo>
                <a:lnTo>
                  <a:pt x="1685495" y="274148"/>
                </a:lnTo>
                <a:lnTo>
                  <a:pt x="1685664" y="265791"/>
                </a:lnTo>
                <a:lnTo>
                  <a:pt x="1685688" y="260469"/>
                </a:lnTo>
                <a:lnTo>
                  <a:pt x="1685928" y="245827"/>
                </a:lnTo>
                <a:lnTo>
                  <a:pt x="1686987" y="211920"/>
                </a:lnTo>
                <a:lnTo>
                  <a:pt x="1687111" y="204334"/>
                </a:lnTo>
                <a:lnTo>
                  <a:pt x="1687227" y="73979"/>
                </a:lnTo>
                <a:lnTo>
                  <a:pt x="1687468" y="67043"/>
                </a:lnTo>
                <a:lnTo>
                  <a:pt x="1687997" y="56640"/>
                </a:lnTo>
                <a:lnTo>
                  <a:pt x="1688526" y="44503"/>
                </a:lnTo>
                <a:lnTo>
                  <a:pt x="1688675" y="36989"/>
                </a:lnTo>
                <a:lnTo>
                  <a:pt x="1688767" y="30824"/>
                </a:lnTo>
                <a:lnTo>
                  <a:pt x="1690306" y="30824"/>
                </a:lnTo>
                <a:lnTo>
                  <a:pt x="1690397" y="24659"/>
                </a:lnTo>
                <a:lnTo>
                  <a:pt x="1691845" y="0"/>
                </a:lnTo>
                <a:lnTo>
                  <a:pt x="1705700" y="23118"/>
                </a:lnTo>
                <a:lnTo>
                  <a:pt x="1707240" y="24659"/>
                </a:lnTo>
                <a:lnTo>
                  <a:pt x="1707240" y="26201"/>
                </a:lnTo>
                <a:lnTo>
                  <a:pt x="1708779" y="27742"/>
                </a:lnTo>
                <a:lnTo>
                  <a:pt x="1710319" y="27742"/>
                </a:lnTo>
                <a:lnTo>
                  <a:pt x="1710319" y="29283"/>
                </a:lnTo>
                <a:lnTo>
                  <a:pt x="1713398" y="35448"/>
                </a:lnTo>
                <a:lnTo>
                  <a:pt x="1714937" y="36989"/>
                </a:lnTo>
                <a:lnTo>
                  <a:pt x="1723236" y="50812"/>
                </a:lnTo>
                <a:lnTo>
                  <a:pt x="1731678" y="64346"/>
                </a:lnTo>
                <a:lnTo>
                  <a:pt x="1739833" y="77302"/>
                </a:lnTo>
                <a:lnTo>
                  <a:pt x="1747265" y="89392"/>
                </a:lnTo>
                <a:lnTo>
                  <a:pt x="1755347" y="102348"/>
                </a:lnTo>
                <a:lnTo>
                  <a:pt x="1771511" y="128838"/>
                </a:lnTo>
                <a:lnTo>
                  <a:pt x="1779594" y="141794"/>
                </a:lnTo>
                <a:lnTo>
                  <a:pt x="1811922" y="194196"/>
                </a:lnTo>
                <a:lnTo>
                  <a:pt x="1818056" y="204334"/>
                </a:lnTo>
                <a:lnTo>
                  <a:pt x="1827509" y="219819"/>
                </a:lnTo>
                <a:lnTo>
                  <a:pt x="1837250" y="235593"/>
                </a:lnTo>
                <a:lnTo>
                  <a:pt x="1844250" y="246598"/>
                </a:lnTo>
                <a:lnTo>
                  <a:pt x="1848088" y="252765"/>
                </a:lnTo>
                <a:lnTo>
                  <a:pt x="1705700" y="252765"/>
                </a:lnTo>
                <a:lnTo>
                  <a:pt x="1705393" y="265791"/>
                </a:lnTo>
                <a:lnTo>
                  <a:pt x="1704463" y="300542"/>
                </a:lnTo>
                <a:lnTo>
                  <a:pt x="1704261" y="310487"/>
                </a:lnTo>
                <a:lnTo>
                  <a:pt x="1704161" y="377605"/>
                </a:lnTo>
                <a:lnTo>
                  <a:pt x="1922011" y="377605"/>
                </a:lnTo>
                <a:lnTo>
                  <a:pt x="1932936" y="396339"/>
                </a:lnTo>
                <a:lnTo>
                  <a:pt x="1941235" y="409970"/>
                </a:lnTo>
                <a:lnTo>
                  <a:pt x="1948884" y="422059"/>
                </a:lnTo>
                <a:lnTo>
                  <a:pt x="1965914" y="450283"/>
                </a:lnTo>
                <a:lnTo>
                  <a:pt x="1973563" y="462372"/>
                </a:lnTo>
                <a:lnTo>
                  <a:pt x="1980779" y="474485"/>
                </a:lnTo>
                <a:lnTo>
                  <a:pt x="1989727" y="489922"/>
                </a:lnTo>
                <a:lnTo>
                  <a:pt x="1998675" y="505069"/>
                </a:lnTo>
                <a:lnTo>
                  <a:pt x="2005891" y="516316"/>
                </a:lnTo>
                <a:lnTo>
                  <a:pt x="2013757" y="529272"/>
                </a:lnTo>
                <a:lnTo>
                  <a:pt x="2022633" y="543673"/>
                </a:lnTo>
                <a:lnTo>
                  <a:pt x="2038220" y="568718"/>
                </a:lnTo>
                <a:lnTo>
                  <a:pt x="2077981" y="633209"/>
                </a:lnTo>
                <a:lnTo>
                  <a:pt x="2086135" y="646165"/>
                </a:lnTo>
                <a:lnTo>
                  <a:pt x="2094578" y="659699"/>
                </a:lnTo>
                <a:lnTo>
                  <a:pt x="2102876" y="673522"/>
                </a:lnTo>
                <a:lnTo>
                  <a:pt x="2104416" y="676605"/>
                </a:lnTo>
                <a:lnTo>
                  <a:pt x="2110573" y="685852"/>
                </a:lnTo>
                <a:lnTo>
                  <a:pt x="2110573" y="688935"/>
                </a:lnTo>
                <a:lnTo>
                  <a:pt x="2113123" y="701144"/>
                </a:lnTo>
                <a:lnTo>
                  <a:pt x="2115961" y="713787"/>
                </a:lnTo>
                <a:lnTo>
                  <a:pt x="2118800" y="725563"/>
                </a:lnTo>
                <a:lnTo>
                  <a:pt x="2121349" y="735172"/>
                </a:lnTo>
                <a:lnTo>
                  <a:pt x="2124140" y="749790"/>
                </a:lnTo>
                <a:lnTo>
                  <a:pt x="2127507" y="766575"/>
                </a:lnTo>
                <a:lnTo>
                  <a:pt x="2133665" y="796822"/>
                </a:lnTo>
                <a:lnTo>
                  <a:pt x="2137129" y="812716"/>
                </a:lnTo>
                <a:lnTo>
                  <a:pt x="2144056" y="841036"/>
                </a:lnTo>
                <a:lnTo>
                  <a:pt x="2147520" y="856930"/>
                </a:lnTo>
                <a:lnTo>
                  <a:pt x="2153533" y="887899"/>
                </a:lnTo>
                <a:lnTo>
                  <a:pt x="2166138" y="949260"/>
                </a:lnTo>
                <a:lnTo>
                  <a:pt x="2172459" y="981771"/>
                </a:lnTo>
                <a:lnTo>
                  <a:pt x="2170612" y="981771"/>
                </a:lnTo>
                <a:lnTo>
                  <a:pt x="2172358" y="991163"/>
                </a:lnTo>
                <a:lnTo>
                  <a:pt x="2176270" y="1010669"/>
                </a:lnTo>
                <a:lnTo>
                  <a:pt x="2182927" y="1043420"/>
                </a:lnTo>
                <a:lnTo>
                  <a:pt x="2185068" y="1055221"/>
                </a:lnTo>
                <a:lnTo>
                  <a:pt x="2188508" y="1073089"/>
                </a:lnTo>
                <a:lnTo>
                  <a:pt x="2192236" y="1091536"/>
                </a:lnTo>
                <a:lnTo>
                  <a:pt x="2195243" y="1105070"/>
                </a:lnTo>
                <a:lnTo>
                  <a:pt x="2209098" y="1165179"/>
                </a:lnTo>
                <a:lnTo>
                  <a:pt x="2211912" y="1177605"/>
                </a:lnTo>
                <a:lnTo>
                  <a:pt x="2221004" y="1216329"/>
                </a:lnTo>
                <a:lnTo>
                  <a:pt x="2222953" y="1225287"/>
                </a:lnTo>
                <a:lnTo>
                  <a:pt x="2224817" y="1225287"/>
                </a:lnTo>
                <a:lnTo>
                  <a:pt x="2227715" y="1239014"/>
                </a:lnTo>
                <a:lnTo>
                  <a:pt x="2233584" y="1270128"/>
                </a:lnTo>
                <a:lnTo>
                  <a:pt x="2236808" y="1285396"/>
                </a:lnTo>
                <a:lnTo>
                  <a:pt x="2250663" y="1345504"/>
                </a:lnTo>
                <a:lnTo>
                  <a:pt x="2253453" y="1359255"/>
                </a:lnTo>
                <a:lnTo>
                  <a:pt x="2256820" y="1376907"/>
                </a:lnTo>
                <a:lnTo>
                  <a:pt x="2260188" y="1394270"/>
                </a:lnTo>
                <a:lnTo>
                  <a:pt x="2262978" y="1407154"/>
                </a:lnTo>
                <a:lnTo>
                  <a:pt x="2266658" y="1422398"/>
                </a:lnTo>
                <a:lnTo>
                  <a:pt x="2270483" y="1438942"/>
                </a:lnTo>
                <a:lnTo>
                  <a:pt x="2274019" y="1454619"/>
                </a:lnTo>
                <a:lnTo>
                  <a:pt x="2276833" y="1467262"/>
                </a:lnTo>
                <a:lnTo>
                  <a:pt x="2279431" y="1478388"/>
                </a:lnTo>
                <a:lnTo>
                  <a:pt x="2288090" y="1516245"/>
                </a:lnTo>
                <a:lnTo>
                  <a:pt x="2290688" y="1527371"/>
                </a:lnTo>
                <a:lnTo>
                  <a:pt x="2293478" y="1542423"/>
                </a:lnTo>
                <a:lnTo>
                  <a:pt x="2296846" y="1559931"/>
                </a:lnTo>
                <a:lnTo>
                  <a:pt x="2300213" y="1576572"/>
                </a:lnTo>
                <a:lnTo>
                  <a:pt x="2303004" y="1589022"/>
                </a:lnTo>
                <a:lnTo>
                  <a:pt x="2306227" y="1604290"/>
                </a:lnTo>
                <a:lnTo>
                  <a:pt x="2312096" y="1635404"/>
                </a:lnTo>
                <a:lnTo>
                  <a:pt x="2315319" y="1650672"/>
                </a:lnTo>
                <a:lnTo>
                  <a:pt x="2317460" y="1662472"/>
                </a:lnTo>
                <a:lnTo>
                  <a:pt x="2320900" y="1680341"/>
                </a:lnTo>
                <a:lnTo>
                  <a:pt x="2324628" y="1698787"/>
                </a:lnTo>
                <a:lnTo>
                  <a:pt x="2327635" y="1712321"/>
                </a:lnTo>
                <a:lnTo>
                  <a:pt x="2330232" y="1724531"/>
                </a:lnTo>
                <a:lnTo>
                  <a:pt x="2334562" y="1742953"/>
                </a:lnTo>
                <a:lnTo>
                  <a:pt x="2338892" y="1761087"/>
                </a:lnTo>
                <a:lnTo>
                  <a:pt x="2341490" y="1772430"/>
                </a:lnTo>
                <a:lnTo>
                  <a:pt x="2344349" y="1785049"/>
                </a:lnTo>
                <a:lnTo>
                  <a:pt x="2353396" y="1823580"/>
                </a:lnTo>
                <a:lnTo>
                  <a:pt x="2355345" y="1832538"/>
                </a:lnTo>
                <a:lnTo>
                  <a:pt x="2357226" y="1832538"/>
                </a:lnTo>
                <a:lnTo>
                  <a:pt x="2359891" y="1844531"/>
                </a:lnTo>
                <a:lnTo>
                  <a:pt x="2363619" y="1862978"/>
                </a:lnTo>
                <a:lnTo>
                  <a:pt x="2367059" y="1880847"/>
                </a:lnTo>
                <a:lnTo>
                  <a:pt x="2369200" y="1892647"/>
                </a:lnTo>
                <a:lnTo>
                  <a:pt x="2370621" y="1899571"/>
                </a:lnTo>
                <a:close/>
              </a:path>
              <a:path w="4832350" h="1899920">
                <a:moveTo>
                  <a:pt x="1922011" y="377605"/>
                </a:moveTo>
                <a:lnTo>
                  <a:pt x="1704161" y="377605"/>
                </a:lnTo>
                <a:lnTo>
                  <a:pt x="1704377" y="366455"/>
                </a:lnTo>
                <a:lnTo>
                  <a:pt x="1704626" y="351716"/>
                </a:lnTo>
                <a:lnTo>
                  <a:pt x="1704746" y="323660"/>
                </a:lnTo>
                <a:lnTo>
                  <a:pt x="1704161" y="315956"/>
                </a:lnTo>
                <a:lnTo>
                  <a:pt x="1705051" y="306082"/>
                </a:lnTo>
                <a:lnTo>
                  <a:pt x="1705508" y="285516"/>
                </a:lnTo>
                <a:lnTo>
                  <a:pt x="1705598" y="274148"/>
                </a:lnTo>
                <a:lnTo>
                  <a:pt x="1705700" y="252765"/>
                </a:lnTo>
                <a:lnTo>
                  <a:pt x="1848088" y="252765"/>
                </a:lnTo>
                <a:lnTo>
                  <a:pt x="1851250" y="257844"/>
                </a:lnTo>
                <a:lnTo>
                  <a:pt x="1860991" y="274148"/>
                </a:lnTo>
                <a:lnTo>
                  <a:pt x="1876578" y="300542"/>
                </a:lnTo>
                <a:lnTo>
                  <a:pt x="1877457" y="302083"/>
                </a:lnTo>
                <a:lnTo>
                  <a:pt x="1876578" y="302083"/>
                </a:lnTo>
                <a:lnTo>
                  <a:pt x="1881197" y="310487"/>
                </a:lnTo>
                <a:lnTo>
                  <a:pt x="1888064" y="321867"/>
                </a:lnTo>
                <a:lnTo>
                  <a:pt x="1892670" y="329801"/>
                </a:lnTo>
                <a:lnTo>
                  <a:pt x="1901868" y="345406"/>
                </a:lnTo>
                <a:lnTo>
                  <a:pt x="1905804" y="351716"/>
                </a:lnTo>
                <a:lnTo>
                  <a:pt x="1908907" y="356026"/>
                </a:lnTo>
                <a:lnTo>
                  <a:pt x="1916339" y="367923"/>
                </a:lnTo>
                <a:lnTo>
                  <a:pt x="1922011" y="377605"/>
                </a:lnTo>
                <a:close/>
              </a:path>
              <a:path w="4832350" h="1899920">
                <a:moveTo>
                  <a:pt x="1888064" y="321867"/>
                </a:moveTo>
                <a:lnTo>
                  <a:pt x="1881197" y="310487"/>
                </a:lnTo>
                <a:lnTo>
                  <a:pt x="1876578" y="302083"/>
                </a:lnTo>
                <a:lnTo>
                  <a:pt x="1888064" y="321867"/>
                </a:lnTo>
                <a:close/>
              </a:path>
              <a:path w="4832350" h="1899920">
                <a:moveTo>
                  <a:pt x="1908907" y="354485"/>
                </a:moveTo>
                <a:lnTo>
                  <a:pt x="1902452" y="345046"/>
                </a:lnTo>
                <a:lnTo>
                  <a:pt x="1891588" y="327706"/>
                </a:lnTo>
                <a:lnTo>
                  <a:pt x="1888064" y="321867"/>
                </a:lnTo>
                <a:lnTo>
                  <a:pt x="1876578" y="302083"/>
                </a:lnTo>
                <a:lnTo>
                  <a:pt x="1877457" y="302083"/>
                </a:lnTo>
                <a:lnTo>
                  <a:pt x="1884227" y="313955"/>
                </a:lnTo>
                <a:lnTo>
                  <a:pt x="1893897" y="330403"/>
                </a:lnTo>
                <a:lnTo>
                  <a:pt x="1902989" y="345406"/>
                </a:lnTo>
                <a:lnTo>
                  <a:pt x="1908907" y="354485"/>
                </a:lnTo>
                <a:close/>
              </a:path>
              <a:path w="4832350" h="1899920">
                <a:moveTo>
                  <a:pt x="2184467" y="1041879"/>
                </a:moveTo>
                <a:lnTo>
                  <a:pt x="2181652" y="1030753"/>
                </a:lnTo>
                <a:lnTo>
                  <a:pt x="2176875" y="1010284"/>
                </a:lnTo>
                <a:lnTo>
                  <a:pt x="2172520" y="990970"/>
                </a:lnTo>
                <a:lnTo>
                  <a:pt x="2170612" y="981771"/>
                </a:lnTo>
                <a:lnTo>
                  <a:pt x="2172459" y="981771"/>
                </a:lnTo>
                <a:lnTo>
                  <a:pt x="2184467" y="1041879"/>
                </a:lnTo>
                <a:close/>
              </a:path>
              <a:path w="4832350" h="1899920">
                <a:moveTo>
                  <a:pt x="2224817" y="1225287"/>
                </a:moveTo>
                <a:lnTo>
                  <a:pt x="2222953" y="1225287"/>
                </a:lnTo>
                <a:lnTo>
                  <a:pt x="2221028" y="1215221"/>
                </a:lnTo>
                <a:lnTo>
                  <a:pt x="2212561" y="1173704"/>
                </a:lnTo>
                <a:lnTo>
                  <a:pt x="2210637" y="1163637"/>
                </a:lnTo>
                <a:lnTo>
                  <a:pt x="2213018" y="1174980"/>
                </a:lnTo>
                <a:lnTo>
                  <a:pt x="2216987" y="1193114"/>
                </a:lnTo>
                <a:lnTo>
                  <a:pt x="2221245" y="1211536"/>
                </a:lnTo>
                <a:lnTo>
                  <a:pt x="2224492" y="1223746"/>
                </a:lnTo>
                <a:lnTo>
                  <a:pt x="2224817" y="1225287"/>
                </a:lnTo>
                <a:close/>
              </a:path>
              <a:path w="4832350" h="1899920">
                <a:moveTo>
                  <a:pt x="2348009" y="1794784"/>
                </a:moveTo>
                <a:lnTo>
                  <a:pt x="2345805" y="1784856"/>
                </a:lnTo>
                <a:lnTo>
                  <a:pt x="2343029" y="1770889"/>
                </a:lnTo>
                <a:lnTo>
                  <a:pt x="2345603" y="1782905"/>
                </a:lnTo>
                <a:lnTo>
                  <a:pt x="2348009" y="1794784"/>
                </a:lnTo>
                <a:close/>
              </a:path>
              <a:path w="4832350" h="1899920">
                <a:moveTo>
                  <a:pt x="2357226" y="1832538"/>
                </a:moveTo>
                <a:lnTo>
                  <a:pt x="2355345" y="1832538"/>
                </a:lnTo>
                <a:lnTo>
                  <a:pt x="2353637" y="1823122"/>
                </a:lnTo>
                <a:lnTo>
                  <a:pt x="2349764" y="1803447"/>
                </a:lnTo>
                <a:lnTo>
                  <a:pt x="2348009" y="1794784"/>
                </a:lnTo>
                <a:lnTo>
                  <a:pt x="2349379" y="1800943"/>
                </a:lnTo>
                <a:lnTo>
                  <a:pt x="2353204" y="1816837"/>
                </a:lnTo>
                <a:lnTo>
                  <a:pt x="2356884" y="1830997"/>
                </a:lnTo>
                <a:lnTo>
                  <a:pt x="2357226" y="1832538"/>
                </a:lnTo>
                <a:close/>
              </a:path>
              <a:path w="4832350" h="1899920">
                <a:moveTo>
                  <a:pt x="4831722" y="1899571"/>
                </a:moveTo>
                <a:lnTo>
                  <a:pt x="4827570" y="1899571"/>
                </a:lnTo>
                <a:lnTo>
                  <a:pt x="4832305" y="1891105"/>
                </a:lnTo>
                <a:lnTo>
                  <a:pt x="4831722" y="1899571"/>
                </a:lnTo>
                <a:close/>
              </a:path>
            </a:pathLst>
          </a:custGeom>
          <a:solidFill>
            <a:srgbClr val="4E664E">
              <a:alpha val="51759"/>
            </a:srgbClr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2323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5892</Words>
  <Application>WPS Presentation</Application>
  <PresentationFormat>On-screen Show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SimSun</vt:lpstr>
      <vt:lpstr>Wingdings</vt:lpstr>
      <vt:lpstr>Verdana</vt:lpstr>
      <vt:lpstr>Trebuchet MS</vt:lpstr>
      <vt:lpstr>Calibri</vt:lpstr>
      <vt:lpstr>Microsoft YaHei</vt:lpstr>
      <vt:lpstr>Arial Unicode MS</vt:lpstr>
      <vt:lpstr>Office Theme</vt:lpstr>
      <vt:lpstr>KELOMPOK N</vt:lpstr>
      <vt:lpstr>PowerPoint 演示文稿</vt:lpstr>
      <vt:lpstr>Adaptasi terhadap  musculosketal</vt:lpstr>
      <vt:lpstr>TRIMESTER l</vt:lpstr>
      <vt:lpstr>TRIMESTER ll</vt:lpstr>
      <vt:lpstr>TRIMESTER lll</vt:lpstr>
      <vt:lpstr>Perubahan pada masa  persalinan</vt:lpstr>
      <vt:lpstr>Perubahan Sistem Muskuloskeletal pada Masa Nifas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 N</dc:title>
  <dc:creator>Sri rejeki</dc:creator>
  <cp:keywords>DAE7__Ctg3I,BAEzQG99yCc</cp:keywords>
  <cp:lastModifiedBy>Asus</cp:lastModifiedBy>
  <cp:revision>1</cp:revision>
  <dcterms:created xsi:type="dcterms:W3CDTF">2022-03-27T13:06:32Z</dcterms:created>
  <dcterms:modified xsi:type="dcterms:W3CDTF">2022-03-27T13:06:32Z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2022-03-26T07:00:00Z</vt:filetime>
  </property>
  <property fmtid="{D5CDD505-2E9C-101B-9397-08002B2CF9AE}" pid="3" name="Creator">
    <vt:lpwstr>Canva</vt:lpwstr>
  </property>
  <property fmtid="{D5CDD505-2E9C-101B-9397-08002B2CF9AE}" pid="4" name="LastSaved">
    <vt:filetime>2022-03-27T07:00:00Z</vt:filetime>
  </property>
  <property fmtid="{D5CDD505-2E9C-101B-9397-08002B2CF9AE}" pid="5" name="ICV">
    <vt:lpwstr>5057A3B47AEB40A4A44F55695CD962E2</vt:lpwstr>
  </property>
  <property fmtid="{D5CDD505-2E9C-101B-9397-08002B2CF9AE}" pid="6" name="KSOProductBuildVer">
    <vt:lpwstr>1033-11.2.0.11029</vt:lpwstr>
  </property>
</Properties>
</file>